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  <p:sldMasterId id="2147483685" r:id="rId4"/>
    <p:sldMasterId id="2147483711" r:id="rId5"/>
  </p:sldMasterIdLst>
  <p:notesMasterIdLst>
    <p:notesMasterId r:id="rId41"/>
  </p:notesMasterIdLst>
  <p:sldIdLst>
    <p:sldId id="317" r:id="rId6"/>
    <p:sldId id="377" r:id="rId7"/>
    <p:sldId id="384" r:id="rId8"/>
    <p:sldId id="385" r:id="rId9"/>
    <p:sldId id="386" r:id="rId10"/>
    <p:sldId id="387" r:id="rId11"/>
    <p:sldId id="388" r:id="rId12"/>
    <p:sldId id="330" r:id="rId13"/>
    <p:sldId id="331" r:id="rId14"/>
    <p:sldId id="355" r:id="rId15"/>
    <p:sldId id="356" r:id="rId16"/>
    <p:sldId id="389" r:id="rId17"/>
    <p:sldId id="364" r:id="rId18"/>
    <p:sldId id="357" r:id="rId19"/>
    <p:sldId id="383" r:id="rId20"/>
    <p:sldId id="365" r:id="rId21"/>
    <p:sldId id="380" r:id="rId22"/>
    <p:sldId id="366" r:id="rId23"/>
    <p:sldId id="368" r:id="rId24"/>
    <p:sldId id="378" r:id="rId25"/>
    <p:sldId id="381" r:id="rId26"/>
    <p:sldId id="382" r:id="rId27"/>
    <p:sldId id="359" r:id="rId28"/>
    <p:sldId id="370" r:id="rId29"/>
    <p:sldId id="360" r:id="rId30"/>
    <p:sldId id="361" r:id="rId31"/>
    <p:sldId id="362" r:id="rId32"/>
    <p:sldId id="363" r:id="rId33"/>
    <p:sldId id="369" r:id="rId34"/>
    <p:sldId id="372" r:id="rId35"/>
    <p:sldId id="375" r:id="rId36"/>
    <p:sldId id="308" r:id="rId37"/>
    <p:sldId id="329" r:id="rId38"/>
    <p:sldId id="367" r:id="rId39"/>
    <p:sldId id="28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7689"/>
    <a:srgbClr val="F47758"/>
    <a:srgbClr val="8AC7D3"/>
    <a:srgbClr val="F7C76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4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" y="187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432F2-C74E-4D05-92E9-279258DB9CB2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128A2E-0D5A-4F98-8D0E-4D7389454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65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674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06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8732677-63BB-46D1-8B74-26220A361A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43093"/>
            <a:ext cx="5876741" cy="6700120"/>
          </a:xfrm>
          <a:custGeom>
            <a:avLst/>
            <a:gdLst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399937 w 4833822"/>
              <a:gd name="connsiteY222" fmla="*/ 4824315 h 6580301"/>
              <a:gd name="connsiteX223" fmla="*/ 210944 w 4833822"/>
              <a:gd name="connsiteY223" fmla="*/ 4903943 h 6580301"/>
              <a:gd name="connsiteX224" fmla="*/ 124936 w 4833822"/>
              <a:gd name="connsiteY224" fmla="*/ 5047294 h 6580301"/>
              <a:gd name="connsiteX225" fmla="*/ 275451 w 4833822"/>
              <a:gd name="connsiteY225" fmla="*/ 5040125 h 6580301"/>
              <a:gd name="connsiteX226" fmla="*/ 304127 w 4833822"/>
              <a:gd name="connsiteY226" fmla="*/ 5058045 h 6580301"/>
              <a:gd name="connsiteX227" fmla="*/ 271869 w 4833822"/>
              <a:gd name="connsiteY227" fmla="*/ 5294575 h 6580301"/>
              <a:gd name="connsiteX228" fmla="*/ 311291 w 4833822"/>
              <a:gd name="connsiteY228" fmla="*/ 5136890 h 6580301"/>
              <a:gd name="connsiteX229" fmla="*/ 243203 w 4833822"/>
              <a:gd name="connsiteY229" fmla="*/ 4929027 h 6580301"/>
              <a:gd name="connsiteX230" fmla="*/ 1214409 w 4833822"/>
              <a:gd name="connsiteY230" fmla="*/ 4907525 h 6580301"/>
              <a:gd name="connsiteX231" fmla="*/ 465399 w 4833822"/>
              <a:gd name="connsiteY231" fmla="*/ 4825098 h 6580301"/>
              <a:gd name="connsiteX232" fmla="*/ 399937 w 4833822"/>
              <a:gd name="connsiteY232" fmla="*/ 4824315 h 6580301"/>
              <a:gd name="connsiteX233" fmla="*/ 2524908 w 4833822"/>
              <a:gd name="connsiteY233" fmla="*/ 3690016 h 6580301"/>
              <a:gd name="connsiteX234" fmla="*/ 2732856 w 4833822"/>
              <a:gd name="connsiteY234" fmla="*/ 4331935 h 6580301"/>
              <a:gd name="connsiteX235" fmla="*/ 2775802 w 4833822"/>
              <a:gd name="connsiteY235" fmla="*/ 4402004 h 6580301"/>
              <a:gd name="connsiteX236" fmla="*/ 2823267 w 4833822"/>
              <a:gd name="connsiteY236" fmla="*/ 4325154 h 6580301"/>
              <a:gd name="connsiteX237" fmla="*/ 2879774 w 4833822"/>
              <a:gd name="connsiteY237" fmla="*/ 4114948 h 6580301"/>
              <a:gd name="connsiteX238" fmla="*/ 2920458 w 4833822"/>
              <a:gd name="connsiteY238" fmla="*/ 4648373 h 6580301"/>
              <a:gd name="connsiteX239" fmla="*/ 3132925 w 4833822"/>
              <a:gd name="connsiteY239" fmla="*/ 4589606 h 6580301"/>
              <a:gd name="connsiteX240" fmla="*/ 2879774 w 4833822"/>
              <a:gd name="connsiteY240" fmla="*/ 4964814 h 6580301"/>
              <a:gd name="connsiteX241" fmla="*/ 2131619 w 4833822"/>
              <a:gd name="connsiteY241" fmla="*/ 4912828 h 6580301"/>
              <a:gd name="connsiteX242" fmla="*/ 1894289 w 4833822"/>
              <a:gd name="connsiteY242" fmla="*/ 4562484 h 6580301"/>
              <a:gd name="connsiteX243" fmla="*/ 2075111 w 4833822"/>
              <a:gd name="connsiteY243" fmla="*/ 4650635 h 6580301"/>
              <a:gd name="connsiteX244" fmla="*/ 2086414 w 4833822"/>
              <a:gd name="connsiteY244" fmla="*/ 4135290 h 6580301"/>
              <a:gd name="connsiteX245" fmla="*/ 2163263 w 4833822"/>
              <a:gd name="connsiteY245" fmla="*/ 4279949 h 6580301"/>
              <a:gd name="connsiteX246" fmla="*/ 2224289 w 4833822"/>
              <a:gd name="connsiteY246" fmla="*/ 4325154 h 6580301"/>
              <a:gd name="connsiteX247" fmla="*/ 2242372 w 4833822"/>
              <a:gd name="connsiteY247" fmla="*/ 4261866 h 6580301"/>
              <a:gd name="connsiteX248" fmla="*/ 2524908 w 4833822"/>
              <a:gd name="connsiteY248" fmla="*/ 3690016 h 6580301"/>
              <a:gd name="connsiteX249" fmla="*/ 2540406 w 4833822"/>
              <a:gd name="connsiteY249" fmla="*/ 2882675 h 6580301"/>
              <a:gd name="connsiteX250" fmla="*/ 2092432 w 4833822"/>
              <a:gd name="connsiteY250" fmla="*/ 3789372 h 6580301"/>
              <a:gd name="connsiteX251" fmla="*/ 2063761 w 4833822"/>
              <a:gd name="connsiteY251" fmla="*/ 3889719 h 6580301"/>
              <a:gd name="connsiteX252" fmla="*/ 1967001 w 4833822"/>
              <a:gd name="connsiteY252" fmla="*/ 3818043 h 6580301"/>
              <a:gd name="connsiteX253" fmla="*/ 1845152 w 4833822"/>
              <a:gd name="connsiteY253" fmla="*/ 3588679 h 6580301"/>
              <a:gd name="connsiteX254" fmla="*/ 1827232 w 4833822"/>
              <a:gd name="connsiteY254" fmla="*/ 4405786 h 6580301"/>
              <a:gd name="connsiteX255" fmla="*/ 1540529 w 4833822"/>
              <a:gd name="connsiteY255" fmla="*/ 4266017 h 6580301"/>
              <a:gd name="connsiteX256" fmla="*/ 1916828 w 4833822"/>
              <a:gd name="connsiteY256" fmla="*/ 4821506 h 6580301"/>
              <a:gd name="connsiteX257" fmla="*/ 3103066 w 4833822"/>
              <a:gd name="connsiteY257" fmla="*/ 4903933 h 6580301"/>
              <a:gd name="connsiteX258" fmla="*/ 3504448 w 4833822"/>
              <a:gd name="connsiteY258" fmla="*/ 4309021 h 6580301"/>
              <a:gd name="connsiteX259" fmla="*/ 3167572 w 4833822"/>
              <a:gd name="connsiteY259" fmla="*/ 4402199 h 6580301"/>
              <a:gd name="connsiteX260" fmla="*/ 3103066 w 4833822"/>
              <a:gd name="connsiteY260" fmla="*/ 3556425 h 6580301"/>
              <a:gd name="connsiteX261" fmla="*/ 3013470 w 4833822"/>
              <a:gd name="connsiteY261" fmla="*/ 3889719 h 6580301"/>
              <a:gd name="connsiteX262" fmla="*/ 2938212 w 4833822"/>
              <a:gd name="connsiteY262" fmla="*/ 4011568 h 6580301"/>
              <a:gd name="connsiteX263" fmla="*/ 2870119 w 4833822"/>
              <a:gd name="connsiteY263" fmla="*/ 3900470 h 6580301"/>
              <a:gd name="connsiteX264" fmla="*/ 2540406 w 4833822"/>
              <a:gd name="connsiteY264" fmla="*/ 2882675 h 6580301"/>
              <a:gd name="connsiteX265" fmla="*/ 357884 w 4833822"/>
              <a:gd name="connsiteY265" fmla="*/ 2811004 h 6580301"/>
              <a:gd name="connsiteX266" fmla="*/ 422396 w 4833822"/>
              <a:gd name="connsiteY266" fmla="*/ 2893431 h 6580301"/>
              <a:gd name="connsiteX267" fmla="*/ 522738 w 4833822"/>
              <a:gd name="connsiteY267" fmla="*/ 3395162 h 6580301"/>
              <a:gd name="connsiteX268" fmla="*/ 490485 w 4833822"/>
              <a:gd name="connsiteY268" fmla="*/ 3534932 h 6580301"/>
              <a:gd name="connsiteX269" fmla="*/ 386555 w 4833822"/>
              <a:gd name="connsiteY269" fmla="*/ 3434585 h 6580301"/>
              <a:gd name="connsiteX270" fmla="*/ 286208 w 4833822"/>
              <a:gd name="connsiteY270" fmla="*/ 2893431 h 6580301"/>
              <a:gd name="connsiteX271" fmla="*/ 357884 w 4833822"/>
              <a:gd name="connsiteY271" fmla="*/ 2811004 h 6580301"/>
              <a:gd name="connsiteX272" fmla="*/ 4036204 w 4833822"/>
              <a:gd name="connsiteY272" fmla="*/ 1393613 h 6580301"/>
              <a:gd name="connsiteX273" fmla="*/ 4110123 w 4833822"/>
              <a:gd name="connsiteY273" fmla="*/ 1456328 h 6580301"/>
              <a:gd name="connsiteX274" fmla="*/ 4063531 w 4833822"/>
              <a:gd name="connsiteY274" fmla="*/ 2266272 h 6580301"/>
              <a:gd name="connsiteX275" fmla="*/ 3938100 w 4833822"/>
              <a:gd name="connsiteY275" fmla="*/ 1954478 h 6580301"/>
              <a:gd name="connsiteX276" fmla="*/ 3970353 w 4833822"/>
              <a:gd name="connsiteY276" fmla="*/ 1459915 h 6580301"/>
              <a:gd name="connsiteX277" fmla="*/ 4036204 w 4833822"/>
              <a:gd name="connsiteY277" fmla="*/ 1393613 h 6580301"/>
              <a:gd name="connsiteX278" fmla="*/ 1311175 w 4833822"/>
              <a:gd name="connsiteY278" fmla="*/ 363266 h 6580301"/>
              <a:gd name="connsiteX279" fmla="*/ 1347011 w 4833822"/>
              <a:gd name="connsiteY279" fmla="*/ 1083613 h 6580301"/>
              <a:gd name="connsiteX280" fmla="*/ 1207239 w 4833822"/>
              <a:gd name="connsiteY280" fmla="*/ 1083613 h 6580301"/>
              <a:gd name="connsiteX281" fmla="*/ 1311175 w 4833822"/>
              <a:gd name="connsiteY281" fmla="*/ 363266 h 6580301"/>
              <a:gd name="connsiteX282" fmla="*/ 2447237 w 4833822"/>
              <a:gd name="connsiteY282" fmla="*/ 410 h 6580301"/>
              <a:gd name="connsiteX283" fmla="*/ 2465153 w 4833822"/>
              <a:gd name="connsiteY283" fmla="*/ 55062 h 6580301"/>
              <a:gd name="connsiteX284" fmla="*/ 2908975 w 4833822"/>
              <a:gd name="connsiteY284" fmla="*/ 1187732 h 6580301"/>
              <a:gd name="connsiteX285" fmla="*/ 3113822 w 4833822"/>
              <a:gd name="connsiteY285" fmla="*/ 2237596 h 6580301"/>
              <a:gd name="connsiteX286" fmla="*/ 3282263 w 4833822"/>
              <a:gd name="connsiteY286" fmla="*/ 1556674 h 6580301"/>
              <a:gd name="connsiteX287" fmla="*/ 3257173 w 4833822"/>
              <a:gd name="connsiteY287" fmla="*/ 1416905 h 6580301"/>
              <a:gd name="connsiteX288" fmla="*/ 3278681 w 4833822"/>
              <a:gd name="connsiteY288" fmla="*/ 1327309 h 6580301"/>
              <a:gd name="connsiteX289" fmla="*/ 3361107 w 4833822"/>
              <a:gd name="connsiteY289" fmla="*/ 1384652 h 6580301"/>
              <a:gd name="connsiteX290" fmla="*/ 3884339 w 4833822"/>
              <a:gd name="connsiteY290" fmla="*/ 2696322 h 6580301"/>
              <a:gd name="connsiteX291" fmla="*/ 3776823 w 4833822"/>
              <a:gd name="connsiteY291" fmla="*/ 3316317 h 6580301"/>
              <a:gd name="connsiteX292" fmla="*/ 4002606 w 4833822"/>
              <a:gd name="connsiteY292" fmla="*/ 3097708 h 6580301"/>
              <a:gd name="connsiteX293" fmla="*/ 4059943 w 4833822"/>
              <a:gd name="connsiteY293" fmla="*/ 3033197 h 6580301"/>
              <a:gd name="connsiteX294" fmla="*/ 4117286 w 4833822"/>
              <a:gd name="connsiteY294" fmla="*/ 3108459 h 6580301"/>
              <a:gd name="connsiteX295" fmla="*/ 4131625 w 4833822"/>
              <a:gd name="connsiteY295" fmla="*/ 3921981 h 6580301"/>
              <a:gd name="connsiteX296" fmla="*/ 3755321 w 4833822"/>
              <a:gd name="connsiteY296" fmla="*/ 4753423 h 6580301"/>
              <a:gd name="connsiteX297" fmla="*/ 3723067 w 4833822"/>
              <a:gd name="connsiteY297" fmla="*/ 4828680 h 6580301"/>
              <a:gd name="connsiteX298" fmla="*/ 4099366 w 4833822"/>
              <a:gd name="connsiteY298" fmla="*/ 4767756 h 6580301"/>
              <a:gd name="connsiteX299" fmla="*/ 4550927 w 4833822"/>
              <a:gd name="connsiteY299" fmla="*/ 5118970 h 6580301"/>
              <a:gd name="connsiteX300" fmla="*/ 4604683 w 4833822"/>
              <a:gd name="connsiteY300" fmla="*/ 5219317 h 6580301"/>
              <a:gd name="connsiteX301" fmla="*/ 4576011 w 4833822"/>
              <a:gd name="connsiteY301" fmla="*/ 6061510 h 6580301"/>
              <a:gd name="connsiteX302" fmla="*/ 4432660 w 4833822"/>
              <a:gd name="connsiteY302" fmla="*/ 6122434 h 6580301"/>
              <a:gd name="connsiteX303" fmla="*/ 3999019 w 4833822"/>
              <a:gd name="connsiteY303" fmla="*/ 6355381 h 6580301"/>
              <a:gd name="connsiteX304" fmla="*/ 3192667 w 4833822"/>
              <a:gd name="connsiteY304" fmla="*/ 6287288 h 6580301"/>
              <a:gd name="connsiteX305" fmla="*/ 2662265 w 4833822"/>
              <a:gd name="connsiteY305" fmla="*/ 5656540 h 6580301"/>
              <a:gd name="connsiteX306" fmla="*/ 2680186 w 4833822"/>
              <a:gd name="connsiteY306" fmla="*/ 5975496 h 6580301"/>
              <a:gd name="connsiteX307" fmla="*/ 2655096 w 4833822"/>
              <a:gd name="connsiteY307" fmla="*/ 6287288 h 6580301"/>
              <a:gd name="connsiteX308" fmla="*/ 2063771 w 4833822"/>
              <a:gd name="connsiteY308" fmla="*/ 6573990 h 6580301"/>
              <a:gd name="connsiteX309" fmla="*/ 1827242 w 4833822"/>
              <a:gd name="connsiteY309" fmla="*/ 6523817 h 6580301"/>
              <a:gd name="connsiteX310" fmla="*/ 1594295 w 4833822"/>
              <a:gd name="connsiteY310" fmla="*/ 5982665 h 6580301"/>
              <a:gd name="connsiteX311" fmla="*/ 1952673 w 4833822"/>
              <a:gd name="connsiteY311" fmla="*/ 5448677 h 6580301"/>
              <a:gd name="connsiteX312" fmla="*/ 2020761 w 4833822"/>
              <a:gd name="connsiteY312" fmla="*/ 5316077 h 6580301"/>
              <a:gd name="connsiteX313" fmla="*/ 1841575 w 4833822"/>
              <a:gd name="connsiteY313" fmla="*/ 5459428 h 6580301"/>
              <a:gd name="connsiteX314" fmla="*/ 884697 w 4833822"/>
              <a:gd name="connsiteY314" fmla="*/ 6204861 h 6580301"/>
              <a:gd name="connsiteX315" fmla="*/ 547826 w 4833822"/>
              <a:gd name="connsiteY315" fmla="*/ 6237114 h 6580301"/>
              <a:gd name="connsiteX316" fmla="*/ 357883 w 4833822"/>
              <a:gd name="connsiteY316" fmla="*/ 6179777 h 6580301"/>
              <a:gd name="connsiteX317" fmla="*/ 89095 w 4833822"/>
              <a:gd name="connsiteY317" fmla="*/ 5753300 h 6580301"/>
              <a:gd name="connsiteX318" fmla="*/ 46091 w 4833822"/>
              <a:gd name="connsiteY318" fmla="*/ 5402091 h 6580301"/>
              <a:gd name="connsiteX319" fmla="*/ 440310 w 4833822"/>
              <a:gd name="connsiteY319" fmla="*/ 4753423 h 6580301"/>
              <a:gd name="connsiteX320" fmla="*/ 1020884 w 4833822"/>
              <a:gd name="connsiteY320" fmla="*/ 4803596 h 6580301"/>
              <a:gd name="connsiteX321" fmla="*/ 798688 w 4833822"/>
              <a:gd name="connsiteY321" fmla="*/ 4631574 h 6580301"/>
              <a:gd name="connsiteX322" fmla="*/ 766435 w 4833822"/>
              <a:gd name="connsiteY322" fmla="*/ 4574231 h 6580301"/>
              <a:gd name="connsiteX323" fmla="*/ 838110 w 4833822"/>
              <a:gd name="connsiteY323" fmla="*/ 4552729 h 6580301"/>
              <a:gd name="connsiteX324" fmla="*/ 1060306 w 4833822"/>
              <a:gd name="connsiteY324" fmla="*/ 4645907 h 6580301"/>
              <a:gd name="connsiteX325" fmla="*/ 777186 w 4833822"/>
              <a:gd name="connsiteY325" fmla="*/ 4147759 h 6580301"/>
              <a:gd name="connsiteX326" fmla="*/ 723430 w 4833822"/>
              <a:gd name="connsiteY326" fmla="*/ 3613776 h 6580301"/>
              <a:gd name="connsiteX327" fmla="*/ 727012 w 4833822"/>
              <a:gd name="connsiteY327" fmla="*/ 2914935 h 6580301"/>
              <a:gd name="connsiteX328" fmla="*/ 762853 w 4833822"/>
              <a:gd name="connsiteY328" fmla="*/ 2782335 h 6580301"/>
              <a:gd name="connsiteX329" fmla="*/ 1017302 w 4833822"/>
              <a:gd name="connsiteY329" fmla="*/ 3083370 h 6580301"/>
              <a:gd name="connsiteX330" fmla="*/ 1139151 w 4833822"/>
              <a:gd name="connsiteY330" fmla="*/ 3122792 h 6580301"/>
              <a:gd name="connsiteX331" fmla="*/ 1110480 w 4833822"/>
              <a:gd name="connsiteY331" fmla="*/ 3011694 h 6580301"/>
              <a:gd name="connsiteX332" fmla="*/ 1135564 w 4833822"/>
              <a:gd name="connsiteY332" fmla="*/ 2122916 h 6580301"/>
              <a:gd name="connsiteX333" fmla="*/ 1493942 w 4833822"/>
              <a:gd name="connsiteY333" fmla="*/ 1463496 h 6580301"/>
              <a:gd name="connsiteX334" fmla="*/ 1547703 w 4833822"/>
              <a:gd name="connsiteY334" fmla="*/ 1409741 h 6580301"/>
              <a:gd name="connsiteX335" fmla="*/ 1597877 w 4833822"/>
              <a:gd name="connsiteY335" fmla="*/ 1502919 h 6580301"/>
              <a:gd name="connsiteX336" fmla="*/ 2070940 w 4833822"/>
              <a:gd name="connsiteY336" fmla="*/ 2277018 h 6580301"/>
              <a:gd name="connsiteX337" fmla="*/ 2035100 w 4833822"/>
              <a:gd name="connsiteY337" fmla="*/ 1241300 h 6580301"/>
              <a:gd name="connsiteX338" fmla="*/ 2156949 w 4833822"/>
              <a:gd name="connsiteY338" fmla="*/ 241423 h 6580301"/>
              <a:gd name="connsiteX339" fmla="*/ 2386314 w 4833822"/>
              <a:gd name="connsiteY339" fmla="*/ 26391 h 6580301"/>
              <a:gd name="connsiteX340" fmla="*/ 2447237 w 4833822"/>
              <a:gd name="connsiteY340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1311175 w 4833822"/>
              <a:gd name="connsiteY279" fmla="*/ 363266 h 6580301"/>
              <a:gd name="connsiteX280" fmla="*/ 1020430 w 4833822"/>
              <a:gd name="connsiteY280" fmla="*/ 1815946 h 6580301"/>
              <a:gd name="connsiteX281" fmla="*/ 1207239 w 4833822"/>
              <a:gd name="connsiteY281" fmla="*/ 1083613 h 6580301"/>
              <a:gd name="connsiteX282" fmla="*/ 1311175 w 4833822"/>
              <a:gd name="connsiteY282" fmla="*/ 363266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1311175 w 4833822"/>
              <a:gd name="connsiteY279" fmla="*/ 363266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1311175 w 4833822"/>
              <a:gd name="connsiteY282" fmla="*/ 363266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1053869 w 4833822"/>
              <a:gd name="connsiteY279" fmla="*/ 1234148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1053869 w 4833822"/>
              <a:gd name="connsiteY282" fmla="*/ 1234148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915320 w 4833822"/>
              <a:gd name="connsiteY279" fmla="*/ 1135184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915320 w 4833822"/>
              <a:gd name="connsiteY282" fmla="*/ 1135184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915320 w 4833822"/>
              <a:gd name="connsiteY279" fmla="*/ 1135184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915320 w 4833822"/>
              <a:gd name="connsiteY282" fmla="*/ 1135184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74685 w 4833822"/>
              <a:gd name="connsiteY338" fmla="*/ 1498606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915320 w 4833822"/>
              <a:gd name="connsiteY279" fmla="*/ 1135184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915320 w 4833822"/>
              <a:gd name="connsiteY282" fmla="*/ 1135184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1926239 w 4833822"/>
              <a:gd name="connsiteY338" fmla="*/ 1538191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301984 h 6675633"/>
              <a:gd name="connsiteX1" fmla="*/ 2053020 w 4833822"/>
              <a:gd name="connsiteY1" fmla="*/ 6310944 h 6675633"/>
              <a:gd name="connsiteX2" fmla="*/ 1959837 w 4833822"/>
              <a:gd name="connsiteY2" fmla="*/ 6386202 h 6675633"/>
              <a:gd name="connsiteX3" fmla="*/ 2045851 w 4833822"/>
              <a:gd name="connsiteY3" fmla="*/ 6504469 h 6675633"/>
              <a:gd name="connsiteX4" fmla="*/ 2042269 w 4833822"/>
              <a:gd name="connsiteY4" fmla="*/ 6407704 h 6675633"/>
              <a:gd name="connsiteX5" fmla="*/ 2106775 w 4833822"/>
              <a:gd name="connsiteY5" fmla="*/ 6343197 h 6675633"/>
              <a:gd name="connsiteX6" fmla="*/ 2128277 w 4833822"/>
              <a:gd name="connsiteY6" fmla="*/ 6414873 h 6675633"/>
              <a:gd name="connsiteX7" fmla="*/ 2164118 w 4833822"/>
              <a:gd name="connsiteY7" fmla="*/ 6465046 h 6675633"/>
              <a:gd name="connsiteX8" fmla="*/ 2232206 w 4833822"/>
              <a:gd name="connsiteY8" fmla="*/ 6429211 h 6675633"/>
              <a:gd name="connsiteX9" fmla="*/ 2228624 w 4833822"/>
              <a:gd name="connsiteY9" fmla="*/ 6336028 h 6675633"/>
              <a:gd name="connsiteX10" fmla="*/ 2144854 w 4833822"/>
              <a:gd name="connsiteY10" fmla="*/ 6301984 h 6675633"/>
              <a:gd name="connsiteX11" fmla="*/ 2508163 w 4833822"/>
              <a:gd name="connsiteY11" fmla="*/ 6271522 h 6675633"/>
              <a:gd name="connsiteX12" fmla="*/ 2407811 w 4833822"/>
              <a:gd name="connsiteY12" fmla="*/ 6579732 h 6675633"/>
              <a:gd name="connsiteX13" fmla="*/ 2508163 w 4833822"/>
              <a:gd name="connsiteY13" fmla="*/ 6271522 h 6675633"/>
              <a:gd name="connsiteX14" fmla="*/ 2215080 w 4833822"/>
              <a:gd name="connsiteY14" fmla="*/ 6186987 h 6675633"/>
              <a:gd name="connsiteX15" fmla="*/ 2171282 w 4833822"/>
              <a:gd name="connsiteY15" fmla="*/ 6192677 h 6675633"/>
              <a:gd name="connsiteX16" fmla="*/ 2350473 w 4833822"/>
              <a:gd name="connsiteY16" fmla="*/ 6472216 h 6675633"/>
              <a:gd name="connsiteX17" fmla="*/ 2393478 w 4833822"/>
              <a:gd name="connsiteY17" fmla="*/ 6289442 h 6675633"/>
              <a:gd name="connsiteX18" fmla="*/ 2252871 w 4833822"/>
              <a:gd name="connsiteY18" fmla="*/ 6188142 h 6675633"/>
              <a:gd name="connsiteX19" fmla="*/ 2215080 w 4833822"/>
              <a:gd name="connsiteY19" fmla="*/ 6186987 h 6675633"/>
              <a:gd name="connsiteX20" fmla="*/ 3767359 w 4833822"/>
              <a:gd name="connsiteY20" fmla="*/ 6068029 h 6675633"/>
              <a:gd name="connsiteX21" fmla="*/ 3913003 w 4833822"/>
              <a:gd name="connsiteY21" fmla="*/ 6149672 h 6675633"/>
              <a:gd name="connsiteX22" fmla="*/ 3930923 w 4833822"/>
              <a:gd name="connsiteY22" fmla="*/ 6174761 h 6675633"/>
              <a:gd name="connsiteX23" fmla="*/ 3923759 w 4833822"/>
              <a:gd name="connsiteY23" fmla="*/ 6199846 h 6675633"/>
              <a:gd name="connsiteX24" fmla="*/ 3672890 w 4833822"/>
              <a:gd name="connsiteY24" fmla="*/ 6181925 h 6675633"/>
              <a:gd name="connsiteX25" fmla="*/ 3672890 w 4833822"/>
              <a:gd name="connsiteY25" fmla="*/ 6113836 h 6675633"/>
              <a:gd name="connsiteX26" fmla="*/ 3708731 w 4833822"/>
              <a:gd name="connsiteY26" fmla="*/ 6088747 h 6675633"/>
              <a:gd name="connsiteX27" fmla="*/ 3767359 w 4833822"/>
              <a:gd name="connsiteY27" fmla="*/ 6068029 h 6675633"/>
              <a:gd name="connsiteX28" fmla="*/ 3779366 w 4833822"/>
              <a:gd name="connsiteY28" fmla="*/ 6028218 h 6675633"/>
              <a:gd name="connsiteX29" fmla="*/ 3637059 w 4833822"/>
              <a:gd name="connsiteY29" fmla="*/ 6052913 h 6675633"/>
              <a:gd name="connsiteX30" fmla="*/ 3497289 w 4833822"/>
              <a:gd name="connsiteY30" fmla="*/ 6235681 h 6675633"/>
              <a:gd name="connsiteX31" fmla="*/ 3615557 w 4833822"/>
              <a:gd name="connsiteY31" fmla="*/ 6178344 h 6675633"/>
              <a:gd name="connsiteX32" fmla="*/ 3852086 w 4833822"/>
              <a:gd name="connsiteY32" fmla="*/ 6336028 h 6675633"/>
              <a:gd name="connsiteX33" fmla="*/ 3952433 w 4833822"/>
              <a:gd name="connsiteY33" fmla="*/ 6164006 h 6675633"/>
              <a:gd name="connsiteX34" fmla="*/ 3945496 w 4833822"/>
              <a:gd name="connsiteY34" fmla="*/ 6147201 h 6675633"/>
              <a:gd name="connsiteX35" fmla="*/ 3938093 w 4833822"/>
              <a:gd name="connsiteY35" fmla="*/ 6147201 h 6675633"/>
              <a:gd name="connsiteX36" fmla="*/ 3927341 w 4833822"/>
              <a:gd name="connsiteY36" fmla="*/ 6147201 h 6675633"/>
              <a:gd name="connsiteX37" fmla="*/ 3909418 w 4833822"/>
              <a:gd name="connsiteY37" fmla="*/ 6142494 h 6675633"/>
              <a:gd name="connsiteX38" fmla="*/ 3920171 w 4833822"/>
              <a:gd name="connsiteY38" fmla="*/ 6142494 h 6675633"/>
              <a:gd name="connsiteX39" fmla="*/ 3945252 w 4833822"/>
              <a:gd name="connsiteY39" fmla="*/ 6146611 h 6675633"/>
              <a:gd name="connsiteX40" fmla="*/ 3928739 w 4833822"/>
              <a:gd name="connsiteY40" fmla="*/ 6106611 h 6675633"/>
              <a:gd name="connsiteX41" fmla="*/ 3822967 w 4833822"/>
              <a:gd name="connsiteY41" fmla="*/ 6030513 h 6675633"/>
              <a:gd name="connsiteX42" fmla="*/ 3779366 w 4833822"/>
              <a:gd name="connsiteY42" fmla="*/ 6028218 h 6675633"/>
              <a:gd name="connsiteX43" fmla="*/ 4196131 w 4833822"/>
              <a:gd name="connsiteY43" fmla="*/ 5884472 h 6675633"/>
              <a:gd name="connsiteX44" fmla="*/ 4235548 w 4833822"/>
              <a:gd name="connsiteY44" fmla="*/ 6113837 h 6675633"/>
              <a:gd name="connsiteX45" fmla="*/ 4454163 w 4833822"/>
              <a:gd name="connsiteY45" fmla="*/ 6117419 h 6675633"/>
              <a:gd name="connsiteX46" fmla="*/ 4196131 w 4833822"/>
              <a:gd name="connsiteY46" fmla="*/ 5884472 h 6675633"/>
              <a:gd name="connsiteX47" fmla="*/ 1174995 w 4833822"/>
              <a:gd name="connsiteY47" fmla="*/ 5569094 h 6675633"/>
              <a:gd name="connsiteX48" fmla="*/ 1250253 w 4833822"/>
              <a:gd name="connsiteY48" fmla="*/ 5615686 h 6675633"/>
              <a:gd name="connsiteX49" fmla="*/ 1035224 w 4833822"/>
              <a:gd name="connsiteY49" fmla="*/ 5726779 h 6675633"/>
              <a:gd name="connsiteX50" fmla="*/ 981463 w 4833822"/>
              <a:gd name="connsiteY50" fmla="*/ 5701695 h 6675633"/>
              <a:gd name="connsiteX51" fmla="*/ 1174995 w 4833822"/>
              <a:gd name="connsiteY51" fmla="*/ 5569094 h 6675633"/>
              <a:gd name="connsiteX52" fmla="*/ 3960412 w 4833822"/>
              <a:gd name="connsiteY52" fmla="*/ 5539819 h 6675633"/>
              <a:gd name="connsiteX53" fmla="*/ 4095776 w 4833822"/>
              <a:gd name="connsiteY53" fmla="*/ 5597764 h 6675633"/>
              <a:gd name="connsiteX54" fmla="*/ 4052767 w 4833822"/>
              <a:gd name="connsiteY54" fmla="*/ 5626434 h 6675633"/>
              <a:gd name="connsiteX55" fmla="*/ 3852081 w 4833822"/>
              <a:gd name="connsiteY55" fmla="*/ 5594183 h 6675633"/>
              <a:gd name="connsiteX56" fmla="*/ 3859245 w 4833822"/>
              <a:gd name="connsiteY56" fmla="*/ 5558344 h 6675633"/>
              <a:gd name="connsiteX57" fmla="*/ 3917370 w 4833822"/>
              <a:gd name="connsiteY57" fmla="*/ 5540819 h 6675633"/>
              <a:gd name="connsiteX58" fmla="*/ 3960412 w 4833822"/>
              <a:gd name="connsiteY58" fmla="*/ 5539819 h 6675633"/>
              <a:gd name="connsiteX59" fmla="*/ 2177948 w 4833822"/>
              <a:gd name="connsiteY59" fmla="*/ 5445569 h 6675633"/>
              <a:gd name="connsiteX60" fmla="*/ 2146198 w 4833822"/>
              <a:gd name="connsiteY60" fmla="*/ 5468751 h 6675633"/>
              <a:gd name="connsiteX61" fmla="*/ 1680303 w 4833822"/>
              <a:gd name="connsiteY61" fmla="*/ 6167593 h 6675633"/>
              <a:gd name="connsiteX62" fmla="*/ 1762730 w 4833822"/>
              <a:gd name="connsiteY62" fmla="*/ 6529553 h 6675633"/>
              <a:gd name="connsiteX63" fmla="*/ 1802152 w 4833822"/>
              <a:gd name="connsiteY63" fmla="*/ 6250020 h 6675633"/>
              <a:gd name="connsiteX64" fmla="*/ 2081691 w 4833822"/>
              <a:gd name="connsiteY64" fmla="*/ 6092330 h 6675633"/>
              <a:gd name="connsiteX65" fmla="*/ 1845157 w 4833822"/>
              <a:gd name="connsiteY65" fmla="*/ 6174757 h 6675633"/>
              <a:gd name="connsiteX66" fmla="*/ 1744810 w 4833822"/>
              <a:gd name="connsiteY66" fmla="*/ 6146091 h 6675633"/>
              <a:gd name="connsiteX67" fmla="*/ 2060189 w 4833822"/>
              <a:gd name="connsiteY67" fmla="*/ 5991988 h 6675633"/>
              <a:gd name="connsiteX68" fmla="*/ 2178451 w 4833822"/>
              <a:gd name="connsiteY68" fmla="*/ 5931058 h 6675633"/>
              <a:gd name="connsiteX69" fmla="*/ 2293136 w 4833822"/>
              <a:gd name="connsiteY69" fmla="*/ 5465169 h 6675633"/>
              <a:gd name="connsiteX70" fmla="*/ 1999259 w 4833822"/>
              <a:gd name="connsiteY70" fmla="*/ 5880890 h 6675633"/>
              <a:gd name="connsiteX71" fmla="*/ 2196371 w 4833822"/>
              <a:gd name="connsiteY71" fmla="*/ 5450831 h 6675633"/>
              <a:gd name="connsiteX72" fmla="*/ 2177948 w 4833822"/>
              <a:gd name="connsiteY72" fmla="*/ 5445569 h 6675633"/>
              <a:gd name="connsiteX73" fmla="*/ 2511745 w 4833822"/>
              <a:gd name="connsiteY73" fmla="*/ 5432916 h 6675633"/>
              <a:gd name="connsiteX74" fmla="*/ 2482010 w 4833822"/>
              <a:gd name="connsiteY74" fmla="*/ 5661212 h 6675633"/>
              <a:gd name="connsiteX75" fmla="*/ 2486655 w 4833822"/>
              <a:gd name="connsiteY75" fmla="*/ 5726777 h 6675633"/>
              <a:gd name="connsiteX76" fmla="*/ 2514429 w 4833822"/>
              <a:gd name="connsiteY76" fmla="*/ 5742456 h 6675633"/>
              <a:gd name="connsiteX77" fmla="*/ 2526077 w 4833822"/>
              <a:gd name="connsiteY77" fmla="*/ 5766202 h 6675633"/>
              <a:gd name="connsiteX78" fmla="*/ 2486655 w 4833822"/>
              <a:gd name="connsiteY78" fmla="*/ 5726780 h 6675633"/>
              <a:gd name="connsiteX79" fmla="*/ 2486655 w 4833822"/>
              <a:gd name="connsiteY79" fmla="*/ 5726783 h 6675633"/>
              <a:gd name="connsiteX80" fmla="*/ 2440069 w 4833822"/>
              <a:gd name="connsiteY80" fmla="*/ 6002739 h 6675633"/>
              <a:gd name="connsiteX81" fmla="*/ 2375563 w 4833822"/>
              <a:gd name="connsiteY81" fmla="*/ 5565511 h 6675633"/>
              <a:gd name="connsiteX82" fmla="*/ 2296718 w 4833822"/>
              <a:gd name="connsiteY82" fmla="*/ 5934646 h 6675633"/>
              <a:gd name="connsiteX83" fmla="*/ 2429318 w 4833822"/>
              <a:gd name="connsiteY83" fmla="*/ 6056495 h 6675633"/>
              <a:gd name="connsiteX84" fmla="*/ 2493825 w 4833822"/>
              <a:gd name="connsiteY84" fmla="*/ 5956148 h 6675633"/>
              <a:gd name="connsiteX85" fmla="*/ 2529665 w 4833822"/>
              <a:gd name="connsiteY85" fmla="*/ 5766205 h 6675633"/>
              <a:gd name="connsiteX86" fmla="*/ 2511745 w 4833822"/>
              <a:gd name="connsiteY86" fmla="*/ 5432916 h 6675633"/>
              <a:gd name="connsiteX87" fmla="*/ 2808528 w 4833822"/>
              <a:gd name="connsiteY87" fmla="*/ 5430450 h 6675633"/>
              <a:gd name="connsiteX88" fmla="*/ 2784115 w 4833822"/>
              <a:gd name="connsiteY88" fmla="*/ 5443667 h 6675633"/>
              <a:gd name="connsiteX89" fmla="*/ 2798448 w 4833822"/>
              <a:gd name="connsiteY89" fmla="*/ 5518925 h 6675633"/>
              <a:gd name="connsiteX90" fmla="*/ 2880875 w 4833822"/>
              <a:gd name="connsiteY90" fmla="*/ 5633605 h 6675633"/>
              <a:gd name="connsiteX91" fmla="*/ 3142493 w 4833822"/>
              <a:gd name="connsiteY91" fmla="*/ 5963317 h 6675633"/>
              <a:gd name="connsiteX92" fmla="*/ 2891625 w 4833822"/>
              <a:gd name="connsiteY92" fmla="*/ 5798458 h 6675633"/>
              <a:gd name="connsiteX93" fmla="*/ 2683768 w 4833822"/>
              <a:gd name="connsiteY93" fmla="*/ 5554760 h 6675633"/>
              <a:gd name="connsiteX94" fmla="*/ 2651515 w 4833822"/>
              <a:gd name="connsiteY94" fmla="*/ 5579849 h 6675633"/>
              <a:gd name="connsiteX95" fmla="*/ 2866541 w 4833822"/>
              <a:gd name="connsiteY95" fmla="*/ 5823548 h 6675633"/>
              <a:gd name="connsiteX96" fmla="*/ 3389773 w 4833822"/>
              <a:gd name="connsiteY96" fmla="*/ 6422042 h 6675633"/>
              <a:gd name="connsiteX97" fmla="*/ 3637059 w 4833822"/>
              <a:gd name="connsiteY97" fmla="*/ 6465046 h 6675633"/>
              <a:gd name="connsiteX98" fmla="*/ 3246422 w 4833822"/>
              <a:gd name="connsiteY98" fmla="*/ 6095917 h 6675633"/>
              <a:gd name="connsiteX99" fmla="*/ 3400524 w 4833822"/>
              <a:gd name="connsiteY99" fmla="*/ 6146091 h 6675633"/>
              <a:gd name="connsiteX100" fmla="*/ 3336018 w 4833822"/>
              <a:gd name="connsiteY100" fmla="*/ 5999152 h 6675633"/>
              <a:gd name="connsiteX101" fmla="*/ 3095901 w 4833822"/>
              <a:gd name="connsiteY101" fmla="*/ 5737539 h 6675633"/>
              <a:gd name="connsiteX102" fmla="*/ 2862954 w 4833822"/>
              <a:gd name="connsiteY102" fmla="*/ 5468751 h 6675633"/>
              <a:gd name="connsiteX103" fmla="*/ 2808528 w 4833822"/>
              <a:gd name="connsiteY103" fmla="*/ 5430450 h 6675633"/>
              <a:gd name="connsiteX104" fmla="*/ 1587125 w 4833822"/>
              <a:gd name="connsiteY104" fmla="*/ 5386325 h 6675633"/>
              <a:gd name="connsiteX105" fmla="*/ 798688 w 4833822"/>
              <a:gd name="connsiteY105" fmla="*/ 5594188 h 6675633"/>
              <a:gd name="connsiteX106" fmla="*/ 780768 w 4833822"/>
              <a:gd name="connsiteY106" fmla="*/ 6217766 h 6675633"/>
              <a:gd name="connsiteX107" fmla="*/ 791519 w 4833822"/>
              <a:gd name="connsiteY107" fmla="*/ 6024242 h 6675633"/>
              <a:gd name="connsiteX108" fmla="*/ 709092 w 4833822"/>
              <a:gd name="connsiteY108" fmla="*/ 5662276 h 6675633"/>
              <a:gd name="connsiteX109" fmla="*/ 368634 w 4833822"/>
              <a:gd name="connsiteY109" fmla="*/ 5673027 h 6675633"/>
              <a:gd name="connsiteX110" fmla="*/ 332793 w 4833822"/>
              <a:gd name="connsiteY110" fmla="*/ 5698117 h 6675633"/>
              <a:gd name="connsiteX111" fmla="*/ 368634 w 4833822"/>
              <a:gd name="connsiteY111" fmla="*/ 5712450 h 6675633"/>
              <a:gd name="connsiteX112" fmla="*/ 350714 w 4833822"/>
              <a:gd name="connsiteY112" fmla="*/ 6013490 h 6675633"/>
              <a:gd name="connsiteX113" fmla="*/ 447479 w 4833822"/>
              <a:gd name="connsiteY113" fmla="*/ 6077997 h 6675633"/>
              <a:gd name="connsiteX114" fmla="*/ 486896 w 4833822"/>
              <a:gd name="connsiteY114" fmla="*/ 5977650 h 6675633"/>
              <a:gd name="connsiteX115" fmla="*/ 468981 w 4833822"/>
              <a:gd name="connsiteY115" fmla="*/ 5859383 h 6675633"/>
              <a:gd name="connsiteX116" fmla="*/ 372216 w 4833822"/>
              <a:gd name="connsiteY116" fmla="*/ 5966899 h 6675633"/>
              <a:gd name="connsiteX117" fmla="*/ 382967 w 4833822"/>
              <a:gd name="connsiteY117" fmla="*/ 5816378 h 6675633"/>
              <a:gd name="connsiteX118" fmla="*/ 497647 w 4833822"/>
              <a:gd name="connsiteY118" fmla="*/ 5776956 h 6675633"/>
              <a:gd name="connsiteX119" fmla="*/ 569323 w 4833822"/>
              <a:gd name="connsiteY119" fmla="*/ 5891641 h 6675633"/>
              <a:gd name="connsiteX120" fmla="*/ 580074 w 4833822"/>
              <a:gd name="connsiteY120" fmla="*/ 6103081 h 6675633"/>
              <a:gd name="connsiteX121" fmla="*/ 612332 w 4833822"/>
              <a:gd name="connsiteY121" fmla="*/ 5859383 h 6675633"/>
              <a:gd name="connsiteX122" fmla="*/ 497647 w 4833822"/>
              <a:gd name="connsiteY122" fmla="*/ 5626436 h 6675633"/>
              <a:gd name="connsiteX123" fmla="*/ 730594 w 4833822"/>
              <a:gd name="connsiteY123" fmla="*/ 6031405 h 6675633"/>
              <a:gd name="connsiteX124" fmla="*/ 547826 w 4833822"/>
              <a:gd name="connsiteY124" fmla="*/ 6196264 h 6675633"/>
              <a:gd name="connsiteX125" fmla="*/ 834528 w 4833822"/>
              <a:gd name="connsiteY125" fmla="*/ 6228517 h 6675633"/>
              <a:gd name="connsiteX126" fmla="*/ 1533370 w 4833822"/>
              <a:gd name="connsiteY126" fmla="*/ 5712450 h 6675633"/>
              <a:gd name="connsiteX127" fmla="*/ 1633712 w 4833822"/>
              <a:gd name="connsiteY127" fmla="*/ 5579849 h 6675633"/>
              <a:gd name="connsiteX128" fmla="*/ 1142733 w 4833822"/>
              <a:gd name="connsiteY128" fmla="*/ 5895223 h 6675633"/>
              <a:gd name="connsiteX129" fmla="*/ 1031635 w 4833822"/>
              <a:gd name="connsiteY129" fmla="*/ 5923895 h 6675633"/>
              <a:gd name="connsiteX130" fmla="*/ 1096142 w 4833822"/>
              <a:gd name="connsiteY130" fmla="*/ 5823548 h 6675633"/>
              <a:gd name="connsiteX131" fmla="*/ 1587125 w 4833822"/>
              <a:gd name="connsiteY131" fmla="*/ 5386325 h 6675633"/>
              <a:gd name="connsiteX132" fmla="*/ 3072607 w 4833822"/>
              <a:gd name="connsiteY132" fmla="*/ 5377365 h 6675633"/>
              <a:gd name="connsiteX133" fmla="*/ 2988391 w 4833822"/>
              <a:gd name="connsiteY133" fmla="*/ 5411409 h 6675633"/>
              <a:gd name="connsiteX134" fmla="*/ 3038564 w 4833822"/>
              <a:gd name="connsiteY134" fmla="*/ 5522507 h 6675633"/>
              <a:gd name="connsiteX135" fmla="*/ 3407693 w 4833822"/>
              <a:gd name="connsiteY135" fmla="*/ 5938228 h 6675633"/>
              <a:gd name="connsiteX136" fmla="*/ 3576134 w 4833822"/>
              <a:gd name="connsiteY136" fmla="*/ 5977650 h 6675633"/>
              <a:gd name="connsiteX137" fmla="*/ 4002606 w 4833822"/>
              <a:gd name="connsiteY137" fmla="*/ 6081579 h 6675633"/>
              <a:gd name="connsiteX138" fmla="*/ 4124455 w 4833822"/>
              <a:gd name="connsiteY138" fmla="*/ 6164006 h 6675633"/>
              <a:gd name="connsiteX139" fmla="*/ 3586885 w 4833822"/>
              <a:gd name="connsiteY139" fmla="*/ 5615685 h 6675633"/>
              <a:gd name="connsiteX140" fmla="*/ 3339600 w 4833822"/>
              <a:gd name="connsiteY140" fmla="*/ 5472333 h 6675633"/>
              <a:gd name="connsiteX141" fmla="*/ 3551045 w 4833822"/>
              <a:gd name="connsiteY141" fmla="*/ 5647943 h 6675633"/>
              <a:gd name="connsiteX142" fmla="*/ 3658561 w 4833822"/>
              <a:gd name="connsiteY142" fmla="*/ 5830717 h 6675633"/>
              <a:gd name="connsiteX143" fmla="*/ 3536712 w 4833822"/>
              <a:gd name="connsiteY143" fmla="*/ 5755454 h 6675633"/>
              <a:gd name="connsiteX144" fmla="*/ 3167577 w 4833822"/>
              <a:gd name="connsiteY144" fmla="*/ 5418578 h 6675633"/>
              <a:gd name="connsiteX145" fmla="*/ 3072607 w 4833822"/>
              <a:gd name="connsiteY145" fmla="*/ 5377365 h 6675633"/>
              <a:gd name="connsiteX146" fmla="*/ 1497530 w 4833822"/>
              <a:gd name="connsiteY146" fmla="*/ 5289565 h 6675633"/>
              <a:gd name="connsiteX147" fmla="*/ 644585 w 4833822"/>
              <a:gd name="connsiteY147" fmla="*/ 5414996 h 6675633"/>
              <a:gd name="connsiteX148" fmla="*/ 404469 w 4833822"/>
              <a:gd name="connsiteY148" fmla="*/ 5490253 h 6675633"/>
              <a:gd name="connsiteX149" fmla="*/ 218113 w 4833822"/>
              <a:gd name="connsiteY149" fmla="*/ 5644356 h 6675633"/>
              <a:gd name="connsiteX150" fmla="*/ 347132 w 4833822"/>
              <a:gd name="connsiteY150" fmla="*/ 6164006 h 6675633"/>
              <a:gd name="connsiteX151" fmla="*/ 218113 w 4833822"/>
              <a:gd name="connsiteY151" fmla="*/ 5798458 h 6675633"/>
              <a:gd name="connsiteX152" fmla="*/ 289789 w 4833822"/>
              <a:gd name="connsiteY152" fmla="*/ 5690947 h 6675633"/>
              <a:gd name="connsiteX153" fmla="*/ 271869 w 4833822"/>
              <a:gd name="connsiteY153" fmla="*/ 5676614 h 6675633"/>
              <a:gd name="connsiteX154" fmla="*/ 304127 w 4833822"/>
              <a:gd name="connsiteY154" fmla="*/ 5583431 h 6675633"/>
              <a:gd name="connsiteX155" fmla="*/ 400887 w 4833822"/>
              <a:gd name="connsiteY155" fmla="*/ 5501005 h 6675633"/>
              <a:gd name="connsiteX156" fmla="*/ 404469 w 4833822"/>
              <a:gd name="connsiteY156" fmla="*/ 5493835 h 6675633"/>
              <a:gd name="connsiteX157" fmla="*/ 408056 w 4833822"/>
              <a:gd name="connsiteY157" fmla="*/ 5493835 h 6675633"/>
              <a:gd name="connsiteX158" fmla="*/ 569323 w 4833822"/>
              <a:gd name="connsiteY158" fmla="*/ 5450831 h 6675633"/>
              <a:gd name="connsiteX159" fmla="*/ 777186 w 4833822"/>
              <a:gd name="connsiteY159" fmla="*/ 5561929 h 6675633"/>
              <a:gd name="connsiteX160" fmla="*/ 1250249 w 4833822"/>
              <a:gd name="connsiteY160" fmla="*/ 5393488 h 6675633"/>
              <a:gd name="connsiteX161" fmla="*/ 1497530 w 4833822"/>
              <a:gd name="connsiteY161" fmla="*/ 5289565 h 6675633"/>
              <a:gd name="connsiteX162" fmla="*/ 3393360 w 4833822"/>
              <a:gd name="connsiteY162" fmla="*/ 5248795 h 6675633"/>
              <a:gd name="connsiteX163" fmla="*/ 3271511 w 4833822"/>
              <a:gd name="connsiteY163" fmla="*/ 5285978 h 6675633"/>
              <a:gd name="connsiteX164" fmla="*/ 3486538 w 4833822"/>
              <a:gd name="connsiteY164" fmla="*/ 5414996 h 6675633"/>
              <a:gd name="connsiteX165" fmla="*/ 4092197 w 4833822"/>
              <a:gd name="connsiteY165" fmla="*/ 5748290 h 6675633"/>
              <a:gd name="connsiteX166" fmla="*/ 3873588 w 4833822"/>
              <a:gd name="connsiteY166" fmla="*/ 5748290 h 6675633"/>
              <a:gd name="connsiteX167" fmla="*/ 4002606 w 4833822"/>
              <a:gd name="connsiteY167" fmla="*/ 5877303 h 6675633"/>
              <a:gd name="connsiteX168" fmla="*/ 4106535 w 4833822"/>
              <a:gd name="connsiteY168" fmla="*/ 5848632 h 6675633"/>
              <a:gd name="connsiteX169" fmla="*/ 4325144 w 4833822"/>
              <a:gd name="connsiteY169" fmla="*/ 5522507 h 6675633"/>
              <a:gd name="connsiteX170" fmla="*/ 4038441 w 4833822"/>
              <a:gd name="connsiteY170" fmla="*/ 5432916 h 6675633"/>
              <a:gd name="connsiteX171" fmla="*/ 3624178 w 4833822"/>
              <a:gd name="connsiteY171" fmla="*/ 5419304 h 6675633"/>
              <a:gd name="connsiteX172" fmla="*/ 3486739 w 4833822"/>
              <a:gd name="connsiteY172" fmla="*/ 5393525 h 6675633"/>
              <a:gd name="connsiteX173" fmla="*/ 3486739 w 4833822"/>
              <a:gd name="connsiteY173" fmla="*/ 5397520 h 6675633"/>
              <a:gd name="connsiteX174" fmla="*/ 3485394 w 4833822"/>
              <a:gd name="connsiteY174" fmla="*/ 5394831 h 6675633"/>
              <a:gd name="connsiteX175" fmla="*/ 3486706 w 4833822"/>
              <a:gd name="connsiteY175" fmla="*/ 5393519 h 6675633"/>
              <a:gd name="connsiteX176" fmla="*/ 3486538 w 4833822"/>
              <a:gd name="connsiteY176" fmla="*/ 5393488 h 6675633"/>
              <a:gd name="connsiteX177" fmla="*/ 3543876 w 4833822"/>
              <a:gd name="connsiteY177" fmla="*/ 5332564 h 6675633"/>
              <a:gd name="connsiteX178" fmla="*/ 4518674 w 4833822"/>
              <a:gd name="connsiteY178" fmla="*/ 5479502 h 6675633"/>
              <a:gd name="connsiteX179" fmla="*/ 4328731 w 4833822"/>
              <a:gd name="connsiteY179" fmla="*/ 5676614 h 6675633"/>
              <a:gd name="connsiteX180" fmla="*/ 4457745 w 4833822"/>
              <a:gd name="connsiteY180" fmla="*/ 5604933 h 6675633"/>
              <a:gd name="connsiteX181" fmla="*/ 4579599 w 4833822"/>
              <a:gd name="connsiteY181" fmla="*/ 5597770 h 6675633"/>
              <a:gd name="connsiteX182" fmla="*/ 4500754 w 4833822"/>
              <a:gd name="connsiteY182" fmla="*/ 5676614 h 6675633"/>
              <a:gd name="connsiteX183" fmla="*/ 4314393 w 4833822"/>
              <a:gd name="connsiteY183" fmla="*/ 5909562 h 6675633"/>
              <a:gd name="connsiteX184" fmla="*/ 4346651 w 4833822"/>
              <a:gd name="connsiteY184" fmla="*/ 5974068 h 6675633"/>
              <a:gd name="connsiteX185" fmla="*/ 4403989 w 4833822"/>
              <a:gd name="connsiteY185" fmla="*/ 5923895 h 6675633"/>
              <a:gd name="connsiteX186" fmla="*/ 4482833 w 4833822"/>
              <a:gd name="connsiteY186" fmla="*/ 5733952 h 6675633"/>
              <a:gd name="connsiteX187" fmla="*/ 4590350 w 4833822"/>
              <a:gd name="connsiteY187" fmla="*/ 5712450 h 6675633"/>
              <a:gd name="connsiteX188" fmla="*/ 4608265 w 4833822"/>
              <a:gd name="connsiteY188" fmla="*/ 5794876 h 6675633"/>
              <a:gd name="connsiteX189" fmla="*/ 4608265 w 4833822"/>
              <a:gd name="connsiteY189" fmla="*/ 5798458 h 6675633"/>
              <a:gd name="connsiteX190" fmla="*/ 4421909 w 4833822"/>
              <a:gd name="connsiteY190" fmla="*/ 6009903 h 6675633"/>
              <a:gd name="connsiteX191" fmla="*/ 4608265 w 4833822"/>
              <a:gd name="connsiteY191" fmla="*/ 5798458 h 6675633"/>
              <a:gd name="connsiteX192" fmla="*/ 4611852 w 4833822"/>
              <a:gd name="connsiteY192" fmla="*/ 5794876 h 6675633"/>
              <a:gd name="connsiteX193" fmla="*/ 4611852 w 4833822"/>
              <a:gd name="connsiteY193" fmla="*/ 5791294 h 6675633"/>
              <a:gd name="connsiteX194" fmla="*/ 4694279 w 4833822"/>
              <a:gd name="connsiteY194" fmla="*/ 5776956 h 6675633"/>
              <a:gd name="connsiteX195" fmla="*/ 4651275 w 4833822"/>
              <a:gd name="connsiteY195" fmla="*/ 5601352 h 6675633"/>
              <a:gd name="connsiteX196" fmla="*/ 4572429 w 4833822"/>
              <a:gd name="connsiteY196" fmla="*/ 5483084 h 6675633"/>
              <a:gd name="connsiteX197" fmla="*/ 4583181 w 4833822"/>
              <a:gd name="connsiteY197" fmla="*/ 5389907 h 6675633"/>
              <a:gd name="connsiteX198" fmla="*/ 4436247 w 4833822"/>
              <a:gd name="connsiteY198" fmla="*/ 5343320 h 6675633"/>
              <a:gd name="connsiteX199" fmla="*/ 3504459 w 4833822"/>
              <a:gd name="connsiteY199" fmla="*/ 5257306 h 6675633"/>
              <a:gd name="connsiteX200" fmla="*/ 3393360 w 4833822"/>
              <a:gd name="connsiteY200" fmla="*/ 5248795 h 6675633"/>
              <a:gd name="connsiteX201" fmla="*/ 655337 w 4833822"/>
              <a:gd name="connsiteY201" fmla="*/ 5117537 h 6675633"/>
              <a:gd name="connsiteX202" fmla="*/ 637416 w 4833822"/>
              <a:gd name="connsiteY202" fmla="*/ 5174880 h 6675633"/>
              <a:gd name="connsiteX203" fmla="*/ 863200 w 4833822"/>
              <a:gd name="connsiteY203" fmla="*/ 5278809 h 6675633"/>
              <a:gd name="connsiteX204" fmla="*/ 734181 w 4833822"/>
              <a:gd name="connsiteY204" fmla="*/ 5139044 h 6675633"/>
              <a:gd name="connsiteX205" fmla="*/ 655337 w 4833822"/>
              <a:gd name="connsiteY205" fmla="*/ 5117537 h 6675633"/>
              <a:gd name="connsiteX206" fmla="*/ 465399 w 4833822"/>
              <a:gd name="connsiteY206" fmla="*/ 5078120 h 6675633"/>
              <a:gd name="connsiteX207" fmla="*/ 465399 w 4833822"/>
              <a:gd name="connsiteY207" fmla="*/ 5278809 h 6675633"/>
              <a:gd name="connsiteX208" fmla="*/ 501234 w 4833822"/>
              <a:gd name="connsiteY208" fmla="*/ 5336151 h 6675633"/>
              <a:gd name="connsiteX209" fmla="*/ 554990 w 4833822"/>
              <a:gd name="connsiteY209" fmla="*/ 5282396 h 6675633"/>
              <a:gd name="connsiteX210" fmla="*/ 465399 w 4833822"/>
              <a:gd name="connsiteY210" fmla="*/ 5078120 h 6675633"/>
              <a:gd name="connsiteX211" fmla="*/ 4325169 w 4833822"/>
              <a:gd name="connsiteY211" fmla="*/ 4997223 h 6675633"/>
              <a:gd name="connsiteX212" fmla="*/ 3959602 w 4833822"/>
              <a:gd name="connsiteY212" fmla="*/ 5203551 h 6675633"/>
              <a:gd name="connsiteX213" fmla="*/ 4360985 w 4833822"/>
              <a:gd name="connsiteY213" fmla="*/ 5113955 h 6675633"/>
              <a:gd name="connsiteX214" fmla="*/ 4278558 w 4833822"/>
              <a:gd name="connsiteY214" fmla="*/ 5225053 h 6675633"/>
              <a:gd name="connsiteX215" fmla="*/ 4454163 w 4833822"/>
              <a:gd name="connsiteY215" fmla="*/ 5178462 h 6675633"/>
              <a:gd name="connsiteX216" fmla="*/ 4368153 w 4833822"/>
              <a:gd name="connsiteY216" fmla="*/ 5002857 h 6675633"/>
              <a:gd name="connsiteX217" fmla="*/ 4325169 w 4833822"/>
              <a:gd name="connsiteY217" fmla="*/ 4997223 h 6675633"/>
              <a:gd name="connsiteX218" fmla="*/ 4156709 w 4833822"/>
              <a:gd name="connsiteY218" fmla="*/ 4963435 h 6675633"/>
              <a:gd name="connsiteX219" fmla="*/ 3748157 w 4833822"/>
              <a:gd name="connsiteY219" fmla="*/ 5045861 h 6675633"/>
              <a:gd name="connsiteX220" fmla="*/ 3529543 w 4833822"/>
              <a:gd name="connsiteY220" fmla="*/ 5167710 h 6675633"/>
              <a:gd name="connsiteX221" fmla="*/ 3805494 w 4833822"/>
              <a:gd name="connsiteY221" fmla="*/ 5070951 h 6675633"/>
              <a:gd name="connsiteX222" fmla="*/ 4156709 w 4833822"/>
              <a:gd name="connsiteY222" fmla="*/ 4963435 h 6675633"/>
              <a:gd name="connsiteX223" fmla="*/ 399937 w 4833822"/>
              <a:gd name="connsiteY223" fmla="*/ 4919647 h 6675633"/>
              <a:gd name="connsiteX224" fmla="*/ 210944 w 4833822"/>
              <a:gd name="connsiteY224" fmla="*/ 4999275 h 6675633"/>
              <a:gd name="connsiteX225" fmla="*/ 124936 w 4833822"/>
              <a:gd name="connsiteY225" fmla="*/ 5142626 h 6675633"/>
              <a:gd name="connsiteX226" fmla="*/ 275451 w 4833822"/>
              <a:gd name="connsiteY226" fmla="*/ 5135457 h 6675633"/>
              <a:gd name="connsiteX227" fmla="*/ 304127 w 4833822"/>
              <a:gd name="connsiteY227" fmla="*/ 5153377 h 6675633"/>
              <a:gd name="connsiteX228" fmla="*/ 271869 w 4833822"/>
              <a:gd name="connsiteY228" fmla="*/ 5389907 h 6675633"/>
              <a:gd name="connsiteX229" fmla="*/ 311291 w 4833822"/>
              <a:gd name="connsiteY229" fmla="*/ 5232222 h 6675633"/>
              <a:gd name="connsiteX230" fmla="*/ 243203 w 4833822"/>
              <a:gd name="connsiteY230" fmla="*/ 5024359 h 6675633"/>
              <a:gd name="connsiteX231" fmla="*/ 1214409 w 4833822"/>
              <a:gd name="connsiteY231" fmla="*/ 5002857 h 6675633"/>
              <a:gd name="connsiteX232" fmla="*/ 465399 w 4833822"/>
              <a:gd name="connsiteY232" fmla="*/ 4920430 h 6675633"/>
              <a:gd name="connsiteX233" fmla="*/ 399937 w 4833822"/>
              <a:gd name="connsiteY233" fmla="*/ 4919647 h 6675633"/>
              <a:gd name="connsiteX234" fmla="*/ 2524908 w 4833822"/>
              <a:gd name="connsiteY234" fmla="*/ 3785348 h 6675633"/>
              <a:gd name="connsiteX235" fmla="*/ 2732856 w 4833822"/>
              <a:gd name="connsiteY235" fmla="*/ 4427267 h 6675633"/>
              <a:gd name="connsiteX236" fmla="*/ 2775802 w 4833822"/>
              <a:gd name="connsiteY236" fmla="*/ 4497336 h 6675633"/>
              <a:gd name="connsiteX237" fmla="*/ 2823267 w 4833822"/>
              <a:gd name="connsiteY237" fmla="*/ 4420486 h 6675633"/>
              <a:gd name="connsiteX238" fmla="*/ 2879774 w 4833822"/>
              <a:gd name="connsiteY238" fmla="*/ 4210280 h 6675633"/>
              <a:gd name="connsiteX239" fmla="*/ 2920458 w 4833822"/>
              <a:gd name="connsiteY239" fmla="*/ 4743705 h 6675633"/>
              <a:gd name="connsiteX240" fmla="*/ 3132925 w 4833822"/>
              <a:gd name="connsiteY240" fmla="*/ 4684938 h 6675633"/>
              <a:gd name="connsiteX241" fmla="*/ 2879774 w 4833822"/>
              <a:gd name="connsiteY241" fmla="*/ 5060146 h 6675633"/>
              <a:gd name="connsiteX242" fmla="*/ 2131619 w 4833822"/>
              <a:gd name="connsiteY242" fmla="*/ 5008160 h 6675633"/>
              <a:gd name="connsiteX243" fmla="*/ 1894289 w 4833822"/>
              <a:gd name="connsiteY243" fmla="*/ 4657816 h 6675633"/>
              <a:gd name="connsiteX244" fmla="*/ 2075111 w 4833822"/>
              <a:gd name="connsiteY244" fmla="*/ 4745967 h 6675633"/>
              <a:gd name="connsiteX245" fmla="*/ 2086414 w 4833822"/>
              <a:gd name="connsiteY245" fmla="*/ 4230622 h 6675633"/>
              <a:gd name="connsiteX246" fmla="*/ 2163263 w 4833822"/>
              <a:gd name="connsiteY246" fmla="*/ 4375281 h 6675633"/>
              <a:gd name="connsiteX247" fmla="*/ 2224289 w 4833822"/>
              <a:gd name="connsiteY247" fmla="*/ 4420486 h 6675633"/>
              <a:gd name="connsiteX248" fmla="*/ 2242372 w 4833822"/>
              <a:gd name="connsiteY248" fmla="*/ 4357198 h 6675633"/>
              <a:gd name="connsiteX249" fmla="*/ 2524908 w 4833822"/>
              <a:gd name="connsiteY249" fmla="*/ 3785348 h 6675633"/>
              <a:gd name="connsiteX250" fmla="*/ 2540406 w 4833822"/>
              <a:gd name="connsiteY250" fmla="*/ 2978007 h 6675633"/>
              <a:gd name="connsiteX251" fmla="*/ 2092432 w 4833822"/>
              <a:gd name="connsiteY251" fmla="*/ 3884704 h 6675633"/>
              <a:gd name="connsiteX252" fmla="*/ 2063761 w 4833822"/>
              <a:gd name="connsiteY252" fmla="*/ 3985051 h 6675633"/>
              <a:gd name="connsiteX253" fmla="*/ 1967001 w 4833822"/>
              <a:gd name="connsiteY253" fmla="*/ 3913375 h 6675633"/>
              <a:gd name="connsiteX254" fmla="*/ 1845152 w 4833822"/>
              <a:gd name="connsiteY254" fmla="*/ 3684011 h 6675633"/>
              <a:gd name="connsiteX255" fmla="*/ 1827232 w 4833822"/>
              <a:gd name="connsiteY255" fmla="*/ 4501118 h 6675633"/>
              <a:gd name="connsiteX256" fmla="*/ 1540529 w 4833822"/>
              <a:gd name="connsiteY256" fmla="*/ 4361349 h 6675633"/>
              <a:gd name="connsiteX257" fmla="*/ 1916828 w 4833822"/>
              <a:gd name="connsiteY257" fmla="*/ 4916838 h 6675633"/>
              <a:gd name="connsiteX258" fmla="*/ 3103066 w 4833822"/>
              <a:gd name="connsiteY258" fmla="*/ 4999265 h 6675633"/>
              <a:gd name="connsiteX259" fmla="*/ 3504448 w 4833822"/>
              <a:gd name="connsiteY259" fmla="*/ 4404353 h 6675633"/>
              <a:gd name="connsiteX260" fmla="*/ 3167572 w 4833822"/>
              <a:gd name="connsiteY260" fmla="*/ 4497531 h 6675633"/>
              <a:gd name="connsiteX261" fmla="*/ 3103066 w 4833822"/>
              <a:gd name="connsiteY261" fmla="*/ 3651757 h 6675633"/>
              <a:gd name="connsiteX262" fmla="*/ 3013470 w 4833822"/>
              <a:gd name="connsiteY262" fmla="*/ 3985051 h 6675633"/>
              <a:gd name="connsiteX263" fmla="*/ 2938212 w 4833822"/>
              <a:gd name="connsiteY263" fmla="*/ 4106900 h 6675633"/>
              <a:gd name="connsiteX264" fmla="*/ 2870119 w 4833822"/>
              <a:gd name="connsiteY264" fmla="*/ 3995802 h 6675633"/>
              <a:gd name="connsiteX265" fmla="*/ 2540406 w 4833822"/>
              <a:gd name="connsiteY265" fmla="*/ 2978007 h 6675633"/>
              <a:gd name="connsiteX266" fmla="*/ 357884 w 4833822"/>
              <a:gd name="connsiteY266" fmla="*/ 2906336 h 6675633"/>
              <a:gd name="connsiteX267" fmla="*/ 422396 w 4833822"/>
              <a:gd name="connsiteY267" fmla="*/ 2988763 h 6675633"/>
              <a:gd name="connsiteX268" fmla="*/ 522738 w 4833822"/>
              <a:gd name="connsiteY268" fmla="*/ 3490494 h 6675633"/>
              <a:gd name="connsiteX269" fmla="*/ 490485 w 4833822"/>
              <a:gd name="connsiteY269" fmla="*/ 3630264 h 6675633"/>
              <a:gd name="connsiteX270" fmla="*/ 386555 w 4833822"/>
              <a:gd name="connsiteY270" fmla="*/ 3529917 h 6675633"/>
              <a:gd name="connsiteX271" fmla="*/ 286208 w 4833822"/>
              <a:gd name="connsiteY271" fmla="*/ 2988763 h 6675633"/>
              <a:gd name="connsiteX272" fmla="*/ 357884 w 4833822"/>
              <a:gd name="connsiteY272" fmla="*/ 2906336 h 6675633"/>
              <a:gd name="connsiteX273" fmla="*/ 4036204 w 4833822"/>
              <a:gd name="connsiteY273" fmla="*/ 1488945 h 6675633"/>
              <a:gd name="connsiteX274" fmla="*/ 4110123 w 4833822"/>
              <a:gd name="connsiteY274" fmla="*/ 1551660 h 6675633"/>
              <a:gd name="connsiteX275" fmla="*/ 4063531 w 4833822"/>
              <a:gd name="connsiteY275" fmla="*/ 2361604 h 6675633"/>
              <a:gd name="connsiteX276" fmla="*/ 3938100 w 4833822"/>
              <a:gd name="connsiteY276" fmla="*/ 2049810 h 6675633"/>
              <a:gd name="connsiteX277" fmla="*/ 3970353 w 4833822"/>
              <a:gd name="connsiteY277" fmla="*/ 1555247 h 6675633"/>
              <a:gd name="connsiteX278" fmla="*/ 4036204 w 4833822"/>
              <a:gd name="connsiteY278" fmla="*/ 1488945 h 6675633"/>
              <a:gd name="connsiteX279" fmla="*/ 915320 w 4833822"/>
              <a:gd name="connsiteY279" fmla="*/ 1230516 h 6675633"/>
              <a:gd name="connsiteX280" fmla="*/ 1020430 w 4833822"/>
              <a:gd name="connsiteY280" fmla="*/ 1911278 h 6675633"/>
              <a:gd name="connsiteX281" fmla="*/ 811383 w 4833822"/>
              <a:gd name="connsiteY281" fmla="*/ 1871692 h 6675633"/>
              <a:gd name="connsiteX282" fmla="*/ 915320 w 4833822"/>
              <a:gd name="connsiteY282" fmla="*/ 1230516 h 6675633"/>
              <a:gd name="connsiteX283" fmla="*/ 2447237 w 4833822"/>
              <a:gd name="connsiteY283" fmla="*/ 95742 h 6675633"/>
              <a:gd name="connsiteX284" fmla="*/ 2465153 w 4833822"/>
              <a:gd name="connsiteY284" fmla="*/ 150394 h 6675633"/>
              <a:gd name="connsiteX285" fmla="*/ 2908975 w 4833822"/>
              <a:gd name="connsiteY285" fmla="*/ 1283064 h 6675633"/>
              <a:gd name="connsiteX286" fmla="*/ 3113822 w 4833822"/>
              <a:gd name="connsiteY286" fmla="*/ 2332928 h 6675633"/>
              <a:gd name="connsiteX287" fmla="*/ 3282263 w 4833822"/>
              <a:gd name="connsiteY287" fmla="*/ 1652006 h 6675633"/>
              <a:gd name="connsiteX288" fmla="*/ 3257173 w 4833822"/>
              <a:gd name="connsiteY288" fmla="*/ 1512237 h 6675633"/>
              <a:gd name="connsiteX289" fmla="*/ 3278681 w 4833822"/>
              <a:gd name="connsiteY289" fmla="*/ 1422641 h 6675633"/>
              <a:gd name="connsiteX290" fmla="*/ 3361107 w 4833822"/>
              <a:gd name="connsiteY290" fmla="*/ 1479984 h 6675633"/>
              <a:gd name="connsiteX291" fmla="*/ 3884339 w 4833822"/>
              <a:gd name="connsiteY291" fmla="*/ 2791654 h 6675633"/>
              <a:gd name="connsiteX292" fmla="*/ 3776823 w 4833822"/>
              <a:gd name="connsiteY292" fmla="*/ 3411649 h 6675633"/>
              <a:gd name="connsiteX293" fmla="*/ 4002606 w 4833822"/>
              <a:gd name="connsiteY293" fmla="*/ 3193040 h 6675633"/>
              <a:gd name="connsiteX294" fmla="*/ 4059943 w 4833822"/>
              <a:gd name="connsiteY294" fmla="*/ 3128529 h 6675633"/>
              <a:gd name="connsiteX295" fmla="*/ 4117286 w 4833822"/>
              <a:gd name="connsiteY295" fmla="*/ 3203791 h 6675633"/>
              <a:gd name="connsiteX296" fmla="*/ 4131625 w 4833822"/>
              <a:gd name="connsiteY296" fmla="*/ 4017313 h 6675633"/>
              <a:gd name="connsiteX297" fmla="*/ 3755321 w 4833822"/>
              <a:gd name="connsiteY297" fmla="*/ 4848755 h 6675633"/>
              <a:gd name="connsiteX298" fmla="*/ 3723067 w 4833822"/>
              <a:gd name="connsiteY298" fmla="*/ 4924012 h 6675633"/>
              <a:gd name="connsiteX299" fmla="*/ 4099366 w 4833822"/>
              <a:gd name="connsiteY299" fmla="*/ 4863088 h 6675633"/>
              <a:gd name="connsiteX300" fmla="*/ 4550927 w 4833822"/>
              <a:gd name="connsiteY300" fmla="*/ 5214302 h 6675633"/>
              <a:gd name="connsiteX301" fmla="*/ 4604683 w 4833822"/>
              <a:gd name="connsiteY301" fmla="*/ 5314649 h 6675633"/>
              <a:gd name="connsiteX302" fmla="*/ 4576011 w 4833822"/>
              <a:gd name="connsiteY302" fmla="*/ 6156842 h 6675633"/>
              <a:gd name="connsiteX303" fmla="*/ 4432660 w 4833822"/>
              <a:gd name="connsiteY303" fmla="*/ 6217766 h 6675633"/>
              <a:gd name="connsiteX304" fmla="*/ 3999019 w 4833822"/>
              <a:gd name="connsiteY304" fmla="*/ 6450713 h 6675633"/>
              <a:gd name="connsiteX305" fmla="*/ 3192667 w 4833822"/>
              <a:gd name="connsiteY305" fmla="*/ 6382620 h 6675633"/>
              <a:gd name="connsiteX306" fmla="*/ 2662265 w 4833822"/>
              <a:gd name="connsiteY306" fmla="*/ 5751872 h 6675633"/>
              <a:gd name="connsiteX307" fmla="*/ 2680186 w 4833822"/>
              <a:gd name="connsiteY307" fmla="*/ 6070828 h 6675633"/>
              <a:gd name="connsiteX308" fmla="*/ 2655096 w 4833822"/>
              <a:gd name="connsiteY308" fmla="*/ 6382620 h 6675633"/>
              <a:gd name="connsiteX309" fmla="*/ 2063771 w 4833822"/>
              <a:gd name="connsiteY309" fmla="*/ 6669322 h 6675633"/>
              <a:gd name="connsiteX310" fmla="*/ 1827242 w 4833822"/>
              <a:gd name="connsiteY310" fmla="*/ 6619149 h 6675633"/>
              <a:gd name="connsiteX311" fmla="*/ 1594295 w 4833822"/>
              <a:gd name="connsiteY311" fmla="*/ 6077997 h 6675633"/>
              <a:gd name="connsiteX312" fmla="*/ 1952673 w 4833822"/>
              <a:gd name="connsiteY312" fmla="*/ 5544009 h 6675633"/>
              <a:gd name="connsiteX313" fmla="*/ 2020761 w 4833822"/>
              <a:gd name="connsiteY313" fmla="*/ 5411409 h 6675633"/>
              <a:gd name="connsiteX314" fmla="*/ 1841575 w 4833822"/>
              <a:gd name="connsiteY314" fmla="*/ 5554760 h 6675633"/>
              <a:gd name="connsiteX315" fmla="*/ 884697 w 4833822"/>
              <a:gd name="connsiteY315" fmla="*/ 6300193 h 6675633"/>
              <a:gd name="connsiteX316" fmla="*/ 547826 w 4833822"/>
              <a:gd name="connsiteY316" fmla="*/ 6332446 h 6675633"/>
              <a:gd name="connsiteX317" fmla="*/ 357883 w 4833822"/>
              <a:gd name="connsiteY317" fmla="*/ 6275109 h 6675633"/>
              <a:gd name="connsiteX318" fmla="*/ 89095 w 4833822"/>
              <a:gd name="connsiteY318" fmla="*/ 5848632 h 6675633"/>
              <a:gd name="connsiteX319" fmla="*/ 46091 w 4833822"/>
              <a:gd name="connsiteY319" fmla="*/ 5497423 h 6675633"/>
              <a:gd name="connsiteX320" fmla="*/ 440310 w 4833822"/>
              <a:gd name="connsiteY320" fmla="*/ 4848755 h 6675633"/>
              <a:gd name="connsiteX321" fmla="*/ 1020884 w 4833822"/>
              <a:gd name="connsiteY321" fmla="*/ 4898928 h 6675633"/>
              <a:gd name="connsiteX322" fmla="*/ 798688 w 4833822"/>
              <a:gd name="connsiteY322" fmla="*/ 4726906 h 6675633"/>
              <a:gd name="connsiteX323" fmla="*/ 766435 w 4833822"/>
              <a:gd name="connsiteY323" fmla="*/ 4669563 h 6675633"/>
              <a:gd name="connsiteX324" fmla="*/ 838110 w 4833822"/>
              <a:gd name="connsiteY324" fmla="*/ 4648061 h 6675633"/>
              <a:gd name="connsiteX325" fmla="*/ 1060306 w 4833822"/>
              <a:gd name="connsiteY325" fmla="*/ 4741239 h 6675633"/>
              <a:gd name="connsiteX326" fmla="*/ 777186 w 4833822"/>
              <a:gd name="connsiteY326" fmla="*/ 4243091 h 6675633"/>
              <a:gd name="connsiteX327" fmla="*/ 723430 w 4833822"/>
              <a:gd name="connsiteY327" fmla="*/ 3709108 h 6675633"/>
              <a:gd name="connsiteX328" fmla="*/ 727012 w 4833822"/>
              <a:gd name="connsiteY328" fmla="*/ 3010267 h 6675633"/>
              <a:gd name="connsiteX329" fmla="*/ 762853 w 4833822"/>
              <a:gd name="connsiteY329" fmla="*/ 2877667 h 6675633"/>
              <a:gd name="connsiteX330" fmla="*/ 1017302 w 4833822"/>
              <a:gd name="connsiteY330" fmla="*/ 3178702 h 6675633"/>
              <a:gd name="connsiteX331" fmla="*/ 1139151 w 4833822"/>
              <a:gd name="connsiteY331" fmla="*/ 3218124 h 6675633"/>
              <a:gd name="connsiteX332" fmla="*/ 1110480 w 4833822"/>
              <a:gd name="connsiteY332" fmla="*/ 3107026 h 6675633"/>
              <a:gd name="connsiteX333" fmla="*/ 1135564 w 4833822"/>
              <a:gd name="connsiteY333" fmla="*/ 2218248 h 6675633"/>
              <a:gd name="connsiteX334" fmla="*/ 1493942 w 4833822"/>
              <a:gd name="connsiteY334" fmla="*/ 1558828 h 6675633"/>
              <a:gd name="connsiteX335" fmla="*/ 1547703 w 4833822"/>
              <a:gd name="connsiteY335" fmla="*/ 1505073 h 6675633"/>
              <a:gd name="connsiteX336" fmla="*/ 1597877 w 4833822"/>
              <a:gd name="connsiteY336" fmla="*/ 1598251 h 6675633"/>
              <a:gd name="connsiteX337" fmla="*/ 2070940 w 4833822"/>
              <a:gd name="connsiteY337" fmla="*/ 2372350 h 6675633"/>
              <a:gd name="connsiteX338" fmla="*/ 1926239 w 4833822"/>
              <a:gd name="connsiteY338" fmla="*/ 1633523 h 6675633"/>
              <a:gd name="connsiteX339" fmla="*/ 2386314 w 4833822"/>
              <a:gd name="connsiteY339" fmla="*/ 121723 h 6675633"/>
              <a:gd name="connsiteX340" fmla="*/ 2447237 w 4833822"/>
              <a:gd name="connsiteY340" fmla="*/ 95742 h 6675633"/>
              <a:gd name="connsiteX0" fmla="*/ 2144854 w 4833822"/>
              <a:gd name="connsiteY0" fmla="*/ 6336154 h 6709803"/>
              <a:gd name="connsiteX1" fmla="*/ 2053020 w 4833822"/>
              <a:gd name="connsiteY1" fmla="*/ 6345114 h 6709803"/>
              <a:gd name="connsiteX2" fmla="*/ 1959837 w 4833822"/>
              <a:gd name="connsiteY2" fmla="*/ 6420372 h 6709803"/>
              <a:gd name="connsiteX3" fmla="*/ 2045851 w 4833822"/>
              <a:gd name="connsiteY3" fmla="*/ 6538639 h 6709803"/>
              <a:gd name="connsiteX4" fmla="*/ 2042269 w 4833822"/>
              <a:gd name="connsiteY4" fmla="*/ 6441874 h 6709803"/>
              <a:gd name="connsiteX5" fmla="*/ 2106775 w 4833822"/>
              <a:gd name="connsiteY5" fmla="*/ 6377367 h 6709803"/>
              <a:gd name="connsiteX6" fmla="*/ 2128277 w 4833822"/>
              <a:gd name="connsiteY6" fmla="*/ 6449043 h 6709803"/>
              <a:gd name="connsiteX7" fmla="*/ 2164118 w 4833822"/>
              <a:gd name="connsiteY7" fmla="*/ 6499216 h 6709803"/>
              <a:gd name="connsiteX8" fmla="*/ 2232206 w 4833822"/>
              <a:gd name="connsiteY8" fmla="*/ 6463381 h 6709803"/>
              <a:gd name="connsiteX9" fmla="*/ 2228624 w 4833822"/>
              <a:gd name="connsiteY9" fmla="*/ 6370198 h 6709803"/>
              <a:gd name="connsiteX10" fmla="*/ 2144854 w 4833822"/>
              <a:gd name="connsiteY10" fmla="*/ 6336154 h 6709803"/>
              <a:gd name="connsiteX11" fmla="*/ 2508163 w 4833822"/>
              <a:gd name="connsiteY11" fmla="*/ 6305692 h 6709803"/>
              <a:gd name="connsiteX12" fmla="*/ 2407811 w 4833822"/>
              <a:gd name="connsiteY12" fmla="*/ 6613902 h 6709803"/>
              <a:gd name="connsiteX13" fmla="*/ 2508163 w 4833822"/>
              <a:gd name="connsiteY13" fmla="*/ 6305692 h 6709803"/>
              <a:gd name="connsiteX14" fmla="*/ 2215080 w 4833822"/>
              <a:gd name="connsiteY14" fmla="*/ 6221157 h 6709803"/>
              <a:gd name="connsiteX15" fmla="*/ 2171282 w 4833822"/>
              <a:gd name="connsiteY15" fmla="*/ 6226847 h 6709803"/>
              <a:gd name="connsiteX16" fmla="*/ 2350473 w 4833822"/>
              <a:gd name="connsiteY16" fmla="*/ 6506386 h 6709803"/>
              <a:gd name="connsiteX17" fmla="*/ 2393478 w 4833822"/>
              <a:gd name="connsiteY17" fmla="*/ 6323612 h 6709803"/>
              <a:gd name="connsiteX18" fmla="*/ 2252871 w 4833822"/>
              <a:gd name="connsiteY18" fmla="*/ 6222312 h 6709803"/>
              <a:gd name="connsiteX19" fmla="*/ 2215080 w 4833822"/>
              <a:gd name="connsiteY19" fmla="*/ 6221157 h 6709803"/>
              <a:gd name="connsiteX20" fmla="*/ 3767359 w 4833822"/>
              <a:gd name="connsiteY20" fmla="*/ 6102199 h 6709803"/>
              <a:gd name="connsiteX21" fmla="*/ 3913003 w 4833822"/>
              <a:gd name="connsiteY21" fmla="*/ 6183842 h 6709803"/>
              <a:gd name="connsiteX22" fmla="*/ 3930923 w 4833822"/>
              <a:gd name="connsiteY22" fmla="*/ 6208931 h 6709803"/>
              <a:gd name="connsiteX23" fmla="*/ 3923759 w 4833822"/>
              <a:gd name="connsiteY23" fmla="*/ 6234016 h 6709803"/>
              <a:gd name="connsiteX24" fmla="*/ 3672890 w 4833822"/>
              <a:gd name="connsiteY24" fmla="*/ 6216095 h 6709803"/>
              <a:gd name="connsiteX25" fmla="*/ 3672890 w 4833822"/>
              <a:gd name="connsiteY25" fmla="*/ 6148006 h 6709803"/>
              <a:gd name="connsiteX26" fmla="*/ 3708731 w 4833822"/>
              <a:gd name="connsiteY26" fmla="*/ 6122917 h 6709803"/>
              <a:gd name="connsiteX27" fmla="*/ 3767359 w 4833822"/>
              <a:gd name="connsiteY27" fmla="*/ 6102199 h 6709803"/>
              <a:gd name="connsiteX28" fmla="*/ 3779366 w 4833822"/>
              <a:gd name="connsiteY28" fmla="*/ 6062388 h 6709803"/>
              <a:gd name="connsiteX29" fmla="*/ 3637059 w 4833822"/>
              <a:gd name="connsiteY29" fmla="*/ 6087083 h 6709803"/>
              <a:gd name="connsiteX30" fmla="*/ 3497289 w 4833822"/>
              <a:gd name="connsiteY30" fmla="*/ 6269851 h 6709803"/>
              <a:gd name="connsiteX31" fmla="*/ 3615557 w 4833822"/>
              <a:gd name="connsiteY31" fmla="*/ 6212514 h 6709803"/>
              <a:gd name="connsiteX32" fmla="*/ 3852086 w 4833822"/>
              <a:gd name="connsiteY32" fmla="*/ 6370198 h 6709803"/>
              <a:gd name="connsiteX33" fmla="*/ 3952433 w 4833822"/>
              <a:gd name="connsiteY33" fmla="*/ 6198176 h 6709803"/>
              <a:gd name="connsiteX34" fmla="*/ 3945496 w 4833822"/>
              <a:gd name="connsiteY34" fmla="*/ 6181371 h 6709803"/>
              <a:gd name="connsiteX35" fmla="*/ 3938093 w 4833822"/>
              <a:gd name="connsiteY35" fmla="*/ 6181371 h 6709803"/>
              <a:gd name="connsiteX36" fmla="*/ 3927341 w 4833822"/>
              <a:gd name="connsiteY36" fmla="*/ 6181371 h 6709803"/>
              <a:gd name="connsiteX37" fmla="*/ 3909418 w 4833822"/>
              <a:gd name="connsiteY37" fmla="*/ 6176664 h 6709803"/>
              <a:gd name="connsiteX38" fmla="*/ 3920171 w 4833822"/>
              <a:gd name="connsiteY38" fmla="*/ 6176664 h 6709803"/>
              <a:gd name="connsiteX39" fmla="*/ 3945252 w 4833822"/>
              <a:gd name="connsiteY39" fmla="*/ 6180781 h 6709803"/>
              <a:gd name="connsiteX40" fmla="*/ 3928739 w 4833822"/>
              <a:gd name="connsiteY40" fmla="*/ 6140781 h 6709803"/>
              <a:gd name="connsiteX41" fmla="*/ 3822967 w 4833822"/>
              <a:gd name="connsiteY41" fmla="*/ 6064683 h 6709803"/>
              <a:gd name="connsiteX42" fmla="*/ 3779366 w 4833822"/>
              <a:gd name="connsiteY42" fmla="*/ 6062388 h 6709803"/>
              <a:gd name="connsiteX43" fmla="*/ 4196131 w 4833822"/>
              <a:gd name="connsiteY43" fmla="*/ 5918642 h 6709803"/>
              <a:gd name="connsiteX44" fmla="*/ 4235548 w 4833822"/>
              <a:gd name="connsiteY44" fmla="*/ 6148007 h 6709803"/>
              <a:gd name="connsiteX45" fmla="*/ 4454163 w 4833822"/>
              <a:gd name="connsiteY45" fmla="*/ 6151589 h 6709803"/>
              <a:gd name="connsiteX46" fmla="*/ 4196131 w 4833822"/>
              <a:gd name="connsiteY46" fmla="*/ 5918642 h 6709803"/>
              <a:gd name="connsiteX47" fmla="*/ 1174995 w 4833822"/>
              <a:gd name="connsiteY47" fmla="*/ 5603264 h 6709803"/>
              <a:gd name="connsiteX48" fmla="*/ 1250253 w 4833822"/>
              <a:gd name="connsiteY48" fmla="*/ 5649856 h 6709803"/>
              <a:gd name="connsiteX49" fmla="*/ 1035224 w 4833822"/>
              <a:gd name="connsiteY49" fmla="*/ 5760949 h 6709803"/>
              <a:gd name="connsiteX50" fmla="*/ 981463 w 4833822"/>
              <a:gd name="connsiteY50" fmla="*/ 5735865 h 6709803"/>
              <a:gd name="connsiteX51" fmla="*/ 1174995 w 4833822"/>
              <a:gd name="connsiteY51" fmla="*/ 5603264 h 6709803"/>
              <a:gd name="connsiteX52" fmla="*/ 3960412 w 4833822"/>
              <a:gd name="connsiteY52" fmla="*/ 5573989 h 6709803"/>
              <a:gd name="connsiteX53" fmla="*/ 4095776 w 4833822"/>
              <a:gd name="connsiteY53" fmla="*/ 5631934 h 6709803"/>
              <a:gd name="connsiteX54" fmla="*/ 4052767 w 4833822"/>
              <a:gd name="connsiteY54" fmla="*/ 5660604 h 6709803"/>
              <a:gd name="connsiteX55" fmla="*/ 3852081 w 4833822"/>
              <a:gd name="connsiteY55" fmla="*/ 5628353 h 6709803"/>
              <a:gd name="connsiteX56" fmla="*/ 3859245 w 4833822"/>
              <a:gd name="connsiteY56" fmla="*/ 5592514 h 6709803"/>
              <a:gd name="connsiteX57" fmla="*/ 3917370 w 4833822"/>
              <a:gd name="connsiteY57" fmla="*/ 5574989 h 6709803"/>
              <a:gd name="connsiteX58" fmla="*/ 3960412 w 4833822"/>
              <a:gd name="connsiteY58" fmla="*/ 5573989 h 6709803"/>
              <a:gd name="connsiteX59" fmla="*/ 2177948 w 4833822"/>
              <a:gd name="connsiteY59" fmla="*/ 5479739 h 6709803"/>
              <a:gd name="connsiteX60" fmla="*/ 2146198 w 4833822"/>
              <a:gd name="connsiteY60" fmla="*/ 5502921 h 6709803"/>
              <a:gd name="connsiteX61" fmla="*/ 1680303 w 4833822"/>
              <a:gd name="connsiteY61" fmla="*/ 6201763 h 6709803"/>
              <a:gd name="connsiteX62" fmla="*/ 1762730 w 4833822"/>
              <a:gd name="connsiteY62" fmla="*/ 6563723 h 6709803"/>
              <a:gd name="connsiteX63" fmla="*/ 1802152 w 4833822"/>
              <a:gd name="connsiteY63" fmla="*/ 6284190 h 6709803"/>
              <a:gd name="connsiteX64" fmla="*/ 2081691 w 4833822"/>
              <a:gd name="connsiteY64" fmla="*/ 6126500 h 6709803"/>
              <a:gd name="connsiteX65" fmla="*/ 1845157 w 4833822"/>
              <a:gd name="connsiteY65" fmla="*/ 6208927 h 6709803"/>
              <a:gd name="connsiteX66" fmla="*/ 1744810 w 4833822"/>
              <a:gd name="connsiteY66" fmla="*/ 6180261 h 6709803"/>
              <a:gd name="connsiteX67" fmla="*/ 2060189 w 4833822"/>
              <a:gd name="connsiteY67" fmla="*/ 6026158 h 6709803"/>
              <a:gd name="connsiteX68" fmla="*/ 2178451 w 4833822"/>
              <a:gd name="connsiteY68" fmla="*/ 5965228 h 6709803"/>
              <a:gd name="connsiteX69" fmla="*/ 2293136 w 4833822"/>
              <a:gd name="connsiteY69" fmla="*/ 5499339 h 6709803"/>
              <a:gd name="connsiteX70" fmla="*/ 1999259 w 4833822"/>
              <a:gd name="connsiteY70" fmla="*/ 5915060 h 6709803"/>
              <a:gd name="connsiteX71" fmla="*/ 2196371 w 4833822"/>
              <a:gd name="connsiteY71" fmla="*/ 5485001 h 6709803"/>
              <a:gd name="connsiteX72" fmla="*/ 2177948 w 4833822"/>
              <a:gd name="connsiteY72" fmla="*/ 5479739 h 6709803"/>
              <a:gd name="connsiteX73" fmla="*/ 2511745 w 4833822"/>
              <a:gd name="connsiteY73" fmla="*/ 5467086 h 6709803"/>
              <a:gd name="connsiteX74" fmla="*/ 2482010 w 4833822"/>
              <a:gd name="connsiteY74" fmla="*/ 5695382 h 6709803"/>
              <a:gd name="connsiteX75" fmla="*/ 2486655 w 4833822"/>
              <a:gd name="connsiteY75" fmla="*/ 5760947 h 6709803"/>
              <a:gd name="connsiteX76" fmla="*/ 2514429 w 4833822"/>
              <a:gd name="connsiteY76" fmla="*/ 5776626 h 6709803"/>
              <a:gd name="connsiteX77" fmla="*/ 2526077 w 4833822"/>
              <a:gd name="connsiteY77" fmla="*/ 5800372 h 6709803"/>
              <a:gd name="connsiteX78" fmla="*/ 2486655 w 4833822"/>
              <a:gd name="connsiteY78" fmla="*/ 5760950 h 6709803"/>
              <a:gd name="connsiteX79" fmla="*/ 2486655 w 4833822"/>
              <a:gd name="connsiteY79" fmla="*/ 5760953 h 6709803"/>
              <a:gd name="connsiteX80" fmla="*/ 2440069 w 4833822"/>
              <a:gd name="connsiteY80" fmla="*/ 6036909 h 6709803"/>
              <a:gd name="connsiteX81" fmla="*/ 2375563 w 4833822"/>
              <a:gd name="connsiteY81" fmla="*/ 5599681 h 6709803"/>
              <a:gd name="connsiteX82" fmla="*/ 2296718 w 4833822"/>
              <a:gd name="connsiteY82" fmla="*/ 5968816 h 6709803"/>
              <a:gd name="connsiteX83" fmla="*/ 2429318 w 4833822"/>
              <a:gd name="connsiteY83" fmla="*/ 6090665 h 6709803"/>
              <a:gd name="connsiteX84" fmla="*/ 2493825 w 4833822"/>
              <a:gd name="connsiteY84" fmla="*/ 5990318 h 6709803"/>
              <a:gd name="connsiteX85" fmla="*/ 2529665 w 4833822"/>
              <a:gd name="connsiteY85" fmla="*/ 5800375 h 6709803"/>
              <a:gd name="connsiteX86" fmla="*/ 2511745 w 4833822"/>
              <a:gd name="connsiteY86" fmla="*/ 5467086 h 6709803"/>
              <a:gd name="connsiteX87" fmla="*/ 2808528 w 4833822"/>
              <a:gd name="connsiteY87" fmla="*/ 5464620 h 6709803"/>
              <a:gd name="connsiteX88" fmla="*/ 2784115 w 4833822"/>
              <a:gd name="connsiteY88" fmla="*/ 5477837 h 6709803"/>
              <a:gd name="connsiteX89" fmla="*/ 2798448 w 4833822"/>
              <a:gd name="connsiteY89" fmla="*/ 5553095 h 6709803"/>
              <a:gd name="connsiteX90" fmla="*/ 2880875 w 4833822"/>
              <a:gd name="connsiteY90" fmla="*/ 5667775 h 6709803"/>
              <a:gd name="connsiteX91" fmla="*/ 3142493 w 4833822"/>
              <a:gd name="connsiteY91" fmla="*/ 5997487 h 6709803"/>
              <a:gd name="connsiteX92" fmla="*/ 2891625 w 4833822"/>
              <a:gd name="connsiteY92" fmla="*/ 5832628 h 6709803"/>
              <a:gd name="connsiteX93" fmla="*/ 2683768 w 4833822"/>
              <a:gd name="connsiteY93" fmla="*/ 5588930 h 6709803"/>
              <a:gd name="connsiteX94" fmla="*/ 2651515 w 4833822"/>
              <a:gd name="connsiteY94" fmla="*/ 5614019 h 6709803"/>
              <a:gd name="connsiteX95" fmla="*/ 2866541 w 4833822"/>
              <a:gd name="connsiteY95" fmla="*/ 5857718 h 6709803"/>
              <a:gd name="connsiteX96" fmla="*/ 3389773 w 4833822"/>
              <a:gd name="connsiteY96" fmla="*/ 6456212 h 6709803"/>
              <a:gd name="connsiteX97" fmla="*/ 3637059 w 4833822"/>
              <a:gd name="connsiteY97" fmla="*/ 6499216 h 6709803"/>
              <a:gd name="connsiteX98" fmla="*/ 3246422 w 4833822"/>
              <a:gd name="connsiteY98" fmla="*/ 6130087 h 6709803"/>
              <a:gd name="connsiteX99" fmla="*/ 3400524 w 4833822"/>
              <a:gd name="connsiteY99" fmla="*/ 6180261 h 6709803"/>
              <a:gd name="connsiteX100" fmla="*/ 3336018 w 4833822"/>
              <a:gd name="connsiteY100" fmla="*/ 6033322 h 6709803"/>
              <a:gd name="connsiteX101" fmla="*/ 3095901 w 4833822"/>
              <a:gd name="connsiteY101" fmla="*/ 5771709 h 6709803"/>
              <a:gd name="connsiteX102" fmla="*/ 2862954 w 4833822"/>
              <a:gd name="connsiteY102" fmla="*/ 5502921 h 6709803"/>
              <a:gd name="connsiteX103" fmla="*/ 2808528 w 4833822"/>
              <a:gd name="connsiteY103" fmla="*/ 5464620 h 6709803"/>
              <a:gd name="connsiteX104" fmla="*/ 1587125 w 4833822"/>
              <a:gd name="connsiteY104" fmla="*/ 5420495 h 6709803"/>
              <a:gd name="connsiteX105" fmla="*/ 798688 w 4833822"/>
              <a:gd name="connsiteY105" fmla="*/ 5628358 h 6709803"/>
              <a:gd name="connsiteX106" fmla="*/ 780768 w 4833822"/>
              <a:gd name="connsiteY106" fmla="*/ 6251936 h 6709803"/>
              <a:gd name="connsiteX107" fmla="*/ 791519 w 4833822"/>
              <a:gd name="connsiteY107" fmla="*/ 6058412 h 6709803"/>
              <a:gd name="connsiteX108" fmla="*/ 709092 w 4833822"/>
              <a:gd name="connsiteY108" fmla="*/ 5696446 h 6709803"/>
              <a:gd name="connsiteX109" fmla="*/ 368634 w 4833822"/>
              <a:gd name="connsiteY109" fmla="*/ 5707197 h 6709803"/>
              <a:gd name="connsiteX110" fmla="*/ 332793 w 4833822"/>
              <a:gd name="connsiteY110" fmla="*/ 5732287 h 6709803"/>
              <a:gd name="connsiteX111" fmla="*/ 368634 w 4833822"/>
              <a:gd name="connsiteY111" fmla="*/ 5746620 h 6709803"/>
              <a:gd name="connsiteX112" fmla="*/ 350714 w 4833822"/>
              <a:gd name="connsiteY112" fmla="*/ 6047660 h 6709803"/>
              <a:gd name="connsiteX113" fmla="*/ 447479 w 4833822"/>
              <a:gd name="connsiteY113" fmla="*/ 6112167 h 6709803"/>
              <a:gd name="connsiteX114" fmla="*/ 486896 w 4833822"/>
              <a:gd name="connsiteY114" fmla="*/ 6011820 h 6709803"/>
              <a:gd name="connsiteX115" fmla="*/ 468981 w 4833822"/>
              <a:gd name="connsiteY115" fmla="*/ 5893553 h 6709803"/>
              <a:gd name="connsiteX116" fmla="*/ 372216 w 4833822"/>
              <a:gd name="connsiteY116" fmla="*/ 6001069 h 6709803"/>
              <a:gd name="connsiteX117" fmla="*/ 382967 w 4833822"/>
              <a:gd name="connsiteY117" fmla="*/ 5850548 h 6709803"/>
              <a:gd name="connsiteX118" fmla="*/ 497647 w 4833822"/>
              <a:gd name="connsiteY118" fmla="*/ 5811126 h 6709803"/>
              <a:gd name="connsiteX119" fmla="*/ 569323 w 4833822"/>
              <a:gd name="connsiteY119" fmla="*/ 5925811 h 6709803"/>
              <a:gd name="connsiteX120" fmla="*/ 580074 w 4833822"/>
              <a:gd name="connsiteY120" fmla="*/ 6137251 h 6709803"/>
              <a:gd name="connsiteX121" fmla="*/ 612332 w 4833822"/>
              <a:gd name="connsiteY121" fmla="*/ 5893553 h 6709803"/>
              <a:gd name="connsiteX122" fmla="*/ 497647 w 4833822"/>
              <a:gd name="connsiteY122" fmla="*/ 5660606 h 6709803"/>
              <a:gd name="connsiteX123" fmla="*/ 730594 w 4833822"/>
              <a:gd name="connsiteY123" fmla="*/ 6065575 h 6709803"/>
              <a:gd name="connsiteX124" fmla="*/ 547826 w 4833822"/>
              <a:gd name="connsiteY124" fmla="*/ 6230434 h 6709803"/>
              <a:gd name="connsiteX125" fmla="*/ 834528 w 4833822"/>
              <a:gd name="connsiteY125" fmla="*/ 6262687 h 6709803"/>
              <a:gd name="connsiteX126" fmla="*/ 1533370 w 4833822"/>
              <a:gd name="connsiteY126" fmla="*/ 5746620 h 6709803"/>
              <a:gd name="connsiteX127" fmla="*/ 1633712 w 4833822"/>
              <a:gd name="connsiteY127" fmla="*/ 5614019 h 6709803"/>
              <a:gd name="connsiteX128" fmla="*/ 1142733 w 4833822"/>
              <a:gd name="connsiteY128" fmla="*/ 5929393 h 6709803"/>
              <a:gd name="connsiteX129" fmla="*/ 1031635 w 4833822"/>
              <a:gd name="connsiteY129" fmla="*/ 5958065 h 6709803"/>
              <a:gd name="connsiteX130" fmla="*/ 1096142 w 4833822"/>
              <a:gd name="connsiteY130" fmla="*/ 5857718 h 6709803"/>
              <a:gd name="connsiteX131" fmla="*/ 1587125 w 4833822"/>
              <a:gd name="connsiteY131" fmla="*/ 5420495 h 6709803"/>
              <a:gd name="connsiteX132" fmla="*/ 3072607 w 4833822"/>
              <a:gd name="connsiteY132" fmla="*/ 5411535 h 6709803"/>
              <a:gd name="connsiteX133" fmla="*/ 2988391 w 4833822"/>
              <a:gd name="connsiteY133" fmla="*/ 5445579 h 6709803"/>
              <a:gd name="connsiteX134" fmla="*/ 3038564 w 4833822"/>
              <a:gd name="connsiteY134" fmla="*/ 5556677 h 6709803"/>
              <a:gd name="connsiteX135" fmla="*/ 3407693 w 4833822"/>
              <a:gd name="connsiteY135" fmla="*/ 5972398 h 6709803"/>
              <a:gd name="connsiteX136" fmla="*/ 3576134 w 4833822"/>
              <a:gd name="connsiteY136" fmla="*/ 6011820 h 6709803"/>
              <a:gd name="connsiteX137" fmla="*/ 4002606 w 4833822"/>
              <a:gd name="connsiteY137" fmla="*/ 6115749 h 6709803"/>
              <a:gd name="connsiteX138" fmla="*/ 4124455 w 4833822"/>
              <a:gd name="connsiteY138" fmla="*/ 6198176 h 6709803"/>
              <a:gd name="connsiteX139" fmla="*/ 3586885 w 4833822"/>
              <a:gd name="connsiteY139" fmla="*/ 5649855 h 6709803"/>
              <a:gd name="connsiteX140" fmla="*/ 3339600 w 4833822"/>
              <a:gd name="connsiteY140" fmla="*/ 5506503 h 6709803"/>
              <a:gd name="connsiteX141" fmla="*/ 3551045 w 4833822"/>
              <a:gd name="connsiteY141" fmla="*/ 5682113 h 6709803"/>
              <a:gd name="connsiteX142" fmla="*/ 3658561 w 4833822"/>
              <a:gd name="connsiteY142" fmla="*/ 5864887 h 6709803"/>
              <a:gd name="connsiteX143" fmla="*/ 3536712 w 4833822"/>
              <a:gd name="connsiteY143" fmla="*/ 5789624 h 6709803"/>
              <a:gd name="connsiteX144" fmla="*/ 3167577 w 4833822"/>
              <a:gd name="connsiteY144" fmla="*/ 5452748 h 6709803"/>
              <a:gd name="connsiteX145" fmla="*/ 3072607 w 4833822"/>
              <a:gd name="connsiteY145" fmla="*/ 5411535 h 6709803"/>
              <a:gd name="connsiteX146" fmla="*/ 1497530 w 4833822"/>
              <a:gd name="connsiteY146" fmla="*/ 5323735 h 6709803"/>
              <a:gd name="connsiteX147" fmla="*/ 644585 w 4833822"/>
              <a:gd name="connsiteY147" fmla="*/ 5449166 h 6709803"/>
              <a:gd name="connsiteX148" fmla="*/ 404469 w 4833822"/>
              <a:gd name="connsiteY148" fmla="*/ 5524423 h 6709803"/>
              <a:gd name="connsiteX149" fmla="*/ 218113 w 4833822"/>
              <a:gd name="connsiteY149" fmla="*/ 5678526 h 6709803"/>
              <a:gd name="connsiteX150" fmla="*/ 347132 w 4833822"/>
              <a:gd name="connsiteY150" fmla="*/ 6198176 h 6709803"/>
              <a:gd name="connsiteX151" fmla="*/ 218113 w 4833822"/>
              <a:gd name="connsiteY151" fmla="*/ 5832628 h 6709803"/>
              <a:gd name="connsiteX152" fmla="*/ 289789 w 4833822"/>
              <a:gd name="connsiteY152" fmla="*/ 5725117 h 6709803"/>
              <a:gd name="connsiteX153" fmla="*/ 271869 w 4833822"/>
              <a:gd name="connsiteY153" fmla="*/ 5710784 h 6709803"/>
              <a:gd name="connsiteX154" fmla="*/ 304127 w 4833822"/>
              <a:gd name="connsiteY154" fmla="*/ 5617601 h 6709803"/>
              <a:gd name="connsiteX155" fmla="*/ 400887 w 4833822"/>
              <a:gd name="connsiteY155" fmla="*/ 5535175 h 6709803"/>
              <a:gd name="connsiteX156" fmla="*/ 404469 w 4833822"/>
              <a:gd name="connsiteY156" fmla="*/ 5528005 h 6709803"/>
              <a:gd name="connsiteX157" fmla="*/ 408056 w 4833822"/>
              <a:gd name="connsiteY157" fmla="*/ 5528005 h 6709803"/>
              <a:gd name="connsiteX158" fmla="*/ 569323 w 4833822"/>
              <a:gd name="connsiteY158" fmla="*/ 5485001 h 6709803"/>
              <a:gd name="connsiteX159" fmla="*/ 777186 w 4833822"/>
              <a:gd name="connsiteY159" fmla="*/ 5596099 h 6709803"/>
              <a:gd name="connsiteX160" fmla="*/ 1250249 w 4833822"/>
              <a:gd name="connsiteY160" fmla="*/ 5427658 h 6709803"/>
              <a:gd name="connsiteX161" fmla="*/ 1497530 w 4833822"/>
              <a:gd name="connsiteY161" fmla="*/ 5323735 h 6709803"/>
              <a:gd name="connsiteX162" fmla="*/ 3393360 w 4833822"/>
              <a:gd name="connsiteY162" fmla="*/ 5282965 h 6709803"/>
              <a:gd name="connsiteX163" fmla="*/ 3271511 w 4833822"/>
              <a:gd name="connsiteY163" fmla="*/ 5320148 h 6709803"/>
              <a:gd name="connsiteX164" fmla="*/ 3486538 w 4833822"/>
              <a:gd name="connsiteY164" fmla="*/ 5449166 h 6709803"/>
              <a:gd name="connsiteX165" fmla="*/ 4092197 w 4833822"/>
              <a:gd name="connsiteY165" fmla="*/ 5782460 h 6709803"/>
              <a:gd name="connsiteX166" fmla="*/ 3873588 w 4833822"/>
              <a:gd name="connsiteY166" fmla="*/ 5782460 h 6709803"/>
              <a:gd name="connsiteX167" fmla="*/ 4002606 w 4833822"/>
              <a:gd name="connsiteY167" fmla="*/ 5911473 h 6709803"/>
              <a:gd name="connsiteX168" fmla="*/ 4106535 w 4833822"/>
              <a:gd name="connsiteY168" fmla="*/ 5882802 h 6709803"/>
              <a:gd name="connsiteX169" fmla="*/ 4325144 w 4833822"/>
              <a:gd name="connsiteY169" fmla="*/ 5556677 h 6709803"/>
              <a:gd name="connsiteX170" fmla="*/ 4038441 w 4833822"/>
              <a:gd name="connsiteY170" fmla="*/ 5467086 h 6709803"/>
              <a:gd name="connsiteX171" fmla="*/ 3624178 w 4833822"/>
              <a:gd name="connsiteY171" fmla="*/ 5453474 h 6709803"/>
              <a:gd name="connsiteX172" fmla="*/ 3486739 w 4833822"/>
              <a:gd name="connsiteY172" fmla="*/ 5427695 h 6709803"/>
              <a:gd name="connsiteX173" fmla="*/ 3486739 w 4833822"/>
              <a:gd name="connsiteY173" fmla="*/ 5431690 h 6709803"/>
              <a:gd name="connsiteX174" fmla="*/ 3485394 w 4833822"/>
              <a:gd name="connsiteY174" fmla="*/ 5429001 h 6709803"/>
              <a:gd name="connsiteX175" fmla="*/ 3486706 w 4833822"/>
              <a:gd name="connsiteY175" fmla="*/ 5427689 h 6709803"/>
              <a:gd name="connsiteX176" fmla="*/ 3486538 w 4833822"/>
              <a:gd name="connsiteY176" fmla="*/ 5427658 h 6709803"/>
              <a:gd name="connsiteX177" fmla="*/ 3543876 w 4833822"/>
              <a:gd name="connsiteY177" fmla="*/ 5366734 h 6709803"/>
              <a:gd name="connsiteX178" fmla="*/ 4518674 w 4833822"/>
              <a:gd name="connsiteY178" fmla="*/ 5513672 h 6709803"/>
              <a:gd name="connsiteX179" fmla="*/ 4328731 w 4833822"/>
              <a:gd name="connsiteY179" fmla="*/ 5710784 h 6709803"/>
              <a:gd name="connsiteX180" fmla="*/ 4457745 w 4833822"/>
              <a:gd name="connsiteY180" fmla="*/ 5639103 h 6709803"/>
              <a:gd name="connsiteX181" fmla="*/ 4579599 w 4833822"/>
              <a:gd name="connsiteY181" fmla="*/ 5631940 h 6709803"/>
              <a:gd name="connsiteX182" fmla="*/ 4500754 w 4833822"/>
              <a:gd name="connsiteY182" fmla="*/ 5710784 h 6709803"/>
              <a:gd name="connsiteX183" fmla="*/ 4314393 w 4833822"/>
              <a:gd name="connsiteY183" fmla="*/ 5943732 h 6709803"/>
              <a:gd name="connsiteX184" fmla="*/ 4346651 w 4833822"/>
              <a:gd name="connsiteY184" fmla="*/ 6008238 h 6709803"/>
              <a:gd name="connsiteX185" fmla="*/ 4403989 w 4833822"/>
              <a:gd name="connsiteY185" fmla="*/ 5958065 h 6709803"/>
              <a:gd name="connsiteX186" fmla="*/ 4482833 w 4833822"/>
              <a:gd name="connsiteY186" fmla="*/ 5768122 h 6709803"/>
              <a:gd name="connsiteX187" fmla="*/ 4590350 w 4833822"/>
              <a:gd name="connsiteY187" fmla="*/ 5746620 h 6709803"/>
              <a:gd name="connsiteX188" fmla="*/ 4608265 w 4833822"/>
              <a:gd name="connsiteY188" fmla="*/ 5829046 h 6709803"/>
              <a:gd name="connsiteX189" fmla="*/ 4608265 w 4833822"/>
              <a:gd name="connsiteY189" fmla="*/ 5832628 h 6709803"/>
              <a:gd name="connsiteX190" fmla="*/ 4421909 w 4833822"/>
              <a:gd name="connsiteY190" fmla="*/ 6044073 h 6709803"/>
              <a:gd name="connsiteX191" fmla="*/ 4608265 w 4833822"/>
              <a:gd name="connsiteY191" fmla="*/ 5832628 h 6709803"/>
              <a:gd name="connsiteX192" fmla="*/ 4611852 w 4833822"/>
              <a:gd name="connsiteY192" fmla="*/ 5829046 h 6709803"/>
              <a:gd name="connsiteX193" fmla="*/ 4611852 w 4833822"/>
              <a:gd name="connsiteY193" fmla="*/ 5825464 h 6709803"/>
              <a:gd name="connsiteX194" fmla="*/ 4694279 w 4833822"/>
              <a:gd name="connsiteY194" fmla="*/ 5811126 h 6709803"/>
              <a:gd name="connsiteX195" fmla="*/ 4651275 w 4833822"/>
              <a:gd name="connsiteY195" fmla="*/ 5635522 h 6709803"/>
              <a:gd name="connsiteX196" fmla="*/ 4572429 w 4833822"/>
              <a:gd name="connsiteY196" fmla="*/ 5517254 h 6709803"/>
              <a:gd name="connsiteX197" fmla="*/ 4583181 w 4833822"/>
              <a:gd name="connsiteY197" fmla="*/ 5424077 h 6709803"/>
              <a:gd name="connsiteX198" fmla="*/ 4436247 w 4833822"/>
              <a:gd name="connsiteY198" fmla="*/ 5377490 h 6709803"/>
              <a:gd name="connsiteX199" fmla="*/ 3504459 w 4833822"/>
              <a:gd name="connsiteY199" fmla="*/ 5291476 h 6709803"/>
              <a:gd name="connsiteX200" fmla="*/ 3393360 w 4833822"/>
              <a:gd name="connsiteY200" fmla="*/ 5282965 h 6709803"/>
              <a:gd name="connsiteX201" fmla="*/ 655337 w 4833822"/>
              <a:gd name="connsiteY201" fmla="*/ 5151707 h 6709803"/>
              <a:gd name="connsiteX202" fmla="*/ 637416 w 4833822"/>
              <a:gd name="connsiteY202" fmla="*/ 5209050 h 6709803"/>
              <a:gd name="connsiteX203" fmla="*/ 863200 w 4833822"/>
              <a:gd name="connsiteY203" fmla="*/ 5312979 h 6709803"/>
              <a:gd name="connsiteX204" fmla="*/ 734181 w 4833822"/>
              <a:gd name="connsiteY204" fmla="*/ 5173214 h 6709803"/>
              <a:gd name="connsiteX205" fmla="*/ 655337 w 4833822"/>
              <a:gd name="connsiteY205" fmla="*/ 5151707 h 6709803"/>
              <a:gd name="connsiteX206" fmla="*/ 465399 w 4833822"/>
              <a:gd name="connsiteY206" fmla="*/ 5112290 h 6709803"/>
              <a:gd name="connsiteX207" fmla="*/ 465399 w 4833822"/>
              <a:gd name="connsiteY207" fmla="*/ 5312979 h 6709803"/>
              <a:gd name="connsiteX208" fmla="*/ 501234 w 4833822"/>
              <a:gd name="connsiteY208" fmla="*/ 5370321 h 6709803"/>
              <a:gd name="connsiteX209" fmla="*/ 554990 w 4833822"/>
              <a:gd name="connsiteY209" fmla="*/ 5316566 h 6709803"/>
              <a:gd name="connsiteX210" fmla="*/ 465399 w 4833822"/>
              <a:gd name="connsiteY210" fmla="*/ 5112290 h 6709803"/>
              <a:gd name="connsiteX211" fmla="*/ 4325169 w 4833822"/>
              <a:gd name="connsiteY211" fmla="*/ 5031393 h 6709803"/>
              <a:gd name="connsiteX212" fmla="*/ 3959602 w 4833822"/>
              <a:gd name="connsiteY212" fmla="*/ 5237721 h 6709803"/>
              <a:gd name="connsiteX213" fmla="*/ 4360985 w 4833822"/>
              <a:gd name="connsiteY213" fmla="*/ 5148125 h 6709803"/>
              <a:gd name="connsiteX214" fmla="*/ 4278558 w 4833822"/>
              <a:gd name="connsiteY214" fmla="*/ 5259223 h 6709803"/>
              <a:gd name="connsiteX215" fmla="*/ 4454163 w 4833822"/>
              <a:gd name="connsiteY215" fmla="*/ 5212632 h 6709803"/>
              <a:gd name="connsiteX216" fmla="*/ 4368153 w 4833822"/>
              <a:gd name="connsiteY216" fmla="*/ 5037027 h 6709803"/>
              <a:gd name="connsiteX217" fmla="*/ 4325169 w 4833822"/>
              <a:gd name="connsiteY217" fmla="*/ 5031393 h 6709803"/>
              <a:gd name="connsiteX218" fmla="*/ 4156709 w 4833822"/>
              <a:gd name="connsiteY218" fmla="*/ 4997605 h 6709803"/>
              <a:gd name="connsiteX219" fmla="*/ 3748157 w 4833822"/>
              <a:gd name="connsiteY219" fmla="*/ 5080031 h 6709803"/>
              <a:gd name="connsiteX220" fmla="*/ 3529543 w 4833822"/>
              <a:gd name="connsiteY220" fmla="*/ 5201880 h 6709803"/>
              <a:gd name="connsiteX221" fmla="*/ 3805494 w 4833822"/>
              <a:gd name="connsiteY221" fmla="*/ 5105121 h 6709803"/>
              <a:gd name="connsiteX222" fmla="*/ 4156709 w 4833822"/>
              <a:gd name="connsiteY222" fmla="*/ 4997605 h 6709803"/>
              <a:gd name="connsiteX223" fmla="*/ 399937 w 4833822"/>
              <a:gd name="connsiteY223" fmla="*/ 4953817 h 6709803"/>
              <a:gd name="connsiteX224" fmla="*/ 210944 w 4833822"/>
              <a:gd name="connsiteY224" fmla="*/ 5033445 h 6709803"/>
              <a:gd name="connsiteX225" fmla="*/ 124936 w 4833822"/>
              <a:gd name="connsiteY225" fmla="*/ 5176796 h 6709803"/>
              <a:gd name="connsiteX226" fmla="*/ 275451 w 4833822"/>
              <a:gd name="connsiteY226" fmla="*/ 5169627 h 6709803"/>
              <a:gd name="connsiteX227" fmla="*/ 304127 w 4833822"/>
              <a:gd name="connsiteY227" fmla="*/ 5187547 h 6709803"/>
              <a:gd name="connsiteX228" fmla="*/ 271869 w 4833822"/>
              <a:gd name="connsiteY228" fmla="*/ 5424077 h 6709803"/>
              <a:gd name="connsiteX229" fmla="*/ 311291 w 4833822"/>
              <a:gd name="connsiteY229" fmla="*/ 5266392 h 6709803"/>
              <a:gd name="connsiteX230" fmla="*/ 243203 w 4833822"/>
              <a:gd name="connsiteY230" fmla="*/ 5058529 h 6709803"/>
              <a:gd name="connsiteX231" fmla="*/ 1214409 w 4833822"/>
              <a:gd name="connsiteY231" fmla="*/ 5037027 h 6709803"/>
              <a:gd name="connsiteX232" fmla="*/ 465399 w 4833822"/>
              <a:gd name="connsiteY232" fmla="*/ 4954600 h 6709803"/>
              <a:gd name="connsiteX233" fmla="*/ 399937 w 4833822"/>
              <a:gd name="connsiteY233" fmla="*/ 4953817 h 6709803"/>
              <a:gd name="connsiteX234" fmla="*/ 2524908 w 4833822"/>
              <a:gd name="connsiteY234" fmla="*/ 3819518 h 6709803"/>
              <a:gd name="connsiteX235" fmla="*/ 2732856 w 4833822"/>
              <a:gd name="connsiteY235" fmla="*/ 4461437 h 6709803"/>
              <a:gd name="connsiteX236" fmla="*/ 2775802 w 4833822"/>
              <a:gd name="connsiteY236" fmla="*/ 4531506 h 6709803"/>
              <a:gd name="connsiteX237" fmla="*/ 2823267 w 4833822"/>
              <a:gd name="connsiteY237" fmla="*/ 4454656 h 6709803"/>
              <a:gd name="connsiteX238" fmla="*/ 2879774 w 4833822"/>
              <a:gd name="connsiteY238" fmla="*/ 4244450 h 6709803"/>
              <a:gd name="connsiteX239" fmla="*/ 2920458 w 4833822"/>
              <a:gd name="connsiteY239" fmla="*/ 4777875 h 6709803"/>
              <a:gd name="connsiteX240" fmla="*/ 3132925 w 4833822"/>
              <a:gd name="connsiteY240" fmla="*/ 4719108 h 6709803"/>
              <a:gd name="connsiteX241" fmla="*/ 2879774 w 4833822"/>
              <a:gd name="connsiteY241" fmla="*/ 5094316 h 6709803"/>
              <a:gd name="connsiteX242" fmla="*/ 2131619 w 4833822"/>
              <a:gd name="connsiteY242" fmla="*/ 5042330 h 6709803"/>
              <a:gd name="connsiteX243" fmla="*/ 1894289 w 4833822"/>
              <a:gd name="connsiteY243" fmla="*/ 4691986 h 6709803"/>
              <a:gd name="connsiteX244" fmla="*/ 2075111 w 4833822"/>
              <a:gd name="connsiteY244" fmla="*/ 4780137 h 6709803"/>
              <a:gd name="connsiteX245" fmla="*/ 2086414 w 4833822"/>
              <a:gd name="connsiteY245" fmla="*/ 4264792 h 6709803"/>
              <a:gd name="connsiteX246" fmla="*/ 2163263 w 4833822"/>
              <a:gd name="connsiteY246" fmla="*/ 4409451 h 6709803"/>
              <a:gd name="connsiteX247" fmla="*/ 2224289 w 4833822"/>
              <a:gd name="connsiteY247" fmla="*/ 4454656 h 6709803"/>
              <a:gd name="connsiteX248" fmla="*/ 2242372 w 4833822"/>
              <a:gd name="connsiteY248" fmla="*/ 4391368 h 6709803"/>
              <a:gd name="connsiteX249" fmla="*/ 2524908 w 4833822"/>
              <a:gd name="connsiteY249" fmla="*/ 3819518 h 6709803"/>
              <a:gd name="connsiteX250" fmla="*/ 2540406 w 4833822"/>
              <a:gd name="connsiteY250" fmla="*/ 3012177 h 6709803"/>
              <a:gd name="connsiteX251" fmla="*/ 2092432 w 4833822"/>
              <a:gd name="connsiteY251" fmla="*/ 3918874 h 6709803"/>
              <a:gd name="connsiteX252" fmla="*/ 2063761 w 4833822"/>
              <a:gd name="connsiteY252" fmla="*/ 4019221 h 6709803"/>
              <a:gd name="connsiteX253" fmla="*/ 1967001 w 4833822"/>
              <a:gd name="connsiteY253" fmla="*/ 3947545 h 6709803"/>
              <a:gd name="connsiteX254" fmla="*/ 1845152 w 4833822"/>
              <a:gd name="connsiteY254" fmla="*/ 3718181 h 6709803"/>
              <a:gd name="connsiteX255" fmla="*/ 1827232 w 4833822"/>
              <a:gd name="connsiteY255" fmla="*/ 4535288 h 6709803"/>
              <a:gd name="connsiteX256" fmla="*/ 1540529 w 4833822"/>
              <a:gd name="connsiteY256" fmla="*/ 4395519 h 6709803"/>
              <a:gd name="connsiteX257" fmla="*/ 1916828 w 4833822"/>
              <a:gd name="connsiteY257" fmla="*/ 4951008 h 6709803"/>
              <a:gd name="connsiteX258" fmla="*/ 3103066 w 4833822"/>
              <a:gd name="connsiteY258" fmla="*/ 5033435 h 6709803"/>
              <a:gd name="connsiteX259" fmla="*/ 3504448 w 4833822"/>
              <a:gd name="connsiteY259" fmla="*/ 4438523 h 6709803"/>
              <a:gd name="connsiteX260" fmla="*/ 3167572 w 4833822"/>
              <a:gd name="connsiteY260" fmla="*/ 4531701 h 6709803"/>
              <a:gd name="connsiteX261" fmla="*/ 3103066 w 4833822"/>
              <a:gd name="connsiteY261" fmla="*/ 3685927 h 6709803"/>
              <a:gd name="connsiteX262" fmla="*/ 3013470 w 4833822"/>
              <a:gd name="connsiteY262" fmla="*/ 4019221 h 6709803"/>
              <a:gd name="connsiteX263" fmla="*/ 2938212 w 4833822"/>
              <a:gd name="connsiteY263" fmla="*/ 4141070 h 6709803"/>
              <a:gd name="connsiteX264" fmla="*/ 2870119 w 4833822"/>
              <a:gd name="connsiteY264" fmla="*/ 4029972 h 6709803"/>
              <a:gd name="connsiteX265" fmla="*/ 2540406 w 4833822"/>
              <a:gd name="connsiteY265" fmla="*/ 3012177 h 6709803"/>
              <a:gd name="connsiteX266" fmla="*/ 357884 w 4833822"/>
              <a:gd name="connsiteY266" fmla="*/ 2940506 h 6709803"/>
              <a:gd name="connsiteX267" fmla="*/ 422396 w 4833822"/>
              <a:gd name="connsiteY267" fmla="*/ 3022933 h 6709803"/>
              <a:gd name="connsiteX268" fmla="*/ 522738 w 4833822"/>
              <a:gd name="connsiteY268" fmla="*/ 3524664 h 6709803"/>
              <a:gd name="connsiteX269" fmla="*/ 490485 w 4833822"/>
              <a:gd name="connsiteY269" fmla="*/ 3664434 h 6709803"/>
              <a:gd name="connsiteX270" fmla="*/ 386555 w 4833822"/>
              <a:gd name="connsiteY270" fmla="*/ 3564087 h 6709803"/>
              <a:gd name="connsiteX271" fmla="*/ 286208 w 4833822"/>
              <a:gd name="connsiteY271" fmla="*/ 3022933 h 6709803"/>
              <a:gd name="connsiteX272" fmla="*/ 357884 w 4833822"/>
              <a:gd name="connsiteY272" fmla="*/ 2940506 h 6709803"/>
              <a:gd name="connsiteX273" fmla="*/ 4036204 w 4833822"/>
              <a:gd name="connsiteY273" fmla="*/ 1523115 h 6709803"/>
              <a:gd name="connsiteX274" fmla="*/ 4110123 w 4833822"/>
              <a:gd name="connsiteY274" fmla="*/ 1585830 h 6709803"/>
              <a:gd name="connsiteX275" fmla="*/ 4063531 w 4833822"/>
              <a:gd name="connsiteY275" fmla="*/ 2395774 h 6709803"/>
              <a:gd name="connsiteX276" fmla="*/ 3938100 w 4833822"/>
              <a:gd name="connsiteY276" fmla="*/ 2083980 h 6709803"/>
              <a:gd name="connsiteX277" fmla="*/ 3970353 w 4833822"/>
              <a:gd name="connsiteY277" fmla="*/ 1589417 h 6709803"/>
              <a:gd name="connsiteX278" fmla="*/ 4036204 w 4833822"/>
              <a:gd name="connsiteY278" fmla="*/ 1523115 h 6709803"/>
              <a:gd name="connsiteX279" fmla="*/ 915320 w 4833822"/>
              <a:gd name="connsiteY279" fmla="*/ 1264686 h 6709803"/>
              <a:gd name="connsiteX280" fmla="*/ 1020430 w 4833822"/>
              <a:gd name="connsiteY280" fmla="*/ 1945448 h 6709803"/>
              <a:gd name="connsiteX281" fmla="*/ 811383 w 4833822"/>
              <a:gd name="connsiteY281" fmla="*/ 1905862 h 6709803"/>
              <a:gd name="connsiteX282" fmla="*/ 915320 w 4833822"/>
              <a:gd name="connsiteY282" fmla="*/ 1264686 h 6709803"/>
              <a:gd name="connsiteX283" fmla="*/ 2447237 w 4833822"/>
              <a:gd name="connsiteY283" fmla="*/ 129912 h 6709803"/>
              <a:gd name="connsiteX284" fmla="*/ 2653184 w 4833822"/>
              <a:gd name="connsiteY284" fmla="*/ 877311 h 6709803"/>
              <a:gd name="connsiteX285" fmla="*/ 2908975 w 4833822"/>
              <a:gd name="connsiteY285" fmla="*/ 1317234 h 6709803"/>
              <a:gd name="connsiteX286" fmla="*/ 3113822 w 4833822"/>
              <a:gd name="connsiteY286" fmla="*/ 2367098 h 6709803"/>
              <a:gd name="connsiteX287" fmla="*/ 3282263 w 4833822"/>
              <a:gd name="connsiteY287" fmla="*/ 1686176 h 6709803"/>
              <a:gd name="connsiteX288" fmla="*/ 3257173 w 4833822"/>
              <a:gd name="connsiteY288" fmla="*/ 1546407 h 6709803"/>
              <a:gd name="connsiteX289" fmla="*/ 3278681 w 4833822"/>
              <a:gd name="connsiteY289" fmla="*/ 1456811 h 6709803"/>
              <a:gd name="connsiteX290" fmla="*/ 3361107 w 4833822"/>
              <a:gd name="connsiteY290" fmla="*/ 1514154 h 6709803"/>
              <a:gd name="connsiteX291" fmla="*/ 3884339 w 4833822"/>
              <a:gd name="connsiteY291" fmla="*/ 2825824 h 6709803"/>
              <a:gd name="connsiteX292" fmla="*/ 3776823 w 4833822"/>
              <a:gd name="connsiteY292" fmla="*/ 3445819 h 6709803"/>
              <a:gd name="connsiteX293" fmla="*/ 4002606 w 4833822"/>
              <a:gd name="connsiteY293" fmla="*/ 3227210 h 6709803"/>
              <a:gd name="connsiteX294" fmla="*/ 4059943 w 4833822"/>
              <a:gd name="connsiteY294" fmla="*/ 3162699 h 6709803"/>
              <a:gd name="connsiteX295" fmla="*/ 4117286 w 4833822"/>
              <a:gd name="connsiteY295" fmla="*/ 3237961 h 6709803"/>
              <a:gd name="connsiteX296" fmla="*/ 4131625 w 4833822"/>
              <a:gd name="connsiteY296" fmla="*/ 4051483 h 6709803"/>
              <a:gd name="connsiteX297" fmla="*/ 3755321 w 4833822"/>
              <a:gd name="connsiteY297" fmla="*/ 4882925 h 6709803"/>
              <a:gd name="connsiteX298" fmla="*/ 3723067 w 4833822"/>
              <a:gd name="connsiteY298" fmla="*/ 4958182 h 6709803"/>
              <a:gd name="connsiteX299" fmla="*/ 4099366 w 4833822"/>
              <a:gd name="connsiteY299" fmla="*/ 4897258 h 6709803"/>
              <a:gd name="connsiteX300" fmla="*/ 4550927 w 4833822"/>
              <a:gd name="connsiteY300" fmla="*/ 5248472 h 6709803"/>
              <a:gd name="connsiteX301" fmla="*/ 4604683 w 4833822"/>
              <a:gd name="connsiteY301" fmla="*/ 5348819 h 6709803"/>
              <a:gd name="connsiteX302" fmla="*/ 4576011 w 4833822"/>
              <a:gd name="connsiteY302" fmla="*/ 6191012 h 6709803"/>
              <a:gd name="connsiteX303" fmla="*/ 4432660 w 4833822"/>
              <a:gd name="connsiteY303" fmla="*/ 6251936 h 6709803"/>
              <a:gd name="connsiteX304" fmla="*/ 3999019 w 4833822"/>
              <a:gd name="connsiteY304" fmla="*/ 6484883 h 6709803"/>
              <a:gd name="connsiteX305" fmla="*/ 3192667 w 4833822"/>
              <a:gd name="connsiteY305" fmla="*/ 6416790 h 6709803"/>
              <a:gd name="connsiteX306" fmla="*/ 2662265 w 4833822"/>
              <a:gd name="connsiteY306" fmla="*/ 5786042 h 6709803"/>
              <a:gd name="connsiteX307" fmla="*/ 2680186 w 4833822"/>
              <a:gd name="connsiteY307" fmla="*/ 6104998 h 6709803"/>
              <a:gd name="connsiteX308" fmla="*/ 2655096 w 4833822"/>
              <a:gd name="connsiteY308" fmla="*/ 6416790 h 6709803"/>
              <a:gd name="connsiteX309" fmla="*/ 2063771 w 4833822"/>
              <a:gd name="connsiteY309" fmla="*/ 6703492 h 6709803"/>
              <a:gd name="connsiteX310" fmla="*/ 1827242 w 4833822"/>
              <a:gd name="connsiteY310" fmla="*/ 6653319 h 6709803"/>
              <a:gd name="connsiteX311" fmla="*/ 1594295 w 4833822"/>
              <a:gd name="connsiteY311" fmla="*/ 6112167 h 6709803"/>
              <a:gd name="connsiteX312" fmla="*/ 1952673 w 4833822"/>
              <a:gd name="connsiteY312" fmla="*/ 5578179 h 6709803"/>
              <a:gd name="connsiteX313" fmla="*/ 2020761 w 4833822"/>
              <a:gd name="connsiteY313" fmla="*/ 5445579 h 6709803"/>
              <a:gd name="connsiteX314" fmla="*/ 1841575 w 4833822"/>
              <a:gd name="connsiteY314" fmla="*/ 5588930 h 6709803"/>
              <a:gd name="connsiteX315" fmla="*/ 884697 w 4833822"/>
              <a:gd name="connsiteY315" fmla="*/ 6334363 h 6709803"/>
              <a:gd name="connsiteX316" fmla="*/ 547826 w 4833822"/>
              <a:gd name="connsiteY316" fmla="*/ 6366616 h 6709803"/>
              <a:gd name="connsiteX317" fmla="*/ 357883 w 4833822"/>
              <a:gd name="connsiteY317" fmla="*/ 6309279 h 6709803"/>
              <a:gd name="connsiteX318" fmla="*/ 89095 w 4833822"/>
              <a:gd name="connsiteY318" fmla="*/ 5882802 h 6709803"/>
              <a:gd name="connsiteX319" fmla="*/ 46091 w 4833822"/>
              <a:gd name="connsiteY319" fmla="*/ 5531593 h 6709803"/>
              <a:gd name="connsiteX320" fmla="*/ 440310 w 4833822"/>
              <a:gd name="connsiteY320" fmla="*/ 4882925 h 6709803"/>
              <a:gd name="connsiteX321" fmla="*/ 1020884 w 4833822"/>
              <a:gd name="connsiteY321" fmla="*/ 4933098 h 6709803"/>
              <a:gd name="connsiteX322" fmla="*/ 798688 w 4833822"/>
              <a:gd name="connsiteY322" fmla="*/ 4761076 h 6709803"/>
              <a:gd name="connsiteX323" fmla="*/ 766435 w 4833822"/>
              <a:gd name="connsiteY323" fmla="*/ 4703733 h 6709803"/>
              <a:gd name="connsiteX324" fmla="*/ 838110 w 4833822"/>
              <a:gd name="connsiteY324" fmla="*/ 4682231 h 6709803"/>
              <a:gd name="connsiteX325" fmla="*/ 1060306 w 4833822"/>
              <a:gd name="connsiteY325" fmla="*/ 4775409 h 6709803"/>
              <a:gd name="connsiteX326" fmla="*/ 777186 w 4833822"/>
              <a:gd name="connsiteY326" fmla="*/ 4277261 h 6709803"/>
              <a:gd name="connsiteX327" fmla="*/ 723430 w 4833822"/>
              <a:gd name="connsiteY327" fmla="*/ 3743278 h 6709803"/>
              <a:gd name="connsiteX328" fmla="*/ 727012 w 4833822"/>
              <a:gd name="connsiteY328" fmla="*/ 3044437 h 6709803"/>
              <a:gd name="connsiteX329" fmla="*/ 762853 w 4833822"/>
              <a:gd name="connsiteY329" fmla="*/ 2911837 h 6709803"/>
              <a:gd name="connsiteX330" fmla="*/ 1017302 w 4833822"/>
              <a:gd name="connsiteY330" fmla="*/ 3212872 h 6709803"/>
              <a:gd name="connsiteX331" fmla="*/ 1139151 w 4833822"/>
              <a:gd name="connsiteY331" fmla="*/ 3252294 h 6709803"/>
              <a:gd name="connsiteX332" fmla="*/ 1110480 w 4833822"/>
              <a:gd name="connsiteY332" fmla="*/ 3141196 h 6709803"/>
              <a:gd name="connsiteX333" fmla="*/ 1135564 w 4833822"/>
              <a:gd name="connsiteY333" fmla="*/ 2252418 h 6709803"/>
              <a:gd name="connsiteX334" fmla="*/ 1493942 w 4833822"/>
              <a:gd name="connsiteY334" fmla="*/ 1592998 h 6709803"/>
              <a:gd name="connsiteX335" fmla="*/ 1547703 w 4833822"/>
              <a:gd name="connsiteY335" fmla="*/ 1539243 h 6709803"/>
              <a:gd name="connsiteX336" fmla="*/ 1597877 w 4833822"/>
              <a:gd name="connsiteY336" fmla="*/ 1632421 h 6709803"/>
              <a:gd name="connsiteX337" fmla="*/ 2070940 w 4833822"/>
              <a:gd name="connsiteY337" fmla="*/ 2406520 h 6709803"/>
              <a:gd name="connsiteX338" fmla="*/ 1926239 w 4833822"/>
              <a:gd name="connsiteY338" fmla="*/ 1667693 h 6709803"/>
              <a:gd name="connsiteX339" fmla="*/ 2386314 w 4833822"/>
              <a:gd name="connsiteY339" fmla="*/ 155893 h 6709803"/>
              <a:gd name="connsiteX340" fmla="*/ 2447237 w 4833822"/>
              <a:gd name="connsiteY340" fmla="*/ 129912 h 6709803"/>
              <a:gd name="connsiteX0" fmla="*/ 2144854 w 4833822"/>
              <a:gd name="connsiteY0" fmla="*/ 6361970 h 6735619"/>
              <a:gd name="connsiteX1" fmla="*/ 2053020 w 4833822"/>
              <a:gd name="connsiteY1" fmla="*/ 6370930 h 6735619"/>
              <a:gd name="connsiteX2" fmla="*/ 1959837 w 4833822"/>
              <a:gd name="connsiteY2" fmla="*/ 6446188 h 6735619"/>
              <a:gd name="connsiteX3" fmla="*/ 2045851 w 4833822"/>
              <a:gd name="connsiteY3" fmla="*/ 6564455 h 6735619"/>
              <a:gd name="connsiteX4" fmla="*/ 2042269 w 4833822"/>
              <a:gd name="connsiteY4" fmla="*/ 6467690 h 6735619"/>
              <a:gd name="connsiteX5" fmla="*/ 2106775 w 4833822"/>
              <a:gd name="connsiteY5" fmla="*/ 6403183 h 6735619"/>
              <a:gd name="connsiteX6" fmla="*/ 2128277 w 4833822"/>
              <a:gd name="connsiteY6" fmla="*/ 6474859 h 6735619"/>
              <a:gd name="connsiteX7" fmla="*/ 2164118 w 4833822"/>
              <a:gd name="connsiteY7" fmla="*/ 6525032 h 6735619"/>
              <a:gd name="connsiteX8" fmla="*/ 2232206 w 4833822"/>
              <a:gd name="connsiteY8" fmla="*/ 6489197 h 6735619"/>
              <a:gd name="connsiteX9" fmla="*/ 2228624 w 4833822"/>
              <a:gd name="connsiteY9" fmla="*/ 6396014 h 6735619"/>
              <a:gd name="connsiteX10" fmla="*/ 2144854 w 4833822"/>
              <a:gd name="connsiteY10" fmla="*/ 6361970 h 6735619"/>
              <a:gd name="connsiteX11" fmla="*/ 2508163 w 4833822"/>
              <a:gd name="connsiteY11" fmla="*/ 6331508 h 6735619"/>
              <a:gd name="connsiteX12" fmla="*/ 2407811 w 4833822"/>
              <a:gd name="connsiteY12" fmla="*/ 6639718 h 6735619"/>
              <a:gd name="connsiteX13" fmla="*/ 2508163 w 4833822"/>
              <a:gd name="connsiteY13" fmla="*/ 6331508 h 6735619"/>
              <a:gd name="connsiteX14" fmla="*/ 2215080 w 4833822"/>
              <a:gd name="connsiteY14" fmla="*/ 6246973 h 6735619"/>
              <a:gd name="connsiteX15" fmla="*/ 2171282 w 4833822"/>
              <a:gd name="connsiteY15" fmla="*/ 6252663 h 6735619"/>
              <a:gd name="connsiteX16" fmla="*/ 2350473 w 4833822"/>
              <a:gd name="connsiteY16" fmla="*/ 6532202 h 6735619"/>
              <a:gd name="connsiteX17" fmla="*/ 2393478 w 4833822"/>
              <a:gd name="connsiteY17" fmla="*/ 6349428 h 6735619"/>
              <a:gd name="connsiteX18" fmla="*/ 2252871 w 4833822"/>
              <a:gd name="connsiteY18" fmla="*/ 6248128 h 6735619"/>
              <a:gd name="connsiteX19" fmla="*/ 2215080 w 4833822"/>
              <a:gd name="connsiteY19" fmla="*/ 6246973 h 6735619"/>
              <a:gd name="connsiteX20" fmla="*/ 3767359 w 4833822"/>
              <a:gd name="connsiteY20" fmla="*/ 6128015 h 6735619"/>
              <a:gd name="connsiteX21" fmla="*/ 3913003 w 4833822"/>
              <a:gd name="connsiteY21" fmla="*/ 6209658 h 6735619"/>
              <a:gd name="connsiteX22" fmla="*/ 3930923 w 4833822"/>
              <a:gd name="connsiteY22" fmla="*/ 6234747 h 6735619"/>
              <a:gd name="connsiteX23" fmla="*/ 3923759 w 4833822"/>
              <a:gd name="connsiteY23" fmla="*/ 6259832 h 6735619"/>
              <a:gd name="connsiteX24" fmla="*/ 3672890 w 4833822"/>
              <a:gd name="connsiteY24" fmla="*/ 6241911 h 6735619"/>
              <a:gd name="connsiteX25" fmla="*/ 3672890 w 4833822"/>
              <a:gd name="connsiteY25" fmla="*/ 6173822 h 6735619"/>
              <a:gd name="connsiteX26" fmla="*/ 3708731 w 4833822"/>
              <a:gd name="connsiteY26" fmla="*/ 6148733 h 6735619"/>
              <a:gd name="connsiteX27" fmla="*/ 3767359 w 4833822"/>
              <a:gd name="connsiteY27" fmla="*/ 6128015 h 6735619"/>
              <a:gd name="connsiteX28" fmla="*/ 3779366 w 4833822"/>
              <a:gd name="connsiteY28" fmla="*/ 6088204 h 6735619"/>
              <a:gd name="connsiteX29" fmla="*/ 3637059 w 4833822"/>
              <a:gd name="connsiteY29" fmla="*/ 6112899 h 6735619"/>
              <a:gd name="connsiteX30" fmla="*/ 3497289 w 4833822"/>
              <a:gd name="connsiteY30" fmla="*/ 6295667 h 6735619"/>
              <a:gd name="connsiteX31" fmla="*/ 3615557 w 4833822"/>
              <a:gd name="connsiteY31" fmla="*/ 6238330 h 6735619"/>
              <a:gd name="connsiteX32" fmla="*/ 3852086 w 4833822"/>
              <a:gd name="connsiteY32" fmla="*/ 6396014 h 6735619"/>
              <a:gd name="connsiteX33" fmla="*/ 3952433 w 4833822"/>
              <a:gd name="connsiteY33" fmla="*/ 6223992 h 6735619"/>
              <a:gd name="connsiteX34" fmla="*/ 3945496 w 4833822"/>
              <a:gd name="connsiteY34" fmla="*/ 6207187 h 6735619"/>
              <a:gd name="connsiteX35" fmla="*/ 3938093 w 4833822"/>
              <a:gd name="connsiteY35" fmla="*/ 6207187 h 6735619"/>
              <a:gd name="connsiteX36" fmla="*/ 3927341 w 4833822"/>
              <a:gd name="connsiteY36" fmla="*/ 6207187 h 6735619"/>
              <a:gd name="connsiteX37" fmla="*/ 3909418 w 4833822"/>
              <a:gd name="connsiteY37" fmla="*/ 6202480 h 6735619"/>
              <a:gd name="connsiteX38" fmla="*/ 3920171 w 4833822"/>
              <a:gd name="connsiteY38" fmla="*/ 6202480 h 6735619"/>
              <a:gd name="connsiteX39" fmla="*/ 3945252 w 4833822"/>
              <a:gd name="connsiteY39" fmla="*/ 6206597 h 6735619"/>
              <a:gd name="connsiteX40" fmla="*/ 3928739 w 4833822"/>
              <a:gd name="connsiteY40" fmla="*/ 6166597 h 6735619"/>
              <a:gd name="connsiteX41" fmla="*/ 3822967 w 4833822"/>
              <a:gd name="connsiteY41" fmla="*/ 6090499 h 6735619"/>
              <a:gd name="connsiteX42" fmla="*/ 3779366 w 4833822"/>
              <a:gd name="connsiteY42" fmla="*/ 6088204 h 6735619"/>
              <a:gd name="connsiteX43" fmla="*/ 4196131 w 4833822"/>
              <a:gd name="connsiteY43" fmla="*/ 5944458 h 6735619"/>
              <a:gd name="connsiteX44" fmla="*/ 4235548 w 4833822"/>
              <a:gd name="connsiteY44" fmla="*/ 6173823 h 6735619"/>
              <a:gd name="connsiteX45" fmla="*/ 4454163 w 4833822"/>
              <a:gd name="connsiteY45" fmla="*/ 6177405 h 6735619"/>
              <a:gd name="connsiteX46" fmla="*/ 4196131 w 4833822"/>
              <a:gd name="connsiteY46" fmla="*/ 5944458 h 6735619"/>
              <a:gd name="connsiteX47" fmla="*/ 1174995 w 4833822"/>
              <a:gd name="connsiteY47" fmla="*/ 5629080 h 6735619"/>
              <a:gd name="connsiteX48" fmla="*/ 1250253 w 4833822"/>
              <a:gd name="connsiteY48" fmla="*/ 5675672 h 6735619"/>
              <a:gd name="connsiteX49" fmla="*/ 1035224 w 4833822"/>
              <a:gd name="connsiteY49" fmla="*/ 5786765 h 6735619"/>
              <a:gd name="connsiteX50" fmla="*/ 981463 w 4833822"/>
              <a:gd name="connsiteY50" fmla="*/ 5761681 h 6735619"/>
              <a:gd name="connsiteX51" fmla="*/ 1174995 w 4833822"/>
              <a:gd name="connsiteY51" fmla="*/ 5629080 h 6735619"/>
              <a:gd name="connsiteX52" fmla="*/ 3960412 w 4833822"/>
              <a:gd name="connsiteY52" fmla="*/ 5599805 h 6735619"/>
              <a:gd name="connsiteX53" fmla="*/ 4095776 w 4833822"/>
              <a:gd name="connsiteY53" fmla="*/ 5657750 h 6735619"/>
              <a:gd name="connsiteX54" fmla="*/ 4052767 w 4833822"/>
              <a:gd name="connsiteY54" fmla="*/ 5686420 h 6735619"/>
              <a:gd name="connsiteX55" fmla="*/ 3852081 w 4833822"/>
              <a:gd name="connsiteY55" fmla="*/ 5654169 h 6735619"/>
              <a:gd name="connsiteX56" fmla="*/ 3859245 w 4833822"/>
              <a:gd name="connsiteY56" fmla="*/ 5618330 h 6735619"/>
              <a:gd name="connsiteX57" fmla="*/ 3917370 w 4833822"/>
              <a:gd name="connsiteY57" fmla="*/ 5600805 h 6735619"/>
              <a:gd name="connsiteX58" fmla="*/ 3960412 w 4833822"/>
              <a:gd name="connsiteY58" fmla="*/ 5599805 h 6735619"/>
              <a:gd name="connsiteX59" fmla="*/ 2177948 w 4833822"/>
              <a:gd name="connsiteY59" fmla="*/ 5505555 h 6735619"/>
              <a:gd name="connsiteX60" fmla="*/ 2146198 w 4833822"/>
              <a:gd name="connsiteY60" fmla="*/ 5528737 h 6735619"/>
              <a:gd name="connsiteX61" fmla="*/ 1680303 w 4833822"/>
              <a:gd name="connsiteY61" fmla="*/ 6227579 h 6735619"/>
              <a:gd name="connsiteX62" fmla="*/ 1762730 w 4833822"/>
              <a:gd name="connsiteY62" fmla="*/ 6589539 h 6735619"/>
              <a:gd name="connsiteX63" fmla="*/ 1802152 w 4833822"/>
              <a:gd name="connsiteY63" fmla="*/ 6310006 h 6735619"/>
              <a:gd name="connsiteX64" fmla="*/ 2081691 w 4833822"/>
              <a:gd name="connsiteY64" fmla="*/ 6152316 h 6735619"/>
              <a:gd name="connsiteX65" fmla="*/ 1845157 w 4833822"/>
              <a:gd name="connsiteY65" fmla="*/ 6234743 h 6735619"/>
              <a:gd name="connsiteX66" fmla="*/ 1744810 w 4833822"/>
              <a:gd name="connsiteY66" fmla="*/ 6206077 h 6735619"/>
              <a:gd name="connsiteX67" fmla="*/ 2060189 w 4833822"/>
              <a:gd name="connsiteY67" fmla="*/ 6051974 h 6735619"/>
              <a:gd name="connsiteX68" fmla="*/ 2178451 w 4833822"/>
              <a:gd name="connsiteY68" fmla="*/ 5991044 h 6735619"/>
              <a:gd name="connsiteX69" fmla="*/ 2293136 w 4833822"/>
              <a:gd name="connsiteY69" fmla="*/ 5525155 h 6735619"/>
              <a:gd name="connsiteX70" fmla="*/ 1999259 w 4833822"/>
              <a:gd name="connsiteY70" fmla="*/ 5940876 h 6735619"/>
              <a:gd name="connsiteX71" fmla="*/ 2196371 w 4833822"/>
              <a:gd name="connsiteY71" fmla="*/ 5510817 h 6735619"/>
              <a:gd name="connsiteX72" fmla="*/ 2177948 w 4833822"/>
              <a:gd name="connsiteY72" fmla="*/ 5505555 h 6735619"/>
              <a:gd name="connsiteX73" fmla="*/ 2511745 w 4833822"/>
              <a:gd name="connsiteY73" fmla="*/ 5492902 h 6735619"/>
              <a:gd name="connsiteX74" fmla="*/ 2482010 w 4833822"/>
              <a:gd name="connsiteY74" fmla="*/ 5721198 h 6735619"/>
              <a:gd name="connsiteX75" fmla="*/ 2486655 w 4833822"/>
              <a:gd name="connsiteY75" fmla="*/ 5786763 h 6735619"/>
              <a:gd name="connsiteX76" fmla="*/ 2514429 w 4833822"/>
              <a:gd name="connsiteY76" fmla="*/ 5802442 h 6735619"/>
              <a:gd name="connsiteX77" fmla="*/ 2526077 w 4833822"/>
              <a:gd name="connsiteY77" fmla="*/ 5826188 h 6735619"/>
              <a:gd name="connsiteX78" fmla="*/ 2486655 w 4833822"/>
              <a:gd name="connsiteY78" fmla="*/ 5786766 h 6735619"/>
              <a:gd name="connsiteX79" fmla="*/ 2486655 w 4833822"/>
              <a:gd name="connsiteY79" fmla="*/ 5786769 h 6735619"/>
              <a:gd name="connsiteX80" fmla="*/ 2440069 w 4833822"/>
              <a:gd name="connsiteY80" fmla="*/ 6062725 h 6735619"/>
              <a:gd name="connsiteX81" fmla="*/ 2375563 w 4833822"/>
              <a:gd name="connsiteY81" fmla="*/ 5625497 h 6735619"/>
              <a:gd name="connsiteX82" fmla="*/ 2296718 w 4833822"/>
              <a:gd name="connsiteY82" fmla="*/ 5994632 h 6735619"/>
              <a:gd name="connsiteX83" fmla="*/ 2429318 w 4833822"/>
              <a:gd name="connsiteY83" fmla="*/ 6116481 h 6735619"/>
              <a:gd name="connsiteX84" fmla="*/ 2493825 w 4833822"/>
              <a:gd name="connsiteY84" fmla="*/ 6016134 h 6735619"/>
              <a:gd name="connsiteX85" fmla="*/ 2529665 w 4833822"/>
              <a:gd name="connsiteY85" fmla="*/ 5826191 h 6735619"/>
              <a:gd name="connsiteX86" fmla="*/ 2511745 w 4833822"/>
              <a:gd name="connsiteY86" fmla="*/ 5492902 h 6735619"/>
              <a:gd name="connsiteX87" fmla="*/ 2808528 w 4833822"/>
              <a:gd name="connsiteY87" fmla="*/ 5490436 h 6735619"/>
              <a:gd name="connsiteX88" fmla="*/ 2784115 w 4833822"/>
              <a:gd name="connsiteY88" fmla="*/ 5503653 h 6735619"/>
              <a:gd name="connsiteX89" fmla="*/ 2798448 w 4833822"/>
              <a:gd name="connsiteY89" fmla="*/ 5578911 h 6735619"/>
              <a:gd name="connsiteX90" fmla="*/ 2880875 w 4833822"/>
              <a:gd name="connsiteY90" fmla="*/ 5693591 h 6735619"/>
              <a:gd name="connsiteX91" fmla="*/ 3142493 w 4833822"/>
              <a:gd name="connsiteY91" fmla="*/ 6023303 h 6735619"/>
              <a:gd name="connsiteX92" fmla="*/ 2891625 w 4833822"/>
              <a:gd name="connsiteY92" fmla="*/ 5858444 h 6735619"/>
              <a:gd name="connsiteX93" fmla="*/ 2683768 w 4833822"/>
              <a:gd name="connsiteY93" fmla="*/ 5614746 h 6735619"/>
              <a:gd name="connsiteX94" fmla="*/ 2651515 w 4833822"/>
              <a:gd name="connsiteY94" fmla="*/ 5639835 h 6735619"/>
              <a:gd name="connsiteX95" fmla="*/ 2866541 w 4833822"/>
              <a:gd name="connsiteY95" fmla="*/ 5883534 h 6735619"/>
              <a:gd name="connsiteX96" fmla="*/ 3389773 w 4833822"/>
              <a:gd name="connsiteY96" fmla="*/ 6482028 h 6735619"/>
              <a:gd name="connsiteX97" fmla="*/ 3637059 w 4833822"/>
              <a:gd name="connsiteY97" fmla="*/ 6525032 h 6735619"/>
              <a:gd name="connsiteX98" fmla="*/ 3246422 w 4833822"/>
              <a:gd name="connsiteY98" fmla="*/ 6155903 h 6735619"/>
              <a:gd name="connsiteX99" fmla="*/ 3400524 w 4833822"/>
              <a:gd name="connsiteY99" fmla="*/ 6206077 h 6735619"/>
              <a:gd name="connsiteX100" fmla="*/ 3336018 w 4833822"/>
              <a:gd name="connsiteY100" fmla="*/ 6059138 h 6735619"/>
              <a:gd name="connsiteX101" fmla="*/ 3095901 w 4833822"/>
              <a:gd name="connsiteY101" fmla="*/ 5797525 h 6735619"/>
              <a:gd name="connsiteX102" fmla="*/ 2862954 w 4833822"/>
              <a:gd name="connsiteY102" fmla="*/ 5528737 h 6735619"/>
              <a:gd name="connsiteX103" fmla="*/ 2808528 w 4833822"/>
              <a:gd name="connsiteY103" fmla="*/ 5490436 h 6735619"/>
              <a:gd name="connsiteX104" fmla="*/ 1587125 w 4833822"/>
              <a:gd name="connsiteY104" fmla="*/ 5446311 h 6735619"/>
              <a:gd name="connsiteX105" fmla="*/ 798688 w 4833822"/>
              <a:gd name="connsiteY105" fmla="*/ 5654174 h 6735619"/>
              <a:gd name="connsiteX106" fmla="*/ 780768 w 4833822"/>
              <a:gd name="connsiteY106" fmla="*/ 6277752 h 6735619"/>
              <a:gd name="connsiteX107" fmla="*/ 791519 w 4833822"/>
              <a:gd name="connsiteY107" fmla="*/ 6084228 h 6735619"/>
              <a:gd name="connsiteX108" fmla="*/ 709092 w 4833822"/>
              <a:gd name="connsiteY108" fmla="*/ 5722262 h 6735619"/>
              <a:gd name="connsiteX109" fmla="*/ 368634 w 4833822"/>
              <a:gd name="connsiteY109" fmla="*/ 5733013 h 6735619"/>
              <a:gd name="connsiteX110" fmla="*/ 332793 w 4833822"/>
              <a:gd name="connsiteY110" fmla="*/ 5758103 h 6735619"/>
              <a:gd name="connsiteX111" fmla="*/ 368634 w 4833822"/>
              <a:gd name="connsiteY111" fmla="*/ 5772436 h 6735619"/>
              <a:gd name="connsiteX112" fmla="*/ 350714 w 4833822"/>
              <a:gd name="connsiteY112" fmla="*/ 6073476 h 6735619"/>
              <a:gd name="connsiteX113" fmla="*/ 447479 w 4833822"/>
              <a:gd name="connsiteY113" fmla="*/ 6137983 h 6735619"/>
              <a:gd name="connsiteX114" fmla="*/ 486896 w 4833822"/>
              <a:gd name="connsiteY114" fmla="*/ 6037636 h 6735619"/>
              <a:gd name="connsiteX115" fmla="*/ 468981 w 4833822"/>
              <a:gd name="connsiteY115" fmla="*/ 5919369 h 6735619"/>
              <a:gd name="connsiteX116" fmla="*/ 372216 w 4833822"/>
              <a:gd name="connsiteY116" fmla="*/ 6026885 h 6735619"/>
              <a:gd name="connsiteX117" fmla="*/ 382967 w 4833822"/>
              <a:gd name="connsiteY117" fmla="*/ 5876364 h 6735619"/>
              <a:gd name="connsiteX118" fmla="*/ 497647 w 4833822"/>
              <a:gd name="connsiteY118" fmla="*/ 5836942 h 6735619"/>
              <a:gd name="connsiteX119" fmla="*/ 569323 w 4833822"/>
              <a:gd name="connsiteY119" fmla="*/ 5951627 h 6735619"/>
              <a:gd name="connsiteX120" fmla="*/ 580074 w 4833822"/>
              <a:gd name="connsiteY120" fmla="*/ 6163067 h 6735619"/>
              <a:gd name="connsiteX121" fmla="*/ 612332 w 4833822"/>
              <a:gd name="connsiteY121" fmla="*/ 5919369 h 6735619"/>
              <a:gd name="connsiteX122" fmla="*/ 497647 w 4833822"/>
              <a:gd name="connsiteY122" fmla="*/ 5686422 h 6735619"/>
              <a:gd name="connsiteX123" fmla="*/ 730594 w 4833822"/>
              <a:gd name="connsiteY123" fmla="*/ 6091391 h 6735619"/>
              <a:gd name="connsiteX124" fmla="*/ 547826 w 4833822"/>
              <a:gd name="connsiteY124" fmla="*/ 6256250 h 6735619"/>
              <a:gd name="connsiteX125" fmla="*/ 834528 w 4833822"/>
              <a:gd name="connsiteY125" fmla="*/ 6288503 h 6735619"/>
              <a:gd name="connsiteX126" fmla="*/ 1533370 w 4833822"/>
              <a:gd name="connsiteY126" fmla="*/ 5772436 h 6735619"/>
              <a:gd name="connsiteX127" fmla="*/ 1633712 w 4833822"/>
              <a:gd name="connsiteY127" fmla="*/ 5639835 h 6735619"/>
              <a:gd name="connsiteX128" fmla="*/ 1142733 w 4833822"/>
              <a:gd name="connsiteY128" fmla="*/ 5955209 h 6735619"/>
              <a:gd name="connsiteX129" fmla="*/ 1031635 w 4833822"/>
              <a:gd name="connsiteY129" fmla="*/ 5983881 h 6735619"/>
              <a:gd name="connsiteX130" fmla="*/ 1096142 w 4833822"/>
              <a:gd name="connsiteY130" fmla="*/ 5883534 h 6735619"/>
              <a:gd name="connsiteX131" fmla="*/ 1587125 w 4833822"/>
              <a:gd name="connsiteY131" fmla="*/ 5446311 h 6735619"/>
              <a:gd name="connsiteX132" fmla="*/ 3072607 w 4833822"/>
              <a:gd name="connsiteY132" fmla="*/ 5437351 h 6735619"/>
              <a:gd name="connsiteX133" fmla="*/ 2988391 w 4833822"/>
              <a:gd name="connsiteY133" fmla="*/ 5471395 h 6735619"/>
              <a:gd name="connsiteX134" fmla="*/ 3038564 w 4833822"/>
              <a:gd name="connsiteY134" fmla="*/ 5582493 h 6735619"/>
              <a:gd name="connsiteX135" fmla="*/ 3407693 w 4833822"/>
              <a:gd name="connsiteY135" fmla="*/ 5998214 h 6735619"/>
              <a:gd name="connsiteX136" fmla="*/ 3576134 w 4833822"/>
              <a:gd name="connsiteY136" fmla="*/ 6037636 h 6735619"/>
              <a:gd name="connsiteX137" fmla="*/ 4002606 w 4833822"/>
              <a:gd name="connsiteY137" fmla="*/ 6141565 h 6735619"/>
              <a:gd name="connsiteX138" fmla="*/ 4124455 w 4833822"/>
              <a:gd name="connsiteY138" fmla="*/ 6223992 h 6735619"/>
              <a:gd name="connsiteX139" fmla="*/ 3586885 w 4833822"/>
              <a:gd name="connsiteY139" fmla="*/ 5675671 h 6735619"/>
              <a:gd name="connsiteX140" fmla="*/ 3339600 w 4833822"/>
              <a:gd name="connsiteY140" fmla="*/ 5532319 h 6735619"/>
              <a:gd name="connsiteX141" fmla="*/ 3551045 w 4833822"/>
              <a:gd name="connsiteY141" fmla="*/ 5707929 h 6735619"/>
              <a:gd name="connsiteX142" fmla="*/ 3658561 w 4833822"/>
              <a:gd name="connsiteY142" fmla="*/ 5890703 h 6735619"/>
              <a:gd name="connsiteX143" fmla="*/ 3536712 w 4833822"/>
              <a:gd name="connsiteY143" fmla="*/ 5815440 h 6735619"/>
              <a:gd name="connsiteX144" fmla="*/ 3167577 w 4833822"/>
              <a:gd name="connsiteY144" fmla="*/ 5478564 h 6735619"/>
              <a:gd name="connsiteX145" fmla="*/ 3072607 w 4833822"/>
              <a:gd name="connsiteY145" fmla="*/ 5437351 h 6735619"/>
              <a:gd name="connsiteX146" fmla="*/ 1497530 w 4833822"/>
              <a:gd name="connsiteY146" fmla="*/ 5349551 h 6735619"/>
              <a:gd name="connsiteX147" fmla="*/ 644585 w 4833822"/>
              <a:gd name="connsiteY147" fmla="*/ 5474982 h 6735619"/>
              <a:gd name="connsiteX148" fmla="*/ 404469 w 4833822"/>
              <a:gd name="connsiteY148" fmla="*/ 5550239 h 6735619"/>
              <a:gd name="connsiteX149" fmla="*/ 218113 w 4833822"/>
              <a:gd name="connsiteY149" fmla="*/ 5704342 h 6735619"/>
              <a:gd name="connsiteX150" fmla="*/ 347132 w 4833822"/>
              <a:gd name="connsiteY150" fmla="*/ 6223992 h 6735619"/>
              <a:gd name="connsiteX151" fmla="*/ 218113 w 4833822"/>
              <a:gd name="connsiteY151" fmla="*/ 5858444 h 6735619"/>
              <a:gd name="connsiteX152" fmla="*/ 289789 w 4833822"/>
              <a:gd name="connsiteY152" fmla="*/ 5750933 h 6735619"/>
              <a:gd name="connsiteX153" fmla="*/ 271869 w 4833822"/>
              <a:gd name="connsiteY153" fmla="*/ 5736600 h 6735619"/>
              <a:gd name="connsiteX154" fmla="*/ 304127 w 4833822"/>
              <a:gd name="connsiteY154" fmla="*/ 5643417 h 6735619"/>
              <a:gd name="connsiteX155" fmla="*/ 400887 w 4833822"/>
              <a:gd name="connsiteY155" fmla="*/ 5560991 h 6735619"/>
              <a:gd name="connsiteX156" fmla="*/ 404469 w 4833822"/>
              <a:gd name="connsiteY156" fmla="*/ 5553821 h 6735619"/>
              <a:gd name="connsiteX157" fmla="*/ 408056 w 4833822"/>
              <a:gd name="connsiteY157" fmla="*/ 5553821 h 6735619"/>
              <a:gd name="connsiteX158" fmla="*/ 569323 w 4833822"/>
              <a:gd name="connsiteY158" fmla="*/ 5510817 h 6735619"/>
              <a:gd name="connsiteX159" fmla="*/ 777186 w 4833822"/>
              <a:gd name="connsiteY159" fmla="*/ 5621915 h 6735619"/>
              <a:gd name="connsiteX160" fmla="*/ 1250249 w 4833822"/>
              <a:gd name="connsiteY160" fmla="*/ 5453474 h 6735619"/>
              <a:gd name="connsiteX161" fmla="*/ 1497530 w 4833822"/>
              <a:gd name="connsiteY161" fmla="*/ 5349551 h 6735619"/>
              <a:gd name="connsiteX162" fmla="*/ 3393360 w 4833822"/>
              <a:gd name="connsiteY162" fmla="*/ 5308781 h 6735619"/>
              <a:gd name="connsiteX163" fmla="*/ 3271511 w 4833822"/>
              <a:gd name="connsiteY163" fmla="*/ 5345964 h 6735619"/>
              <a:gd name="connsiteX164" fmla="*/ 3486538 w 4833822"/>
              <a:gd name="connsiteY164" fmla="*/ 5474982 h 6735619"/>
              <a:gd name="connsiteX165" fmla="*/ 4092197 w 4833822"/>
              <a:gd name="connsiteY165" fmla="*/ 5808276 h 6735619"/>
              <a:gd name="connsiteX166" fmla="*/ 3873588 w 4833822"/>
              <a:gd name="connsiteY166" fmla="*/ 5808276 h 6735619"/>
              <a:gd name="connsiteX167" fmla="*/ 4002606 w 4833822"/>
              <a:gd name="connsiteY167" fmla="*/ 5937289 h 6735619"/>
              <a:gd name="connsiteX168" fmla="*/ 4106535 w 4833822"/>
              <a:gd name="connsiteY168" fmla="*/ 5908618 h 6735619"/>
              <a:gd name="connsiteX169" fmla="*/ 4325144 w 4833822"/>
              <a:gd name="connsiteY169" fmla="*/ 5582493 h 6735619"/>
              <a:gd name="connsiteX170" fmla="*/ 4038441 w 4833822"/>
              <a:gd name="connsiteY170" fmla="*/ 5492902 h 6735619"/>
              <a:gd name="connsiteX171" fmla="*/ 3624178 w 4833822"/>
              <a:gd name="connsiteY171" fmla="*/ 5479290 h 6735619"/>
              <a:gd name="connsiteX172" fmla="*/ 3486739 w 4833822"/>
              <a:gd name="connsiteY172" fmla="*/ 5453511 h 6735619"/>
              <a:gd name="connsiteX173" fmla="*/ 3486739 w 4833822"/>
              <a:gd name="connsiteY173" fmla="*/ 5457506 h 6735619"/>
              <a:gd name="connsiteX174" fmla="*/ 3485394 w 4833822"/>
              <a:gd name="connsiteY174" fmla="*/ 5454817 h 6735619"/>
              <a:gd name="connsiteX175" fmla="*/ 3486706 w 4833822"/>
              <a:gd name="connsiteY175" fmla="*/ 5453505 h 6735619"/>
              <a:gd name="connsiteX176" fmla="*/ 3486538 w 4833822"/>
              <a:gd name="connsiteY176" fmla="*/ 5453474 h 6735619"/>
              <a:gd name="connsiteX177" fmla="*/ 3543876 w 4833822"/>
              <a:gd name="connsiteY177" fmla="*/ 5392550 h 6735619"/>
              <a:gd name="connsiteX178" fmla="*/ 4518674 w 4833822"/>
              <a:gd name="connsiteY178" fmla="*/ 5539488 h 6735619"/>
              <a:gd name="connsiteX179" fmla="*/ 4328731 w 4833822"/>
              <a:gd name="connsiteY179" fmla="*/ 5736600 h 6735619"/>
              <a:gd name="connsiteX180" fmla="*/ 4457745 w 4833822"/>
              <a:gd name="connsiteY180" fmla="*/ 5664919 h 6735619"/>
              <a:gd name="connsiteX181" fmla="*/ 4579599 w 4833822"/>
              <a:gd name="connsiteY181" fmla="*/ 5657756 h 6735619"/>
              <a:gd name="connsiteX182" fmla="*/ 4500754 w 4833822"/>
              <a:gd name="connsiteY182" fmla="*/ 5736600 h 6735619"/>
              <a:gd name="connsiteX183" fmla="*/ 4314393 w 4833822"/>
              <a:gd name="connsiteY183" fmla="*/ 5969548 h 6735619"/>
              <a:gd name="connsiteX184" fmla="*/ 4346651 w 4833822"/>
              <a:gd name="connsiteY184" fmla="*/ 6034054 h 6735619"/>
              <a:gd name="connsiteX185" fmla="*/ 4403989 w 4833822"/>
              <a:gd name="connsiteY185" fmla="*/ 5983881 h 6735619"/>
              <a:gd name="connsiteX186" fmla="*/ 4482833 w 4833822"/>
              <a:gd name="connsiteY186" fmla="*/ 5793938 h 6735619"/>
              <a:gd name="connsiteX187" fmla="*/ 4590350 w 4833822"/>
              <a:gd name="connsiteY187" fmla="*/ 5772436 h 6735619"/>
              <a:gd name="connsiteX188" fmla="*/ 4608265 w 4833822"/>
              <a:gd name="connsiteY188" fmla="*/ 5854862 h 6735619"/>
              <a:gd name="connsiteX189" fmla="*/ 4608265 w 4833822"/>
              <a:gd name="connsiteY189" fmla="*/ 5858444 h 6735619"/>
              <a:gd name="connsiteX190" fmla="*/ 4421909 w 4833822"/>
              <a:gd name="connsiteY190" fmla="*/ 6069889 h 6735619"/>
              <a:gd name="connsiteX191" fmla="*/ 4608265 w 4833822"/>
              <a:gd name="connsiteY191" fmla="*/ 5858444 h 6735619"/>
              <a:gd name="connsiteX192" fmla="*/ 4611852 w 4833822"/>
              <a:gd name="connsiteY192" fmla="*/ 5854862 h 6735619"/>
              <a:gd name="connsiteX193" fmla="*/ 4611852 w 4833822"/>
              <a:gd name="connsiteY193" fmla="*/ 5851280 h 6735619"/>
              <a:gd name="connsiteX194" fmla="*/ 4694279 w 4833822"/>
              <a:gd name="connsiteY194" fmla="*/ 5836942 h 6735619"/>
              <a:gd name="connsiteX195" fmla="*/ 4651275 w 4833822"/>
              <a:gd name="connsiteY195" fmla="*/ 5661338 h 6735619"/>
              <a:gd name="connsiteX196" fmla="*/ 4572429 w 4833822"/>
              <a:gd name="connsiteY196" fmla="*/ 5543070 h 6735619"/>
              <a:gd name="connsiteX197" fmla="*/ 4583181 w 4833822"/>
              <a:gd name="connsiteY197" fmla="*/ 5449893 h 6735619"/>
              <a:gd name="connsiteX198" fmla="*/ 4436247 w 4833822"/>
              <a:gd name="connsiteY198" fmla="*/ 5403306 h 6735619"/>
              <a:gd name="connsiteX199" fmla="*/ 3504459 w 4833822"/>
              <a:gd name="connsiteY199" fmla="*/ 5317292 h 6735619"/>
              <a:gd name="connsiteX200" fmla="*/ 3393360 w 4833822"/>
              <a:gd name="connsiteY200" fmla="*/ 5308781 h 6735619"/>
              <a:gd name="connsiteX201" fmla="*/ 655337 w 4833822"/>
              <a:gd name="connsiteY201" fmla="*/ 5177523 h 6735619"/>
              <a:gd name="connsiteX202" fmla="*/ 637416 w 4833822"/>
              <a:gd name="connsiteY202" fmla="*/ 5234866 h 6735619"/>
              <a:gd name="connsiteX203" fmla="*/ 863200 w 4833822"/>
              <a:gd name="connsiteY203" fmla="*/ 5338795 h 6735619"/>
              <a:gd name="connsiteX204" fmla="*/ 734181 w 4833822"/>
              <a:gd name="connsiteY204" fmla="*/ 5199030 h 6735619"/>
              <a:gd name="connsiteX205" fmla="*/ 655337 w 4833822"/>
              <a:gd name="connsiteY205" fmla="*/ 5177523 h 6735619"/>
              <a:gd name="connsiteX206" fmla="*/ 465399 w 4833822"/>
              <a:gd name="connsiteY206" fmla="*/ 5138106 h 6735619"/>
              <a:gd name="connsiteX207" fmla="*/ 465399 w 4833822"/>
              <a:gd name="connsiteY207" fmla="*/ 5338795 h 6735619"/>
              <a:gd name="connsiteX208" fmla="*/ 501234 w 4833822"/>
              <a:gd name="connsiteY208" fmla="*/ 5396137 h 6735619"/>
              <a:gd name="connsiteX209" fmla="*/ 554990 w 4833822"/>
              <a:gd name="connsiteY209" fmla="*/ 5342382 h 6735619"/>
              <a:gd name="connsiteX210" fmla="*/ 465399 w 4833822"/>
              <a:gd name="connsiteY210" fmla="*/ 5138106 h 6735619"/>
              <a:gd name="connsiteX211" fmla="*/ 4325169 w 4833822"/>
              <a:gd name="connsiteY211" fmla="*/ 5057209 h 6735619"/>
              <a:gd name="connsiteX212" fmla="*/ 3959602 w 4833822"/>
              <a:gd name="connsiteY212" fmla="*/ 5263537 h 6735619"/>
              <a:gd name="connsiteX213" fmla="*/ 4360985 w 4833822"/>
              <a:gd name="connsiteY213" fmla="*/ 5173941 h 6735619"/>
              <a:gd name="connsiteX214" fmla="*/ 4278558 w 4833822"/>
              <a:gd name="connsiteY214" fmla="*/ 5285039 h 6735619"/>
              <a:gd name="connsiteX215" fmla="*/ 4454163 w 4833822"/>
              <a:gd name="connsiteY215" fmla="*/ 5238448 h 6735619"/>
              <a:gd name="connsiteX216" fmla="*/ 4368153 w 4833822"/>
              <a:gd name="connsiteY216" fmla="*/ 5062843 h 6735619"/>
              <a:gd name="connsiteX217" fmla="*/ 4325169 w 4833822"/>
              <a:gd name="connsiteY217" fmla="*/ 5057209 h 6735619"/>
              <a:gd name="connsiteX218" fmla="*/ 4156709 w 4833822"/>
              <a:gd name="connsiteY218" fmla="*/ 5023421 h 6735619"/>
              <a:gd name="connsiteX219" fmla="*/ 3748157 w 4833822"/>
              <a:gd name="connsiteY219" fmla="*/ 5105847 h 6735619"/>
              <a:gd name="connsiteX220" fmla="*/ 3529543 w 4833822"/>
              <a:gd name="connsiteY220" fmla="*/ 5227696 h 6735619"/>
              <a:gd name="connsiteX221" fmla="*/ 3805494 w 4833822"/>
              <a:gd name="connsiteY221" fmla="*/ 5130937 h 6735619"/>
              <a:gd name="connsiteX222" fmla="*/ 4156709 w 4833822"/>
              <a:gd name="connsiteY222" fmla="*/ 5023421 h 6735619"/>
              <a:gd name="connsiteX223" fmla="*/ 399937 w 4833822"/>
              <a:gd name="connsiteY223" fmla="*/ 4979633 h 6735619"/>
              <a:gd name="connsiteX224" fmla="*/ 210944 w 4833822"/>
              <a:gd name="connsiteY224" fmla="*/ 5059261 h 6735619"/>
              <a:gd name="connsiteX225" fmla="*/ 124936 w 4833822"/>
              <a:gd name="connsiteY225" fmla="*/ 5202612 h 6735619"/>
              <a:gd name="connsiteX226" fmla="*/ 275451 w 4833822"/>
              <a:gd name="connsiteY226" fmla="*/ 5195443 h 6735619"/>
              <a:gd name="connsiteX227" fmla="*/ 304127 w 4833822"/>
              <a:gd name="connsiteY227" fmla="*/ 5213363 h 6735619"/>
              <a:gd name="connsiteX228" fmla="*/ 271869 w 4833822"/>
              <a:gd name="connsiteY228" fmla="*/ 5449893 h 6735619"/>
              <a:gd name="connsiteX229" fmla="*/ 311291 w 4833822"/>
              <a:gd name="connsiteY229" fmla="*/ 5292208 h 6735619"/>
              <a:gd name="connsiteX230" fmla="*/ 243203 w 4833822"/>
              <a:gd name="connsiteY230" fmla="*/ 5084345 h 6735619"/>
              <a:gd name="connsiteX231" fmla="*/ 1214409 w 4833822"/>
              <a:gd name="connsiteY231" fmla="*/ 5062843 h 6735619"/>
              <a:gd name="connsiteX232" fmla="*/ 465399 w 4833822"/>
              <a:gd name="connsiteY232" fmla="*/ 4980416 h 6735619"/>
              <a:gd name="connsiteX233" fmla="*/ 399937 w 4833822"/>
              <a:gd name="connsiteY233" fmla="*/ 4979633 h 6735619"/>
              <a:gd name="connsiteX234" fmla="*/ 2524908 w 4833822"/>
              <a:gd name="connsiteY234" fmla="*/ 3845334 h 6735619"/>
              <a:gd name="connsiteX235" fmla="*/ 2732856 w 4833822"/>
              <a:gd name="connsiteY235" fmla="*/ 4487253 h 6735619"/>
              <a:gd name="connsiteX236" fmla="*/ 2775802 w 4833822"/>
              <a:gd name="connsiteY236" fmla="*/ 4557322 h 6735619"/>
              <a:gd name="connsiteX237" fmla="*/ 2823267 w 4833822"/>
              <a:gd name="connsiteY237" fmla="*/ 4480472 h 6735619"/>
              <a:gd name="connsiteX238" fmla="*/ 2879774 w 4833822"/>
              <a:gd name="connsiteY238" fmla="*/ 4270266 h 6735619"/>
              <a:gd name="connsiteX239" fmla="*/ 2920458 w 4833822"/>
              <a:gd name="connsiteY239" fmla="*/ 4803691 h 6735619"/>
              <a:gd name="connsiteX240" fmla="*/ 3132925 w 4833822"/>
              <a:gd name="connsiteY240" fmla="*/ 4744924 h 6735619"/>
              <a:gd name="connsiteX241" fmla="*/ 2879774 w 4833822"/>
              <a:gd name="connsiteY241" fmla="*/ 5120132 h 6735619"/>
              <a:gd name="connsiteX242" fmla="*/ 2131619 w 4833822"/>
              <a:gd name="connsiteY242" fmla="*/ 5068146 h 6735619"/>
              <a:gd name="connsiteX243" fmla="*/ 1894289 w 4833822"/>
              <a:gd name="connsiteY243" fmla="*/ 4717802 h 6735619"/>
              <a:gd name="connsiteX244" fmla="*/ 2075111 w 4833822"/>
              <a:gd name="connsiteY244" fmla="*/ 4805953 h 6735619"/>
              <a:gd name="connsiteX245" fmla="*/ 2086414 w 4833822"/>
              <a:gd name="connsiteY245" fmla="*/ 4290608 h 6735619"/>
              <a:gd name="connsiteX246" fmla="*/ 2163263 w 4833822"/>
              <a:gd name="connsiteY246" fmla="*/ 4435267 h 6735619"/>
              <a:gd name="connsiteX247" fmla="*/ 2224289 w 4833822"/>
              <a:gd name="connsiteY247" fmla="*/ 4480472 h 6735619"/>
              <a:gd name="connsiteX248" fmla="*/ 2242372 w 4833822"/>
              <a:gd name="connsiteY248" fmla="*/ 4417184 h 6735619"/>
              <a:gd name="connsiteX249" fmla="*/ 2524908 w 4833822"/>
              <a:gd name="connsiteY249" fmla="*/ 3845334 h 6735619"/>
              <a:gd name="connsiteX250" fmla="*/ 2540406 w 4833822"/>
              <a:gd name="connsiteY250" fmla="*/ 3037993 h 6735619"/>
              <a:gd name="connsiteX251" fmla="*/ 2092432 w 4833822"/>
              <a:gd name="connsiteY251" fmla="*/ 3944690 h 6735619"/>
              <a:gd name="connsiteX252" fmla="*/ 2063761 w 4833822"/>
              <a:gd name="connsiteY252" fmla="*/ 4045037 h 6735619"/>
              <a:gd name="connsiteX253" fmla="*/ 1967001 w 4833822"/>
              <a:gd name="connsiteY253" fmla="*/ 3973361 h 6735619"/>
              <a:gd name="connsiteX254" fmla="*/ 1845152 w 4833822"/>
              <a:gd name="connsiteY254" fmla="*/ 3743997 h 6735619"/>
              <a:gd name="connsiteX255" fmla="*/ 1827232 w 4833822"/>
              <a:gd name="connsiteY255" fmla="*/ 4561104 h 6735619"/>
              <a:gd name="connsiteX256" fmla="*/ 1540529 w 4833822"/>
              <a:gd name="connsiteY256" fmla="*/ 4421335 h 6735619"/>
              <a:gd name="connsiteX257" fmla="*/ 1916828 w 4833822"/>
              <a:gd name="connsiteY257" fmla="*/ 4976824 h 6735619"/>
              <a:gd name="connsiteX258" fmla="*/ 3103066 w 4833822"/>
              <a:gd name="connsiteY258" fmla="*/ 5059251 h 6735619"/>
              <a:gd name="connsiteX259" fmla="*/ 3504448 w 4833822"/>
              <a:gd name="connsiteY259" fmla="*/ 4464339 h 6735619"/>
              <a:gd name="connsiteX260" fmla="*/ 3167572 w 4833822"/>
              <a:gd name="connsiteY260" fmla="*/ 4557517 h 6735619"/>
              <a:gd name="connsiteX261" fmla="*/ 3103066 w 4833822"/>
              <a:gd name="connsiteY261" fmla="*/ 3711743 h 6735619"/>
              <a:gd name="connsiteX262" fmla="*/ 3013470 w 4833822"/>
              <a:gd name="connsiteY262" fmla="*/ 4045037 h 6735619"/>
              <a:gd name="connsiteX263" fmla="*/ 2938212 w 4833822"/>
              <a:gd name="connsiteY263" fmla="*/ 4166886 h 6735619"/>
              <a:gd name="connsiteX264" fmla="*/ 2870119 w 4833822"/>
              <a:gd name="connsiteY264" fmla="*/ 4055788 h 6735619"/>
              <a:gd name="connsiteX265" fmla="*/ 2540406 w 4833822"/>
              <a:gd name="connsiteY265" fmla="*/ 3037993 h 6735619"/>
              <a:gd name="connsiteX266" fmla="*/ 357884 w 4833822"/>
              <a:gd name="connsiteY266" fmla="*/ 2966322 h 6735619"/>
              <a:gd name="connsiteX267" fmla="*/ 422396 w 4833822"/>
              <a:gd name="connsiteY267" fmla="*/ 3048749 h 6735619"/>
              <a:gd name="connsiteX268" fmla="*/ 522738 w 4833822"/>
              <a:gd name="connsiteY268" fmla="*/ 3550480 h 6735619"/>
              <a:gd name="connsiteX269" fmla="*/ 490485 w 4833822"/>
              <a:gd name="connsiteY269" fmla="*/ 3690250 h 6735619"/>
              <a:gd name="connsiteX270" fmla="*/ 386555 w 4833822"/>
              <a:gd name="connsiteY270" fmla="*/ 3589903 h 6735619"/>
              <a:gd name="connsiteX271" fmla="*/ 286208 w 4833822"/>
              <a:gd name="connsiteY271" fmla="*/ 3048749 h 6735619"/>
              <a:gd name="connsiteX272" fmla="*/ 357884 w 4833822"/>
              <a:gd name="connsiteY272" fmla="*/ 2966322 h 6735619"/>
              <a:gd name="connsiteX273" fmla="*/ 4036204 w 4833822"/>
              <a:gd name="connsiteY273" fmla="*/ 1548931 h 6735619"/>
              <a:gd name="connsiteX274" fmla="*/ 4110123 w 4833822"/>
              <a:gd name="connsiteY274" fmla="*/ 1611646 h 6735619"/>
              <a:gd name="connsiteX275" fmla="*/ 4063531 w 4833822"/>
              <a:gd name="connsiteY275" fmla="*/ 2421590 h 6735619"/>
              <a:gd name="connsiteX276" fmla="*/ 3938100 w 4833822"/>
              <a:gd name="connsiteY276" fmla="*/ 2109796 h 6735619"/>
              <a:gd name="connsiteX277" fmla="*/ 3970353 w 4833822"/>
              <a:gd name="connsiteY277" fmla="*/ 1615233 h 6735619"/>
              <a:gd name="connsiteX278" fmla="*/ 4036204 w 4833822"/>
              <a:gd name="connsiteY278" fmla="*/ 1548931 h 6735619"/>
              <a:gd name="connsiteX279" fmla="*/ 915320 w 4833822"/>
              <a:gd name="connsiteY279" fmla="*/ 1290502 h 6735619"/>
              <a:gd name="connsiteX280" fmla="*/ 1020430 w 4833822"/>
              <a:gd name="connsiteY280" fmla="*/ 1971264 h 6735619"/>
              <a:gd name="connsiteX281" fmla="*/ 811383 w 4833822"/>
              <a:gd name="connsiteY281" fmla="*/ 1931678 h 6735619"/>
              <a:gd name="connsiteX282" fmla="*/ 915320 w 4833822"/>
              <a:gd name="connsiteY282" fmla="*/ 1290502 h 6735619"/>
              <a:gd name="connsiteX283" fmla="*/ 2447237 w 4833822"/>
              <a:gd name="connsiteY283" fmla="*/ 155728 h 6735619"/>
              <a:gd name="connsiteX284" fmla="*/ 2908975 w 4833822"/>
              <a:gd name="connsiteY284" fmla="*/ 1343050 h 6735619"/>
              <a:gd name="connsiteX285" fmla="*/ 3113822 w 4833822"/>
              <a:gd name="connsiteY285" fmla="*/ 2392914 h 6735619"/>
              <a:gd name="connsiteX286" fmla="*/ 3282263 w 4833822"/>
              <a:gd name="connsiteY286" fmla="*/ 1711992 h 6735619"/>
              <a:gd name="connsiteX287" fmla="*/ 3257173 w 4833822"/>
              <a:gd name="connsiteY287" fmla="*/ 1572223 h 6735619"/>
              <a:gd name="connsiteX288" fmla="*/ 3278681 w 4833822"/>
              <a:gd name="connsiteY288" fmla="*/ 1482627 h 6735619"/>
              <a:gd name="connsiteX289" fmla="*/ 3361107 w 4833822"/>
              <a:gd name="connsiteY289" fmla="*/ 1539970 h 6735619"/>
              <a:gd name="connsiteX290" fmla="*/ 3884339 w 4833822"/>
              <a:gd name="connsiteY290" fmla="*/ 2851640 h 6735619"/>
              <a:gd name="connsiteX291" fmla="*/ 3776823 w 4833822"/>
              <a:gd name="connsiteY291" fmla="*/ 3471635 h 6735619"/>
              <a:gd name="connsiteX292" fmla="*/ 4002606 w 4833822"/>
              <a:gd name="connsiteY292" fmla="*/ 3253026 h 6735619"/>
              <a:gd name="connsiteX293" fmla="*/ 4059943 w 4833822"/>
              <a:gd name="connsiteY293" fmla="*/ 3188515 h 6735619"/>
              <a:gd name="connsiteX294" fmla="*/ 4117286 w 4833822"/>
              <a:gd name="connsiteY294" fmla="*/ 3263777 h 6735619"/>
              <a:gd name="connsiteX295" fmla="*/ 4131625 w 4833822"/>
              <a:gd name="connsiteY295" fmla="*/ 4077299 h 6735619"/>
              <a:gd name="connsiteX296" fmla="*/ 3755321 w 4833822"/>
              <a:gd name="connsiteY296" fmla="*/ 4908741 h 6735619"/>
              <a:gd name="connsiteX297" fmla="*/ 3723067 w 4833822"/>
              <a:gd name="connsiteY297" fmla="*/ 4983998 h 6735619"/>
              <a:gd name="connsiteX298" fmla="*/ 4099366 w 4833822"/>
              <a:gd name="connsiteY298" fmla="*/ 4923074 h 6735619"/>
              <a:gd name="connsiteX299" fmla="*/ 4550927 w 4833822"/>
              <a:gd name="connsiteY299" fmla="*/ 5274288 h 6735619"/>
              <a:gd name="connsiteX300" fmla="*/ 4604683 w 4833822"/>
              <a:gd name="connsiteY300" fmla="*/ 5374635 h 6735619"/>
              <a:gd name="connsiteX301" fmla="*/ 4576011 w 4833822"/>
              <a:gd name="connsiteY301" fmla="*/ 6216828 h 6735619"/>
              <a:gd name="connsiteX302" fmla="*/ 4432660 w 4833822"/>
              <a:gd name="connsiteY302" fmla="*/ 6277752 h 6735619"/>
              <a:gd name="connsiteX303" fmla="*/ 3999019 w 4833822"/>
              <a:gd name="connsiteY303" fmla="*/ 6510699 h 6735619"/>
              <a:gd name="connsiteX304" fmla="*/ 3192667 w 4833822"/>
              <a:gd name="connsiteY304" fmla="*/ 6442606 h 6735619"/>
              <a:gd name="connsiteX305" fmla="*/ 2662265 w 4833822"/>
              <a:gd name="connsiteY305" fmla="*/ 5811858 h 6735619"/>
              <a:gd name="connsiteX306" fmla="*/ 2680186 w 4833822"/>
              <a:gd name="connsiteY306" fmla="*/ 6130814 h 6735619"/>
              <a:gd name="connsiteX307" fmla="*/ 2655096 w 4833822"/>
              <a:gd name="connsiteY307" fmla="*/ 6442606 h 6735619"/>
              <a:gd name="connsiteX308" fmla="*/ 2063771 w 4833822"/>
              <a:gd name="connsiteY308" fmla="*/ 6729308 h 6735619"/>
              <a:gd name="connsiteX309" fmla="*/ 1827242 w 4833822"/>
              <a:gd name="connsiteY309" fmla="*/ 6679135 h 6735619"/>
              <a:gd name="connsiteX310" fmla="*/ 1594295 w 4833822"/>
              <a:gd name="connsiteY310" fmla="*/ 6137983 h 6735619"/>
              <a:gd name="connsiteX311" fmla="*/ 1952673 w 4833822"/>
              <a:gd name="connsiteY311" fmla="*/ 5603995 h 6735619"/>
              <a:gd name="connsiteX312" fmla="*/ 2020761 w 4833822"/>
              <a:gd name="connsiteY312" fmla="*/ 5471395 h 6735619"/>
              <a:gd name="connsiteX313" fmla="*/ 1841575 w 4833822"/>
              <a:gd name="connsiteY313" fmla="*/ 5614746 h 6735619"/>
              <a:gd name="connsiteX314" fmla="*/ 884697 w 4833822"/>
              <a:gd name="connsiteY314" fmla="*/ 6360179 h 6735619"/>
              <a:gd name="connsiteX315" fmla="*/ 547826 w 4833822"/>
              <a:gd name="connsiteY315" fmla="*/ 6392432 h 6735619"/>
              <a:gd name="connsiteX316" fmla="*/ 357883 w 4833822"/>
              <a:gd name="connsiteY316" fmla="*/ 6335095 h 6735619"/>
              <a:gd name="connsiteX317" fmla="*/ 89095 w 4833822"/>
              <a:gd name="connsiteY317" fmla="*/ 5908618 h 6735619"/>
              <a:gd name="connsiteX318" fmla="*/ 46091 w 4833822"/>
              <a:gd name="connsiteY318" fmla="*/ 5557409 h 6735619"/>
              <a:gd name="connsiteX319" fmla="*/ 440310 w 4833822"/>
              <a:gd name="connsiteY319" fmla="*/ 4908741 h 6735619"/>
              <a:gd name="connsiteX320" fmla="*/ 1020884 w 4833822"/>
              <a:gd name="connsiteY320" fmla="*/ 4958914 h 6735619"/>
              <a:gd name="connsiteX321" fmla="*/ 798688 w 4833822"/>
              <a:gd name="connsiteY321" fmla="*/ 4786892 h 6735619"/>
              <a:gd name="connsiteX322" fmla="*/ 766435 w 4833822"/>
              <a:gd name="connsiteY322" fmla="*/ 4729549 h 6735619"/>
              <a:gd name="connsiteX323" fmla="*/ 838110 w 4833822"/>
              <a:gd name="connsiteY323" fmla="*/ 4708047 h 6735619"/>
              <a:gd name="connsiteX324" fmla="*/ 1060306 w 4833822"/>
              <a:gd name="connsiteY324" fmla="*/ 4801225 h 6735619"/>
              <a:gd name="connsiteX325" fmla="*/ 777186 w 4833822"/>
              <a:gd name="connsiteY325" fmla="*/ 4303077 h 6735619"/>
              <a:gd name="connsiteX326" fmla="*/ 723430 w 4833822"/>
              <a:gd name="connsiteY326" fmla="*/ 3769094 h 6735619"/>
              <a:gd name="connsiteX327" fmla="*/ 727012 w 4833822"/>
              <a:gd name="connsiteY327" fmla="*/ 3070253 h 6735619"/>
              <a:gd name="connsiteX328" fmla="*/ 762853 w 4833822"/>
              <a:gd name="connsiteY328" fmla="*/ 2937653 h 6735619"/>
              <a:gd name="connsiteX329" fmla="*/ 1017302 w 4833822"/>
              <a:gd name="connsiteY329" fmla="*/ 3238688 h 6735619"/>
              <a:gd name="connsiteX330" fmla="*/ 1139151 w 4833822"/>
              <a:gd name="connsiteY330" fmla="*/ 3278110 h 6735619"/>
              <a:gd name="connsiteX331" fmla="*/ 1110480 w 4833822"/>
              <a:gd name="connsiteY331" fmla="*/ 3167012 h 6735619"/>
              <a:gd name="connsiteX332" fmla="*/ 1135564 w 4833822"/>
              <a:gd name="connsiteY332" fmla="*/ 2278234 h 6735619"/>
              <a:gd name="connsiteX333" fmla="*/ 1493942 w 4833822"/>
              <a:gd name="connsiteY333" fmla="*/ 1618814 h 6735619"/>
              <a:gd name="connsiteX334" fmla="*/ 1547703 w 4833822"/>
              <a:gd name="connsiteY334" fmla="*/ 1565059 h 6735619"/>
              <a:gd name="connsiteX335" fmla="*/ 1597877 w 4833822"/>
              <a:gd name="connsiteY335" fmla="*/ 1658237 h 6735619"/>
              <a:gd name="connsiteX336" fmla="*/ 2070940 w 4833822"/>
              <a:gd name="connsiteY336" fmla="*/ 2432336 h 6735619"/>
              <a:gd name="connsiteX337" fmla="*/ 1926239 w 4833822"/>
              <a:gd name="connsiteY337" fmla="*/ 1693509 h 6735619"/>
              <a:gd name="connsiteX338" fmla="*/ 2386314 w 4833822"/>
              <a:gd name="connsiteY338" fmla="*/ 181709 h 6735619"/>
              <a:gd name="connsiteX339" fmla="*/ 2447237 w 4833822"/>
              <a:gd name="connsiteY339" fmla="*/ 155728 h 6735619"/>
              <a:gd name="connsiteX0" fmla="*/ 2144854 w 4833822"/>
              <a:gd name="connsiteY0" fmla="*/ 6228540 h 6602189"/>
              <a:gd name="connsiteX1" fmla="*/ 2053020 w 4833822"/>
              <a:gd name="connsiteY1" fmla="*/ 6237500 h 6602189"/>
              <a:gd name="connsiteX2" fmla="*/ 1959837 w 4833822"/>
              <a:gd name="connsiteY2" fmla="*/ 6312758 h 6602189"/>
              <a:gd name="connsiteX3" fmla="*/ 2045851 w 4833822"/>
              <a:gd name="connsiteY3" fmla="*/ 6431025 h 6602189"/>
              <a:gd name="connsiteX4" fmla="*/ 2042269 w 4833822"/>
              <a:gd name="connsiteY4" fmla="*/ 6334260 h 6602189"/>
              <a:gd name="connsiteX5" fmla="*/ 2106775 w 4833822"/>
              <a:gd name="connsiteY5" fmla="*/ 6269753 h 6602189"/>
              <a:gd name="connsiteX6" fmla="*/ 2128277 w 4833822"/>
              <a:gd name="connsiteY6" fmla="*/ 6341429 h 6602189"/>
              <a:gd name="connsiteX7" fmla="*/ 2164118 w 4833822"/>
              <a:gd name="connsiteY7" fmla="*/ 6391602 h 6602189"/>
              <a:gd name="connsiteX8" fmla="*/ 2232206 w 4833822"/>
              <a:gd name="connsiteY8" fmla="*/ 6355767 h 6602189"/>
              <a:gd name="connsiteX9" fmla="*/ 2228624 w 4833822"/>
              <a:gd name="connsiteY9" fmla="*/ 6262584 h 6602189"/>
              <a:gd name="connsiteX10" fmla="*/ 2144854 w 4833822"/>
              <a:gd name="connsiteY10" fmla="*/ 6228540 h 6602189"/>
              <a:gd name="connsiteX11" fmla="*/ 2508163 w 4833822"/>
              <a:gd name="connsiteY11" fmla="*/ 6198078 h 6602189"/>
              <a:gd name="connsiteX12" fmla="*/ 2407811 w 4833822"/>
              <a:gd name="connsiteY12" fmla="*/ 6506288 h 6602189"/>
              <a:gd name="connsiteX13" fmla="*/ 2508163 w 4833822"/>
              <a:gd name="connsiteY13" fmla="*/ 6198078 h 6602189"/>
              <a:gd name="connsiteX14" fmla="*/ 2215080 w 4833822"/>
              <a:gd name="connsiteY14" fmla="*/ 6113543 h 6602189"/>
              <a:gd name="connsiteX15" fmla="*/ 2171282 w 4833822"/>
              <a:gd name="connsiteY15" fmla="*/ 6119233 h 6602189"/>
              <a:gd name="connsiteX16" fmla="*/ 2350473 w 4833822"/>
              <a:gd name="connsiteY16" fmla="*/ 6398772 h 6602189"/>
              <a:gd name="connsiteX17" fmla="*/ 2393478 w 4833822"/>
              <a:gd name="connsiteY17" fmla="*/ 6215998 h 6602189"/>
              <a:gd name="connsiteX18" fmla="*/ 2252871 w 4833822"/>
              <a:gd name="connsiteY18" fmla="*/ 6114698 h 6602189"/>
              <a:gd name="connsiteX19" fmla="*/ 2215080 w 4833822"/>
              <a:gd name="connsiteY19" fmla="*/ 6113543 h 6602189"/>
              <a:gd name="connsiteX20" fmla="*/ 3767359 w 4833822"/>
              <a:gd name="connsiteY20" fmla="*/ 5994585 h 6602189"/>
              <a:gd name="connsiteX21" fmla="*/ 3913003 w 4833822"/>
              <a:gd name="connsiteY21" fmla="*/ 6076228 h 6602189"/>
              <a:gd name="connsiteX22" fmla="*/ 3930923 w 4833822"/>
              <a:gd name="connsiteY22" fmla="*/ 6101317 h 6602189"/>
              <a:gd name="connsiteX23" fmla="*/ 3923759 w 4833822"/>
              <a:gd name="connsiteY23" fmla="*/ 6126402 h 6602189"/>
              <a:gd name="connsiteX24" fmla="*/ 3672890 w 4833822"/>
              <a:gd name="connsiteY24" fmla="*/ 6108481 h 6602189"/>
              <a:gd name="connsiteX25" fmla="*/ 3672890 w 4833822"/>
              <a:gd name="connsiteY25" fmla="*/ 6040392 h 6602189"/>
              <a:gd name="connsiteX26" fmla="*/ 3708731 w 4833822"/>
              <a:gd name="connsiteY26" fmla="*/ 6015303 h 6602189"/>
              <a:gd name="connsiteX27" fmla="*/ 3767359 w 4833822"/>
              <a:gd name="connsiteY27" fmla="*/ 5994585 h 6602189"/>
              <a:gd name="connsiteX28" fmla="*/ 3779366 w 4833822"/>
              <a:gd name="connsiteY28" fmla="*/ 5954774 h 6602189"/>
              <a:gd name="connsiteX29" fmla="*/ 3637059 w 4833822"/>
              <a:gd name="connsiteY29" fmla="*/ 5979469 h 6602189"/>
              <a:gd name="connsiteX30" fmla="*/ 3497289 w 4833822"/>
              <a:gd name="connsiteY30" fmla="*/ 6162237 h 6602189"/>
              <a:gd name="connsiteX31" fmla="*/ 3615557 w 4833822"/>
              <a:gd name="connsiteY31" fmla="*/ 6104900 h 6602189"/>
              <a:gd name="connsiteX32" fmla="*/ 3852086 w 4833822"/>
              <a:gd name="connsiteY32" fmla="*/ 6262584 h 6602189"/>
              <a:gd name="connsiteX33" fmla="*/ 3952433 w 4833822"/>
              <a:gd name="connsiteY33" fmla="*/ 6090562 h 6602189"/>
              <a:gd name="connsiteX34" fmla="*/ 3945496 w 4833822"/>
              <a:gd name="connsiteY34" fmla="*/ 6073757 h 6602189"/>
              <a:gd name="connsiteX35" fmla="*/ 3938093 w 4833822"/>
              <a:gd name="connsiteY35" fmla="*/ 6073757 h 6602189"/>
              <a:gd name="connsiteX36" fmla="*/ 3927341 w 4833822"/>
              <a:gd name="connsiteY36" fmla="*/ 6073757 h 6602189"/>
              <a:gd name="connsiteX37" fmla="*/ 3909418 w 4833822"/>
              <a:gd name="connsiteY37" fmla="*/ 6069050 h 6602189"/>
              <a:gd name="connsiteX38" fmla="*/ 3920171 w 4833822"/>
              <a:gd name="connsiteY38" fmla="*/ 6069050 h 6602189"/>
              <a:gd name="connsiteX39" fmla="*/ 3945252 w 4833822"/>
              <a:gd name="connsiteY39" fmla="*/ 6073167 h 6602189"/>
              <a:gd name="connsiteX40" fmla="*/ 3928739 w 4833822"/>
              <a:gd name="connsiteY40" fmla="*/ 6033167 h 6602189"/>
              <a:gd name="connsiteX41" fmla="*/ 3822967 w 4833822"/>
              <a:gd name="connsiteY41" fmla="*/ 5957069 h 6602189"/>
              <a:gd name="connsiteX42" fmla="*/ 3779366 w 4833822"/>
              <a:gd name="connsiteY42" fmla="*/ 5954774 h 6602189"/>
              <a:gd name="connsiteX43" fmla="*/ 4196131 w 4833822"/>
              <a:gd name="connsiteY43" fmla="*/ 5811028 h 6602189"/>
              <a:gd name="connsiteX44" fmla="*/ 4235548 w 4833822"/>
              <a:gd name="connsiteY44" fmla="*/ 6040393 h 6602189"/>
              <a:gd name="connsiteX45" fmla="*/ 4454163 w 4833822"/>
              <a:gd name="connsiteY45" fmla="*/ 6043975 h 6602189"/>
              <a:gd name="connsiteX46" fmla="*/ 4196131 w 4833822"/>
              <a:gd name="connsiteY46" fmla="*/ 5811028 h 6602189"/>
              <a:gd name="connsiteX47" fmla="*/ 1174995 w 4833822"/>
              <a:gd name="connsiteY47" fmla="*/ 5495650 h 6602189"/>
              <a:gd name="connsiteX48" fmla="*/ 1250253 w 4833822"/>
              <a:gd name="connsiteY48" fmla="*/ 5542242 h 6602189"/>
              <a:gd name="connsiteX49" fmla="*/ 1035224 w 4833822"/>
              <a:gd name="connsiteY49" fmla="*/ 5653335 h 6602189"/>
              <a:gd name="connsiteX50" fmla="*/ 981463 w 4833822"/>
              <a:gd name="connsiteY50" fmla="*/ 5628251 h 6602189"/>
              <a:gd name="connsiteX51" fmla="*/ 1174995 w 4833822"/>
              <a:gd name="connsiteY51" fmla="*/ 5495650 h 6602189"/>
              <a:gd name="connsiteX52" fmla="*/ 3960412 w 4833822"/>
              <a:gd name="connsiteY52" fmla="*/ 5466375 h 6602189"/>
              <a:gd name="connsiteX53" fmla="*/ 4095776 w 4833822"/>
              <a:gd name="connsiteY53" fmla="*/ 5524320 h 6602189"/>
              <a:gd name="connsiteX54" fmla="*/ 4052767 w 4833822"/>
              <a:gd name="connsiteY54" fmla="*/ 5552990 h 6602189"/>
              <a:gd name="connsiteX55" fmla="*/ 3852081 w 4833822"/>
              <a:gd name="connsiteY55" fmla="*/ 5520739 h 6602189"/>
              <a:gd name="connsiteX56" fmla="*/ 3859245 w 4833822"/>
              <a:gd name="connsiteY56" fmla="*/ 5484900 h 6602189"/>
              <a:gd name="connsiteX57" fmla="*/ 3917370 w 4833822"/>
              <a:gd name="connsiteY57" fmla="*/ 5467375 h 6602189"/>
              <a:gd name="connsiteX58" fmla="*/ 3960412 w 4833822"/>
              <a:gd name="connsiteY58" fmla="*/ 5466375 h 6602189"/>
              <a:gd name="connsiteX59" fmla="*/ 2177948 w 4833822"/>
              <a:gd name="connsiteY59" fmla="*/ 5372125 h 6602189"/>
              <a:gd name="connsiteX60" fmla="*/ 2146198 w 4833822"/>
              <a:gd name="connsiteY60" fmla="*/ 5395307 h 6602189"/>
              <a:gd name="connsiteX61" fmla="*/ 1680303 w 4833822"/>
              <a:gd name="connsiteY61" fmla="*/ 6094149 h 6602189"/>
              <a:gd name="connsiteX62" fmla="*/ 1762730 w 4833822"/>
              <a:gd name="connsiteY62" fmla="*/ 6456109 h 6602189"/>
              <a:gd name="connsiteX63" fmla="*/ 1802152 w 4833822"/>
              <a:gd name="connsiteY63" fmla="*/ 6176576 h 6602189"/>
              <a:gd name="connsiteX64" fmla="*/ 2081691 w 4833822"/>
              <a:gd name="connsiteY64" fmla="*/ 6018886 h 6602189"/>
              <a:gd name="connsiteX65" fmla="*/ 1845157 w 4833822"/>
              <a:gd name="connsiteY65" fmla="*/ 6101313 h 6602189"/>
              <a:gd name="connsiteX66" fmla="*/ 1744810 w 4833822"/>
              <a:gd name="connsiteY66" fmla="*/ 6072647 h 6602189"/>
              <a:gd name="connsiteX67" fmla="*/ 2060189 w 4833822"/>
              <a:gd name="connsiteY67" fmla="*/ 5918544 h 6602189"/>
              <a:gd name="connsiteX68" fmla="*/ 2178451 w 4833822"/>
              <a:gd name="connsiteY68" fmla="*/ 5857614 h 6602189"/>
              <a:gd name="connsiteX69" fmla="*/ 2293136 w 4833822"/>
              <a:gd name="connsiteY69" fmla="*/ 5391725 h 6602189"/>
              <a:gd name="connsiteX70" fmla="*/ 1999259 w 4833822"/>
              <a:gd name="connsiteY70" fmla="*/ 5807446 h 6602189"/>
              <a:gd name="connsiteX71" fmla="*/ 2196371 w 4833822"/>
              <a:gd name="connsiteY71" fmla="*/ 5377387 h 6602189"/>
              <a:gd name="connsiteX72" fmla="*/ 2177948 w 4833822"/>
              <a:gd name="connsiteY72" fmla="*/ 5372125 h 6602189"/>
              <a:gd name="connsiteX73" fmla="*/ 2511745 w 4833822"/>
              <a:gd name="connsiteY73" fmla="*/ 5359472 h 6602189"/>
              <a:gd name="connsiteX74" fmla="*/ 2482010 w 4833822"/>
              <a:gd name="connsiteY74" fmla="*/ 5587768 h 6602189"/>
              <a:gd name="connsiteX75" fmla="*/ 2486655 w 4833822"/>
              <a:gd name="connsiteY75" fmla="*/ 5653333 h 6602189"/>
              <a:gd name="connsiteX76" fmla="*/ 2514429 w 4833822"/>
              <a:gd name="connsiteY76" fmla="*/ 5669012 h 6602189"/>
              <a:gd name="connsiteX77" fmla="*/ 2526077 w 4833822"/>
              <a:gd name="connsiteY77" fmla="*/ 5692758 h 6602189"/>
              <a:gd name="connsiteX78" fmla="*/ 2486655 w 4833822"/>
              <a:gd name="connsiteY78" fmla="*/ 5653336 h 6602189"/>
              <a:gd name="connsiteX79" fmla="*/ 2486655 w 4833822"/>
              <a:gd name="connsiteY79" fmla="*/ 5653339 h 6602189"/>
              <a:gd name="connsiteX80" fmla="*/ 2440069 w 4833822"/>
              <a:gd name="connsiteY80" fmla="*/ 5929295 h 6602189"/>
              <a:gd name="connsiteX81" fmla="*/ 2375563 w 4833822"/>
              <a:gd name="connsiteY81" fmla="*/ 5492067 h 6602189"/>
              <a:gd name="connsiteX82" fmla="*/ 2296718 w 4833822"/>
              <a:gd name="connsiteY82" fmla="*/ 5861202 h 6602189"/>
              <a:gd name="connsiteX83" fmla="*/ 2429318 w 4833822"/>
              <a:gd name="connsiteY83" fmla="*/ 5983051 h 6602189"/>
              <a:gd name="connsiteX84" fmla="*/ 2493825 w 4833822"/>
              <a:gd name="connsiteY84" fmla="*/ 5882704 h 6602189"/>
              <a:gd name="connsiteX85" fmla="*/ 2529665 w 4833822"/>
              <a:gd name="connsiteY85" fmla="*/ 5692761 h 6602189"/>
              <a:gd name="connsiteX86" fmla="*/ 2511745 w 4833822"/>
              <a:gd name="connsiteY86" fmla="*/ 5359472 h 6602189"/>
              <a:gd name="connsiteX87" fmla="*/ 2808528 w 4833822"/>
              <a:gd name="connsiteY87" fmla="*/ 5357006 h 6602189"/>
              <a:gd name="connsiteX88" fmla="*/ 2784115 w 4833822"/>
              <a:gd name="connsiteY88" fmla="*/ 5370223 h 6602189"/>
              <a:gd name="connsiteX89" fmla="*/ 2798448 w 4833822"/>
              <a:gd name="connsiteY89" fmla="*/ 5445481 h 6602189"/>
              <a:gd name="connsiteX90" fmla="*/ 2880875 w 4833822"/>
              <a:gd name="connsiteY90" fmla="*/ 5560161 h 6602189"/>
              <a:gd name="connsiteX91" fmla="*/ 3142493 w 4833822"/>
              <a:gd name="connsiteY91" fmla="*/ 5889873 h 6602189"/>
              <a:gd name="connsiteX92" fmla="*/ 2891625 w 4833822"/>
              <a:gd name="connsiteY92" fmla="*/ 5725014 h 6602189"/>
              <a:gd name="connsiteX93" fmla="*/ 2683768 w 4833822"/>
              <a:gd name="connsiteY93" fmla="*/ 5481316 h 6602189"/>
              <a:gd name="connsiteX94" fmla="*/ 2651515 w 4833822"/>
              <a:gd name="connsiteY94" fmla="*/ 5506405 h 6602189"/>
              <a:gd name="connsiteX95" fmla="*/ 2866541 w 4833822"/>
              <a:gd name="connsiteY95" fmla="*/ 5750104 h 6602189"/>
              <a:gd name="connsiteX96" fmla="*/ 3389773 w 4833822"/>
              <a:gd name="connsiteY96" fmla="*/ 6348598 h 6602189"/>
              <a:gd name="connsiteX97" fmla="*/ 3637059 w 4833822"/>
              <a:gd name="connsiteY97" fmla="*/ 6391602 h 6602189"/>
              <a:gd name="connsiteX98" fmla="*/ 3246422 w 4833822"/>
              <a:gd name="connsiteY98" fmla="*/ 6022473 h 6602189"/>
              <a:gd name="connsiteX99" fmla="*/ 3400524 w 4833822"/>
              <a:gd name="connsiteY99" fmla="*/ 6072647 h 6602189"/>
              <a:gd name="connsiteX100" fmla="*/ 3336018 w 4833822"/>
              <a:gd name="connsiteY100" fmla="*/ 5925708 h 6602189"/>
              <a:gd name="connsiteX101" fmla="*/ 3095901 w 4833822"/>
              <a:gd name="connsiteY101" fmla="*/ 5664095 h 6602189"/>
              <a:gd name="connsiteX102" fmla="*/ 2862954 w 4833822"/>
              <a:gd name="connsiteY102" fmla="*/ 5395307 h 6602189"/>
              <a:gd name="connsiteX103" fmla="*/ 2808528 w 4833822"/>
              <a:gd name="connsiteY103" fmla="*/ 5357006 h 6602189"/>
              <a:gd name="connsiteX104" fmla="*/ 1587125 w 4833822"/>
              <a:gd name="connsiteY104" fmla="*/ 5312881 h 6602189"/>
              <a:gd name="connsiteX105" fmla="*/ 798688 w 4833822"/>
              <a:gd name="connsiteY105" fmla="*/ 5520744 h 6602189"/>
              <a:gd name="connsiteX106" fmla="*/ 780768 w 4833822"/>
              <a:gd name="connsiteY106" fmla="*/ 6144322 h 6602189"/>
              <a:gd name="connsiteX107" fmla="*/ 791519 w 4833822"/>
              <a:gd name="connsiteY107" fmla="*/ 5950798 h 6602189"/>
              <a:gd name="connsiteX108" fmla="*/ 709092 w 4833822"/>
              <a:gd name="connsiteY108" fmla="*/ 5588832 h 6602189"/>
              <a:gd name="connsiteX109" fmla="*/ 368634 w 4833822"/>
              <a:gd name="connsiteY109" fmla="*/ 5599583 h 6602189"/>
              <a:gd name="connsiteX110" fmla="*/ 332793 w 4833822"/>
              <a:gd name="connsiteY110" fmla="*/ 5624673 h 6602189"/>
              <a:gd name="connsiteX111" fmla="*/ 368634 w 4833822"/>
              <a:gd name="connsiteY111" fmla="*/ 5639006 h 6602189"/>
              <a:gd name="connsiteX112" fmla="*/ 350714 w 4833822"/>
              <a:gd name="connsiteY112" fmla="*/ 5940046 h 6602189"/>
              <a:gd name="connsiteX113" fmla="*/ 447479 w 4833822"/>
              <a:gd name="connsiteY113" fmla="*/ 6004553 h 6602189"/>
              <a:gd name="connsiteX114" fmla="*/ 486896 w 4833822"/>
              <a:gd name="connsiteY114" fmla="*/ 5904206 h 6602189"/>
              <a:gd name="connsiteX115" fmla="*/ 468981 w 4833822"/>
              <a:gd name="connsiteY115" fmla="*/ 5785939 h 6602189"/>
              <a:gd name="connsiteX116" fmla="*/ 372216 w 4833822"/>
              <a:gd name="connsiteY116" fmla="*/ 5893455 h 6602189"/>
              <a:gd name="connsiteX117" fmla="*/ 382967 w 4833822"/>
              <a:gd name="connsiteY117" fmla="*/ 5742934 h 6602189"/>
              <a:gd name="connsiteX118" fmla="*/ 497647 w 4833822"/>
              <a:gd name="connsiteY118" fmla="*/ 5703512 h 6602189"/>
              <a:gd name="connsiteX119" fmla="*/ 569323 w 4833822"/>
              <a:gd name="connsiteY119" fmla="*/ 5818197 h 6602189"/>
              <a:gd name="connsiteX120" fmla="*/ 580074 w 4833822"/>
              <a:gd name="connsiteY120" fmla="*/ 6029637 h 6602189"/>
              <a:gd name="connsiteX121" fmla="*/ 612332 w 4833822"/>
              <a:gd name="connsiteY121" fmla="*/ 5785939 h 6602189"/>
              <a:gd name="connsiteX122" fmla="*/ 497647 w 4833822"/>
              <a:gd name="connsiteY122" fmla="*/ 5552992 h 6602189"/>
              <a:gd name="connsiteX123" fmla="*/ 730594 w 4833822"/>
              <a:gd name="connsiteY123" fmla="*/ 5957961 h 6602189"/>
              <a:gd name="connsiteX124" fmla="*/ 547826 w 4833822"/>
              <a:gd name="connsiteY124" fmla="*/ 6122820 h 6602189"/>
              <a:gd name="connsiteX125" fmla="*/ 834528 w 4833822"/>
              <a:gd name="connsiteY125" fmla="*/ 6155073 h 6602189"/>
              <a:gd name="connsiteX126" fmla="*/ 1533370 w 4833822"/>
              <a:gd name="connsiteY126" fmla="*/ 5639006 h 6602189"/>
              <a:gd name="connsiteX127" fmla="*/ 1633712 w 4833822"/>
              <a:gd name="connsiteY127" fmla="*/ 5506405 h 6602189"/>
              <a:gd name="connsiteX128" fmla="*/ 1142733 w 4833822"/>
              <a:gd name="connsiteY128" fmla="*/ 5821779 h 6602189"/>
              <a:gd name="connsiteX129" fmla="*/ 1031635 w 4833822"/>
              <a:gd name="connsiteY129" fmla="*/ 5850451 h 6602189"/>
              <a:gd name="connsiteX130" fmla="*/ 1096142 w 4833822"/>
              <a:gd name="connsiteY130" fmla="*/ 5750104 h 6602189"/>
              <a:gd name="connsiteX131" fmla="*/ 1587125 w 4833822"/>
              <a:gd name="connsiteY131" fmla="*/ 5312881 h 6602189"/>
              <a:gd name="connsiteX132" fmla="*/ 3072607 w 4833822"/>
              <a:gd name="connsiteY132" fmla="*/ 5303921 h 6602189"/>
              <a:gd name="connsiteX133" fmla="*/ 2988391 w 4833822"/>
              <a:gd name="connsiteY133" fmla="*/ 5337965 h 6602189"/>
              <a:gd name="connsiteX134" fmla="*/ 3038564 w 4833822"/>
              <a:gd name="connsiteY134" fmla="*/ 5449063 h 6602189"/>
              <a:gd name="connsiteX135" fmla="*/ 3407693 w 4833822"/>
              <a:gd name="connsiteY135" fmla="*/ 5864784 h 6602189"/>
              <a:gd name="connsiteX136" fmla="*/ 3576134 w 4833822"/>
              <a:gd name="connsiteY136" fmla="*/ 5904206 h 6602189"/>
              <a:gd name="connsiteX137" fmla="*/ 4002606 w 4833822"/>
              <a:gd name="connsiteY137" fmla="*/ 6008135 h 6602189"/>
              <a:gd name="connsiteX138" fmla="*/ 4124455 w 4833822"/>
              <a:gd name="connsiteY138" fmla="*/ 6090562 h 6602189"/>
              <a:gd name="connsiteX139" fmla="*/ 3586885 w 4833822"/>
              <a:gd name="connsiteY139" fmla="*/ 5542241 h 6602189"/>
              <a:gd name="connsiteX140" fmla="*/ 3339600 w 4833822"/>
              <a:gd name="connsiteY140" fmla="*/ 5398889 h 6602189"/>
              <a:gd name="connsiteX141" fmla="*/ 3551045 w 4833822"/>
              <a:gd name="connsiteY141" fmla="*/ 5574499 h 6602189"/>
              <a:gd name="connsiteX142" fmla="*/ 3658561 w 4833822"/>
              <a:gd name="connsiteY142" fmla="*/ 5757273 h 6602189"/>
              <a:gd name="connsiteX143" fmla="*/ 3536712 w 4833822"/>
              <a:gd name="connsiteY143" fmla="*/ 5682010 h 6602189"/>
              <a:gd name="connsiteX144" fmla="*/ 3167577 w 4833822"/>
              <a:gd name="connsiteY144" fmla="*/ 5345134 h 6602189"/>
              <a:gd name="connsiteX145" fmla="*/ 3072607 w 4833822"/>
              <a:gd name="connsiteY145" fmla="*/ 5303921 h 6602189"/>
              <a:gd name="connsiteX146" fmla="*/ 1497530 w 4833822"/>
              <a:gd name="connsiteY146" fmla="*/ 5216121 h 6602189"/>
              <a:gd name="connsiteX147" fmla="*/ 644585 w 4833822"/>
              <a:gd name="connsiteY147" fmla="*/ 5341552 h 6602189"/>
              <a:gd name="connsiteX148" fmla="*/ 404469 w 4833822"/>
              <a:gd name="connsiteY148" fmla="*/ 5416809 h 6602189"/>
              <a:gd name="connsiteX149" fmla="*/ 218113 w 4833822"/>
              <a:gd name="connsiteY149" fmla="*/ 5570912 h 6602189"/>
              <a:gd name="connsiteX150" fmla="*/ 347132 w 4833822"/>
              <a:gd name="connsiteY150" fmla="*/ 6090562 h 6602189"/>
              <a:gd name="connsiteX151" fmla="*/ 218113 w 4833822"/>
              <a:gd name="connsiteY151" fmla="*/ 5725014 h 6602189"/>
              <a:gd name="connsiteX152" fmla="*/ 289789 w 4833822"/>
              <a:gd name="connsiteY152" fmla="*/ 5617503 h 6602189"/>
              <a:gd name="connsiteX153" fmla="*/ 271869 w 4833822"/>
              <a:gd name="connsiteY153" fmla="*/ 5603170 h 6602189"/>
              <a:gd name="connsiteX154" fmla="*/ 304127 w 4833822"/>
              <a:gd name="connsiteY154" fmla="*/ 5509987 h 6602189"/>
              <a:gd name="connsiteX155" fmla="*/ 400887 w 4833822"/>
              <a:gd name="connsiteY155" fmla="*/ 5427561 h 6602189"/>
              <a:gd name="connsiteX156" fmla="*/ 404469 w 4833822"/>
              <a:gd name="connsiteY156" fmla="*/ 5420391 h 6602189"/>
              <a:gd name="connsiteX157" fmla="*/ 408056 w 4833822"/>
              <a:gd name="connsiteY157" fmla="*/ 5420391 h 6602189"/>
              <a:gd name="connsiteX158" fmla="*/ 569323 w 4833822"/>
              <a:gd name="connsiteY158" fmla="*/ 5377387 h 6602189"/>
              <a:gd name="connsiteX159" fmla="*/ 777186 w 4833822"/>
              <a:gd name="connsiteY159" fmla="*/ 5488485 h 6602189"/>
              <a:gd name="connsiteX160" fmla="*/ 1250249 w 4833822"/>
              <a:gd name="connsiteY160" fmla="*/ 5320044 h 6602189"/>
              <a:gd name="connsiteX161" fmla="*/ 1497530 w 4833822"/>
              <a:gd name="connsiteY161" fmla="*/ 5216121 h 6602189"/>
              <a:gd name="connsiteX162" fmla="*/ 3393360 w 4833822"/>
              <a:gd name="connsiteY162" fmla="*/ 5175351 h 6602189"/>
              <a:gd name="connsiteX163" fmla="*/ 3271511 w 4833822"/>
              <a:gd name="connsiteY163" fmla="*/ 5212534 h 6602189"/>
              <a:gd name="connsiteX164" fmla="*/ 3486538 w 4833822"/>
              <a:gd name="connsiteY164" fmla="*/ 5341552 h 6602189"/>
              <a:gd name="connsiteX165" fmla="*/ 4092197 w 4833822"/>
              <a:gd name="connsiteY165" fmla="*/ 5674846 h 6602189"/>
              <a:gd name="connsiteX166" fmla="*/ 3873588 w 4833822"/>
              <a:gd name="connsiteY166" fmla="*/ 5674846 h 6602189"/>
              <a:gd name="connsiteX167" fmla="*/ 4002606 w 4833822"/>
              <a:gd name="connsiteY167" fmla="*/ 5803859 h 6602189"/>
              <a:gd name="connsiteX168" fmla="*/ 4106535 w 4833822"/>
              <a:gd name="connsiteY168" fmla="*/ 5775188 h 6602189"/>
              <a:gd name="connsiteX169" fmla="*/ 4325144 w 4833822"/>
              <a:gd name="connsiteY169" fmla="*/ 5449063 h 6602189"/>
              <a:gd name="connsiteX170" fmla="*/ 4038441 w 4833822"/>
              <a:gd name="connsiteY170" fmla="*/ 5359472 h 6602189"/>
              <a:gd name="connsiteX171" fmla="*/ 3624178 w 4833822"/>
              <a:gd name="connsiteY171" fmla="*/ 5345860 h 6602189"/>
              <a:gd name="connsiteX172" fmla="*/ 3486739 w 4833822"/>
              <a:gd name="connsiteY172" fmla="*/ 5320081 h 6602189"/>
              <a:gd name="connsiteX173" fmla="*/ 3486739 w 4833822"/>
              <a:gd name="connsiteY173" fmla="*/ 5324076 h 6602189"/>
              <a:gd name="connsiteX174" fmla="*/ 3485394 w 4833822"/>
              <a:gd name="connsiteY174" fmla="*/ 5321387 h 6602189"/>
              <a:gd name="connsiteX175" fmla="*/ 3486706 w 4833822"/>
              <a:gd name="connsiteY175" fmla="*/ 5320075 h 6602189"/>
              <a:gd name="connsiteX176" fmla="*/ 3486538 w 4833822"/>
              <a:gd name="connsiteY176" fmla="*/ 5320044 h 6602189"/>
              <a:gd name="connsiteX177" fmla="*/ 3543876 w 4833822"/>
              <a:gd name="connsiteY177" fmla="*/ 5259120 h 6602189"/>
              <a:gd name="connsiteX178" fmla="*/ 4518674 w 4833822"/>
              <a:gd name="connsiteY178" fmla="*/ 5406058 h 6602189"/>
              <a:gd name="connsiteX179" fmla="*/ 4328731 w 4833822"/>
              <a:gd name="connsiteY179" fmla="*/ 5603170 h 6602189"/>
              <a:gd name="connsiteX180" fmla="*/ 4457745 w 4833822"/>
              <a:gd name="connsiteY180" fmla="*/ 5531489 h 6602189"/>
              <a:gd name="connsiteX181" fmla="*/ 4579599 w 4833822"/>
              <a:gd name="connsiteY181" fmla="*/ 5524326 h 6602189"/>
              <a:gd name="connsiteX182" fmla="*/ 4500754 w 4833822"/>
              <a:gd name="connsiteY182" fmla="*/ 5603170 h 6602189"/>
              <a:gd name="connsiteX183" fmla="*/ 4314393 w 4833822"/>
              <a:gd name="connsiteY183" fmla="*/ 5836118 h 6602189"/>
              <a:gd name="connsiteX184" fmla="*/ 4346651 w 4833822"/>
              <a:gd name="connsiteY184" fmla="*/ 5900624 h 6602189"/>
              <a:gd name="connsiteX185" fmla="*/ 4403989 w 4833822"/>
              <a:gd name="connsiteY185" fmla="*/ 5850451 h 6602189"/>
              <a:gd name="connsiteX186" fmla="*/ 4482833 w 4833822"/>
              <a:gd name="connsiteY186" fmla="*/ 5660508 h 6602189"/>
              <a:gd name="connsiteX187" fmla="*/ 4590350 w 4833822"/>
              <a:gd name="connsiteY187" fmla="*/ 5639006 h 6602189"/>
              <a:gd name="connsiteX188" fmla="*/ 4608265 w 4833822"/>
              <a:gd name="connsiteY188" fmla="*/ 5721432 h 6602189"/>
              <a:gd name="connsiteX189" fmla="*/ 4608265 w 4833822"/>
              <a:gd name="connsiteY189" fmla="*/ 5725014 h 6602189"/>
              <a:gd name="connsiteX190" fmla="*/ 4421909 w 4833822"/>
              <a:gd name="connsiteY190" fmla="*/ 5936459 h 6602189"/>
              <a:gd name="connsiteX191" fmla="*/ 4608265 w 4833822"/>
              <a:gd name="connsiteY191" fmla="*/ 5725014 h 6602189"/>
              <a:gd name="connsiteX192" fmla="*/ 4611852 w 4833822"/>
              <a:gd name="connsiteY192" fmla="*/ 5721432 h 6602189"/>
              <a:gd name="connsiteX193" fmla="*/ 4611852 w 4833822"/>
              <a:gd name="connsiteY193" fmla="*/ 5717850 h 6602189"/>
              <a:gd name="connsiteX194" fmla="*/ 4694279 w 4833822"/>
              <a:gd name="connsiteY194" fmla="*/ 5703512 h 6602189"/>
              <a:gd name="connsiteX195" fmla="*/ 4651275 w 4833822"/>
              <a:gd name="connsiteY195" fmla="*/ 5527908 h 6602189"/>
              <a:gd name="connsiteX196" fmla="*/ 4572429 w 4833822"/>
              <a:gd name="connsiteY196" fmla="*/ 5409640 h 6602189"/>
              <a:gd name="connsiteX197" fmla="*/ 4583181 w 4833822"/>
              <a:gd name="connsiteY197" fmla="*/ 5316463 h 6602189"/>
              <a:gd name="connsiteX198" fmla="*/ 4436247 w 4833822"/>
              <a:gd name="connsiteY198" fmla="*/ 5269876 h 6602189"/>
              <a:gd name="connsiteX199" fmla="*/ 3504459 w 4833822"/>
              <a:gd name="connsiteY199" fmla="*/ 5183862 h 6602189"/>
              <a:gd name="connsiteX200" fmla="*/ 3393360 w 4833822"/>
              <a:gd name="connsiteY200" fmla="*/ 5175351 h 6602189"/>
              <a:gd name="connsiteX201" fmla="*/ 655337 w 4833822"/>
              <a:gd name="connsiteY201" fmla="*/ 5044093 h 6602189"/>
              <a:gd name="connsiteX202" fmla="*/ 637416 w 4833822"/>
              <a:gd name="connsiteY202" fmla="*/ 5101436 h 6602189"/>
              <a:gd name="connsiteX203" fmla="*/ 863200 w 4833822"/>
              <a:gd name="connsiteY203" fmla="*/ 5205365 h 6602189"/>
              <a:gd name="connsiteX204" fmla="*/ 734181 w 4833822"/>
              <a:gd name="connsiteY204" fmla="*/ 5065600 h 6602189"/>
              <a:gd name="connsiteX205" fmla="*/ 655337 w 4833822"/>
              <a:gd name="connsiteY205" fmla="*/ 5044093 h 6602189"/>
              <a:gd name="connsiteX206" fmla="*/ 465399 w 4833822"/>
              <a:gd name="connsiteY206" fmla="*/ 5004676 h 6602189"/>
              <a:gd name="connsiteX207" fmla="*/ 465399 w 4833822"/>
              <a:gd name="connsiteY207" fmla="*/ 5205365 h 6602189"/>
              <a:gd name="connsiteX208" fmla="*/ 501234 w 4833822"/>
              <a:gd name="connsiteY208" fmla="*/ 5262707 h 6602189"/>
              <a:gd name="connsiteX209" fmla="*/ 554990 w 4833822"/>
              <a:gd name="connsiteY209" fmla="*/ 5208952 h 6602189"/>
              <a:gd name="connsiteX210" fmla="*/ 465399 w 4833822"/>
              <a:gd name="connsiteY210" fmla="*/ 5004676 h 6602189"/>
              <a:gd name="connsiteX211" fmla="*/ 4325169 w 4833822"/>
              <a:gd name="connsiteY211" fmla="*/ 4923779 h 6602189"/>
              <a:gd name="connsiteX212" fmla="*/ 3959602 w 4833822"/>
              <a:gd name="connsiteY212" fmla="*/ 5130107 h 6602189"/>
              <a:gd name="connsiteX213" fmla="*/ 4360985 w 4833822"/>
              <a:gd name="connsiteY213" fmla="*/ 5040511 h 6602189"/>
              <a:gd name="connsiteX214" fmla="*/ 4278558 w 4833822"/>
              <a:gd name="connsiteY214" fmla="*/ 5151609 h 6602189"/>
              <a:gd name="connsiteX215" fmla="*/ 4454163 w 4833822"/>
              <a:gd name="connsiteY215" fmla="*/ 5105018 h 6602189"/>
              <a:gd name="connsiteX216" fmla="*/ 4368153 w 4833822"/>
              <a:gd name="connsiteY216" fmla="*/ 4929413 h 6602189"/>
              <a:gd name="connsiteX217" fmla="*/ 4325169 w 4833822"/>
              <a:gd name="connsiteY217" fmla="*/ 4923779 h 6602189"/>
              <a:gd name="connsiteX218" fmla="*/ 4156709 w 4833822"/>
              <a:gd name="connsiteY218" fmla="*/ 4889991 h 6602189"/>
              <a:gd name="connsiteX219" fmla="*/ 3748157 w 4833822"/>
              <a:gd name="connsiteY219" fmla="*/ 4972417 h 6602189"/>
              <a:gd name="connsiteX220" fmla="*/ 3529543 w 4833822"/>
              <a:gd name="connsiteY220" fmla="*/ 5094266 h 6602189"/>
              <a:gd name="connsiteX221" fmla="*/ 3805494 w 4833822"/>
              <a:gd name="connsiteY221" fmla="*/ 4997507 h 6602189"/>
              <a:gd name="connsiteX222" fmla="*/ 4156709 w 4833822"/>
              <a:gd name="connsiteY222" fmla="*/ 4889991 h 6602189"/>
              <a:gd name="connsiteX223" fmla="*/ 399937 w 4833822"/>
              <a:gd name="connsiteY223" fmla="*/ 4846203 h 6602189"/>
              <a:gd name="connsiteX224" fmla="*/ 210944 w 4833822"/>
              <a:gd name="connsiteY224" fmla="*/ 4925831 h 6602189"/>
              <a:gd name="connsiteX225" fmla="*/ 124936 w 4833822"/>
              <a:gd name="connsiteY225" fmla="*/ 5069182 h 6602189"/>
              <a:gd name="connsiteX226" fmla="*/ 275451 w 4833822"/>
              <a:gd name="connsiteY226" fmla="*/ 5062013 h 6602189"/>
              <a:gd name="connsiteX227" fmla="*/ 304127 w 4833822"/>
              <a:gd name="connsiteY227" fmla="*/ 5079933 h 6602189"/>
              <a:gd name="connsiteX228" fmla="*/ 271869 w 4833822"/>
              <a:gd name="connsiteY228" fmla="*/ 5316463 h 6602189"/>
              <a:gd name="connsiteX229" fmla="*/ 311291 w 4833822"/>
              <a:gd name="connsiteY229" fmla="*/ 5158778 h 6602189"/>
              <a:gd name="connsiteX230" fmla="*/ 243203 w 4833822"/>
              <a:gd name="connsiteY230" fmla="*/ 4950915 h 6602189"/>
              <a:gd name="connsiteX231" fmla="*/ 1214409 w 4833822"/>
              <a:gd name="connsiteY231" fmla="*/ 4929413 h 6602189"/>
              <a:gd name="connsiteX232" fmla="*/ 465399 w 4833822"/>
              <a:gd name="connsiteY232" fmla="*/ 4846986 h 6602189"/>
              <a:gd name="connsiteX233" fmla="*/ 399937 w 4833822"/>
              <a:gd name="connsiteY233" fmla="*/ 4846203 h 6602189"/>
              <a:gd name="connsiteX234" fmla="*/ 2524908 w 4833822"/>
              <a:gd name="connsiteY234" fmla="*/ 3711904 h 6602189"/>
              <a:gd name="connsiteX235" fmla="*/ 2732856 w 4833822"/>
              <a:gd name="connsiteY235" fmla="*/ 4353823 h 6602189"/>
              <a:gd name="connsiteX236" fmla="*/ 2775802 w 4833822"/>
              <a:gd name="connsiteY236" fmla="*/ 4423892 h 6602189"/>
              <a:gd name="connsiteX237" fmla="*/ 2823267 w 4833822"/>
              <a:gd name="connsiteY237" fmla="*/ 4347042 h 6602189"/>
              <a:gd name="connsiteX238" fmla="*/ 2879774 w 4833822"/>
              <a:gd name="connsiteY238" fmla="*/ 4136836 h 6602189"/>
              <a:gd name="connsiteX239" fmla="*/ 2920458 w 4833822"/>
              <a:gd name="connsiteY239" fmla="*/ 4670261 h 6602189"/>
              <a:gd name="connsiteX240" fmla="*/ 3132925 w 4833822"/>
              <a:gd name="connsiteY240" fmla="*/ 4611494 h 6602189"/>
              <a:gd name="connsiteX241" fmla="*/ 2879774 w 4833822"/>
              <a:gd name="connsiteY241" fmla="*/ 4986702 h 6602189"/>
              <a:gd name="connsiteX242" fmla="*/ 2131619 w 4833822"/>
              <a:gd name="connsiteY242" fmla="*/ 4934716 h 6602189"/>
              <a:gd name="connsiteX243" fmla="*/ 1894289 w 4833822"/>
              <a:gd name="connsiteY243" fmla="*/ 4584372 h 6602189"/>
              <a:gd name="connsiteX244" fmla="*/ 2075111 w 4833822"/>
              <a:gd name="connsiteY244" fmla="*/ 4672523 h 6602189"/>
              <a:gd name="connsiteX245" fmla="*/ 2086414 w 4833822"/>
              <a:gd name="connsiteY245" fmla="*/ 4157178 h 6602189"/>
              <a:gd name="connsiteX246" fmla="*/ 2163263 w 4833822"/>
              <a:gd name="connsiteY246" fmla="*/ 4301837 h 6602189"/>
              <a:gd name="connsiteX247" fmla="*/ 2224289 w 4833822"/>
              <a:gd name="connsiteY247" fmla="*/ 4347042 h 6602189"/>
              <a:gd name="connsiteX248" fmla="*/ 2242372 w 4833822"/>
              <a:gd name="connsiteY248" fmla="*/ 4283754 h 6602189"/>
              <a:gd name="connsiteX249" fmla="*/ 2524908 w 4833822"/>
              <a:gd name="connsiteY249" fmla="*/ 3711904 h 6602189"/>
              <a:gd name="connsiteX250" fmla="*/ 2540406 w 4833822"/>
              <a:gd name="connsiteY250" fmla="*/ 2904563 h 6602189"/>
              <a:gd name="connsiteX251" fmla="*/ 2092432 w 4833822"/>
              <a:gd name="connsiteY251" fmla="*/ 3811260 h 6602189"/>
              <a:gd name="connsiteX252" fmla="*/ 2063761 w 4833822"/>
              <a:gd name="connsiteY252" fmla="*/ 3911607 h 6602189"/>
              <a:gd name="connsiteX253" fmla="*/ 1967001 w 4833822"/>
              <a:gd name="connsiteY253" fmla="*/ 3839931 h 6602189"/>
              <a:gd name="connsiteX254" fmla="*/ 1845152 w 4833822"/>
              <a:gd name="connsiteY254" fmla="*/ 3610567 h 6602189"/>
              <a:gd name="connsiteX255" fmla="*/ 1827232 w 4833822"/>
              <a:gd name="connsiteY255" fmla="*/ 4427674 h 6602189"/>
              <a:gd name="connsiteX256" fmla="*/ 1540529 w 4833822"/>
              <a:gd name="connsiteY256" fmla="*/ 4287905 h 6602189"/>
              <a:gd name="connsiteX257" fmla="*/ 1916828 w 4833822"/>
              <a:gd name="connsiteY257" fmla="*/ 4843394 h 6602189"/>
              <a:gd name="connsiteX258" fmla="*/ 3103066 w 4833822"/>
              <a:gd name="connsiteY258" fmla="*/ 4925821 h 6602189"/>
              <a:gd name="connsiteX259" fmla="*/ 3504448 w 4833822"/>
              <a:gd name="connsiteY259" fmla="*/ 4330909 h 6602189"/>
              <a:gd name="connsiteX260" fmla="*/ 3167572 w 4833822"/>
              <a:gd name="connsiteY260" fmla="*/ 4424087 h 6602189"/>
              <a:gd name="connsiteX261" fmla="*/ 3103066 w 4833822"/>
              <a:gd name="connsiteY261" fmla="*/ 3578313 h 6602189"/>
              <a:gd name="connsiteX262" fmla="*/ 3013470 w 4833822"/>
              <a:gd name="connsiteY262" fmla="*/ 3911607 h 6602189"/>
              <a:gd name="connsiteX263" fmla="*/ 2938212 w 4833822"/>
              <a:gd name="connsiteY263" fmla="*/ 4033456 h 6602189"/>
              <a:gd name="connsiteX264" fmla="*/ 2870119 w 4833822"/>
              <a:gd name="connsiteY264" fmla="*/ 3922358 h 6602189"/>
              <a:gd name="connsiteX265" fmla="*/ 2540406 w 4833822"/>
              <a:gd name="connsiteY265" fmla="*/ 2904563 h 6602189"/>
              <a:gd name="connsiteX266" fmla="*/ 357884 w 4833822"/>
              <a:gd name="connsiteY266" fmla="*/ 2832892 h 6602189"/>
              <a:gd name="connsiteX267" fmla="*/ 422396 w 4833822"/>
              <a:gd name="connsiteY267" fmla="*/ 2915319 h 6602189"/>
              <a:gd name="connsiteX268" fmla="*/ 522738 w 4833822"/>
              <a:gd name="connsiteY268" fmla="*/ 3417050 h 6602189"/>
              <a:gd name="connsiteX269" fmla="*/ 490485 w 4833822"/>
              <a:gd name="connsiteY269" fmla="*/ 3556820 h 6602189"/>
              <a:gd name="connsiteX270" fmla="*/ 386555 w 4833822"/>
              <a:gd name="connsiteY270" fmla="*/ 3456473 h 6602189"/>
              <a:gd name="connsiteX271" fmla="*/ 286208 w 4833822"/>
              <a:gd name="connsiteY271" fmla="*/ 2915319 h 6602189"/>
              <a:gd name="connsiteX272" fmla="*/ 357884 w 4833822"/>
              <a:gd name="connsiteY272" fmla="*/ 2832892 h 6602189"/>
              <a:gd name="connsiteX273" fmla="*/ 4036204 w 4833822"/>
              <a:gd name="connsiteY273" fmla="*/ 1415501 h 6602189"/>
              <a:gd name="connsiteX274" fmla="*/ 4110123 w 4833822"/>
              <a:gd name="connsiteY274" fmla="*/ 1478216 h 6602189"/>
              <a:gd name="connsiteX275" fmla="*/ 4063531 w 4833822"/>
              <a:gd name="connsiteY275" fmla="*/ 2288160 h 6602189"/>
              <a:gd name="connsiteX276" fmla="*/ 3938100 w 4833822"/>
              <a:gd name="connsiteY276" fmla="*/ 1976366 h 6602189"/>
              <a:gd name="connsiteX277" fmla="*/ 3970353 w 4833822"/>
              <a:gd name="connsiteY277" fmla="*/ 1481803 h 6602189"/>
              <a:gd name="connsiteX278" fmla="*/ 4036204 w 4833822"/>
              <a:gd name="connsiteY278" fmla="*/ 1415501 h 6602189"/>
              <a:gd name="connsiteX279" fmla="*/ 915320 w 4833822"/>
              <a:gd name="connsiteY279" fmla="*/ 1157072 h 6602189"/>
              <a:gd name="connsiteX280" fmla="*/ 1020430 w 4833822"/>
              <a:gd name="connsiteY280" fmla="*/ 1837834 h 6602189"/>
              <a:gd name="connsiteX281" fmla="*/ 811383 w 4833822"/>
              <a:gd name="connsiteY281" fmla="*/ 1798248 h 6602189"/>
              <a:gd name="connsiteX282" fmla="*/ 915320 w 4833822"/>
              <a:gd name="connsiteY282" fmla="*/ 1157072 h 6602189"/>
              <a:gd name="connsiteX283" fmla="*/ 2476926 w 4833822"/>
              <a:gd name="connsiteY283" fmla="*/ 823906 h 6602189"/>
              <a:gd name="connsiteX284" fmla="*/ 2908975 w 4833822"/>
              <a:gd name="connsiteY284" fmla="*/ 1209620 h 6602189"/>
              <a:gd name="connsiteX285" fmla="*/ 3113822 w 4833822"/>
              <a:gd name="connsiteY285" fmla="*/ 2259484 h 6602189"/>
              <a:gd name="connsiteX286" fmla="*/ 3282263 w 4833822"/>
              <a:gd name="connsiteY286" fmla="*/ 1578562 h 6602189"/>
              <a:gd name="connsiteX287" fmla="*/ 3257173 w 4833822"/>
              <a:gd name="connsiteY287" fmla="*/ 1438793 h 6602189"/>
              <a:gd name="connsiteX288" fmla="*/ 3278681 w 4833822"/>
              <a:gd name="connsiteY288" fmla="*/ 1349197 h 6602189"/>
              <a:gd name="connsiteX289" fmla="*/ 3361107 w 4833822"/>
              <a:gd name="connsiteY289" fmla="*/ 1406540 h 6602189"/>
              <a:gd name="connsiteX290" fmla="*/ 3884339 w 4833822"/>
              <a:gd name="connsiteY290" fmla="*/ 2718210 h 6602189"/>
              <a:gd name="connsiteX291" fmla="*/ 3776823 w 4833822"/>
              <a:gd name="connsiteY291" fmla="*/ 3338205 h 6602189"/>
              <a:gd name="connsiteX292" fmla="*/ 4002606 w 4833822"/>
              <a:gd name="connsiteY292" fmla="*/ 3119596 h 6602189"/>
              <a:gd name="connsiteX293" fmla="*/ 4059943 w 4833822"/>
              <a:gd name="connsiteY293" fmla="*/ 3055085 h 6602189"/>
              <a:gd name="connsiteX294" fmla="*/ 4117286 w 4833822"/>
              <a:gd name="connsiteY294" fmla="*/ 3130347 h 6602189"/>
              <a:gd name="connsiteX295" fmla="*/ 4131625 w 4833822"/>
              <a:gd name="connsiteY295" fmla="*/ 3943869 h 6602189"/>
              <a:gd name="connsiteX296" fmla="*/ 3755321 w 4833822"/>
              <a:gd name="connsiteY296" fmla="*/ 4775311 h 6602189"/>
              <a:gd name="connsiteX297" fmla="*/ 3723067 w 4833822"/>
              <a:gd name="connsiteY297" fmla="*/ 4850568 h 6602189"/>
              <a:gd name="connsiteX298" fmla="*/ 4099366 w 4833822"/>
              <a:gd name="connsiteY298" fmla="*/ 4789644 h 6602189"/>
              <a:gd name="connsiteX299" fmla="*/ 4550927 w 4833822"/>
              <a:gd name="connsiteY299" fmla="*/ 5140858 h 6602189"/>
              <a:gd name="connsiteX300" fmla="*/ 4604683 w 4833822"/>
              <a:gd name="connsiteY300" fmla="*/ 5241205 h 6602189"/>
              <a:gd name="connsiteX301" fmla="*/ 4576011 w 4833822"/>
              <a:gd name="connsiteY301" fmla="*/ 6083398 h 6602189"/>
              <a:gd name="connsiteX302" fmla="*/ 4432660 w 4833822"/>
              <a:gd name="connsiteY302" fmla="*/ 6144322 h 6602189"/>
              <a:gd name="connsiteX303" fmla="*/ 3999019 w 4833822"/>
              <a:gd name="connsiteY303" fmla="*/ 6377269 h 6602189"/>
              <a:gd name="connsiteX304" fmla="*/ 3192667 w 4833822"/>
              <a:gd name="connsiteY304" fmla="*/ 6309176 h 6602189"/>
              <a:gd name="connsiteX305" fmla="*/ 2662265 w 4833822"/>
              <a:gd name="connsiteY305" fmla="*/ 5678428 h 6602189"/>
              <a:gd name="connsiteX306" fmla="*/ 2680186 w 4833822"/>
              <a:gd name="connsiteY306" fmla="*/ 5997384 h 6602189"/>
              <a:gd name="connsiteX307" fmla="*/ 2655096 w 4833822"/>
              <a:gd name="connsiteY307" fmla="*/ 6309176 h 6602189"/>
              <a:gd name="connsiteX308" fmla="*/ 2063771 w 4833822"/>
              <a:gd name="connsiteY308" fmla="*/ 6595878 h 6602189"/>
              <a:gd name="connsiteX309" fmla="*/ 1827242 w 4833822"/>
              <a:gd name="connsiteY309" fmla="*/ 6545705 h 6602189"/>
              <a:gd name="connsiteX310" fmla="*/ 1594295 w 4833822"/>
              <a:gd name="connsiteY310" fmla="*/ 6004553 h 6602189"/>
              <a:gd name="connsiteX311" fmla="*/ 1952673 w 4833822"/>
              <a:gd name="connsiteY311" fmla="*/ 5470565 h 6602189"/>
              <a:gd name="connsiteX312" fmla="*/ 2020761 w 4833822"/>
              <a:gd name="connsiteY312" fmla="*/ 5337965 h 6602189"/>
              <a:gd name="connsiteX313" fmla="*/ 1841575 w 4833822"/>
              <a:gd name="connsiteY313" fmla="*/ 5481316 h 6602189"/>
              <a:gd name="connsiteX314" fmla="*/ 884697 w 4833822"/>
              <a:gd name="connsiteY314" fmla="*/ 6226749 h 6602189"/>
              <a:gd name="connsiteX315" fmla="*/ 547826 w 4833822"/>
              <a:gd name="connsiteY315" fmla="*/ 6259002 h 6602189"/>
              <a:gd name="connsiteX316" fmla="*/ 357883 w 4833822"/>
              <a:gd name="connsiteY316" fmla="*/ 6201665 h 6602189"/>
              <a:gd name="connsiteX317" fmla="*/ 89095 w 4833822"/>
              <a:gd name="connsiteY317" fmla="*/ 5775188 h 6602189"/>
              <a:gd name="connsiteX318" fmla="*/ 46091 w 4833822"/>
              <a:gd name="connsiteY318" fmla="*/ 5423979 h 6602189"/>
              <a:gd name="connsiteX319" fmla="*/ 440310 w 4833822"/>
              <a:gd name="connsiteY319" fmla="*/ 4775311 h 6602189"/>
              <a:gd name="connsiteX320" fmla="*/ 1020884 w 4833822"/>
              <a:gd name="connsiteY320" fmla="*/ 4825484 h 6602189"/>
              <a:gd name="connsiteX321" fmla="*/ 798688 w 4833822"/>
              <a:gd name="connsiteY321" fmla="*/ 4653462 h 6602189"/>
              <a:gd name="connsiteX322" fmla="*/ 766435 w 4833822"/>
              <a:gd name="connsiteY322" fmla="*/ 4596119 h 6602189"/>
              <a:gd name="connsiteX323" fmla="*/ 838110 w 4833822"/>
              <a:gd name="connsiteY323" fmla="*/ 4574617 h 6602189"/>
              <a:gd name="connsiteX324" fmla="*/ 1060306 w 4833822"/>
              <a:gd name="connsiteY324" fmla="*/ 4667795 h 6602189"/>
              <a:gd name="connsiteX325" fmla="*/ 777186 w 4833822"/>
              <a:gd name="connsiteY325" fmla="*/ 4169647 h 6602189"/>
              <a:gd name="connsiteX326" fmla="*/ 723430 w 4833822"/>
              <a:gd name="connsiteY326" fmla="*/ 3635664 h 6602189"/>
              <a:gd name="connsiteX327" fmla="*/ 727012 w 4833822"/>
              <a:gd name="connsiteY327" fmla="*/ 2936823 h 6602189"/>
              <a:gd name="connsiteX328" fmla="*/ 762853 w 4833822"/>
              <a:gd name="connsiteY328" fmla="*/ 2804223 h 6602189"/>
              <a:gd name="connsiteX329" fmla="*/ 1017302 w 4833822"/>
              <a:gd name="connsiteY329" fmla="*/ 3105258 h 6602189"/>
              <a:gd name="connsiteX330" fmla="*/ 1139151 w 4833822"/>
              <a:gd name="connsiteY330" fmla="*/ 3144680 h 6602189"/>
              <a:gd name="connsiteX331" fmla="*/ 1110480 w 4833822"/>
              <a:gd name="connsiteY331" fmla="*/ 3033582 h 6602189"/>
              <a:gd name="connsiteX332" fmla="*/ 1135564 w 4833822"/>
              <a:gd name="connsiteY332" fmla="*/ 2144804 h 6602189"/>
              <a:gd name="connsiteX333" fmla="*/ 1493942 w 4833822"/>
              <a:gd name="connsiteY333" fmla="*/ 1485384 h 6602189"/>
              <a:gd name="connsiteX334" fmla="*/ 1547703 w 4833822"/>
              <a:gd name="connsiteY334" fmla="*/ 1431629 h 6602189"/>
              <a:gd name="connsiteX335" fmla="*/ 1597877 w 4833822"/>
              <a:gd name="connsiteY335" fmla="*/ 1524807 h 6602189"/>
              <a:gd name="connsiteX336" fmla="*/ 2070940 w 4833822"/>
              <a:gd name="connsiteY336" fmla="*/ 2298906 h 6602189"/>
              <a:gd name="connsiteX337" fmla="*/ 1926239 w 4833822"/>
              <a:gd name="connsiteY337" fmla="*/ 1560079 h 6602189"/>
              <a:gd name="connsiteX338" fmla="*/ 2386314 w 4833822"/>
              <a:gd name="connsiteY338" fmla="*/ 48279 h 6602189"/>
              <a:gd name="connsiteX339" fmla="*/ 2476926 w 4833822"/>
              <a:gd name="connsiteY339" fmla="*/ 823906 h 6602189"/>
              <a:gd name="connsiteX0" fmla="*/ 2144854 w 4833822"/>
              <a:gd name="connsiteY0" fmla="*/ 5495816 h 5869465"/>
              <a:gd name="connsiteX1" fmla="*/ 2053020 w 4833822"/>
              <a:gd name="connsiteY1" fmla="*/ 5504776 h 5869465"/>
              <a:gd name="connsiteX2" fmla="*/ 1959837 w 4833822"/>
              <a:gd name="connsiteY2" fmla="*/ 5580034 h 5869465"/>
              <a:gd name="connsiteX3" fmla="*/ 2045851 w 4833822"/>
              <a:gd name="connsiteY3" fmla="*/ 5698301 h 5869465"/>
              <a:gd name="connsiteX4" fmla="*/ 2042269 w 4833822"/>
              <a:gd name="connsiteY4" fmla="*/ 5601536 h 5869465"/>
              <a:gd name="connsiteX5" fmla="*/ 2106775 w 4833822"/>
              <a:gd name="connsiteY5" fmla="*/ 5537029 h 5869465"/>
              <a:gd name="connsiteX6" fmla="*/ 2128277 w 4833822"/>
              <a:gd name="connsiteY6" fmla="*/ 5608705 h 5869465"/>
              <a:gd name="connsiteX7" fmla="*/ 2164118 w 4833822"/>
              <a:gd name="connsiteY7" fmla="*/ 5658878 h 5869465"/>
              <a:gd name="connsiteX8" fmla="*/ 2232206 w 4833822"/>
              <a:gd name="connsiteY8" fmla="*/ 5623043 h 5869465"/>
              <a:gd name="connsiteX9" fmla="*/ 2228624 w 4833822"/>
              <a:gd name="connsiteY9" fmla="*/ 5529860 h 5869465"/>
              <a:gd name="connsiteX10" fmla="*/ 2144854 w 4833822"/>
              <a:gd name="connsiteY10" fmla="*/ 5495816 h 5869465"/>
              <a:gd name="connsiteX11" fmla="*/ 2508163 w 4833822"/>
              <a:gd name="connsiteY11" fmla="*/ 5465354 h 5869465"/>
              <a:gd name="connsiteX12" fmla="*/ 2407811 w 4833822"/>
              <a:gd name="connsiteY12" fmla="*/ 5773564 h 5869465"/>
              <a:gd name="connsiteX13" fmla="*/ 2508163 w 4833822"/>
              <a:gd name="connsiteY13" fmla="*/ 5465354 h 5869465"/>
              <a:gd name="connsiteX14" fmla="*/ 2215080 w 4833822"/>
              <a:gd name="connsiteY14" fmla="*/ 5380819 h 5869465"/>
              <a:gd name="connsiteX15" fmla="*/ 2171282 w 4833822"/>
              <a:gd name="connsiteY15" fmla="*/ 5386509 h 5869465"/>
              <a:gd name="connsiteX16" fmla="*/ 2350473 w 4833822"/>
              <a:gd name="connsiteY16" fmla="*/ 5666048 h 5869465"/>
              <a:gd name="connsiteX17" fmla="*/ 2393478 w 4833822"/>
              <a:gd name="connsiteY17" fmla="*/ 5483274 h 5869465"/>
              <a:gd name="connsiteX18" fmla="*/ 2252871 w 4833822"/>
              <a:gd name="connsiteY18" fmla="*/ 5381974 h 5869465"/>
              <a:gd name="connsiteX19" fmla="*/ 2215080 w 4833822"/>
              <a:gd name="connsiteY19" fmla="*/ 5380819 h 5869465"/>
              <a:gd name="connsiteX20" fmla="*/ 3767359 w 4833822"/>
              <a:gd name="connsiteY20" fmla="*/ 5261861 h 5869465"/>
              <a:gd name="connsiteX21" fmla="*/ 3913003 w 4833822"/>
              <a:gd name="connsiteY21" fmla="*/ 5343504 h 5869465"/>
              <a:gd name="connsiteX22" fmla="*/ 3930923 w 4833822"/>
              <a:gd name="connsiteY22" fmla="*/ 5368593 h 5869465"/>
              <a:gd name="connsiteX23" fmla="*/ 3923759 w 4833822"/>
              <a:gd name="connsiteY23" fmla="*/ 5393678 h 5869465"/>
              <a:gd name="connsiteX24" fmla="*/ 3672890 w 4833822"/>
              <a:gd name="connsiteY24" fmla="*/ 5375757 h 5869465"/>
              <a:gd name="connsiteX25" fmla="*/ 3672890 w 4833822"/>
              <a:gd name="connsiteY25" fmla="*/ 5307668 h 5869465"/>
              <a:gd name="connsiteX26" fmla="*/ 3708731 w 4833822"/>
              <a:gd name="connsiteY26" fmla="*/ 5282579 h 5869465"/>
              <a:gd name="connsiteX27" fmla="*/ 3767359 w 4833822"/>
              <a:gd name="connsiteY27" fmla="*/ 5261861 h 5869465"/>
              <a:gd name="connsiteX28" fmla="*/ 3779366 w 4833822"/>
              <a:gd name="connsiteY28" fmla="*/ 5222050 h 5869465"/>
              <a:gd name="connsiteX29" fmla="*/ 3637059 w 4833822"/>
              <a:gd name="connsiteY29" fmla="*/ 5246745 h 5869465"/>
              <a:gd name="connsiteX30" fmla="*/ 3497289 w 4833822"/>
              <a:gd name="connsiteY30" fmla="*/ 5429513 h 5869465"/>
              <a:gd name="connsiteX31" fmla="*/ 3615557 w 4833822"/>
              <a:gd name="connsiteY31" fmla="*/ 5372176 h 5869465"/>
              <a:gd name="connsiteX32" fmla="*/ 3852086 w 4833822"/>
              <a:gd name="connsiteY32" fmla="*/ 5529860 h 5869465"/>
              <a:gd name="connsiteX33" fmla="*/ 3952433 w 4833822"/>
              <a:gd name="connsiteY33" fmla="*/ 5357838 h 5869465"/>
              <a:gd name="connsiteX34" fmla="*/ 3945496 w 4833822"/>
              <a:gd name="connsiteY34" fmla="*/ 5341033 h 5869465"/>
              <a:gd name="connsiteX35" fmla="*/ 3938093 w 4833822"/>
              <a:gd name="connsiteY35" fmla="*/ 5341033 h 5869465"/>
              <a:gd name="connsiteX36" fmla="*/ 3927341 w 4833822"/>
              <a:gd name="connsiteY36" fmla="*/ 5341033 h 5869465"/>
              <a:gd name="connsiteX37" fmla="*/ 3909418 w 4833822"/>
              <a:gd name="connsiteY37" fmla="*/ 5336326 h 5869465"/>
              <a:gd name="connsiteX38" fmla="*/ 3920171 w 4833822"/>
              <a:gd name="connsiteY38" fmla="*/ 5336326 h 5869465"/>
              <a:gd name="connsiteX39" fmla="*/ 3945252 w 4833822"/>
              <a:gd name="connsiteY39" fmla="*/ 5340443 h 5869465"/>
              <a:gd name="connsiteX40" fmla="*/ 3928739 w 4833822"/>
              <a:gd name="connsiteY40" fmla="*/ 5300443 h 5869465"/>
              <a:gd name="connsiteX41" fmla="*/ 3822967 w 4833822"/>
              <a:gd name="connsiteY41" fmla="*/ 5224345 h 5869465"/>
              <a:gd name="connsiteX42" fmla="*/ 3779366 w 4833822"/>
              <a:gd name="connsiteY42" fmla="*/ 5222050 h 5869465"/>
              <a:gd name="connsiteX43" fmla="*/ 4196131 w 4833822"/>
              <a:gd name="connsiteY43" fmla="*/ 5078304 h 5869465"/>
              <a:gd name="connsiteX44" fmla="*/ 4235548 w 4833822"/>
              <a:gd name="connsiteY44" fmla="*/ 5307669 h 5869465"/>
              <a:gd name="connsiteX45" fmla="*/ 4454163 w 4833822"/>
              <a:gd name="connsiteY45" fmla="*/ 5311251 h 5869465"/>
              <a:gd name="connsiteX46" fmla="*/ 4196131 w 4833822"/>
              <a:gd name="connsiteY46" fmla="*/ 5078304 h 5869465"/>
              <a:gd name="connsiteX47" fmla="*/ 1174995 w 4833822"/>
              <a:gd name="connsiteY47" fmla="*/ 4762926 h 5869465"/>
              <a:gd name="connsiteX48" fmla="*/ 1250253 w 4833822"/>
              <a:gd name="connsiteY48" fmla="*/ 4809518 h 5869465"/>
              <a:gd name="connsiteX49" fmla="*/ 1035224 w 4833822"/>
              <a:gd name="connsiteY49" fmla="*/ 4920611 h 5869465"/>
              <a:gd name="connsiteX50" fmla="*/ 981463 w 4833822"/>
              <a:gd name="connsiteY50" fmla="*/ 4895527 h 5869465"/>
              <a:gd name="connsiteX51" fmla="*/ 1174995 w 4833822"/>
              <a:gd name="connsiteY51" fmla="*/ 4762926 h 5869465"/>
              <a:gd name="connsiteX52" fmla="*/ 3960412 w 4833822"/>
              <a:gd name="connsiteY52" fmla="*/ 4733651 h 5869465"/>
              <a:gd name="connsiteX53" fmla="*/ 4095776 w 4833822"/>
              <a:gd name="connsiteY53" fmla="*/ 4791596 h 5869465"/>
              <a:gd name="connsiteX54" fmla="*/ 4052767 w 4833822"/>
              <a:gd name="connsiteY54" fmla="*/ 4820266 h 5869465"/>
              <a:gd name="connsiteX55" fmla="*/ 3852081 w 4833822"/>
              <a:gd name="connsiteY55" fmla="*/ 4788015 h 5869465"/>
              <a:gd name="connsiteX56" fmla="*/ 3859245 w 4833822"/>
              <a:gd name="connsiteY56" fmla="*/ 4752176 h 5869465"/>
              <a:gd name="connsiteX57" fmla="*/ 3917370 w 4833822"/>
              <a:gd name="connsiteY57" fmla="*/ 4734651 h 5869465"/>
              <a:gd name="connsiteX58" fmla="*/ 3960412 w 4833822"/>
              <a:gd name="connsiteY58" fmla="*/ 4733651 h 5869465"/>
              <a:gd name="connsiteX59" fmla="*/ 2177948 w 4833822"/>
              <a:gd name="connsiteY59" fmla="*/ 4639401 h 5869465"/>
              <a:gd name="connsiteX60" fmla="*/ 2146198 w 4833822"/>
              <a:gd name="connsiteY60" fmla="*/ 4662583 h 5869465"/>
              <a:gd name="connsiteX61" fmla="*/ 1680303 w 4833822"/>
              <a:gd name="connsiteY61" fmla="*/ 5361425 h 5869465"/>
              <a:gd name="connsiteX62" fmla="*/ 1762730 w 4833822"/>
              <a:gd name="connsiteY62" fmla="*/ 5723385 h 5869465"/>
              <a:gd name="connsiteX63" fmla="*/ 1802152 w 4833822"/>
              <a:gd name="connsiteY63" fmla="*/ 5443852 h 5869465"/>
              <a:gd name="connsiteX64" fmla="*/ 2081691 w 4833822"/>
              <a:gd name="connsiteY64" fmla="*/ 5286162 h 5869465"/>
              <a:gd name="connsiteX65" fmla="*/ 1845157 w 4833822"/>
              <a:gd name="connsiteY65" fmla="*/ 5368589 h 5869465"/>
              <a:gd name="connsiteX66" fmla="*/ 1744810 w 4833822"/>
              <a:gd name="connsiteY66" fmla="*/ 5339923 h 5869465"/>
              <a:gd name="connsiteX67" fmla="*/ 2060189 w 4833822"/>
              <a:gd name="connsiteY67" fmla="*/ 5185820 h 5869465"/>
              <a:gd name="connsiteX68" fmla="*/ 2178451 w 4833822"/>
              <a:gd name="connsiteY68" fmla="*/ 5124890 h 5869465"/>
              <a:gd name="connsiteX69" fmla="*/ 2293136 w 4833822"/>
              <a:gd name="connsiteY69" fmla="*/ 4659001 h 5869465"/>
              <a:gd name="connsiteX70" fmla="*/ 1999259 w 4833822"/>
              <a:gd name="connsiteY70" fmla="*/ 5074722 h 5869465"/>
              <a:gd name="connsiteX71" fmla="*/ 2196371 w 4833822"/>
              <a:gd name="connsiteY71" fmla="*/ 4644663 h 5869465"/>
              <a:gd name="connsiteX72" fmla="*/ 2177948 w 4833822"/>
              <a:gd name="connsiteY72" fmla="*/ 4639401 h 5869465"/>
              <a:gd name="connsiteX73" fmla="*/ 2511745 w 4833822"/>
              <a:gd name="connsiteY73" fmla="*/ 4626748 h 5869465"/>
              <a:gd name="connsiteX74" fmla="*/ 2482010 w 4833822"/>
              <a:gd name="connsiteY74" fmla="*/ 4855044 h 5869465"/>
              <a:gd name="connsiteX75" fmla="*/ 2486655 w 4833822"/>
              <a:gd name="connsiteY75" fmla="*/ 4920609 h 5869465"/>
              <a:gd name="connsiteX76" fmla="*/ 2514429 w 4833822"/>
              <a:gd name="connsiteY76" fmla="*/ 4936288 h 5869465"/>
              <a:gd name="connsiteX77" fmla="*/ 2526077 w 4833822"/>
              <a:gd name="connsiteY77" fmla="*/ 4960034 h 5869465"/>
              <a:gd name="connsiteX78" fmla="*/ 2486655 w 4833822"/>
              <a:gd name="connsiteY78" fmla="*/ 4920612 h 5869465"/>
              <a:gd name="connsiteX79" fmla="*/ 2486655 w 4833822"/>
              <a:gd name="connsiteY79" fmla="*/ 4920615 h 5869465"/>
              <a:gd name="connsiteX80" fmla="*/ 2440069 w 4833822"/>
              <a:gd name="connsiteY80" fmla="*/ 5196571 h 5869465"/>
              <a:gd name="connsiteX81" fmla="*/ 2375563 w 4833822"/>
              <a:gd name="connsiteY81" fmla="*/ 4759343 h 5869465"/>
              <a:gd name="connsiteX82" fmla="*/ 2296718 w 4833822"/>
              <a:gd name="connsiteY82" fmla="*/ 5128478 h 5869465"/>
              <a:gd name="connsiteX83" fmla="*/ 2429318 w 4833822"/>
              <a:gd name="connsiteY83" fmla="*/ 5250327 h 5869465"/>
              <a:gd name="connsiteX84" fmla="*/ 2493825 w 4833822"/>
              <a:gd name="connsiteY84" fmla="*/ 5149980 h 5869465"/>
              <a:gd name="connsiteX85" fmla="*/ 2529665 w 4833822"/>
              <a:gd name="connsiteY85" fmla="*/ 4960037 h 5869465"/>
              <a:gd name="connsiteX86" fmla="*/ 2511745 w 4833822"/>
              <a:gd name="connsiteY86" fmla="*/ 4626748 h 5869465"/>
              <a:gd name="connsiteX87" fmla="*/ 2808528 w 4833822"/>
              <a:gd name="connsiteY87" fmla="*/ 4624282 h 5869465"/>
              <a:gd name="connsiteX88" fmla="*/ 2784115 w 4833822"/>
              <a:gd name="connsiteY88" fmla="*/ 4637499 h 5869465"/>
              <a:gd name="connsiteX89" fmla="*/ 2798448 w 4833822"/>
              <a:gd name="connsiteY89" fmla="*/ 4712757 h 5869465"/>
              <a:gd name="connsiteX90" fmla="*/ 2880875 w 4833822"/>
              <a:gd name="connsiteY90" fmla="*/ 4827437 h 5869465"/>
              <a:gd name="connsiteX91" fmla="*/ 3142493 w 4833822"/>
              <a:gd name="connsiteY91" fmla="*/ 5157149 h 5869465"/>
              <a:gd name="connsiteX92" fmla="*/ 2891625 w 4833822"/>
              <a:gd name="connsiteY92" fmla="*/ 4992290 h 5869465"/>
              <a:gd name="connsiteX93" fmla="*/ 2683768 w 4833822"/>
              <a:gd name="connsiteY93" fmla="*/ 4748592 h 5869465"/>
              <a:gd name="connsiteX94" fmla="*/ 2651515 w 4833822"/>
              <a:gd name="connsiteY94" fmla="*/ 4773681 h 5869465"/>
              <a:gd name="connsiteX95" fmla="*/ 2866541 w 4833822"/>
              <a:gd name="connsiteY95" fmla="*/ 5017380 h 5869465"/>
              <a:gd name="connsiteX96" fmla="*/ 3389773 w 4833822"/>
              <a:gd name="connsiteY96" fmla="*/ 5615874 h 5869465"/>
              <a:gd name="connsiteX97" fmla="*/ 3637059 w 4833822"/>
              <a:gd name="connsiteY97" fmla="*/ 5658878 h 5869465"/>
              <a:gd name="connsiteX98" fmla="*/ 3246422 w 4833822"/>
              <a:gd name="connsiteY98" fmla="*/ 5289749 h 5869465"/>
              <a:gd name="connsiteX99" fmla="*/ 3400524 w 4833822"/>
              <a:gd name="connsiteY99" fmla="*/ 5339923 h 5869465"/>
              <a:gd name="connsiteX100" fmla="*/ 3336018 w 4833822"/>
              <a:gd name="connsiteY100" fmla="*/ 5192984 h 5869465"/>
              <a:gd name="connsiteX101" fmla="*/ 3095901 w 4833822"/>
              <a:gd name="connsiteY101" fmla="*/ 4931371 h 5869465"/>
              <a:gd name="connsiteX102" fmla="*/ 2862954 w 4833822"/>
              <a:gd name="connsiteY102" fmla="*/ 4662583 h 5869465"/>
              <a:gd name="connsiteX103" fmla="*/ 2808528 w 4833822"/>
              <a:gd name="connsiteY103" fmla="*/ 4624282 h 5869465"/>
              <a:gd name="connsiteX104" fmla="*/ 1587125 w 4833822"/>
              <a:gd name="connsiteY104" fmla="*/ 4580157 h 5869465"/>
              <a:gd name="connsiteX105" fmla="*/ 798688 w 4833822"/>
              <a:gd name="connsiteY105" fmla="*/ 4788020 h 5869465"/>
              <a:gd name="connsiteX106" fmla="*/ 780768 w 4833822"/>
              <a:gd name="connsiteY106" fmla="*/ 5411598 h 5869465"/>
              <a:gd name="connsiteX107" fmla="*/ 791519 w 4833822"/>
              <a:gd name="connsiteY107" fmla="*/ 5218074 h 5869465"/>
              <a:gd name="connsiteX108" fmla="*/ 709092 w 4833822"/>
              <a:gd name="connsiteY108" fmla="*/ 4856108 h 5869465"/>
              <a:gd name="connsiteX109" fmla="*/ 368634 w 4833822"/>
              <a:gd name="connsiteY109" fmla="*/ 4866859 h 5869465"/>
              <a:gd name="connsiteX110" fmla="*/ 332793 w 4833822"/>
              <a:gd name="connsiteY110" fmla="*/ 4891949 h 5869465"/>
              <a:gd name="connsiteX111" fmla="*/ 368634 w 4833822"/>
              <a:gd name="connsiteY111" fmla="*/ 4906282 h 5869465"/>
              <a:gd name="connsiteX112" fmla="*/ 350714 w 4833822"/>
              <a:gd name="connsiteY112" fmla="*/ 5207322 h 5869465"/>
              <a:gd name="connsiteX113" fmla="*/ 447479 w 4833822"/>
              <a:gd name="connsiteY113" fmla="*/ 5271829 h 5869465"/>
              <a:gd name="connsiteX114" fmla="*/ 486896 w 4833822"/>
              <a:gd name="connsiteY114" fmla="*/ 5171482 h 5869465"/>
              <a:gd name="connsiteX115" fmla="*/ 468981 w 4833822"/>
              <a:gd name="connsiteY115" fmla="*/ 5053215 h 5869465"/>
              <a:gd name="connsiteX116" fmla="*/ 372216 w 4833822"/>
              <a:gd name="connsiteY116" fmla="*/ 5160731 h 5869465"/>
              <a:gd name="connsiteX117" fmla="*/ 382967 w 4833822"/>
              <a:gd name="connsiteY117" fmla="*/ 5010210 h 5869465"/>
              <a:gd name="connsiteX118" fmla="*/ 497647 w 4833822"/>
              <a:gd name="connsiteY118" fmla="*/ 4970788 h 5869465"/>
              <a:gd name="connsiteX119" fmla="*/ 569323 w 4833822"/>
              <a:gd name="connsiteY119" fmla="*/ 5085473 h 5869465"/>
              <a:gd name="connsiteX120" fmla="*/ 580074 w 4833822"/>
              <a:gd name="connsiteY120" fmla="*/ 5296913 h 5869465"/>
              <a:gd name="connsiteX121" fmla="*/ 612332 w 4833822"/>
              <a:gd name="connsiteY121" fmla="*/ 5053215 h 5869465"/>
              <a:gd name="connsiteX122" fmla="*/ 497647 w 4833822"/>
              <a:gd name="connsiteY122" fmla="*/ 4820268 h 5869465"/>
              <a:gd name="connsiteX123" fmla="*/ 730594 w 4833822"/>
              <a:gd name="connsiteY123" fmla="*/ 5225237 h 5869465"/>
              <a:gd name="connsiteX124" fmla="*/ 547826 w 4833822"/>
              <a:gd name="connsiteY124" fmla="*/ 5390096 h 5869465"/>
              <a:gd name="connsiteX125" fmla="*/ 834528 w 4833822"/>
              <a:gd name="connsiteY125" fmla="*/ 5422349 h 5869465"/>
              <a:gd name="connsiteX126" fmla="*/ 1533370 w 4833822"/>
              <a:gd name="connsiteY126" fmla="*/ 4906282 h 5869465"/>
              <a:gd name="connsiteX127" fmla="*/ 1633712 w 4833822"/>
              <a:gd name="connsiteY127" fmla="*/ 4773681 h 5869465"/>
              <a:gd name="connsiteX128" fmla="*/ 1142733 w 4833822"/>
              <a:gd name="connsiteY128" fmla="*/ 5089055 h 5869465"/>
              <a:gd name="connsiteX129" fmla="*/ 1031635 w 4833822"/>
              <a:gd name="connsiteY129" fmla="*/ 5117727 h 5869465"/>
              <a:gd name="connsiteX130" fmla="*/ 1096142 w 4833822"/>
              <a:gd name="connsiteY130" fmla="*/ 5017380 h 5869465"/>
              <a:gd name="connsiteX131" fmla="*/ 1587125 w 4833822"/>
              <a:gd name="connsiteY131" fmla="*/ 4580157 h 5869465"/>
              <a:gd name="connsiteX132" fmla="*/ 3072607 w 4833822"/>
              <a:gd name="connsiteY132" fmla="*/ 4571197 h 5869465"/>
              <a:gd name="connsiteX133" fmla="*/ 2988391 w 4833822"/>
              <a:gd name="connsiteY133" fmla="*/ 4605241 h 5869465"/>
              <a:gd name="connsiteX134" fmla="*/ 3038564 w 4833822"/>
              <a:gd name="connsiteY134" fmla="*/ 4716339 h 5869465"/>
              <a:gd name="connsiteX135" fmla="*/ 3407693 w 4833822"/>
              <a:gd name="connsiteY135" fmla="*/ 5132060 h 5869465"/>
              <a:gd name="connsiteX136" fmla="*/ 3576134 w 4833822"/>
              <a:gd name="connsiteY136" fmla="*/ 5171482 h 5869465"/>
              <a:gd name="connsiteX137" fmla="*/ 4002606 w 4833822"/>
              <a:gd name="connsiteY137" fmla="*/ 5275411 h 5869465"/>
              <a:gd name="connsiteX138" fmla="*/ 4124455 w 4833822"/>
              <a:gd name="connsiteY138" fmla="*/ 5357838 h 5869465"/>
              <a:gd name="connsiteX139" fmla="*/ 3586885 w 4833822"/>
              <a:gd name="connsiteY139" fmla="*/ 4809517 h 5869465"/>
              <a:gd name="connsiteX140" fmla="*/ 3339600 w 4833822"/>
              <a:gd name="connsiteY140" fmla="*/ 4666165 h 5869465"/>
              <a:gd name="connsiteX141" fmla="*/ 3551045 w 4833822"/>
              <a:gd name="connsiteY141" fmla="*/ 4841775 h 5869465"/>
              <a:gd name="connsiteX142" fmla="*/ 3658561 w 4833822"/>
              <a:gd name="connsiteY142" fmla="*/ 5024549 h 5869465"/>
              <a:gd name="connsiteX143" fmla="*/ 3536712 w 4833822"/>
              <a:gd name="connsiteY143" fmla="*/ 4949286 h 5869465"/>
              <a:gd name="connsiteX144" fmla="*/ 3167577 w 4833822"/>
              <a:gd name="connsiteY144" fmla="*/ 4612410 h 5869465"/>
              <a:gd name="connsiteX145" fmla="*/ 3072607 w 4833822"/>
              <a:gd name="connsiteY145" fmla="*/ 4571197 h 5869465"/>
              <a:gd name="connsiteX146" fmla="*/ 1497530 w 4833822"/>
              <a:gd name="connsiteY146" fmla="*/ 4483397 h 5869465"/>
              <a:gd name="connsiteX147" fmla="*/ 644585 w 4833822"/>
              <a:gd name="connsiteY147" fmla="*/ 4608828 h 5869465"/>
              <a:gd name="connsiteX148" fmla="*/ 404469 w 4833822"/>
              <a:gd name="connsiteY148" fmla="*/ 4684085 h 5869465"/>
              <a:gd name="connsiteX149" fmla="*/ 218113 w 4833822"/>
              <a:gd name="connsiteY149" fmla="*/ 4838188 h 5869465"/>
              <a:gd name="connsiteX150" fmla="*/ 347132 w 4833822"/>
              <a:gd name="connsiteY150" fmla="*/ 5357838 h 5869465"/>
              <a:gd name="connsiteX151" fmla="*/ 218113 w 4833822"/>
              <a:gd name="connsiteY151" fmla="*/ 4992290 h 5869465"/>
              <a:gd name="connsiteX152" fmla="*/ 289789 w 4833822"/>
              <a:gd name="connsiteY152" fmla="*/ 4884779 h 5869465"/>
              <a:gd name="connsiteX153" fmla="*/ 271869 w 4833822"/>
              <a:gd name="connsiteY153" fmla="*/ 4870446 h 5869465"/>
              <a:gd name="connsiteX154" fmla="*/ 304127 w 4833822"/>
              <a:gd name="connsiteY154" fmla="*/ 4777263 h 5869465"/>
              <a:gd name="connsiteX155" fmla="*/ 400887 w 4833822"/>
              <a:gd name="connsiteY155" fmla="*/ 4694837 h 5869465"/>
              <a:gd name="connsiteX156" fmla="*/ 404469 w 4833822"/>
              <a:gd name="connsiteY156" fmla="*/ 4687667 h 5869465"/>
              <a:gd name="connsiteX157" fmla="*/ 408056 w 4833822"/>
              <a:gd name="connsiteY157" fmla="*/ 4687667 h 5869465"/>
              <a:gd name="connsiteX158" fmla="*/ 569323 w 4833822"/>
              <a:gd name="connsiteY158" fmla="*/ 4644663 h 5869465"/>
              <a:gd name="connsiteX159" fmla="*/ 777186 w 4833822"/>
              <a:gd name="connsiteY159" fmla="*/ 4755761 h 5869465"/>
              <a:gd name="connsiteX160" fmla="*/ 1250249 w 4833822"/>
              <a:gd name="connsiteY160" fmla="*/ 4587320 h 5869465"/>
              <a:gd name="connsiteX161" fmla="*/ 1497530 w 4833822"/>
              <a:gd name="connsiteY161" fmla="*/ 4483397 h 5869465"/>
              <a:gd name="connsiteX162" fmla="*/ 3393360 w 4833822"/>
              <a:gd name="connsiteY162" fmla="*/ 4442627 h 5869465"/>
              <a:gd name="connsiteX163" fmla="*/ 3271511 w 4833822"/>
              <a:gd name="connsiteY163" fmla="*/ 4479810 h 5869465"/>
              <a:gd name="connsiteX164" fmla="*/ 3486538 w 4833822"/>
              <a:gd name="connsiteY164" fmla="*/ 4608828 h 5869465"/>
              <a:gd name="connsiteX165" fmla="*/ 4092197 w 4833822"/>
              <a:gd name="connsiteY165" fmla="*/ 4942122 h 5869465"/>
              <a:gd name="connsiteX166" fmla="*/ 3873588 w 4833822"/>
              <a:gd name="connsiteY166" fmla="*/ 4942122 h 5869465"/>
              <a:gd name="connsiteX167" fmla="*/ 4002606 w 4833822"/>
              <a:gd name="connsiteY167" fmla="*/ 5071135 h 5869465"/>
              <a:gd name="connsiteX168" fmla="*/ 4106535 w 4833822"/>
              <a:gd name="connsiteY168" fmla="*/ 5042464 h 5869465"/>
              <a:gd name="connsiteX169" fmla="*/ 4325144 w 4833822"/>
              <a:gd name="connsiteY169" fmla="*/ 4716339 h 5869465"/>
              <a:gd name="connsiteX170" fmla="*/ 4038441 w 4833822"/>
              <a:gd name="connsiteY170" fmla="*/ 4626748 h 5869465"/>
              <a:gd name="connsiteX171" fmla="*/ 3624178 w 4833822"/>
              <a:gd name="connsiteY171" fmla="*/ 4613136 h 5869465"/>
              <a:gd name="connsiteX172" fmla="*/ 3486739 w 4833822"/>
              <a:gd name="connsiteY172" fmla="*/ 4587357 h 5869465"/>
              <a:gd name="connsiteX173" fmla="*/ 3486739 w 4833822"/>
              <a:gd name="connsiteY173" fmla="*/ 4591352 h 5869465"/>
              <a:gd name="connsiteX174" fmla="*/ 3485394 w 4833822"/>
              <a:gd name="connsiteY174" fmla="*/ 4588663 h 5869465"/>
              <a:gd name="connsiteX175" fmla="*/ 3486706 w 4833822"/>
              <a:gd name="connsiteY175" fmla="*/ 4587351 h 5869465"/>
              <a:gd name="connsiteX176" fmla="*/ 3486538 w 4833822"/>
              <a:gd name="connsiteY176" fmla="*/ 4587320 h 5869465"/>
              <a:gd name="connsiteX177" fmla="*/ 3543876 w 4833822"/>
              <a:gd name="connsiteY177" fmla="*/ 4526396 h 5869465"/>
              <a:gd name="connsiteX178" fmla="*/ 4518674 w 4833822"/>
              <a:gd name="connsiteY178" fmla="*/ 4673334 h 5869465"/>
              <a:gd name="connsiteX179" fmla="*/ 4328731 w 4833822"/>
              <a:gd name="connsiteY179" fmla="*/ 4870446 h 5869465"/>
              <a:gd name="connsiteX180" fmla="*/ 4457745 w 4833822"/>
              <a:gd name="connsiteY180" fmla="*/ 4798765 h 5869465"/>
              <a:gd name="connsiteX181" fmla="*/ 4579599 w 4833822"/>
              <a:gd name="connsiteY181" fmla="*/ 4791602 h 5869465"/>
              <a:gd name="connsiteX182" fmla="*/ 4500754 w 4833822"/>
              <a:gd name="connsiteY182" fmla="*/ 4870446 h 5869465"/>
              <a:gd name="connsiteX183" fmla="*/ 4314393 w 4833822"/>
              <a:gd name="connsiteY183" fmla="*/ 5103394 h 5869465"/>
              <a:gd name="connsiteX184" fmla="*/ 4346651 w 4833822"/>
              <a:gd name="connsiteY184" fmla="*/ 5167900 h 5869465"/>
              <a:gd name="connsiteX185" fmla="*/ 4403989 w 4833822"/>
              <a:gd name="connsiteY185" fmla="*/ 5117727 h 5869465"/>
              <a:gd name="connsiteX186" fmla="*/ 4482833 w 4833822"/>
              <a:gd name="connsiteY186" fmla="*/ 4927784 h 5869465"/>
              <a:gd name="connsiteX187" fmla="*/ 4590350 w 4833822"/>
              <a:gd name="connsiteY187" fmla="*/ 4906282 h 5869465"/>
              <a:gd name="connsiteX188" fmla="*/ 4608265 w 4833822"/>
              <a:gd name="connsiteY188" fmla="*/ 4988708 h 5869465"/>
              <a:gd name="connsiteX189" fmla="*/ 4608265 w 4833822"/>
              <a:gd name="connsiteY189" fmla="*/ 4992290 h 5869465"/>
              <a:gd name="connsiteX190" fmla="*/ 4421909 w 4833822"/>
              <a:gd name="connsiteY190" fmla="*/ 5203735 h 5869465"/>
              <a:gd name="connsiteX191" fmla="*/ 4608265 w 4833822"/>
              <a:gd name="connsiteY191" fmla="*/ 4992290 h 5869465"/>
              <a:gd name="connsiteX192" fmla="*/ 4611852 w 4833822"/>
              <a:gd name="connsiteY192" fmla="*/ 4988708 h 5869465"/>
              <a:gd name="connsiteX193" fmla="*/ 4611852 w 4833822"/>
              <a:gd name="connsiteY193" fmla="*/ 4985126 h 5869465"/>
              <a:gd name="connsiteX194" fmla="*/ 4694279 w 4833822"/>
              <a:gd name="connsiteY194" fmla="*/ 4970788 h 5869465"/>
              <a:gd name="connsiteX195" fmla="*/ 4651275 w 4833822"/>
              <a:gd name="connsiteY195" fmla="*/ 4795184 h 5869465"/>
              <a:gd name="connsiteX196" fmla="*/ 4572429 w 4833822"/>
              <a:gd name="connsiteY196" fmla="*/ 4676916 h 5869465"/>
              <a:gd name="connsiteX197" fmla="*/ 4583181 w 4833822"/>
              <a:gd name="connsiteY197" fmla="*/ 4583739 h 5869465"/>
              <a:gd name="connsiteX198" fmla="*/ 4436247 w 4833822"/>
              <a:gd name="connsiteY198" fmla="*/ 4537152 h 5869465"/>
              <a:gd name="connsiteX199" fmla="*/ 3504459 w 4833822"/>
              <a:gd name="connsiteY199" fmla="*/ 4451138 h 5869465"/>
              <a:gd name="connsiteX200" fmla="*/ 3393360 w 4833822"/>
              <a:gd name="connsiteY200" fmla="*/ 4442627 h 5869465"/>
              <a:gd name="connsiteX201" fmla="*/ 655337 w 4833822"/>
              <a:gd name="connsiteY201" fmla="*/ 4311369 h 5869465"/>
              <a:gd name="connsiteX202" fmla="*/ 637416 w 4833822"/>
              <a:gd name="connsiteY202" fmla="*/ 4368712 h 5869465"/>
              <a:gd name="connsiteX203" fmla="*/ 863200 w 4833822"/>
              <a:gd name="connsiteY203" fmla="*/ 4472641 h 5869465"/>
              <a:gd name="connsiteX204" fmla="*/ 734181 w 4833822"/>
              <a:gd name="connsiteY204" fmla="*/ 4332876 h 5869465"/>
              <a:gd name="connsiteX205" fmla="*/ 655337 w 4833822"/>
              <a:gd name="connsiteY205" fmla="*/ 4311369 h 5869465"/>
              <a:gd name="connsiteX206" fmla="*/ 465399 w 4833822"/>
              <a:gd name="connsiteY206" fmla="*/ 4271952 h 5869465"/>
              <a:gd name="connsiteX207" fmla="*/ 465399 w 4833822"/>
              <a:gd name="connsiteY207" fmla="*/ 4472641 h 5869465"/>
              <a:gd name="connsiteX208" fmla="*/ 501234 w 4833822"/>
              <a:gd name="connsiteY208" fmla="*/ 4529983 h 5869465"/>
              <a:gd name="connsiteX209" fmla="*/ 554990 w 4833822"/>
              <a:gd name="connsiteY209" fmla="*/ 4476228 h 5869465"/>
              <a:gd name="connsiteX210" fmla="*/ 465399 w 4833822"/>
              <a:gd name="connsiteY210" fmla="*/ 4271952 h 5869465"/>
              <a:gd name="connsiteX211" fmla="*/ 4325169 w 4833822"/>
              <a:gd name="connsiteY211" fmla="*/ 4191055 h 5869465"/>
              <a:gd name="connsiteX212" fmla="*/ 3959602 w 4833822"/>
              <a:gd name="connsiteY212" fmla="*/ 4397383 h 5869465"/>
              <a:gd name="connsiteX213" fmla="*/ 4360985 w 4833822"/>
              <a:gd name="connsiteY213" fmla="*/ 4307787 h 5869465"/>
              <a:gd name="connsiteX214" fmla="*/ 4278558 w 4833822"/>
              <a:gd name="connsiteY214" fmla="*/ 4418885 h 5869465"/>
              <a:gd name="connsiteX215" fmla="*/ 4454163 w 4833822"/>
              <a:gd name="connsiteY215" fmla="*/ 4372294 h 5869465"/>
              <a:gd name="connsiteX216" fmla="*/ 4368153 w 4833822"/>
              <a:gd name="connsiteY216" fmla="*/ 4196689 h 5869465"/>
              <a:gd name="connsiteX217" fmla="*/ 4325169 w 4833822"/>
              <a:gd name="connsiteY217" fmla="*/ 4191055 h 5869465"/>
              <a:gd name="connsiteX218" fmla="*/ 4156709 w 4833822"/>
              <a:gd name="connsiteY218" fmla="*/ 4157267 h 5869465"/>
              <a:gd name="connsiteX219" fmla="*/ 3748157 w 4833822"/>
              <a:gd name="connsiteY219" fmla="*/ 4239693 h 5869465"/>
              <a:gd name="connsiteX220" fmla="*/ 3529543 w 4833822"/>
              <a:gd name="connsiteY220" fmla="*/ 4361542 h 5869465"/>
              <a:gd name="connsiteX221" fmla="*/ 3805494 w 4833822"/>
              <a:gd name="connsiteY221" fmla="*/ 4264783 h 5869465"/>
              <a:gd name="connsiteX222" fmla="*/ 4156709 w 4833822"/>
              <a:gd name="connsiteY222" fmla="*/ 4157267 h 5869465"/>
              <a:gd name="connsiteX223" fmla="*/ 399937 w 4833822"/>
              <a:gd name="connsiteY223" fmla="*/ 4113479 h 5869465"/>
              <a:gd name="connsiteX224" fmla="*/ 210944 w 4833822"/>
              <a:gd name="connsiteY224" fmla="*/ 4193107 h 5869465"/>
              <a:gd name="connsiteX225" fmla="*/ 124936 w 4833822"/>
              <a:gd name="connsiteY225" fmla="*/ 4336458 h 5869465"/>
              <a:gd name="connsiteX226" fmla="*/ 275451 w 4833822"/>
              <a:gd name="connsiteY226" fmla="*/ 4329289 h 5869465"/>
              <a:gd name="connsiteX227" fmla="*/ 304127 w 4833822"/>
              <a:gd name="connsiteY227" fmla="*/ 4347209 h 5869465"/>
              <a:gd name="connsiteX228" fmla="*/ 271869 w 4833822"/>
              <a:gd name="connsiteY228" fmla="*/ 4583739 h 5869465"/>
              <a:gd name="connsiteX229" fmla="*/ 311291 w 4833822"/>
              <a:gd name="connsiteY229" fmla="*/ 4426054 h 5869465"/>
              <a:gd name="connsiteX230" fmla="*/ 243203 w 4833822"/>
              <a:gd name="connsiteY230" fmla="*/ 4218191 h 5869465"/>
              <a:gd name="connsiteX231" fmla="*/ 1214409 w 4833822"/>
              <a:gd name="connsiteY231" fmla="*/ 4196689 h 5869465"/>
              <a:gd name="connsiteX232" fmla="*/ 465399 w 4833822"/>
              <a:gd name="connsiteY232" fmla="*/ 4114262 h 5869465"/>
              <a:gd name="connsiteX233" fmla="*/ 399937 w 4833822"/>
              <a:gd name="connsiteY233" fmla="*/ 4113479 h 5869465"/>
              <a:gd name="connsiteX234" fmla="*/ 2524908 w 4833822"/>
              <a:gd name="connsiteY234" fmla="*/ 2979180 h 5869465"/>
              <a:gd name="connsiteX235" fmla="*/ 2732856 w 4833822"/>
              <a:gd name="connsiteY235" fmla="*/ 3621099 h 5869465"/>
              <a:gd name="connsiteX236" fmla="*/ 2775802 w 4833822"/>
              <a:gd name="connsiteY236" fmla="*/ 3691168 h 5869465"/>
              <a:gd name="connsiteX237" fmla="*/ 2823267 w 4833822"/>
              <a:gd name="connsiteY237" fmla="*/ 3614318 h 5869465"/>
              <a:gd name="connsiteX238" fmla="*/ 2879774 w 4833822"/>
              <a:gd name="connsiteY238" fmla="*/ 3404112 h 5869465"/>
              <a:gd name="connsiteX239" fmla="*/ 2920458 w 4833822"/>
              <a:gd name="connsiteY239" fmla="*/ 3937537 h 5869465"/>
              <a:gd name="connsiteX240" fmla="*/ 3132925 w 4833822"/>
              <a:gd name="connsiteY240" fmla="*/ 3878770 h 5869465"/>
              <a:gd name="connsiteX241" fmla="*/ 2879774 w 4833822"/>
              <a:gd name="connsiteY241" fmla="*/ 4253978 h 5869465"/>
              <a:gd name="connsiteX242" fmla="*/ 2131619 w 4833822"/>
              <a:gd name="connsiteY242" fmla="*/ 4201992 h 5869465"/>
              <a:gd name="connsiteX243" fmla="*/ 1894289 w 4833822"/>
              <a:gd name="connsiteY243" fmla="*/ 3851648 h 5869465"/>
              <a:gd name="connsiteX244" fmla="*/ 2075111 w 4833822"/>
              <a:gd name="connsiteY244" fmla="*/ 3939799 h 5869465"/>
              <a:gd name="connsiteX245" fmla="*/ 2086414 w 4833822"/>
              <a:gd name="connsiteY245" fmla="*/ 3424454 h 5869465"/>
              <a:gd name="connsiteX246" fmla="*/ 2163263 w 4833822"/>
              <a:gd name="connsiteY246" fmla="*/ 3569113 h 5869465"/>
              <a:gd name="connsiteX247" fmla="*/ 2224289 w 4833822"/>
              <a:gd name="connsiteY247" fmla="*/ 3614318 h 5869465"/>
              <a:gd name="connsiteX248" fmla="*/ 2242372 w 4833822"/>
              <a:gd name="connsiteY248" fmla="*/ 3551030 h 5869465"/>
              <a:gd name="connsiteX249" fmla="*/ 2524908 w 4833822"/>
              <a:gd name="connsiteY249" fmla="*/ 2979180 h 5869465"/>
              <a:gd name="connsiteX250" fmla="*/ 2540406 w 4833822"/>
              <a:gd name="connsiteY250" fmla="*/ 2171839 h 5869465"/>
              <a:gd name="connsiteX251" fmla="*/ 2092432 w 4833822"/>
              <a:gd name="connsiteY251" fmla="*/ 3078536 h 5869465"/>
              <a:gd name="connsiteX252" fmla="*/ 2063761 w 4833822"/>
              <a:gd name="connsiteY252" fmla="*/ 3178883 h 5869465"/>
              <a:gd name="connsiteX253" fmla="*/ 1967001 w 4833822"/>
              <a:gd name="connsiteY253" fmla="*/ 3107207 h 5869465"/>
              <a:gd name="connsiteX254" fmla="*/ 1845152 w 4833822"/>
              <a:gd name="connsiteY254" fmla="*/ 2877843 h 5869465"/>
              <a:gd name="connsiteX255" fmla="*/ 1827232 w 4833822"/>
              <a:gd name="connsiteY255" fmla="*/ 3694950 h 5869465"/>
              <a:gd name="connsiteX256" fmla="*/ 1540529 w 4833822"/>
              <a:gd name="connsiteY256" fmla="*/ 3555181 h 5869465"/>
              <a:gd name="connsiteX257" fmla="*/ 1916828 w 4833822"/>
              <a:gd name="connsiteY257" fmla="*/ 4110670 h 5869465"/>
              <a:gd name="connsiteX258" fmla="*/ 3103066 w 4833822"/>
              <a:gd name="connsiteY258" fmla="*/ 4193097 h 5869465"/>
              <a:gd name="connsiteX259" fmla="*/ 3504448 w 4833822"/>
              <a:gd name="connsiteY259" fmla="*/ 3598185 h 5869465"/>
              <a:gd name="connsiteX260" fmla="*/ 3167572 w 4833822"/>
              <a:gd name="connsiteY260" fmla="*/ 3691363 h 5869465"/>
              <a:gd name="connsiteX261" fmla="*/ 3103066 w 4833822"/>
              <a:gd name="connsiteY261" fmla="*/ 2845589 h 5869465"/>
              <a:gd name="connsiteX262" fmla="*/ 3013470 w 4833822"/>
              <a:gd name="connsiteY262" fmla="*/ 3178883 h 5869465"/>
              <a:gd name="connsiteX263" fmla="*/ 2938212 w 4833822"/>
              <a:gd name="connsiteY263" fmla="*/ 3300732 h 5869465"/>
              <a:gd name="connsiteX264" fmla="*/ 2870119 w 4833822"/>
              <a:gd name="connsiteY264" fmla="*/ 3189634 h 5869465"/>
              <a:gd name="connsiteX265" fmla="*/ 2540406 w 4833822"/>
              <a:gd name="connsiteY265" fmla="*/ 2171839 h 5869465"/>
              <a:gd name="connsiteX266" fmla="*/ 357884 w 4833822"/>
              <a:gd name="connsiteY266" fmla="*/ 2100168 h 5869465"/>
              <a:gd name="connsiteX267" fmla="*/ 422396 w 4833822"/>
              <a:gd name="connsiteY267" fmla="*/ 2182595 h 5869465"/>
              <a:gd name="connsiteX268" fmla="*/ 522738 w 4833822"/>
              <a:gd name="connsiteY268" fmla="*/ 2684326 h 5869465"/>
              <a:gd name="connsiteX269" fmla="*/ 490485 w 4833822"/>
              <a:gd name="connsiteY269" fmla="*/ 2824096 h 5869465"/>
              <a:gd name="connsiteX270" fmla="*/ 386555 w 4833822"/>
              <a:gd name="connsiteY270" fmla="*/ 2723749 h 5869465"/>
              <a:gd name="connsiteX271" fmla="*/ 286208 w 4833822"/>
              <a:gd name="connsiteY271" fmla="*/ 2182595 h 5869465"/>
              <a:gd name="connsiteX272" fmla="*/ 357884 w 4833822"/>
              <a:gd name="connsiteY272" fmla="*/ 2100168 h 5869465"/>
              <a:gd name="connsiteX273" fmla="*/ 4036204 w 4833822"/>
              <a:gd name="connsiteY273" fmla="*/ 682777 h 5869465"/>
              <a:gd name="connsiteX274" fmla="*/ 4110123 w 4833822"/>
              <a:gd name="connsiteY274" fmla="*/ 745492 h 5869465"/>
              <a:gd name="connsiteX275" fmla="*/ 4063531 w 4833822"/>
              <a:gd name="connsiteY275" fmla="*/ 1555436 h 5869465"/>
              <a:gd name="connsiteX276" fmla="*/ 3938100 w 4833822"/>
              <a:gd name="connsiteY276" fmla="*/ 1243642 h 5869465"/>
              <a:gd name="connsiteX277" fmla="*/ 3970353 w 4833822"/>
              <a:gd name="connsiteY277" fmla="*/ 749079 h 5869465"/>
              <a:gd name="connsiteX278" fmla="*/ 4036204 w 4833822"/>
              <a:gd name="connsiteY278" fmla="*/ 682777 h 5869465"/>
              <a:gd name="connsiteX279" fmla="*/ 915320 w 4833822"/>
              <a:gd name="connsiteY279" fmla="*/ 424348 h 5869465"/>
              <a:gd name="connsiteX280" fmla="*/ 1020430 w 4833822"/>
              <a:gd name="connsiteY280" fmla="*/ 1105110 h 5869465"/>
              <a:gd name="connsiteX281" fmla="*/ 811383 w 4833822"/>
              <a:gd name="connsiteY281" fmla="*/ 1065524 h 5869465"/>
              <a:gd name="connsiteX282" fmla="*/ 915320 w 4833822"/>
              <a:gd name="connsiteY282" fmla="*/ 424348 h 5869465"/>
              <a:gd name="connsiteX283" fmla="*/ 2476926 w 4833822"/>
              <a:gd name="connsiteY283" fmla="*/ 91182 h 5869465"/>
              <a:gd name="connsiteX284" fmla="*/ 2908975 w 4833822"/>
              <a:gd name="connsiteY284" fmla="*/ 476896 h 5869465"/>
              <a:gd name="connsiteX285" fmla="*/ 3113822 w 4833822"/>
              <a:gd name="connsiteY285" fmla="*/ 1526760 h 5869465"/>
              <a:gd name="connsiteX286" fmla="*/ 3282263 w 4833822"/>
              <a:gd name="connsiteY286" fmla="*/ 845838 h 5869465"/>
              <a:gd name="connsiteX287" fmla="*/ 3257173 w 4833822"/>
              <a:gd name="connsiteY287" fmla="*/ 706069 h 5869465"/>
              <a:gd name="connsiteX288" fmla="*/ 3278681 w 4833822"/>
              <a:gd name="connsiteY288" fmla="*/ 616473 h 5869465"/>
              <a:gd name="connsiteX289" fmla="*/ 3361107 w 4833822"/>
              <a:gd name="connsiteY289" fmla="*/ 673816 h 5869465"/>
              <a:gd name="connsiteX290" fmla="*/ 3884339 w 4833822"/>
              <a:gd name="connsiteY290" fmla="*/ 1985486 h 5869465"/>
              <a:gd name="connsiteX291" fmla="*/ 3776823 w 4833822"/>
              <a:gd name="connsiteY291" fmla="*/ 2605481 h 5869465"/>
              <a:gd name="connsiteX292" fmla="*/ 4002606 w 4833822"/>
              <a:gd name="connsiteY292" fmla="*/ 2386872 h 5869465"/>
              <a:gd name="connsiteX293" fmla="*/ 4059943 w 4833822"/>
              <a:gd name="connsiteY293" fmla="*/ 2322361 h 5869465"/>
              <a:gd name="connsiteX294" fmla="*/ 4117286 w 4833822"/>
              <a:gd name="connsiteY294" fmla="*/ 2397623 h 5869465"/>
              <a:gd name="connsiteX295" fmla="*/ 4131625 w 4833822"/>
              <a:gd name="connsiteY295" fmla="*/ 3211145 h 5869465"/>
              <a:gd name="connsiteX296" fmla="*/ 3755321 w 4833822"/>
              <a:gd name="connsiteY296" fmla="*/ 4042587 h 5869465"/>
              <a:gd name="connsiteX297" fmla="*/ 3723067 w 4833822"/>
              <a:gd name="connsiteY297" fmla="*/ 4117844 h 5869465"/>
              <a:gd name="connsiteX298" fmla="*/ 4099366 w 4833822"/>
              <a:gd name="connsiteY298" fmla="*/ 4056920 h 5869465"/>
              <a:gd name="connsiteX299" fmla="*/ 4550927 w 4833822"/>
              <a:gd name="connsiteY299" fmla="*/ 4408134 h 5869465"/>
              <a:gd name="connsiteX300" fmla="*/ 4604683 w 4833822"/>
              <a:gd name="connsiteY300" fmla="*/ 4508481 h 5869465"/>
              <a:gd name="connsiteX301" fmla="*/ 4576011 w 4833822"/>
              <a:gd name="connsiteY301" fmla="*/ 5350674 h 5869465"/>
              <a:gd name="connsiteX302" fmla="*/ 4432660 w 4833822"/>
              <a:gd name="connsiteY302" fmla="*/ 5411598 h 5869465"/>
              <a:gd name="connsiteX303" fmla="*/ 3999019 w 4833822"/>
              <a:gd name="connsiteY303" fmla="*/ 5644545 h 5869465"/>
              <a:gd name="connsiteX304" fmla="*/ 3192667 w 4833822"/>
              <a:gd name="connsiteY304" fmla="*/ 5576452 h 5869465"/>
              <a:gd name="connsiteX305" fmla="*/ 2662265 w 4833822"/>
              <a:gd name="connsiteY305" fmla="*/ 4945704 h 5869465"/>
              <a:gd name="connsiteX306" fmla="*/ 2680186 w 4833822"/>
              <a:gd name="connsiteY306" fmla="*/ 5264660 h 5869465"/>
              <a:gd name="connsiteX307" fmla="*/ 2655096 w 4833822"/>
              <a:gd name="connsiteY307" fmla="*/ 5576452 h 5869465"/>
              <a:gd name="connsiteX308" fmla="*/ 2063771 w 4833822"/>
              <a:gd name="connsiteY308" fmla="*/ 5863154 h 5869465"/>
              <a:gd name="connsiteX309" fmla="*/ 1827242 w 4833822"/>
              <a:gd name="connsiteY309" fmla="*/ 5812981 h 5869465"/>
              <a:gd name="connsiteX310" fmla="*/ 1594295 w 4833822"/>
              <a:gd name="connsiteY310" fmla="*/ 5271829 h 5869465"/>
              <a:gd name="connsiteX311" fmla="*/ 1952673 w 4833822"/>
              <a:gd name="connsiteY311" fmla="*/ 4737841 h 5869465"/>
              <a:gd name="connsiteX312" fmla="*/ 2020761 w 4833822"/>
              <a:gd name="connsiteY312" fmla="*/ 4605241 h 5869465"/>
              <a:gd name="connsiteX313" fmla="*/ 1841575 w 4833822"/>
              <a:gd name="connsiteY313" fmla="*/ 4748592 h 5869465"/>
              <a:gd name="connsiteX314" fmla="*/ 884697 w 4833822"/>
              <a:gd name="connsiteY314" fmla="*/ 5494025 h 5869465"/>
              <a:gd name="connsiteX315" fmla="*/ 547826 w 4833822"/>
              <a:gd name="connsiteY315" fmla="*/ 5526278 h 5869465"/>
              <a:gd name="connsiteX316" fmla="*/ 357883 w 4833822"/>
              <a:gd name="connsiteY316" fmla="*/ 5468941 h 5869465"/>
              <a:gd name="connsiteX317" fmla="*/ 89095 w 4833822"/>
              <a:gd name="connsiteY317" fmla="*/ 5042464 h 5869465"/>
              <a:gd name="connsiteX318" fmla="*/ 46091 w 4833822"/>
              <a:gd name="connsiteY318" fmla="*/ 4691255 h 5869465"/>
              <a:gd name="connsiteX319" fmla="*/ 440310 w 4833822"/>
              <a:gd name="connsiteY319" fmla="*/ 4042587 h 5869465"/>
              <a:gd name="connsiteX320" fmla="*/ 1020884 w 4833822"/>
              <a:gd name="connsiteY320" fmla="*/ 4092760 h 5869465"/>
              <a:gd name="connsiteX321" fmla="*/ 798688 w 4833822"/>
              <a:gd name="connsiteY321" fmla="*/ 3920738 h 5869465"/>
              <a:gd name="connsiteX322" fmla="*/ 766435 w 4833822"/>
              <a:gd name="connsiteY322" fmla="*/ 3863395 h 5869465"/>
              <a:gd name="connsiteX323" fmla="*/ 838110 w 4833822"/>
              <a:gd name="connsiteY323" fmla="*/ 3841893 h 5869465"/>
              <a:gd name="connsiteX324" fmla="*/ 1060306 w 4833822"/>
              <a:gd name="connsiteY324" fmla="*/ 3935071 h 5869465"/>
              <a:gd name="connsiteX325" fmla="*/ 777186 w 4833822"/>
              <a:gd name="connsiteY325" fmla="*/ 3436923 h 5869465"/>
              <a:gd name="connsiteX326" fmla="*/ 723430 w 4833822"/>
              <a:gd name="connsiteY326" fmla="*/ 2902940 h 5869465"/>
              <a:gd name="connsiteX327" fmla="*/ 727012 w 4833822"/>
              <a:gd name="connsiteY327" fmla="*/ 2204099 h 5869465"/>
              <a:gd name="connsiteX328" fmla="*/ 762853 w 4833822"/>
              <a:gd name="connsiteY328" fmla="*/ 2071499 h 5869465"/>
              <a:gd name="connsiteX329" fmla="*/ 1017302 w 4833822"/>
              <a:gd name="connsiteY329" fmla="*/ 2372534 h 5869465"/>
              <a:gd name="connsiteX330" fmla="*/ 1139151 w 4833822"/>
              <a:gd name="connsiteY330" fmla="*/ 2411956 h 5869465"/>
              <a:gd name="connsiteX331" fmla="*/ 1110480 w 4833822"/>
              <a:gd name="connsiteY331" fmla="*/ 2300858 h 5869465"/>
              <a:gd name="connsiteX332" fmla="*/ 1135564 w 4833822"/>
              <a:gd name="connsiteY332" fmla="*/ 1412080 h 5869465"/>
              <a:gd name="connsiteX333" fmla="*/ 1493942 w 4833822"/>
              <a:gd name="connsiteY333" fmla="*/ 752660 h 5869465"/>
              <a:gd name="connsiteX334" fmla="*/ 1547703 w 4833822"/>
              <a:gd name="connsiteY334" fmla="*/ 698905 h 5869465"/>
              <a:gd name="connsiteX335" fmla="*/ 1597877 w 4833822"/>
              <a:gd name="connsiteY335" fmla="*/ 792083 h 5869465"/>
              <a:gd name="connsiteX336" fmla="*/ 2070940 w 4833822"/>
              <a:gd name="connsiteY336" fmla="*/ 1566182 h 5869465"/>
              <a:gd name="connsiteX337" fmla="*/ 1926239 w 4833822"/>
              <a:gd name="connsiteY337" fmla="*/ 827355 h 5869465"/>
              <a:gd name="connsiteX338" fmla="*/ 2257661 w 4833822"/>
              <a:gd name="connsiteY338" fmla="*/ 146852 h 5869465"/>
              <a:gd name="connsiteX339" fmla="*/ 2476926 w 4833822"/>
              <a:gd name="connsiteY339" fmla="*/ 91182 h 5869465"/>
              <a:gd name="connsiteX0" fmla="*/ 2144854 w 4833822"/>
              <a:gd name="connsiteY0" fmla="*/ 5515446 h 5889095"/>
              <a:gd name="connsiteX1" fmla="*/ 2053020 w 4833822"/>
              <a:gd name="connsiteY1" fmla="*/ 5524406 h 5889095"/>
              <a:gd name="connsiteX2" fmla="*/ 1959837 w 4833822"/>
              <a:gd name="connsiteY2" fmla="*/ 5599664 h 5889095"/>
              <a:gd name="connsiteX3" fmla="*/ 2045851 w 4833822"/>
              <a:gd name="connsiteY3" fmla="*/ 5717931 h 5889095"/>
              <a:gd name="connsiteX4" fmla="*/ 2042269 w 4833822"/>
              <a:gd name="connsiteY4" fmla="*/ 5621166 h 5889095"/>
              <a:gd name="connsiteX5" fmla="*/ 2106775 w 4833822"/>
              <a:gd name="connsiteY5" fmla="*/ 5556659 h 5889095"/>
              <a:gd name="connsiteX6" fmla="*/ 2128277 w 4833822"/>
              <a:gd name="connsiteY6" fmla="*/ 5628335 h 5889095"/>
              <a:gd name="connsiteX7" fmla="*/ 2164118 w 4833822"/>
              <a:gd name="connsiteY7" fmla="*/ 5678508 h 5889095"/>
              <a:gd name="connsiteX8" fmla="*/ 2232206 w 4833822"/>
              <a:gd name="connsiteY8" fmla="*/ 5642673 h 5889095"/>
              <a:gd name="connsiteX9" fmla="*/ 2228624 w 4833822"/>
              <a:gd name="connsiteY9" fmla="*/ 5549490 h 5889095"/>
              <a:gd name="connsiteX10" fmla="*/ 2144854 w 4833822"/>
              <a:gd name="connsiteY10" fmla="*/ 5515446 h 5889095"/>
              <a:gd name="connsiteX11" fmla="*/ 2508163 w 4833822"/>
              <a:gd name="connsiteY11" fmla="*/ 5484984 h 5889095"/>
              <a:gd name="connsiteX12" fmla="*/ 2407811 w 4833822"/>
              <a:gd name="connsiteY12" fmla="*/ 5793194 h 5889095"/>
              <a:gd name="connsiteX13" fmla="*/ 2508163 w 4833822"/>
              <a:gd name="connsiteY13" fmla="*/ 5484984 h 5889095"/>
              <a:gd name="connsiteX14" fmla="*/ 2215080 w 4833822"/>
              <a:gd name="connsiteY14" fmla="*/ 5400449 h 5889095"/>
              <a:gd name="connsiteX15" fmla="*/ 2171282 w 4833822"/>
              <a:gd name="connsiteY15" fmla="*/ 5406139 h 5889095"/>
              <a:gd name="connsiteX16" fmla="*/ 2350473 w 4833822"/>
              <a:gd name="connsiteY16" fmla="*/ 5685678 h 5889095"/>
              <a:gd name="connsiteX17" fmla="*/ 2393478 w 4833822"/>
              <a:gd name="connsiteY17" fmla="*/ 5502904 h 5889095"/>
              <a:gd name="connsiteX18" fmla="*/ 2252871 w 4833822"/>
              <a:gd name="connsiteY18" fmla="*/ 5401604 h 5889095"/>
              <a:gd name="connsiteX19" fmla="*/ 2215080 w 4833822"/>
              <a:gd name="connsiteY19" fmla="*/ 5400449 h 5889095"/>
              <a:gd name="connsiteX20" fmla="*/ 3767359 w 4833822"/>
              <a:gd name="connsiteY20" fmla="*/ 5281491 h 5889095"/>
              <a:gd name="connsiteX21" fmla="*/ 3913003 w 4833822"/>
              <a:gd name="connsiteY21" fmla="*/ 5363134 h 5889095"/>
              <a:gd name="connsiteX22" fmla="*/ 3930923 w 4833822"/>
              <a:gd name="connsiteY22" fmla="*/ 5388223 h 5889095"/>
              <a:gd name="connsiteX23" fmla="*/ 3923759 w 4833822"/>
              <a:gd name="connsiteY23" fmla="*/ 5413308 h 5889095"/>
              <a:gd name="connsiteX24" fmla="*/ 3672890 w 4833822"/>
              <a:gd name="connsiteY24" fmla="*/ 5395387 h 5889095"/>
              <a:gd name="connsiteX25" fmla="*/ 3672890 w 4833822"/>
              <a:gd name="connsiteY25" fmla="*/ 5327298 h 5889095"/>
              <a:gd name="connsiteX26" fmla="*/ 3708731 w 4833822"/>
              <a:gd name="connsiteY26" fmla="*/ 5302209 h 5889095"/>
              <a:gd name="connsiteX27" fmla="*/ 3767359 w 4833822"/>
              <a:gd name="connsiteY27" fmla="*/ 5281491 h 5889095"/>
              <a:gd name="connsiteX28" fmla="*/ 3779366 w 4833822"/>
              <a:gd name="connsiteY28" fmla="*/ 5241680 h 5889095"/>
              <a:gd name="connsiteX29" fmla="*/ 3637059 w 4833822"/>
              <a:gd name="connsiteY29" fmla="*/ 5266375 h 5889095"/>
              <a:gd name="connsiteX30" fmla="*/ 3497289 w 4833822"/>
              <a:gd name="connsiteY30" fmla="*/ 5449143 h 5889095"/>
              <a:gd name="connsiteX31" fmla="*/ 3615557 w 4833822"/>
              <a:gd name="connsiteY31" fmla="*/ 5391806 h 5889095"/>
              <a:gd name="connsiteX32" fmla="*/ 3852086 w 4833822"/>
              <a:gd name="connsiteY32" fmla="*/ 5549490 h 5889095"/>
              <a:gd name="connsiteX33" fmla="*/ 3952433 w 4833822"/>
              <a:gd name="connsiteY33" fmla="*/ 5377468 h 5889095"/>
              <a:gd name="connsiteX34" fmla="*/ 3945496 w 4833822"/>
              <a:gd name="connsiteY34" fmla="*/ 5360663 h 5889095"/>
              <a:gd name="connsiteX35" fmla="*/ 3938093 w 4833822"/>
              <a:gd name="connsiteY35" fmla="*/ 5360663 h 5889095"/>
              <a:gd name="connsiteX36" fmla="*/ 3927341 w 4833822"/>
              <a:gd name="connsiteY36" fmla="*/ 5360663 h 5889095"/>
              <a:gd name="connsiteX37" fmla="*/ 3909418 w 4833822"/>
              <a:gd name="connsiteY37" fmla="*/ 5355956 h 5889095"/>
              <a:gd name="connsiteX38" fmla="*/ 3920171 w 4833822"/>
              <a:gd name="connsiteY38" fmla="*/ 5355956 h 5889095"/>
              <a:gd name="connsiteX39" fmla="*/ 3945252 w 4833822"/>
              <a:gd name="connsiteY39" fmla="*/ 5360073 h 5889095"/>
              <a:gd name="connsiteX40" fmla="*/ 3928739 w 4833822"/>
              <a:gd name="connsiteY40" fmla="*/ 5320073 h 5889095"/>
              <a:gd name="connsiteX41" fmla="*/ 3822967 w 4833822"/>
              <a:gd name="connsiteY41" fmla="*/ 5243975 h 5889095"/>
              <a:gd name="connsiteX42" fmla="*/ 3779366 w 4833822"/>
              <a:gd name="connsiteY42" fmla="*/ 5241680 h 5889095"/>
              <a:gd name="connsiteX43" fmla="*/ 4196131 w 4833822"/>
              <a:gd name="connsiteY43" fmla="*/ 5097934 h 5889095"/>
              <a:gd name="connsiteX44" fmla="*/ 4235548 w 4833822"/>
              <a:gd name="connsiteY44" fmla="*/ 5327299 h 5889095"/>
              <a:gd name="connsiteX45" fmla="*/ 4454163 w 4833822"/>
              <a:gd name="connsiteY45" fmla="*/ 5330881 h 5889095"/>
              <a:gd name="connsiteX46" fmla="*/ 4196131 w 4833822"/>
              <a:gd name="connsiteY46" fmla="*/ 5097934 h 5889095"/>
              <a:gd name="connsiteX47" fmla="*/ 1174995 w 4833822"/>
              <a:gd name="connsiteY47" fmla="*/ 4782556 h 5889095"/>
              <a:gd name="connsiteX48" fmla="*/ 1250253 w 4833822"/>
              <a:gd name="connsiteY48" fmla="*/ 4829148 h 5889095"/>
              <a:gd name="connsiteX49" fmla="*/ 1035224 w 4833822"/>
              <a:gd name="connsiteY49" fmla="*/ 4940241 h 5889095"/>
              <a:gd name="connsiteX50" fmla="*/ 981463 w 4833822"/>
              <a:gd name="connsiteY50" fmla="*/ 4915157 h 5889095"/>
              <a:gd name="connsiteX51" fmla="*/ 1174995 w 4833822"/>
              <a:gd name="connsiteY51" fmla="*/ 4782556 h 5889095"/>
              <a:gd name="connsiteX52" fmla="*/ 3960412 w 4833822"/>
              <a:gd name="connsiteY52" fmla="*/ 4753281 h 5889095"/>
              <a:gd name="connsiteX53" fmla="*/ 4095776 w 4833822"/>
              <a:gd name="connsiteY53" fmla="*/ 4811226 h 5889095"/>
              <a:gd name="connsiteX54" fmla="*/ 4052767 w 4833822"/>
              <a:gd name="connsiteY54" fmla="*/ 4839896 h 5889095"/>
              <a:gd name="connsiteX55" fmla="*/ 3852081 w 4833822"/>
              <a:gd name="connsiteY55" fmla="*/ 4807645 h 5889095"/>
              <a:gd name="connsiteX56" fmla="*/ 3859245 w 4833822"/>
              <a:gd name="connsiteY56" fmla="*/ 4771806 h 5889095"/>
              <a:gd name="connsiteX57" fmla="*/ 3917370 w 4833822"/>
              <a:gd name="connsiteY57" fmla="*/ 4754281 h 5889095"/>
              <a:gd name="connsiteX58" fmla="*/ 3960412 w 4833822"/>
              <a:gd name="connsiteY58" fmla="*/ 4753281 h 5889095"/>
              <a:gd name="connsiteX59" fmla="*/ 2177948 w 4833822"/>
              <a:gd name="connsiteY59" fmla="*/ 4659031 h 5889095"/>
              <a:gd name="connsiteX60" fmla="*/ 2146198 w 4833822"/>
              <a:gd name="connsiteY60" fmla="*/ 4682213 h 5889095"/>
              <a:gd name="connsiteX61" fmla="*/ 1680303 w 4833822"/>
              <a:gd name="connsiteY61" fmla="*/ 5381055 h 5889095"/>
              <a:gd name="connsiteX62" fmla="*/ 1762730 w 4833822"/>
              <a:gd name="connsiteY62" fmla="*/ 5743015 h 5889095"/>
              <a:gd name="connsiteX63" fmla="*/ 1802152 w 4833822"/>
              <a:gd name="connsiteY63" fmla="*/ 5463482 h 5889095"/>
              <a:gd name="connsiteX64" fmla="*/ 2081691 w 4833822"/>
              <a:gd name="connsiteY64" fmla="*/ 5305792 h 5889095"/>
              <a:gd name="connsiteX65" fmla="*/ 1845157 w 4833822"/>
              <a:gd name="connsiteY65" fmla="*/ 5388219 h 5889095"/>
              <a:gd name="connsiteX66" fmla="*/ 1744810 w 4833822"/>
              <a:gd name="connsiteY66" fmla="*/ 5359553 h 5889095"/>
              <a:gd name="connsiteX67" fmla="*/ 2060189 w 4833822"/>
              <a:gd name="connsiteY67" fmla="*/ 5205450 h 5889095"/>
              <a:gd name="connsiteX68" fmla="*/ 2178451 w 4833822"/>
              <a:gd name="connsiteY68" fmla="*/ 5144520 h 5889095"/>
              <a:gd name="connsiteX69" fmla="*/ 2293136 w 4833822"/>
              <a:gd name="connsiteY69" fmla="*/ 4678631 h 5889095"/>
              <a:gd name="connsiteX70" fmla="*/ 1999259 w 4833822"/>
              <a:gd name="connsiteY70" fmla="*/ 5094352 h 5889095"/>
              <a:gd name="connsiteX71" fmla="*/ 2196371 w 4833822"/>
              <a:gd name="connsiteY71" fmla="*/ 4664293 h 5889095"/>
              <a:gd name="connsiteX72" fmla="*/ 2177948 w 4833822"/>
              <a:gd name="connsiteY72" fmla="*/ 4659031 h 5889095"/>
              <a:gd name="connsiteX73" fmla="*/ 2511745 w 4833822"/>
              <a:gd name="connsiteY73" fmla="*/ 4646378 h 5889095"/>
              <a:gd name="connsiteX74" fmla="*/ 2482010 w 4833822"/>
              <a:gd name="connsiteY74" fmla="*/ 4874674 h 5889095"/>
              <a:gd name="connsiteX75" fmla="*/ 2486655 w 4833822"/>
              <a:gd name="connsiteY75" fmla="*/ 4940239 h 5889095"/>
              <a:gd name="connsiteX76" fmla="*/ 2514429 w 4833822"/>
              <a:gd name="connsiteY76" fmla="*/ 4955918 h 5889095"/>
              <a:gd name="connsiteX77" fmla="*/ 2526077 w 4833822"/>
              <a:gd name="connsiteY77" fmla="*/ 4979664 h 5889095"/>
              <a:gd name="connsiteX78" fmla="*/ 2486655 w 4833822"/>
              <a:gd name="connsiteY78" fmla="*/ 4940242 h 5889095"/>
              <a:gd name="connsiteX79" fmla="*/ 2486655 w 4833822"/>
              <a:gd name="connsiteY79" fmla="*/ 4940245 h 5889095"/>
              <a:gd name="connsiteX80" fmla="*/ 2440069 w 4833822"/>
              <a:gd name="connsiteY80" fmla="*/ 5216201 h 5889095"/>
              <a:gd name="connsiteX81" fmla="*/ 2375563 w 4833822"/>
              <a:gd name="connsiteY81" fmla="*/ 4778973 h 5889095"/>
              <a:gd name="connsiteX82" fmla="*/ 2296718 w 4833822"/>
              <a:gd name="connsiteY82" fmla="*/ 5148108 h 5889095"/>
              <a:gd name="connsiteX83" fmla="*/ 2429318 w 4833822"/>
              <a:gd name="connsiteY83" fmla="*/ 5269957 h 5889095"/>
              <a:gd name="connsiteX84" fmla="*/ 2493825 w 4833822"/>
              <a:gd name="connsiteY84" fmla="*/ 5169610 h 5889095"/>
              <a:gd name="connsiteX85" fmla="*/ 2529665 w 4833822"/>
              <a:gd name="connsiteY85" fmla="*/ 4979667 h 5889095"/>
              <a:gd name="connsiteX86" fmla="*/ 2511745 w 4833822"/>
              <a:gd name="connsiteY86" fmla="*/ 4646378 h 5889095"/>
              <a:gd name="connsiteX87" fmla="*/ 2808528 w 4833822"/>
              <a:gd name="connsiteY87" fmla="*/ 4643912 h 5889095"/>
              <a:gd name="connsiteX88" fmla="*/ 2784115 w 4833822"/>
              <a:gd name="connsiteY88" fmla="*/ 4657129 h 5889095"/>
              <a:gd name="connsiteX89" fmla="*/ 2798448 w 4833822"/>
              <a:gd name="connsiteY89" fmla="*/ 4732387 h 5889095"/>
              <a:gd name="connsiteX90" fmla="*/ 2880875 w 4833822"/>
              <a:gd name="connsiteY90" fmla="*/ 4847067 h 5889095"/>
              <a:gd name="connsiteX91" fmla="*/ 3142493 w 4833822"/>
              <a:gd name="connsiteY91" fmla="*/ 5176779 h 5889095"/>
              <a:gd name="connsiteX92" fmla="*/ 2891625 w 4833822"/>
              <a:gd name="connsiteY92" fmla="*/ 5011920 h 5889095"/>
              <a:gd name="connsiteX93" fmla="*/ 2683768 w 4833822"/>
              <a:gd name="connsiteY93" fmla="*/ 4768222 h 5889095"/>
              <a:gd name="connsiteX94" fmla="*/ 2651515 w 4833822"/>
              <a:gd name="connsiteY94" fmla="*/ 4793311 h 5889095"/>
              <a:gd name="connsiteX95" fmla="*/ 2866541 w 4833822"/>
              <a:gd name="connsiteY95" fmla="*/ 5037010 h 5889095"/>
              <a:gd name="connsiteX96" fmla="*/ 3389773 w 4833822"/>
              <a:gd name="connsiteY96" fmla="*/ 5635504 h 5889095"/>
              <a:gd name="connsiteX97" fmla="*/ 3637059 w 4833822"/>
              <a:gd name="connsiteY97" fmla="*/ 5678508 h 5889095"/>
              <a:gd name="connsiteX98" fmla="*/ 3246422 w 4833822"/>
              <a:gd name="connsiteY98" fmla="*/ 5309379 h 5889095"/>
              <a:gd name="connsiteX99" fmla="*/ 3400524 w 4833822"/>
              <a:gd name="connsiteY99" fmla="*/ 5359553 h 5889095"/>
              <a:gd name="connsiteX100" fmla="*/ 3336018 w 4833822"/>
              <a:gd name="connsiteY100" fmla="*/ 5212614 h 5889095"/>
              <a:gd name="connsiteX101" fmla="*/ 3095901 w 4833822"/>
              <a:gd name="connsiteY101" fmla="*/ 4951001 h 5889095"/>
              <a:gd name="connsiteX102" fmla="*/ 2862954 w 4833822"/>
              <a:gd name="connsiteY102" fmla="*/ 4682213 h 5889095"/>
              <a:gd name="connsiteX103" fmla="*/ 2808528 w 4833822"/>
              <a:gd name="connsiteY103" fmla="*/ 4643912 h 5889095"/>
              <a:gd name="connsiteX104" fmla="*/ 1587125 w 4833822"/>
              <a:gd name="connsiteY104" fmla="*/ 4599787 h 5889095"/>
              <a:gd name="connsiteX105" fmla="*/ 798688 w 4833822"/>
              <a:gd name="connsiteY105" fmla="*/ 4807650 h 5889095"/>
              <a:gd name="connsiteX106" fmla="*/ 780768 w 4833822"/>
              <a:gd name="connsiteY106" fmla="*/ 5431228 h 5889095"/>
              <a:gd name="connsiteX107" fmla="*/ 791519 w 4833822"/>
              <a:gd name="connsiteY107" fmla="*/ 5237704 h 5889095"/>
              <a:gd name="connsiteX108" fmla="*/ 709092 w 4833822"/>
              <a:gd name="connsiteY108" fmla="*/ 4875738 h 5889095"/>
              <a:gd name="connsiteX109" fmla="*/ 368634 w 4833822"/>
              <a:gd name="connsiteY109" fmla="*/ 4886489 h 5889095"/>
              <a:gd name="connsiteX110" fmla="*/ 332793 w 4833822"/>
              <a:gd name="connsiteY110" fmla="*/ 4911579 h 5889095"/>
              <a:gd name="connsiteX111" fmla="*/ 368634 w 4833822"/>
              <a:gd name="connsiteY111" fmla="*/ 4925912 h 5889095"/>
              <a:gd name="connsiteX112" fmla="*/ 350714 w 4833822"/>
              <a:gd name="connsiteY112" fmla="*/ 5226952 h 5889095"/>
              <a:gd name="connsiteX113" fmla="*/ 447479 w 4833822"/>
              <a:gd name="connsiteY113" fmla="*/ 5291459 h 5889095"/>
              <a:gd name="connsiteX114" fmla="*/ 486896 w 4833822"/>
              <a:gd name="connsiteY114" fmla="*/ 5191112 h 5889095"/>
              <a:gd name="connsiteX115" fmla="*/ 468981 w 4833822"/>
              <a:gd name="connsiteY115" fmla="*/ 5072845 h 5889095"/>
              <a:gd name="connsiteX116" fmla="*/ 372216 w 4833822"/>
              <a:gd name="connsiteY116" fmla="*/ 5180361 h 5889095"/>
              <a:gd name="connsiteX117" fmla="*/ 382967 w 4833822"/>
              <a:gd name="connsiteY117" fmla="*/ 5029840 h 5889095"/>
              <a:gd name="connsiteX118" fmla="*/ 497647 w 4833822"/>
              <a:gd name="connsiteY118" fmla="*/ 4990418 h 5889095"/>
              <a:gd name="connsiteX119" fmla="*/ 569323 w 4833822"/>
              <a:gd name="connsiteY119" fmla="*/ 5105103 h 5889095"/>
              <a:gd name="connsiteX120" fmla="*/ 580074 w 4833822"/>
              <a:gd name="connsiteY120" fmla="*/ 5316543 h 5889095"/>
              <a:gd name="connsiteX121" fmla="*/ 612332 w 4833822"/>
              <a:gd name="connsiteY121" fmla="*/ 5072845 h 5889095"/>
              <a:gd name="connsiteX122" fmla="*/ 497647 w 4833822"/>
              <a:gd name="connsiteY122" fmla="*/ 4839898 h 5889095"/>
              <a:gd name="connsiteX123" fmla="*/ 730594 w 4833822"/>
              <a:gd name="connsiteY123" fmla="*/ 5244867 h 5889095"/>
              <a:gd name="connsiteX124" fmla="*/ 547826 w 4833822"/>
              <a:gd name="connsiteY124" fmla="*/ 5409726 h 5889095"/>
              <a:gd name="connsiteX125" fmla="*/ 834528 w 4833822"/>
              <a:gd name="connsiteY125" fmla="*/ 5441979 h 5889095"/>
              <a:gd name="connsiteX126" fmla="*/ 1533370 w 4833822"/>
              <a:gd name="connsiteY126" fmla="*/ 4925912 h 5889095"/>
              <a:gd name="connsiteX127" fmla="*/ 1633712 w 4833822"/>
              <a:gd name="connsiteY127" fmla="*/ 4793311 h 5889095"/>
              <a:gd name="connsiteX128" fmla="*/ 1142733 w 4833822"/>
              <a:gd name="connsiteY128" fmla="*/ 5108685 h 5889095"/>
              <a:gd name="connsiteX129" fmla="*/ 1031635 w 4833822"/>
              <a:gd name="connsiteY129" fmla="*/ 5137357 h 5889095"/>
              <a:gd name="connsiteX130" fmla="*/ 1096142 w 4833822"/>
              <a:gd name="connsiteY130" fmla="*/ 5037010 h 5889095"/>
              <a:gd name="connsiteX131" fmla="*/ 1587125 w 4833822"/>
              <a:gd name="connsiteY131" fmla="*/ 4599787 h 5889095"/>
              <a:gd name="connsiteX132" fmla="*/ 3072607 w 4833822"/>
              <a:gd name="connsiteY132" fmla="*/ 4590827 h 5889095"/>
              <a:gd name="connsiteX133" fmla="*/ 2988391 w 4833822"/>
              <a:gd name="connsiteY133" fmla="*/ 4624871 h 5889095"/>
              <a:gd name="connsiteX134" fmla="*/ 3038564 w 4833822"/>
              <a:gd name="connsiteY134" fmla="*/ 4735969 h 5889095"/>
              <a:gd name="connsiteX135" fmla="*/ 3407693 w 4833822"/>
              <a:gd name="connsiteY135" fmla="*/ 5151690 h 5889095"/>
              <a:gd name="connsiteX136" fmla="*/ 3576134 w 4833822"/>
              <a:gd name="connsiteY136" fmla="*/ 5191112 h 5889095"/>
              <a:gd name="connsiteX137" fmla="*/ 4002606 w 4833822"/>
              <a:gd name="connsiteY137" fmla="*/ 5295041 h 5889095"/>
              <a:gd name="connsiteX138" fmla="*/ 4124455 w 4833822"/>
              <a:gd name="connsiteY138" fmla="*/ 5377468 h 5889095"/>
              <a:gd name="connsiteX139" fmla="*/ 3586885 w 4833822"/>
              <a:gd name="connsiteY139" fmla="*/ 4829147 h 5889095"/>
              <a:gd name="connsiteX140" fmla="*/ 3339600 w 4833822"/>
              <a:gd name="connsiteY140" fmla="*/ 4685795 h 5889095"/>
              <a:gd name="connsiteX141" fmla="*/ 3551045 w 4833822"/>
              <a:gd name="connsiteY141" fmla="*/ 4861405 h 5889095"/>
              <a:gd name="connsiteX142" fmla="*/ 3658561 w 4833822"/>
              <a:gd name="connsiteY142" fmla="*/ 5044179 h 5889095"/>
              <a:gd name="connsiteX143" fmla="*/ 3536712 w 4833822"/>
              <a:gd name="connsiteY143" fmla="*/ 4968916 h 5889095"/>
              <a:gd name="connsiteX144" fmla="*/ 3167577 w 4833822"/>
              <a:gd name="connsiteY144" fmla="*/ 4632040 h 5889095"/>
              <a:gd name="connsiteX145" fmla="*/ 3072607 w 4833822"/>
              <a:gd name="connsiteY145" fmla="*/ 4590827 h 5889095"/>
              <a:gd name="connsiteX146" fmla="*/ 1497530 w 4833822"/>
              <a:gd name="connsiteY146" fmla="*/ 4503027 h 5889095"/>
              <a:gd name="connsiteX147" fmla="*/ 644585 w 4833822"/>
              <a:gd name="connsiteY147" fmla="*/ 4628458 h 5889095"/>
              <a:gd name="connsiteX148" fmla="*/ 404469 w 4833822"/>
              <a:gd name="connsiteY148" fmla="*/ 4703715 h 5889095"/>
              <a:gd name="connsiteX149" fmla="*/ 218113 w 4833822"/>
              <a:gd name="connsiteY149" fmla="*/ 4857818 h 5889095"/>
              <a:gd name="connsiteX150" fmla="*/ 347132 w 4833822"/>
              <a:gd name="connsiteY150" fmla="*/ 5377468 h 5889095"/>
              <a:gd name="connsiteX151" fmla="*/ 218113 w 4833822"/>
              <a:gd name="connsiteY151" fmla="*/ 5011920 h 5889095"/>
              <a:gd name="connsiteX152" fmla="*/ 289789 w 4833822"/>
              <a:gd name="connsiteY152" fmla="*/ 4904409 h 5889095"/>
              <a:gd name="connsiteX153" fmla="*/ 271869 w 4833822"/>
              <a:gd name="connsiteY153" fmla="*/ 4890076 h 5889095"/>
              <a:gd name="connsiteX154" fmla="*/ 304127 w 4833822"/>
              <a:gd name="connsiteY154" fmla="*/ 4796893 h 5889095"/>
              <a:gd name="connsiteX155" fmla="*/ 400887 w 4833822"/>
              <a:gd name="connsiteY155" fmla="*/ 4714467 h 5889095"/>
              <a:gd name="connsiteX156" fmla="*/ 404469 w 4833822"/>
              <a:gd name="connsiteY156" fmla="*/ 4707297 h 5889095"/>
              <a:gd name="connsiteX157" fmla="*/ 408056 w 4833822"/>
              <a:gd name="connsiteY157" fmla="*/ 4707297 h 5889095"/>
              <a:gd name="connsiteX158" fmla="*/ 569323 w 4833822"/>
              <a:gd name="connsiteY158" fmla="*/ 4664293 h 5889095"/>
              <a:gd name="connsiteX159" fmla="*/ 777186 w 4833822"/>
              <a:gd name="connsiteY159" fmla="*/ 4775391 h 5889095"/>
              <a:gd name="connsiteX160" fmla="*/ 1250249 w 4833822"/>
              <a:gd name="connsiteY160" fmla="*/ 4606950 h 5889095"/>
              <a:gd name="connsiteX161" fmla="*/ 1497530 w 4833822"/>
              <a:gd name="connsiteY161" fmla="*/ 4503027 h 5889095"/>
              <a:gd name="connsiteX162" fmla="*/ 3393360 w 4833822"/>
              <a:gd name="connsiteY162" fmla="*/ 4462257 h 5889095"/>
              <a:gd name="connsiteX163" fmla="*/ 3271511 w 4833822"/>
              <a:gd name="connsiteY163" fmla="*/ 4499440 h 5889095"/>
              <a:gd name="connsiteX164" fmla="*/ 3486538 w 4833822"/>
              <a:gd name="connsiteY164" fmla="*/ 4628458 h 5889095"/>
              <a:gd name="connsiteX165" fmla="*/ 4092197 w 4833822"/>
              <a:gd name="connsiteY165" fmla="*/ 4961752 h 5889095"/>
              <a:gd name="connsiteX166" fmla="*/ 3873588 w 4833822"/>
              <a:gd name="connsiteY166" fmla="*/ 4961752 h 5889095"/>
              <a:gd name="connsiteX167" fmla="*/ 4002606 w 4833822"/>
              <a:gd name="connsiteY167" fmla="*/ 5090765 h 5889095"/>
              <a:gd name="connsiteX168" fmla="*/ 4106535 w 4833822"/>
              <a:gd name="connsiteY168" fmla="*/ 5062094 h 5889095"/>
              <a:gd name="connsiteX169" fmla="*/ 4325144 w 4833822"/>
              <a:gd name="connsiteY169" fmla="*/ 4735969 h 5889095"/>
              <a:gd name="connsiteX170" fmla="*/ 4038441 w 4833822"/>
              <a:gd name="connsiteY170" fmla="*/ 4646378 h 5889095"/>
              <a:gd name="connsiteX171" fmla="*/ 3624178 w 4833822"/>
              <a:gd name="connsiteY171" fmla="*/ 4632766 h 5889095"/>
              <a:gd name="connsiteX172" fmla="*/ 3486739 w 4833822"/>
              <a:gd name="connsiteY172" fmla="*/ 4606987 h 5889095"/>
              <a:gd name="connsiteX173" fmla="*/ 3486739 w 4833822"/>
              <a:gd name="connsiteY173" fmla="*/ 4610982 h 5889095"/>
              <a:gd name="connsiteX174" fmla="*/ 3485394 w 4833822"/>
              <a:gd name="connsiteY174" fmla="*/ 4608293 h 5889095"/>
              <a:gd name="connsiteX175" fmla="*/ 3486706 w 4833822"/>
              <a:gd name="connsiteY175" fmla="*/ 4606981 h 5889095"/>
              <a:gd name="connsiteX176" fmla="*/ 3486538 w 4833822"/>
              <a:gd name="connsiteY176" fmla="*/ 4606950 h 5889095"/>
              <a:gd name="connsiteX177" fmla="*/ 3543876 w 4833822"/>
              <a:gd name="connsiteY177" fmla="*/ 4546026 h 5889095"/>
              <a:gd name="connsiteX178" fmla="*/ 4518674 w 4833822"/>
              <a:gd name="connsiteY178" fmla="*/ 4692964 h 5889095"/>
              <a:gd name="connsiteX179" fmla="*/ 4328731 w 4833822"/>
              <a:gd name="connsiteY179" fmla="*/ 4890076 h 5889095"/>
              <a:gd name="connsiteX180" fmla="*/ 4457745 w 4833822"/>
              <a:gd name="connsiteY180" fmla="*/ 4818395 h 5889095"/>
              <a:gd name="connsiteX181" fmla="*/ 4579599 w 4833822"/>
              <a:gd name="connsiteY181" fmla="*/ 4811232 h 5889095"/>
              <a:gd name="connsiteX182" fmla="*/ 4500754 w 4833822"/>
              <a:gd name="connsiteY182" fmla="*/ 4890076 h 5889095"/>
              <a:gd name="connsiteX183" fmla="*/ 4314393 w 4833822"/>
              <a:gd name="connsiteY183" fmla="*/ 5123024 h 5889095"/>
              <a:gd name="connsiteX184" fmla="*/ 4346651 w 4833822"/>
              <a:gd name="connsiteY184" fmla="*/ 5187530 h 5889095"/>
              <a:gd name="connsiteX185" fmla="*/ 4403989 w 4833822"/>
              <a:gd name="connsiteY185" fmla="*/ 5137357 h 5889095"/>
              <a:gd name="connsiteX186" fmla="*/ 4482833 w 4833822"/>
              <a:gd name="connsiteY186" fmla="*/ 4947414 h 5889095"/>
              <a:gd name="connsiteX187" fmla="*/ 4590350 w 4833822"/>
              <a:gd name="connsiteY187" fmla="*/ 4925912 h 5889095"/>
              <a:gd name="connsiteX188" fmla="*/ 4608265 w 4833822"/>
              <a:gd name="connsiteY188" fmla="*/ 5008338 h 5889095"/>
              <a:gd name="connsiteX189" fmla="*/ 4608265 w 4833822"/>
              <a:gd name="connsiteY189" fmla="*/ 5011920 h 5889095"/>
              <a:gd name="connsiteX190" fmla="*/ 4421909 w 4833822"/>
              <a:gd name="connsiteY190" fmla="*/ 5223365 h 5889095"/>
              <a:gd name="connsiteX191" fmla="*/ 4608265 w 4833822"/>
              <a:gd name="connsiteY191" fmla="*/ 5011920 h 5889095"/>
              <a:gd name="connsiteX192" fmla="*/ 4611852 w 4833822"/>
              <a:gd name="connsiteY192" fmla="*/ 5008338 h 5889095"/>
              <a:gd name="connsiteX193" fmla="*/ 4611852 w 4833822"/>
              <a:gd name="connsiteY193" fmla="*/ 5004756 h 5889095"/>
              <a:gd name="connsiteX194" fmla="*/ 4694279 w 4833822"/>
              <a:gd name="connsiteY194" fmla="*/ 4990418 h 5889095"/>
              <a:gd name="connsiteX195" fmla="*/ 4651275 w 4833822"/>
              <a:gd name="connsiteY195" fmla="*/ 4814814 h 5889095"/>
              <a:gd name="connsiteX196" fmla="*/ 4572429 w 4833822"/>
              <a:gd name="connsiteY196" fmla="*/ 4696546 h 5889095"/>
              <a:gd name="connsiteX197" fmla="*/ 4583181 w 4833822"/>
              <a:gd name="connsiteY197" fmla="*/ 4603369 h 5889095"/>
              <a:gd name="connsiteX198" fmla="*/ 4436247 w 4833822"/>
              <a:gd name="connsiteY198" fmla="*/ 4556782 h 5889095"/>
              <a:gd name="connsiteX199" fmla="*/ 3504459 w 4833822"/>
              <a:gd name="connsiteY199" fmla="*/ 4470768 h 5889095"/>
              <a:gd name="connsiteX200" fmla="*/ 3393360 w 4833822"/>
              <a:gd name="connsiteY200" fmla="*/ 4462257 h 5889095"/>
              <a:gd name="connsiteX201" fmla="*/ 655337 w 4833822"/>
              <a:gd name="connsiteY201" fmla="*/ 4330999 h 5889095"/>
              <a:gd name="connsiteX202" fmla="*/ 637416 w 4833822"/>
              <a:gd name="connsiteY202" fmla="*/ 4388342 h 5889095"/>
              <a:gd name="connsiteX203" fmla="*/ 863200 w 4833822"/>
              <a:gd name="connsiteY203" fmla="*/ 4492271 h 5889095"/>
              <a:gd name="connsiteX204" fmla="*/ 734181 w 4833822"/>
              <a:gd name="connsiteY204" fmla="*/ 4352506 h 5889095"/>
              <a:gd name="connsiteX205" fmla="*/ 655337 w 4833822"/>
              <a:gd name="connsiteY205" fmla="*/ 4330999 h 5889095"/>
              <a:gd name="connsiteX206" fmla="*/ 465399 w 4833822"/>
              <a:gd name="connsiteY206" fmla="*/ 4291582 h 5889095"/>
              <a:gd name="connsiteX207" fmla="*/ 465399 w 4833822"/>
              <a:gd name="connsiteY207" fmla="*/ 4492271 h 5889095"/>
              <a:gd name="connsiteX208" fmla="*/ 501234 w 4833822"/>
              <a:gd name="connsiteY208" fmla="*/ 4549613 h 5889095"/>
              <a:gd name="connsiteX209" fmla="*/ 554990 w 4833822"/>
              <a:gd name="connsiteY209" fmla="*/ 4495858 h 5889095"/>
              <a:gd name="connsiteX210" fmla="*/ 465399 w 4833822"/>
              <a:gd name="connsiteY210" fmla="*/ 4291582 h 5889095"/>
              <a:gd name="connsiteX211" fmla="*/ 4325169 w 4833822"/>
              <a:gd name="connsiteY211" fmla="*/ 4210685 h 5889095"/>
              <a:gd name="connsiteX212" fmla="*/ 3959602 w 4833822"/>
              <a:gd name="connsiteY212" fmla="*/ 4417013 h 5889095"/>
              <a:gd name="connsiteX213" fmla="*/ 4360985 w 4833822"/>
              <a:gd name="connsiteY213" fmla="*/ 4327417 h 5889095"/>
              <a:gd name="connsiteX214" fmla="*/ 4278558 w 4833822"/>
              <a:gd name="connsiteY214" fmla="*/ 4438515 h 5889095"/>
              <a:gd name="connsiteX215" fmla="*/ 4454163 w 4833822"/>
              <a:gd name="connsiteY215" fmla="*/ 4391924 h 5889095"/>
              <a:gd name="connsiteX216" fmla="*/ 4368153 w 4833822"/>
              <a:gd name="connsiteY216" fmla="*/ 4216319 h 5889095"/>
              <a:gd name="connsiteX217" fmla="*/ 4325169 w 4833822"/>
              <a:gd name="connsiteY217" fmla="*/ 4210685 h 5889095"/>
              <a:gd name="connsiteX218" fmla="*/ 4156709 w 4833822"/>
              <a:gd name="connsiteY218" fmla="*/ 4176897 h 5889095"/>
              <a:gd name="connsiteX219" fmla="*/ 3748157 w 4833822"/>
              <a:gd name="connsiteY219" fmla="*/ 4259323 h 5889095"/>
              <a:gd name="connsiteX220" fmla="*/ 3529543 w 4833822"/>
              <a:gd name="connsiteY220" fmla="*/ 4381172 h 5889095"/>
              <a:gd name="connsiteX221" fmla="*/ 3805494 w 4833822"/>
              <a:gd name="connsiteY221" fmla="*/ 4284413 h 5889095"/>
              <a:gd name="connsiteX222" fmla="*/ 4156709 w 4833822"/>
              <a:gd name="connsiteY222" fmla="*/ 4176897 h 5889095"/>
              <a:gd name="connsiteX223" fmla="*/ 399937 w 4833822"/>
              <a:gd name="connsiteY223" fmla="*/ 4133109 h 5889095"/>
              <a:gd name="connsiteX224" fmla="*/ 210944 w 4833822"/>
              <a:gd name="connsiteY224" fmla="*/ 4212737 h 5889095"/>
              <a:gd name="connsiteX225" fmla="*/ 124936 w 4833822"/>
              <a:gd name="connsiteY225" fmla="*/ 4356088 h 5889095"/>
              <a:gd name="connsiteX226" fmla="*/ 275451 w 4833822"/>
              <a:gd name="connsiteY226" fmla="*/ 4348919 h 5889095"/>
              <a:gd name="connsiteX227" fmla="*/ 304127 w 4833822"/>
              <a:gd name="connsiteY227" fmla="*/ 4366839 h 5889095"/>
              <a:gd name="connsiteX228" fmla="*/ 271869 w 4833822"/>
              <a:gd name="connsiteY228" fmla="*/ 4603369 h 5889095"/>
              <a:gd name="connsiteX229" fmla="*/ 311291 w 4833822"/>
              <a:gd name="connsiteY229" fmla="*/ 4445684 h 5889095"/>
              <a:gd name="connsiteX230" fmla="*/ 243203 w 4833822"/>
              <a:gd name="connsiteY230" fmla="*/ 4237821 h 5889095"/>
              <a:gd name="connsiteX231" fmla="*/ 1214409 w 4833822"/>
              <a:gd name="connsiteY231" fmla="*/ 4216319 h 5889095"/>
              <a:gd name="connsiteX232" fmla="*/ 465399 w 4833822"/>
              <a:gd name="connsiteY232" fmla="*/ 4133892 h 5889095"/>
              <a:gd name="connsiteX233" fmla="*/ 399937 w 4833822"/>
              <a:gd name="connsiteY233" fmla="*/ 4133109 h 5889095"/>
              <a:gd name="connsiteX234" fmla="*/ 2524908 w 4833822"/>
              <a:gd name="connsiteY234" fmla="*/ 2998810 h 5889095"/>
              <a:gd name="connsiteX235" fmla="*/ 2732856 w 4833822"/>
              <a:gd name="connsiteY235" fmla="*/ 3640729 h 5889095"/>
              <a:gd name="connsiteX236" fmla="*/ 2775802 w 4833822"/>
              <a:gd name="connsiteY236" fmla="*/ 3710798 h 5889095"/>
              <a:gd name="connsiteX237" fmla="*/ 2823267 w 4833822"/>
              <a:gd name="connsiteY237" fmla="*/ 3633948 h 5889095"/>
              <a:gd name="connsiteX238" fmla="*/ 2879774 w 4833822"/>
              <a:gd name="connsiteY238" fmla="*/ 3423742 h 5889095"/>
              <a:gd name="connsiteX239" fmla="*/ 2920458 w 4833822"/>
              <a:gd name="connsiteY239" fmla="*/ 3957167 h 5889095"/>
              <a:gd name="connsiteX240" fmla="*/ 3132925 w 4833822"/>
              <a:gd name="connsiteY240" fmla="*/ 3898400 h 5889095"/>
              <a:gd name="connsiteX241" fmla="*/ 2879774 w 4833822"/>
              <a:gd name="connsiteY241" fmla="*/ 4273608 h 5889095"/>
              <a:gd name="connsiteX242" fmla="*/ 2131619 w 4833822"/>
              <a:gd name="connsiteY242" fmla="*/ 4221622 h 5889095"/>
              <a:gd name="connsiteX243" fmla="*/ 1894289 w 4833822"/>
              <a:gd name="connsiteY243" fmla="*/ 3871278 h 5889095"/>
              <a:gd name="connsiteX244" fmla="*/ 2075111 w 4833822"/>
              <a:gd name="connsiteY244" fmla="*/ 3959429 h 5889095"/>
              <a:gd name="connsiteX245" fmla="*/ 2086414 w 4833822"/>
              <a:gd name="connsiteY245" fmla="*/ 3444084 h 5889095"/>
              <a:gd name="connsiteX246" fmla="*/ 2163263 w 4833822"/>
              <a:gd name="connsiteY246" fmla="*/ 3588743 h 5889095"/>
              <a:gd name="connsiteX247" fmla="*/ 2224289 w 4833822"/>
              <a:gd name="connsiteY247" fmla="*/ 3633948 h 5889095"/>
              <a:gd name="connsiteX248" fmla="*/ 2242372 w 4833822"/>
              <a:gd name="connsiteY248" fmla="*/ 3570660 h 5889095"/>
              <a:gd name="connsiteX249" fmla="*/ 2524908 w 4833822"/>
              <a:gd name="connsiteY249" fmla="*/ 2998810 h 5889095"/>
              <a:gd name="connsiteX250" fmla="*/ 2540406 w 4833822"/>
              <a:gd name="connsiteY250" fmla="*/ 2191469 h 5889095"/>
              <a:gd name="connsiteX251" fmla="*/ 2092432 w 4833822"/>
              <a:gd name="connsiteY251" fmla="*/ 3098166 h 5889095"/>
              <a:gd name="connsiteX252" fmla="*/ 2063761 w 4833822"/>
              <a:gd name="connsiteY252" fmla="*/ 3198513 h 5889095"/>
              <a:gd name="connsiteX253" fmla="*/ 1967001 w 4833822"/>
              <a:gd name="connsiteY253" fmla="*/ 3126837 h 5889095"/>
              <a:gd name="connsiteX254" fmla="*/ 1845152 w 4833822"/>
              <a:gd name="connsiteY254" fmla="*/ 2897473 h 5889095"/>
              <a:gd name="connsiteX255" fmla="*/ 1827232 w 4833822"/>
              <a:gd name="connsiteY255" fmla="*/ 3714580 h 5889095"/>
              <a:gd name="connsiteX256" fmla="*/ 1540529 w 4833822"/>
              <a:gd name="connsiteY256" fmla="*/ 3574811 h 5889095"/>
              <a:gd name="connsiteX257" fmla="*/ 1916828 w 4833822"/>
              <a:gd name="connsiteY257" fmla="*/ 4130300 h 5889095"/>
              <a:gd name="connsiteX258" fmla="*/ 3103066 w 4833822"/>
              <a:gd name="connsiteY258" fmla="*/ 4212727 h 5889095"/>
              <a:gd name="connsiteX259" fmla="*/ 3504448 w 4833822"/>
              <a:gd name="connsiteY259" fmla="*/ 3617815 h 5889095"/>
              <a:gd name="connsiteX260" fmla="*/ 3167572 w 4833822"/>
              <a:gd name="connsiteY260" fmla="*/ 3710993 h 5889095"/>
              <a:gd name="connsiteX261" fmla="*/ 3103066 w 4833822"/>
              <a:gd name="connsiteY261" fmla="*/ 2865219 h 5889095"/>
              <a:gd name="connsiteX262" fmla="*/ 3013470 w 4833822"/>
              <a:gd name="connsiteY262" fmla="*/ 3198513 h 5889095"/>
              <a:gd name="connsiteX263" fmla="*/ 2938212 w 4833822"/>
              <a:gd name="connsiteY263" fmla="*/ 3320362 h 5889095"/>
              <a:gd name="connsiteX264" fmla="*/ 2870119 w 4833822"/>
              <a:gd name="connsiteY264" fmla="*/ 3209264 h 5889095"/>
              <a:gd name="connsiteX265" fmla="*/ 2540406 w 4833822"/>
              <a:gd name="connsiteY265" fmla="*/ 2191469 h 5889095"/>
              <a:gd name="connsiteX266" fmla="*/ 357884 w 4833822"/>
              <a:gd name="connsiteY266" fmla="*/ 2119798 h 5889095"/>
              <a:gd name="connsiteX267" fmla="*/ 422396 w 4833822"/>
              <a:gd name="connsiteY267" fmla="*/ 2202225 h 5889095"/>
              <a:gd name="connsiteX268" fmla="*/ 522738 w 4833822"/>
              <a:gd name="connsiteY268" fmla="*/ 2703956 h 5889095"/>
              <a:gd name="connsiteX269" fmla="*/ 490485 w 4833822"/>
              <a:gd name="connsiteY269" fmla="*/ 2843726 h 5889095"/>
              <a:gd name="connsiteX270" fmla="*/ 386555 w 4833822"/>
              <a:gd name="connsiteY270" fmla="*/ 2743379 h 5889095"/>
              <a:gd name="connsiteX271" fmla="*/ 286208 w 4833822"/>
              <a:gd name="connsiteY271" fmla="*/ 2202225 h 5889095"/>
              <a:gd name="connsiteX272" fmla="*/ 357884 w 4833822"/>
              <a:gd name="connsiteY272" fmla="*/ 2119798 h 5889095"/>
              <a:gd name="connsiteX273" fmla="*/ 4036204 w 4833822"/>
              <a:gd name="connsiteY273" fmla="*/ 702407 h 5889095"/>
              <a:gd name="connsiteX274" fmla="*/ 4110123 w 4833822"/>
              <a:gd name="connsiteY274" fmla="*/ 765122 h 5889095"/>
              <a:gd name="connsiteX275" fmla="*/ 4063531 w 4833822"/>
              <a:gd name="connsiteY275" fmla="*/ 1575066 h 5889095"/>
              <a:gd name="connsiteX276" fmla="*/ 3938100 w 4833822"/>
              <a:gd name="connsiteY276" fmla="*/ 1263272 h 5889095"/>
              <a:gd name="connsiteX277" fmla="*/ 3970353 w 4833822"/>
              <a:gd name="connsiteY277" fmla="*/ 768709 h 5889095"/>
              <a:gd name="connsiteX278" fmla="*/ 4036204 w 4833822"/>
              <a:gd name="connsiteY278" fmla="*/ 702407 h 5889095"/>
              <a:gd name="connsiteX279" fmla="*/ 915320 w 4833822"/>
              <a:gd name="connsiteY279" fmla="*/ 443978 h 5889095"/>
              <a:gd name="connsiteX280" fmla="*/ 1020430 w 4833822"/>
              <a:gd name="connsiteY280" fmla="*/ 1124740 h 5889095"/>
              <a:gd name="connsiteX281" fmla="*/ 811383 w 4833822"/>
              <a:gd name="connsiteY281" fmla="*/ 1085154 h 5889095"/>
              <a:gd name="connsiteX282" fmla="*/ 915320 w 4833822"/>
              <a:gd name="connsiteY282" fmla="*/ 443978 h 5889095"/>
              <a:gd name="connsiteX283" fmla="*/ 2476926 w 4833822"/>
              <a:gd name="connsiteY283" fmla="*/ 110812 h 5889095"/>
              <a:gd name="connsiteX284" fmla="*/ 3067317 w 4833822"/>
              <a:gd name="connsiteY284" fmla="*/ 842899 h 5889095"/>
              <a:gd name="connsiteX285" fmla="*/ 3113822 w 4833822"/>
              <a:gd name="connsiteY285" fmla="*/ 1546390 h 5889095"/>
              <a:gd name="connsiteX286" fmla="*/ 3282263 w 4833822"/>
              <a:gd name="connsiteY286" fmla="*/ 865468 h 5889095"/>
              <a:gd name="connsiteX287" fmla="*/ 3257173 w 4833822"/>
              <a:gd name="connsiteY287" fmla="*/ 725699 h 5889095"/>
              <a:gd name="connsiteX288" fmla="*/ 3278681 w 4833822"/>
              <a:gd name="connsiteY288" fmla="*/ 636103 h 5889095"/>
              <a:gd name="connsiteX289" fmla="*/ 3361107 w 4833822"/>
              <a:gd name="connsiteY289" fmla="*/ 693446 h 5889095"/>
              <a:gd name="connsiteX290" fmla="*/ 3884339 w 4833822"/>
              <a:gd name="connsiteY290" fmla="*/ 2005116 h 5889095"/>
              <a:gd name="connsiteX291" fmla="*/ 3776823 w 4833822"/>
              <a:gd name="connsiteY291" fmla="*/ 2625111 h 5889095"/>
              <a:gd name="connsiteX292" fmla="*/ 4002606 w 4833822"/>
              <a:gd name="connsiteY292" fmla="*/ 2406502 h 5889095"/>
              <a:gd name="connsiteX293" fmla="*/ 4059943 w 4833822"/>
              <a:gd name="connsiteY293" fmla="*/ 2341991 h 5889095"/>
              <a:gd name="connsiteX294" fmla="*/ 4117286 w 4833822"/>
              <a:gd name="connsiteY294" fmla="*/ 2417253 h 5889095"/>
              <a:gd name="connsiteX295" fmla="*/ 4131625 w 4833822"/>
              <a:gd name="connsiteY295" fmla="*/ 3230775 h 5889095"/>
              <a:gd name="connsiteX296" fmla="*/ 3755321 w 4833822"/>
              <a:gd name="connsiteY296" fmla="*/ 4062217 h 5889095"/>
              <a:gd name="connsiteX297" fmla="*/ 3723067 w 4833822"/>
              <a:gd name="connsiteY297" fmla="*/ 4137474 h 5889095"/>
              <a:gd name="connsiteX298" fmla="*/ 4099366 w 4833822"/>
              <a:gd name="connsiteY298" fmla="*/ 4076550 h 5889095"/>
              <a:gd name="connsiteX299" fmla="*/ 4550927 w 4833822"/>
              <a:gd name="connsiteY299" fmla="*/ 4427764 h 5889095"/>
              <a:gd name="connsiteX300" fmla="*/ 4604683 w 4833822"/>
              <a:gd name="connsiteY300" fmla="*/ 4528111 h 5889095"/>
              <a:gd name="connsiteX301" fmla="*/ 4576011 w 4833822"/>
              <a:gd name="connsiteY301" fmla="*/ 5370304 h 5889095"/>
              <a:gd name="connsiteX302" fmla="*/ 4432660 w 4833822"/>
              <a:gd name="connsiteY302" fmla="*/ 5431228 h 5889095"/>
              <a:gd name="connsiteX303" fmla="*/ 3999019 w 4833822"/>
              <a:gd name="connsiteY303" fmla="*/ 5664175 h 5889095"/>
              <a:gd name="connsiteX304" fmla="*/ 3192667 w 4833822"/>
              <a:gd name="connsiteY304" fmla="*/ 5596082 h 5889095"/>
              <a:gd name="connsiteX305" fmla="*/ 2662265 w 4833822"/>
              <a:gd name="connsiteY305" fmla="*/ 4965334 h 5889095"/>
              <a:gd name="connsiteX306" fmla="*/ 2680186 w 4833822"/>
              <a:gd name="connsiteY306" fmla="*/ 5284290 h 5889095"/>
              <a:gd name="connsiteX307" fmla="*/ 2655096 w 4833822"/>
              <a:gd name="connsiteY307" fmla="*/ 5596082 h 5889095"/>
              <a:gd name="connsiteX308" fmla="*/ 2063771 w 4833822"/>
              <a:gd name="connsiteY308" fmla="*/ 5882784 h 5889095"/>
              <a:gd name="connsiteX309" fmla="*/ 1827242 w 4833822"/>
              <a:gd name="connsiteY309" fmla="*/ 5832611 h 5889095"/>
              <a:gd name="connsiteX310" fmla="*/ 1594295 w 4833822"/>
              <a:gd name="connsiteY310" fmla="*/ 5291459 h 5889095"/>
              <a:gd name="connsiteX311" fmla="*/ 1952673 w 4833822"/>
              <a:gd name="connsiteY311" fmla="*/ 4757471 h 5889095"/>
              <a:gd name="connsiteX312" fmla="*/ 2020761 w 4833822"/>
              <a:gd name="connsiteY312" fmla="*/ 4624871 h 5889095"/>
              <a:gd name="connsiteX313" fmla="*/ 1841575 w 4833822"/>
              <a:gd name="connsiteY313" fmla="*/ 4768222 h 5889095"/>
              <a:gd name="connsiteX314" fmla="*/ 884697 w 4833822"/>
              <a:gd name="connsiteY314" fmla="*/ 5513655 h 5889095"/>
              <a:gd name="connsiteX315" fmla="*/ 547826 w 4833822"/>
              <a:gd name="connsiteY315" fmla="*/ 5545908 h 5889095"/>
              <a:gd name="connsiteX316" fmla="*/ 357883 w 4833822"/>
              <a:gd name="connsiteY316" fmla="*/ 5488571 h 5889095"/>
              <a:gd name="connsiteX317" fmla="*/ 89095 w 4833822"/>
              <a:gd name="connsiteY317" fmla="*/ 5062094 h 5889095"/>
              <a:gd name="connsiteX318" fmla="*/ 46091 w 4833822"/>
              <a:gd name="connsiteY318" fmla="*/ 4710885 h 5889095"/>
              <a:gd name="connsiteX319" fmla="*/ 440310 w 4833822"/>
              <a:gd name="connsiteY319" fmla="*/ 4062217 h 5889095"/>
              <a:gd name="connsiteX320" fmla="*/ 1020884 w 4833822"/>
              <a:gd name="connsiteY320" fmla="*/ 4112390 h 5889095"/>
              <a:gd name="connsiteX321" fmla="*/ 798688 w 4833822"/>
              <a:gd name="connsiteY321" fmla="*/ 3940368 h 5889095"/>
              <a:gd name="connsiteX322" fmla="*/ 766435 w 4833822"/>
              <a:gd name="connsiteY322" fmla="*/ 3883025 h 5889095"/>
              <a:gd name="connsiteX323" fmla="*/ 838110 w 4833822"/>
              <a:gd name="connsiteY323" fmla="*/ 3861523 h 5889095"/>
              <a:gd name="connsiteX324" fmla="*/ 1060306 w 4833822"/>
              <a:gd name="connsiteY324" fmla="*/ 3954701 h 5889095"/>
              <a:gd name="connsiteX325" fmla="*/ 777186 w 4833822"/>
              <a:gd name="connsiteY325" fmla="*/ 3456553 h 5889095"/>
              <a:gd name="connsiteX326" fmla="*/ 723430 w 4833822"/>
              <a:gd name="connsiteY326" fmla="*/ 2922570 h 5889095"/>
              <a:gd name="connsiteX327" fmla="*/ 727012 w 4833822"/>
              <a:gd name="connsiteY327" fmla="*/ 2223729 h 5889095"/>
              <a:gd name="connsiteX328" fmla="*/ 762853 w 4833822"/>
              <a:gd name="connsiteY328" fmla="*/ 2091129 h 5889095"/>
              <a:gd name="connsiteX329" fmla="*/ 1017302 w 4833822"/>
              <a:gd name="connsiteY329" fmla="*/ 2392164 h 5889095"/>
              <a:gd name="connsiteX330" fmla="*/ 1139151 w 4833822"/>
              <a:gd name="connsiteY330" fmla="*/ 2431586 h 5889095"/>
              <a:gd name="connsiteX331" fmla="*/ 1110480 w 4833822"/>
              <a:gd name="connsiteY331" fmla="*/ 2320488 h 5889095"/>
              <a:gd name="connsiteX332" fmla="*/ 1135564 w 4833822"/>
              <a:gd name="connsiteY332" fmla="*/ 1431710 h 5889095"/>
              <a:gd name="connsiteX333" fmla="*/ 1493942 w 4833822"/>
              <a:gd name="connsiteY333" fmla="*/ 772290 h 5889095"/>
              <a:gd name="connsiteX334" fmla="*/ 1547703 w 4833822"/>
              <a:gd name="connsiteY334" fmla="*/ 718535 h 5889095"/>
              <a:gd name="connsiteX335" fmla="*/ 1597877 w 4833822"/>
              <a:gd name="connsiteY335" fmla="*/ 811713 h 5889095"/>
              <a:gd name="connsiteX336" fmla="*/ 2070940 w 4833822"/>
              <a:gd name="connsiteY336" fmla="*/ 1585812 h 5889095"/>
              <a:gd name="connsiteX337" fmla="*/ 1926239 w 4833822"/>
              <a:gd name="connsiteY337" fmla="*/ 846985 h 5889095"/>
              <a:gd name="connsiteX338" fmla="*/ 2257661 w 4833822"/>
              <a:gd name="connsiteY338" fmla="*/ 166482 h 5889095"/>
              <a:gd name="connsiteX339" fmla="*/ 2476926 w 4833822"/>
              <a:gd name="connsiteY339" fmla="*/ 110812 h 5889095"/>
              <a:gd name="connsiteX0" fmla="*/ 2144854 w 4833822"/>
              <a:gd name="connsiteY0" fmla="*/ 5444983 h 5818632"/>
              <a:gd name="connsiteX1" fmla="*/ 2053020 w 4833822"/>
              <a:gd name="connsiteY1" fmla="*/ 5453943 h 5818632"/>
              <a:gd name="connsiteX2" fmla="*/ 1959837 w 4833822"/>
              <a:gd name="connsiteY2" fmla="*/ 5529201 h 5818632"/>
              <a:gd name="connsiteX3" fmla="*/ 2045851 w 4833822"/>
              <a:gd name="connsiteY3" fmla="*/ 5647468 h 5818632"/>
              <a:gd name="connsiteX4" fmla="*/ 2042269 w 4833822"/>
              <a:gd name="connsiteY4" fmla="*/ 5550703 h 5818632"/>
              <a:gd name="connsiteX5" fmla="*/ 2106775 w 4833822"/>
              <a:gd name="connsiteY5" fmla="*/ 5486196 h 5818632"/>
              <a:gd name="connsiteX6" fmla="*/ 2128277 w 4833822"/>
              <a:gd name="connsiteY6" fmla="*/ 5557872 h 5818632"/>
              <a:gd name="connsiteX7" fmla="*/ 2164118 w 4833822"/>
              <a:gd name="connsiteY7" fmla="*/ 5608045 h 5818632"/>
              <a:gd name="connsiteX8" fmla="*/ 2232206 w 4833822"/>
              <a:gd name="connsiteY8" fmla="*/ 5572210 h 5818632"/>
              <a:gd name="connsiteX9" fmla="*/ 2228624 w 4833822"/>
              <a:gd name="connsiteY9" fmla="*/ 5479027 h 5818632"/>
              <a:gd name="connsiteX10" fmla="*/ 2144854 w 4833822"/>
              <a:gd name="connsiteY10" fmla="*/ 5444983 h 5818632"/>
              <a:gd name="connsiteX11" fmla="*/ 2508163 w 4833822"/>
              <a:gd name="connsiteY11" fmla="*/ 5414521 h 5818632"/>
              <a:gd name="connsiteX12" fmla="*/ 2407811 w 4833822"/>
              <a:gd name="connsiteY12" fmla="*/ 5722731 h 5818632"/>
              <a:gd name="connsiteX13" fmla="*/ 2508163 w 4833822"/>
              <a:gd name="connsiteY13" fmla="*/ 5414521 h 5818632"/>
              <a:gd name="connsiteX14" fmla="*/ 2215080 w 4833822"/>
              <a:gd name="connsiteY14" fmla="*/ 5329986 h 5818632"/>
              <a:gd name="connsiteX15" fmla="*/ 2171282 w 4833822"/>
              <a:gd name="connsiteY15" fmla="*/ 5335676 h 5818632"/>
              <a:gd name="connsiteX16" fmla="*/ 2350473 w 4833822"/>
              <a:gd name="connsiteY16" fmla="*/ 5615215 h 5818632"/>
              <a:gd name="connsiteX17" fmla="*/ 2393478 w 4833822"/>
              <a:gd name="connsiteY17" fmla="*/ 5432441 h 5818632"/>
              <a:gd name="connsiteX18" fmla="*/ 2252871 w 4833822"/>
              <a:gd name="connsiteY18" fmla="*/ 5331141 h 5818632"/>
              <a:gd name="connsiteX19" fmla="*/ 2215080 w 4833822"/>
              <a:gd name="connsiteY19" fmla="*/ 5329986 h 5818632"/>
              <a:gd name="connsiteX20" fmla="*/ 3767359 w 4833822"/>
              <a:gd name="connsiteY20" fmla="*/ 5211028 h 5818632"/>
              <a:gd name="connsiteX21" fmla="*/ 3913003 w 4833822"/>
              <a:gd name="connsiteY21" fmla="*/ 5292671 h 5818632"/>
              <a:gd name="connsiteX22" fmla="*/ 3930923 w 4833822"/>
              <a:gd name="connsiteY22" fmla="*/ 5317760 h 5818632"/>
              <a:gd name="connsiteX23" fmla="*/ 3923759 w 4833822"/>
              <a:gd name="connsiteY23" fmla="*/ 5342845 h 5818632"/>
              <a:gd name="connsiteX24" fmla="*/ 3672890 w 4833822"/>
              <a:gd name="connsiteY24" fmla="*/ 5324924 h 5818632"/>
              <a:gd name="connsiteX25" fmla="*/ 3672890 w 4833822"/>
              <a:gd name="connsiteY25" fmla="*/ 5256835 h 5818632"/>
              <a:gd name="connsiteX26" fmla="*/ 3708731 w 4833822"/>
              <a:gd name="connsiteY26" fmla="*/ 5231746 h 5818632"/>
              <a:gd name="connsiteX27" fmla="*/ 3767359 w 4833822"/>
              <a:gd name="connsiteY27" fmla="*/ 5211028 h 5818632"/>
              <a:gd name="connsiteX28" fmla="*/ 3779366 w 4833822"/>
              <a:gd name="connsiteY28" fmla="*/ 5171217 h 5818632"/>
              <a:gd name="connsiteX29" fmla="*/ 3637059 w 4833822"/>
              <a:gd name="connsiteY29" fmla="*/ 5195912 h 5818632"/>
              <a:gd name="connsiteX30" fmla="*/ 3497289 w 4833822"/>
              <a:gd name="connsiteY30" fmla="*/ 5378680 h 5818632"/>
              <a:gd name="connsiteX31" fmla="*/ 3615557 w 4833822"/>
              <a:gd name="connsiteY31" fmla="*/ 5321343 h 5818632"/>
              <a:gd name="connsiteX32" fmla="*/ 3852086 w 4833822"/>
              <a:gd name="connsiteY32" fmla="*/ 5479027 h 5818632"/>
              <a:gd name="connsiteX33" fmla="*/ 3952433 w 4833822"/>
              <a:gd name="connsiteY33" fmla="*/ 5307005 h 5818632"/>
              <a:gd name="connsiteX34" fmla="*/ 3945496 w 4833822"/>
              <a:gd name="connsiteY34" fmla="*/ 5290200 h 5818632"/>
              <a:gd name="connsiteX35" fmla="*/ 3938093 w 4833822"/>
              <a:gd name="connsiteY35" fmla="*/ 5290200 h 5818632"/>
              <a:gd name="connsiteX36" fmla="*/ 3927341 w 4833822"/>
              <a:gd name="connsiteY36" fmla="*/ 5290200 h 5818632"/>
              <a:gd name="connsiteX37" fmla="*/ 3909418 w 4833822"/>
              <a:gd name="connsiteY37" fmla="*/ 5285493 h 5818632"/>
              <a:gd name="connsiteX38" fmla="*/ 3920171 w 4833822"/>
              <a:gd name="connsiteY38" fmla="*/ 5285493 h 5818632"/>
              <a:gd name="connsiteX39" fmla="*/ 3945252 w 4833822"/>
              <a:gd name="connsiteY39" fmla="*/ 5289610 h 5818632"/>
              <a:gd name="connsiteX40" fmla="*/ 3928739 w 4833822"/>
              <a:gd name="connsiteY40" fmla="*/ 5249610 h 5818632"/>
              <a:gd name="connsiteX41" fmla="*/ 3822967 w 4833822"/>
              <a:gd name="connsiteY41" fmla="*/ 5173512 h 5818632"/>
              <a:gd name="connsiteX42" fmla="*/ 3779366 w 4833822"/>
              <a:gd name="connsiteY42" fmla="*/ 5171217 h 5818632"/>
              <a:gd name="connsiteX43" fmla="*/ 4196131 w 4833822"/>
              <a:gd name="connsiteY43" fmla="*/ 5027471 h 5818632"/>
              <a:gd name="connsiteX44" fmla="*/ 4235548 w 4833822"/>
              <a:gd name="connsiteY44" fmla="*/ 5256836 h 5818632"/>
              <a:gd name="connsiteX45" fmla="*/ 4454163 w 4833822"/>
              <a:gd name="connsiteY45" fmla="*/ 5260418 h 5818632"/>
              <a:gd name="connsiteX46" fmla="*/ 4196131 w 4833822"/>
              <a:gd name="connsiteY46" fmla="*/ 5027471 h 5818632"/>
              <a:gd name="connsiteX47" fmla="*/ 1174995 w 4833822"/>
              <a:gd name="connsiteY47" fmla="*/ 4712093 h 5818632"/>
              <a:gd name="connsiteX48" fmla="*/ 1250253 w 4833822"/>
              <a:gd name="connsiteY48" fmla="*/ 4758685 h 5818632"/>
              <a:gd name="connsiteX49" fmla="*/ 1035224 w 4833822"/>
              <a:gd name="connsiteY49" fmla="*/ 4869778 h 5818632"/>
              <a:gd name="connsiteX50" fmla="*/ 981463 w 4833822"/>
              <a:gd name="connsiteY50" fmla="*/ 4844694 h 5818632"/>
              <a:gd name="connsiteX51" fmla="*/ 1174995 w 4833822"/>
              <a:gd name="connsiteY51" fmla="*/ 4712093 h 5818632"/>
              <a:gd name="connsiteX52" fmla="*/ 3960412 w 4833822"/>
              <a:gd name="connsiteY52" fmla="*/ 4682818 h 5818632"/>
              <a:gd name="connsiteX53" fmla="*/ 4095776 w 4833822"/>
              <a:gd name="connsiteY53" fmla="*/ 4740763 h 5818632"/>
              <a:gd name="connsiteX54" fmla="*/ 4052767 w 4833822"/>
              <a:gd name="connsiteY54" fmla="*/ 4769433 h 5818632"/>
              <a:gd name="connsiteX55" fmla="*/ 3852081 w 4833822"/>
              <a:gd name="connsiteY55" fmla="*/ 4737182 h 5818632"/>
              <a:gd name="connsiteX56" fmla="*/ 3859245 w 4833822"/>
              <a:gd name="connsiteY56" fmla="*/ 4701343 h 5818632"/>
              <a:gd name="connsiteX57" fmla="*/ 3917370 w 4833822"/>
              <a:gd name="connsiteY57" fmla="*/ 4683818 h 5818632"/>
              <a:gd name="connsiteX58" fmla="*/ 3960412 w 4833822"/>
              <a:gd name="connsiteY58" fmla="*/ 4682818 h 5818632"/>
              <a:gd name="connsiteX59" fmla="*/ 2177948 w 4833822"/>
              <a:gd name="connsiteY59" fmla="*/ 4588568 h 5818632"/>
              <a:gd name="connsiteX60" fmla="*/ 2146198 w 4833822"/>
              <a:gd name="connsiteY60" fmla="*/ 4611750 h 5818632"/>
              <a:gd name="connsiteX61" fmla="*/ 1680303 w 4833822"/>
              <a:gd name="connsiteY61" fmla="*/ 5310592 h 5818632"/>
              <a:gd name="connsiteX62" fmla="*/ 1762730 w 4833822"/>
              <a:gd name="connsiteY62" fmla="*/ 5672552 h 5818632"/>
              <a:gd name="connsiteX63" fmla="*/ 1802152 w 4833822"/>
              <a:gd name="connsiteY63" fmla="*/ 5393019 h 5818632"/>
              <a:gd name="connsiteX64" fmla="*/ 2081691 w 4833822"/>
              <a:gd name="connsiteY64" fmla="*/ 5235329 h 5818632"/>
              <a:gd name="connsiteX65" fmla="*/ 1845157 w 4833822"/>
              <a:gd name="connsiteY65" fmla="*/ 5317756 h 5818632"/>
              <a:gd name="connsiteX66" fmla="*/ 1744810 w 4833822"/>
              <a:gd name="connsiteY66" fmla="*/ 5289090 h 5818632"/>
              <a:gd name="connsiteX67" fmla="*/ 2060189 w 4833822"/>
              <a:gd name="connsiteY67" fmla="*/ 5134987 h 5818632"/>
              <a:gd name="connsiteX68" fmla="*/ 2178451 w 4833822"/>
              <a:gd name="connsiteY68" fmla="*/ 5074057 h 5818632"/>
              <a:gd name="connsiteX69" fmla="*/ 2293136 w 4833822"/>
              <a:gd name="connsiteY69" fmla="*/ 4608168 h 5818632"/>
              <a:gd name="connsiteX70" fmla="*/ 1999259 w 4833822"/>
              <a:gd name="connsiteY70" fmla="*/ 5023889 h 5818632"/>
              <a:gd name="connsiteX71" fmla="*/ 2196371 w 4833822"/>
              <a:gd name="connsiteY71" fmla="*/ 4593830 h 5818632"/>
              <a:gd name="connsiteX72" fmla="*/ 2177948 w 4833822"/>
              <a:gd name="connsiteY72" fmla="*/ 4588568 h 5818632"/>
              <a:gd name="connsiteX73" fmla="*/ 2511745 w 4833822"/>
              <a:gd name="connsiteY73" fmla="*/ 4575915 h 5818632"/>
              <a:gd name="connsiteX74" fmla="*/ 2482010 w 4833822"/>
              <a:gd name="connsiteY74" fmla="*/ 4804211 h 5818632"/>
              <a:gd name="connsiteX75" fmla="*/ 2486655 w 4833822"/>
              <a:gd name="connsiteY75" fmla="*/ 4869776 h 5818632"/>
              <a:gd name="connsiteX76" fmla="*/ 2514429 w 4833822"/>
              <a:gd name="connsiteY76" fmla="*/ 4885455 h 5818632"/>
              <a:gd name="connsiteX77" fmla="*/ 2526077 w 4833822"/>
              <a:gd name="connsiteY77" fmla="*/ 4909201 h 5818632"/>
              <a:gd name="connsiteX78" fmla="*/ 2486655 w 4833822"/>
              <a:gd name="connsiteY78" fmla="*/ 4869779 h 5818632"/>
              <a:gd name="connsiteX79" fmla="*/ 2486655 w 4833822"/>
              <a:gd name="connsiteY79" fmla="*/ 4869782 h 5818632"/>
              <a:gd name="connsiteX80" fmla="*/ 2440069 w 4833822"/>
              <a:gd name="connsiteY80" fmla="*/ 5145738 h 5818632"/>
              <a:gd name="connsiteX81" fmla="*/ 2375563 w 4833822"/>
              <a:gd name="connsiteY81" fmla="*/ 4708510 h 5818632"/>
              <a:gd name="connsiteX82" fmla="*/ 2296718 w 4833822"/>
              <a:gd name="connsiteY82" fmla="*/ 5077645 h 5818632"/>
              <a:gd name="connsiteX83" fmla="*/ 2429318 w 4833822"/>
              <a:gd name="connsiteY83" fmla="*/ 5199494 h 5818632"/>
              <a:gd name="connsiteX84" fmla="*/ 2493825 w 4833822"/>
              <a:gd name="connsiteY84" fmla="*/ 5099147 h 5818632"/>
              <a:gd name="connsiteX85" fmla="*/ 2529665 w 4833822"/>
              <a:gd name="connsiteY85" fmla="*/ 4909204 h 5818632"/>
              <a:gd name="connsiteX86" fmla="*/ 2511745 w 4833822"/>
              <a:gd name="connsiteY86" fmla="*/ 4575915 h 5818632"/>
              <a:gd name="connsiteX87" fmla="*/ 2808528 w 4833822"/>
              <a:gd name="connsiteY87" fmla="*/ 4573449 h 5818632"/>
              <a:gd name="connsiteX88" fmla="*/ 2784115 w 4833822"/>
              <a:gd name="connsiteY88" fmla="*/ 4586666 h 5818632"/>
              <a:gd name="connsiteX89" fmla="*/ 2798448 w 4833822"/>
              <a:gd name="connsiteY89" fmla="*/ 4661924 h 5818632"/>
              <a:gd name="connsiteX90" fmla="*/ 2880875 w 4833822"/>
              <a:gd name="connsiteY90" fmla="*/ 4776604 h 5818632"/>
              <a:gd name="connsiteX91" fmla="*/ 3142493 w 4833822"/>
              <a:gd name="connsiteY91" fmla="*/ 5106316 h 5818632"/>
              <a:gd name="connsiteX92" fmla="*/ 2891625 w 4833822"/>
              <a:gd name="connsiteY92" fmla="*/ 4941457 h 5818632"/>
              <a:gd name="connsiteX93" fmla="*/ 2683768 w 4833822"/>
              <a:gd name="connsiteY93" fmla="*/ 4697759 h 5818632"/>
              <a:gd name="connsiteX94" fmla="*/ 2651515 w 4833822"/>
              <a:gd name="connsiteY94" fmla="*/ 4722848 h 5818632"/>
              <a:gd name="connsiteX95" fmla="*/ 2866541 w 4833822"/>
              <a:gd name="connsiteY95" fmla="*/ 4966547 h 5818632"/>
              <a:gd name="connsiteX96" fmla="*/ 3389773 w 4833822"/>
              <a:gd name="connsiteY96" fmla="*/ 5565041 h 5818632"/>
              <a:gd name="connsiteX97" fmla="*/ 3637059 w 4833822"/>
              <a:gd name="connsiteY97" fmla="*/ 5608045 h 5818632"/>
              <a:gd name="connsiteX98" fmla="*/ 3246422 w 4833822"/>
              <a:gd name="connsiteY98" fmla="*/ 5238916 h 5818632"/>
              <a:gd name="connsiteX99" fmla="*/ 3400524 w 4833822"/>
              <a:gd name="connsiteY99" fmla="*/ 5289090 h 5818632"/>
              <a:gd name="connsiteX100" fmla="*/ 3336018 w 4833822"/>
              <a:gd name="connsiteY100" fmla="*/ 5142151 h 5818632"/>
              <a:gd name="connsiteX101" fmla="*/ 3095901 w 4833822"/>
              <a:gd name="connsiteY101" fmla="*/ 4880538 h 5818632"/>
              <a:gd name="connsiteX102" fmla="*/ 2862954 w 4833822"/>
              <a:gd name="connsiteY102" fmla="*/ 4611750 h 5818632"/>
              <a:gd name="connsiteX103" fmla="*/ 2808528 w 4833822"/>
              <a:gd name="connsiteY103" fmla="*/ 4573449 h 5818632"/>
              <a:gd name="connsiteX104" fmla="*/ 1587125 w 4833822"/>
              <a:gd name="connsiteY104" fmla="*/ 4529324 h 5818632"/>
              <a:gd name="connsiteX105" fmla="*/ 798688 w 4833822"/>
              <a:gd name="connsiteY105" fmla="*/ 4737187 h 5818632"/>
              <a:gd name="connsiteX106" fmla="*/ 780768 w 4833822"/>
              <a:gd name="connsiteY106" fmla="*/ 5360765 h 5818632"/>
              <a:gd name="connsiteX107" fmla="*/ 791519 w 4833822"/>
              <a:gd name="connsiteY107" fmla="*/ 5167241 h 5818632"/>
              <a:gd name="connsiteX108" fmla="*/ 709092 w 4833822"/>
              <a:gd name="connsiteY108" fmla="*/ 4805275 h 5818632"/>
              <a:gd name="connsiteX109" fmla="*/ 368634 w 4833822"/>
              <a:gd name="connsiteY109" fmla="*/ 4816026 h 5818632"/>
              <a:gd name="connsiteX110" fmla="*/ 332793 w 4833822"/>
              <a:gd name="connsiteY110" fmla="*/ 4841116 h 5818632"/>
              <a:gd name="connsiteX111" fmla="*/ 368634 w 4833822"/>
              <a:gd name="connsiteY111" fmla="*/ 4855449 h 5818632"/>
              <a:gd name="connsiteX112" fmla="*/ 350714 w 4833822"/>
              <a:gd name="connsiteY112" fmla="*/ 5156489 h 5818632"/>
              <a:gd name="connsiteX113" fmla="*/ 447479 w 4833822"/>
              <a:gd name="connsiteY113" fmla="*/ 5220996 h 5818632"/>
              <a:gd name="connsiteX114" fmla="*/ 486896 w 4833822"/>
              <a:gd name="connsiteY114" fmla="*/ 5120649 h 5818632"/>
              <a:gd name="connsiteX115" fmla="*/ 468981 w 4833822"/>
              <a:gd name="connsiteY115" fmla="*/ 5002382 h 5818632"/>
              <a:gd name="connsiteX116" fmla="*/ 372216 w 4833822"/>
              <a:gd name="connsiteY116" fmla="*/ 5109898 h 5818632"/>
              <a:gd name="connsiteX117" fmla="*/ 382967 w 4833822"/>
              <a:gd name="connsiteY117" fmla="*/ 4959377 h 5818632"/>
              <a:gd name="connsiteX118" fmla="*/ 497647 w 4833822"/>
              <a:gd name="connsiteY118" fmla="*/ 4919955 h 5818632"/>
              <a:gd name="connsiteX119" fmla="*/ 569323 w 4833822"/>
              <a:gd name="connsiteY119" fmla="*/ 5034640 h 5818632"/>
              <a:gd name="connsiteX120" fmla="*/ 580074 w 4833822"/>
              <a:gd name="connsiteY120" fmla="*/ 5246080 h 5818632"/>
              <a:gd name="connsiteX121" fmla="*/ 612332 w 4833822"/>
              <a:gd name="connsiteY121" fmla="*/ 5002382 h 5818632"/>
              <a:gd name="connsiteX122" fmla="*/ 497647 w 4833822"/>
              <a:gd name="connsiteY122" fmla="*/ 4769435 h 5818632"/>
              <a:gd name="connsiteX123" fmla="*/ 730594 w 4833822"/>
              <a:gd name="connsiteY123" fmla="*/ 5174404 h 5818632"/>
              <a:gd name="connsiteX124" fmla="*/ 547826 w 4833822"/>
              <a:gd name="connsiteY124" fmla="*/ 5339263 h 5818632"/>
              <a:gd name="connsiteX125" fmla="*/ 834528 w 4833822"/>
              <a:gd name="connsiteY125" fmla="*/ 5371516 h 5818632"/>
              <a:gd name="connsiteX126" fmla="*/ 1533370 w 4833822"/>
              <a:gd name="connsiteY126" fmla="*/ 4855449 h 5818632"/>
              <a:gd name="connsiteX127" fmla="*/ 1633712 w 4833822"/>
              <a:gd name="connsiteY127" fmla="*/ 4722848 h 5818632"/>
              <a:gd name="connsiteX128" fmla="*/ 1142733 w 4833822"/>
              <a:gd name="connsiteY128" fmla="*/ 5038222 h 5818632"/>
              <a:gd name="connsiteX129" fmla="*/ 1031635 w 4833822"/>
              <a:gd name="connsiteY129" fmla="*/ 5066894 h 5818632"/>
              <a:gd name="connsiteX130" fmla="*/ 1096142 w 4833822"/>
              <a:gd name="connsiteY130" fmla="*/ 4966547 h 5818632"/>
              <a:gd name="connsiteX131" fmla="*/ 1587125 w 4833822"/>
              <a:gd name="connsiteY131" fmla="*/ 4529324 h 5818632"/>
              <a:gd name="connsiteX132" fmla="*/ 3072607 w 4833822"/>
              <a:gd name="connsiteY132" fmla="*/ 4520364 h 5818632"/>
              <a:gd name="connsiteX133" fmla="*/ 2988391 w 4833822"/>
              <a:gd name="connsiteY133" fmla="*/ 4554408 h 5818632"/>
              <a:gd name="connsiteX134" fmla="*/ 3038564 w 4833822"/>
              <a:gd name="connsiteY134" fmla="*/ 4665506 h 5818632"/>
              <a:gd name="connsiteX135" fmla="*/ 3407693 w 4833822"/>
              <a:gd name="connsiteY135" fmla="*/ 5081227 h 5818632"/>
              <a:gd name="connsiteX136" fmla="*/ 3576134 w 4833822"/>
              <a:gd name="connsiteY136" fmla="*/ 5120649 h 5818632"/>
              <a:gd name="connsiteX137" fmla="*/ 4002606 w 4833822"/>
              <a:gd name="connsiteY137" fmla="*/ 5224578 h 5818632"/>
              <a:gd name="connsiteX138" fmla="*/ 4124455 w 4833822"/>
              <a:gd name="connsiteY138" fmla="*/ 5307005 h 5818632"/>
              <a:gd name="connsiteX139" fmla="*/ 3586885 w 4833822"/>
              <a:gd name="connsiteY139" fmla="*/ 4758684 h 5818632"/>
              <a:gd name="connsiteX140" fmla="*/ 3339600 w 4833822"/>
              <a:gd name="connsiteY140" fmla="*/ 4615332 h 5818632"/>
              <a:gd name="connsiteX141" fmla="*/ 3551045 w 4833822"/>
              <a:gd name="connsiteY141" fmla="*/ 4790942 h 5818632"/>
              <a:gd name="connsiteX142" fmla="*/ 3658561 w 4833822"/>
              <a:gd name="connsiteY142" fmla="*/ 4973716 h 5818632"/>
              <a:gd name="connsiteX143" fmla="*/ 3536712 w 4833822"/>
              <a:gd name="connsiteY143" fmla="*/ 4898453 h 5818632"/>
              <a:gd name="connsiteX144" fmla="*/ 3167577 w 4833822"/>
              <a:gd name="connsiteY144" fmla="*/ 4561577 h 5818632"/>
              <a:gd name="connsiteX145" fmla="*/ 3072607 w 4833822"/>
              <a:gd name="connsiteY145" fmla="*/ 4520364 h 5818632"/>
              <a:gd name="connsiteX146" fmla="*/ 1497530 w 4833822"/>
              <a:gd name="connsiteY146" fmla="*/ 4432564 h 5818632"/>
              <a:gd name="connsiteX147" fmla="*/ 644585 w 4833822"/>
              <a:gd name="connsiteY147" fmla="*/ 4557995 h 5818632"/>
              <a:gd name="connsiteX148" fmla="*/ 404469 w 4833822"/>
              <a:gd name="connsiteY148" fmla="*/ 4633252 h 5818632"/>
              <a:gd name="connsiteX149" fmla="*/ 218113 w 4833822"/>
              <a:gd name="connsiteY149" fmla="*/ 4787355 h 5818632"/>
              <a:gd name="connsiteX150" fmla="*/ 347132 w 4833822"/>
              <a:gd name="connsiteY150" fmla="*/ 5307005 h 5818632"/>
              <a:gd name="connsiteX151" fmla="*/ 218113 w 4833822"/>
              <a:gd name="connsiteY151" fmla="*/ 4941457 h 5818632"/>
              <a:gd name="connsiteX152" fmla="*/ 289789 w 4833822"/>
              <a:gd name="connsiteY152" fmla="*/ 4833946 h 5818632"/>
              <a:gd name="connsiteX153" fmla="*/ 271869 w 4833822"/>
              <a:gd name="connsiteY153" fmla="*/ 4819613 h 5818632"/>
              <a:gd name="connsiteX154" fmla="*/ 304127 w 4833822"/>
              <a:gd name="connsiteY154" fmla="*/ 4726430 h 5818632"/>
              <a:gd name="connsiteX155" fmla="*/ 400887 w 4833822"/>
              <a:gd name="connsiteY155" fmla="*/ 4644004 h 5818632"/>
              <a:gd name="connsiteX156" fmla="*/ 404469 w 4833822"/>
              <a:gd name="connsiteY156" fmla="*/ 4636834 h 5818632"/>
              <a:gd name="connsiteX157" fmla="*/ 408056 w 4833822"/>
              <a:gd name="connsiteY157" fmla="*/ 4636834 h 5818632"/>
              <a:gd name="connsiteX158" fmla="*/ 569323 w 4833822"/>
              <a:gd name="connsiteY158" fmla="*/ 4593830 h 5818632"/>
              <a:gd name="connsiteX159" fmla="*/ 777186 w 4833822"/>
              <a:gd name="connsiteY159" fmla="*/ 4704928 h 5818632"/>
              <a:gd name="connsiteX160" fmla="*/ 1250249 w 4833822"/>
              <a:gd name="connsiteY160" fmla="*/ 4536487 h 5818632"/>
              <a:gd name="connsiteX161" fmla="*/ 1497530 w 4833822"/>
              <a:gd name="connsiteY161" fmla="*/ 4432564 h 5818632"/>
              <a:gd name="connsiteX162" fmla="*/ 3393360 w 4833822"/>
              <a:gd name="connsiteY162" fmla="*/ 4391794 h 5818632"/>
              <a:gd name="connsiteX163" fmla="*/ 3271511 w 4833822"/>
              <a:gd name="connsiteY163" fmla="*/ 4428977 h 5818632"/>
              <a:gd name="connsiteX164" fmla="*/ 3486538 w 4833822"/>
              <a:gd name="connsiteY164" fmla="*/ 4557995 h 5818632"/>
              <a:gd name="connsiteX165" fmla="*/ 4092197 w 4833822"/>
              <a:gd name="connsiteY165" fmla="*/ 4891289 h 5818632"/>
              <a:gd name="connsiteX166" fmla="*/ 3873588 w 4833822"/>
              <a:gd name="connsiteY166" fmla="*/ 4891289 h 5818632"/>
              <a:gd name="connsiteX167" fmla="*/ 4002606 w 4833822"/>
              <a:gd name="connsiteY167" fmla="*/ 5020302 h 5818632"/>
              <a:gd name="connsiteX168" fmla="*/ 4106535 w 4833822"/>
              <a:gd name="connsiteY168" fmla="*/ 4991631 h 5818632"/>
              <a:gd name="connsiteX169" fmla="*/ 4325144 w 4833822"/>
              <a:gd name="connsiteY169" fmla="*/ 4665506 h 5818632"/>
              <a:gd name="connsiteX170" fmla="*/ 4038441 w 4833822"/>
              <a:gd name="connsiteY170" fmla="*/ 4575915 h 5818632"/>
              <a:gd name="connsiteX171" fmla="*/ 3624178 w 4833822"/>
              <a:gd name="connsiteY171" fmla="*/ 4562303 h 5818632"/>
              <a:gd name="connsiteX172" fmla="*/ 3486739 w 4833822"/>
              <a:gd name="connsiteY172" fmla="*/ 4536524 h 5818632"/>
              <a:gd name="connsiteX173" fmla="*/ 3486739 w 4833822"/>
              <a:gd name="connsiteY173" fmla="*/ 4540519 h 5818632"/>
              <a:gd name="connsiteX174" fmla="*/ 3485394 w 4833822"/>
              <a:gd name="connsiteY174" fmla="*/ 4537830 h 5818632"/>
              <a:gd name="connsiteX175" fmla="*/ 3486706 w 4833822"/>
              <a:gd name="connsiteY175" fmla="*/ 4536518 h 5818632"/>
              <a:gd name="connsiteX176" fmla="*/ 3486538 w 4833822"/>
              <a:gd name="connsiteY176" fmla="*/ 4536487 h 5818632"/>
              <a:gd name="connsiteX177" fmla="*/ 3543876 w 4833822"/>
              <a:gd name="connsiteY177" fmla="*/ 4475563 h 5818632"/>
              <a:gd name="connsiteX178" fmla="*/ 4518674 w 4833822"/>
              <a:gd name="connsiteY178" fmla="*/ 4622501 h 5818632"/>
              <a:gd name="connsiteX179" fmla="*/ 4328731 w 4833822"/>
              <a:gd name="connsiteY179" fmla="*/ 4819613 h 5818632"/>
              <a:gd name="connsiteX180" fmla="*/ 4457745 w 4833822"/>
              <a:gd name="connsiteY180" fmla="*/ 4747932 h 5818632"/>
              <a:gd name="connsiteX181" fmla="*/ 4579599 w 4833822"/>
              <a:gd name="connsiteY181" fmla="*/ 4740769 h 5818632"/>
              <a:gd name="connsiteX182" fmla="*/ 4500754 w 4833822"/>
              <a:gd name="connsiteY182" fmla="*/ 4819613 h 5818632"/>
              <a:gd name="connsiteX183" fmla="*/ 4314393 w 4833822"/>
              <a:gd name="connsiteY183" fmla="*/ 5052561 h 5818632"/>
              <a:gd name="connsiteX184" fmla="*/ 4346651 w 4833822"/>
              <a:gd name="connsiteY184" fmla="*/ 5117067 h 5818632"/>
              <a:gd name="connsiteX185" fmla="*/ 4403989 w 4833822"/>
              <a:gd name="connsiteY185" fmla="*/ 5066894 h 5818632"/>
              <a:gd name="connsiteX186" fmla="*/ 4482833 w 4833822"/>
              <a:gd name="connsiteY186" fmla="*/ 4876951 h 5818632"/>
              <a:gd name="connsiteX187" fmla="*/ 4590350 w 4833822"/>
              <a:gd name="connsiteY187" fmla="*/ 4855449 h 5818632"/>
              <a:gd name="connsiteX188" fmla="*/ 4608265 w 4833822"/>
              <a:gd name="connsiteY188" fmla="*/ 4937875 h 5818632"/>
              <a:gd name="connsiteX189" fmla="*/ 4608265 w 4833822"/>
              <a:gd name="connsiteY189" fmla="*/ 4941457 h 5818632"/>
              <a:gd name="connsiteX190" fmla="*/ 4421909 w 4833822"/>
              <a:gd name="connsiteY190" fmla="*/ 5152902 h 5818632"/>
              <a:gd name="connsiteX191" fmla="*/ 4608265 w 4833822"/>
              <a:gd name="connsiteY191" fmla="*/ 4941457 h 5818632"/>
              <a:gd name="connsiteX192" fmla="*/ 4611852 w 4833822"/>
              <a:gd name="connsiteY192" fmla="*/ 4937875 h 5818632"/>
              <a:gd name="connsiteX193" fmla="*/ 4611852 w 4833822"/>
              <a:gd name="connsiteY193" fmla="*/ 4934293 h 5818632"/>
              <a:gd name="connsiteX194" fmla="*/ 4694279 w 4833822"/>
              <a:gd name="connsiteY194" fmla="*/ 4919955 h 5818632"/>
              <a:gd name="connsiteX195" fmla="*/ 4651275 w 4833822"/>
              <a:gd name="connsiteY195" fmla="*/ 4744351 h 5818632"/>
              <a:gd name="connsiteX196" fmla="*/ 4572429 w 4833822"/>
              <a:gd name="connsiteY196" fmla="*/ 4626083 h 5818632"/>
              <a:gd name="connsiteX197" fmla="*/ 4583181 w 4833822"/>
              <a:gd name="connsiteY197" fmla="*/ 4532906 h 5818632"/>
              <a:gd name="connsiteX198" fmla="*/ 4436247 w 4833822"/>
              <a:gd name="connsiteY198" fmla="*/ 4486319 h 5818632"/>
              <a:gd name="connsiteX199" fmla="*/ 3504459 w 4833822"/>
              <a:gd name="connsiteY199" fmla="*/ 4400305 h 5818632"/>
              <a:gd name="connsiteX200" fmla="*/ 3393360 w 4833822"/>
              <a:gd name="connsiteY200" fmla="*/ 4391794 h 5818632"/>
              <a:gd name="connsiteX201" fmla="*/ 655337 w 4833822"/>
              <a:gd name="connsiteY201" fmla="*/ 4260536 h 5818632"/>
              <a:gd name="connsiteX202" fmla="*/ 637416 w 4833822"/>
              <a:gd name="connsiteY202" fmla="*/ 4317879 h 5818632"/>
              <a:gd name="connsiteX203" fmla="*/ 863200 w 4833822"/>
              <a:gd name="connsiteY203" fmla="*/ 4421808 h 5818632"/>
              <a:gd name="connsiteX204" fmla="*/ 734181 w 4833822"/>
              <a:gd name="connsiteY204" fmla="*/ 4282043 h 5818632"/>
              <a:gd name="connsiteX205" fmla="*/ 655337 w 4833822"/>
              <a:gd name="connsiteY205" fmla="*/ 4260536 h 5818632"/>
              <a:gd name="connsiteX206" fmla="*/ 465399 w 4833822"/>
              <a:gd name="connsiteY206" fmla="*/ 4221119 h 5818632"/>
              <a:gd name="connsiteX207" fmla="*/ 465399 w 4833822"/>
              <a:gd name="connsiteY207" fmla="*/ 4421808 h 5818632"/>
              <a:gd name="connsiteX208" fmla="*/ 501234 w 4833822"/>
              <a:gd name="connsiteY208" fmla="*/ 4479150 h 5818632"/>
              <a:gd name="connsiteX209" fmla="*/ 554990 w 4833822"/>
              <a:gd name="connsiteY209" fmla="*/ 4425395 h 5818632"/>
              <a:gd name="connsiteX210" fmla="*/ 465399 w 4833822"/>
              <a:gd name="connsiteY210" fmla="*/ 4221119 h 5818632"/>
              <a:gd name="connsiteX211" fmla="*/ 4325169 w 4833822"/>
              <a:gd name="connsiteY211" fmla="*/ 4140222 h 5818632"/>
              <a:gd name="connsiteX212" fmla="*/ 3959602 w 4833822"/>
              <a:gd name="connsiteY212" fmla="*/ 4346550 h 5818632"/>
              <a:gd name="connsiteX213" fmla="*/ 4360985 w 4833822"/>
              <a:gd name="connsiteY213" fmla="*/ 4256954 h 5818632"/>
              <a:gd name="connsiteX214" fmla="*/ 4278558 w 4833822"/>
              <a:gd name="connsiteY214" fmla="*/ 4368052 h 5818632"/>
              <a:gd name="connsiteX215" fmla="*/ 4454163 w 4833822"/>
              <a:gd name="connsiteY215" fmla="*/ 4321461 h 5818632"/>
              <a:gd name="connsiteX216" fmla="*/ 4368153 w 4833822"/>
              <a:gd name="connsiteY216" fmla="*/ 4145856 h 5818632"/>
              <a:gd name="connsiteX217" fmla="*/ 4325169 w 4833822"/>
              <a:gd name="connsiteY217" fmla="*/ 4140222 h 5818632"/>
              <a:gd name="connsiteX218" fmla="*/ 4156709 w 4833822"/>
              <a:gd name="connsiteY218" fmla="*/ 4106434 h 5818632"/>
              <a:gd name="connsiteX219" fmla="*/ 3748157 w 4833822"/>
              <a:gd name="connsiteY219" fmla="*/ 4188860 h 5818632"/>
              <a:gd name="connsiteX220" fmla="*/ 3529543 w 4833822"/>
              <a:gd name="connsiteY220" fmla="*/ 4310709 h 5818632"/>
              <a:gd name="connsiteX221" fmla="*/ 3805494 w 4833822"/>
              <a:gd name="connsiteY221" fmla="*/ 4213950 h 5818632"/>
              <a:gd name="connsiteX222" fmla="*/ 4156709 w 4833822"/>
              <a:gd name="connsiteY222" fmla="*/ 4106434 h 5818632"/>
              <a:gd name="connsiteX223" fmla="*/ 399937 w 4833822"/>
              <a:gd name="connsiteY223" fmla="*/ 4062646 h 5818632"/>
              <a:gd name="connsiteX224" fmla="*/ 210944 w 4833822"/>
              <a:gd name="connsiteY224" fmla="*/ 4142274 h 5818632"/>
              <a:gd name="connsiteX225" fmla="*/ 124936 w 4833822"/>
              <a:gd name="connsiteY225" fmla="*/ 4285625 h 5818632"/>
              <a:gd name="connsiteX226" fmla="*/ 275451 w 4833822"/>
              <a:gd name="connsiteY226" fmla="*/ 4278456 h 5818632"/>
              <a:gd name="connsiteX227" fmla="*/ 304127 w 4833822"/>
              <a:gd name="connsiteY227" fmla="*/ 4296376 h 5818632"/>
              <a:gd name="connsiteX228" fmla="*/ 271869 w 4833822"/>
              <a:gd name="connsiteY228" fmla="*/ 4532906 h 5818632"/>
              <a:gd name="connsiteX229" fmla="*/ 311291 w 4833822"/>
              <a:gd name="connsiteY229" fmla="*/ 4375221 h 5818632"/>
              <a:gd name="connsiteX230" fmla="*/ 243203 w 4833822"/>
              <a:gd name="connsiteY230" fmla="*/ 4167358 h 5818632"/>
              <a:gd name="connsiteX231" fmla="*/ 1214409 w 4833822"/>
              <a:gd name="connsiteY231" fmla="*/ 4145856 h 5818632"/>
              <a:gd name="connsiteX232" fmla="*/ 465399 w 4833822"/>
              <a:gd name="connsiteY232" fmla="*/ 4063429 h 5818632"/>
              <a:gd name="connsiteX233" fmla="*/ 399937 w 4833822"/>
              <a:gd name="connsiteY233" fmla="*/ 4062646 h 5818632"/>
              <a:gd name="connsiteX234" fmla="*/ 2524908 w 4833822"/>
              <a:gd name="connsiteY234" fmla="*/ 2928347 h 5818632"/>
              <a:gd name="connsiteX235" fmla="*/ 2732856 w 4833822"/>
              <a:gd name="connsiteY235" fmla="*/ 3570266 h 5818632"/>
              <a:gd name="connsiteX236" fmla="*/ 2775802 w 4833822"/>
              <a:gd name="connsiteY236" fmla="*/ 3640335 h 5818632"/>
              <a:gd name="connsiteX237" fmla="*/ 2823267 w 4833822"/>
              <a:gd name="connsiteY237" fmla="*/ 3563485 h 5818632"/>
              <a:gd name="connsiteX238" fmla="*/ 2879774 w 4833822"/>
              <a:gd name="connsiteY238" fmla="*/ 3353279 h 5818632"/>
              <a:gd name="connsiteX239" fmla="*/ 2920458 w 4833822"/>
              <a:gd name="connsiteY239" fmla="*/ 3886704 h 5818632"/>
              <a:gd name="connsiteX240" fmla="*/ 3132925 w 4833822"/>
              <a:gd name="connsiteY240" fmla="*/ 3827937 h 5818632"/>
              <a:gd name="connsiteX241" fmla="*/ 2879774 w 4833822"/>
              <a:gd name="connsiteY241" fmla="*/ 4203145 h 5818632"/>
              <a:gd name="connsiteX242" fmla="*/ 2131619 w 4833822"/>
              <a:gd name="connsiteY242" fmla="*/ 4151159 h 5818632"/>
              <a:gd name="connsiteX243" fmla="*/ 1894289 w 4833822"/>
              <a:gd name="connsiteY243" fmla="*/ 3800815 h 5818632"/>
              <a:gd name="connsiteX244" fmla="*/ 2075111 w 4833822"/>
              <a:gd name="connsiteY244" fmla="*/ 3888966 h 5818632"/>
              <a:gd name="connsiteX245" fmla="*/ 2086414 w 4833822"/>
              <a:gd name="connsiteY245" fmla="*/ 3373621 h 5818632"/>
              <a:gd name="connsiteX246" fmla="*/ 2163263 w 4833822"/>
              <a:gd name="connsiteY246" fmla="*/ 3518280 h 5818632"/>
              <a:gd name="connsiteX247" fmla="*/ 2224289 w 4833822"/>
              <a:gd name="connsiteY247" fmla="*/ 3563485 h 5818632"/>
              <a:gd name="connsiteX248" fmla="*/ 2242372 w 4833822"/>
              <a:gd name="connsiteY248" fmla="*/ 3500197 h 5818632"/>
              <a:gd name="connsiteX249" fmla="*/ 2524908 w 4833822"/>
              <a:gd name="connsiteY249" fmla="*/ 2928347 h 5818632"/>
              <a:gd name="connsiteX250" fmla="*/ 2540406 w 4833822"/>
              <a:gd name="connsiteY250" fmla="*/ 2121006 h 5818632"/>
              <a:gd name="connsiteX251" fmla="*/ 2092432 w 4833822"/>
              <a:gd name="connsiteY251" fmla="*/ 3027703 h 5818632"/>
              <a:gd name="connsiteX252" fmla="*/ 2063761 w 4833822"/>
              <a:gd name="connsiteY252" fmla="*/ 3128050 h 5818632"/>
              <a:gd name="connsiteX253" fmla="*/ 1967001 w 4833822"/>
              <a:gd name="connsiteY253" fmla="*/ 3056374 h 5818632"/>
              <a:gd name="connsiteX254" fmla="*/ 1845152 w 4833822"/>
              <a:gd name="connsiteY254" fmla="*/ 2827010 h 5818632"/>
              <a:gd name="connsiteX255" fmla="*/ 1827232 w 4833822"/>
              <a:gd name="connsiteY255" fmla="*/ 3644117 h 5818632"/>
              <a:gd name="connsiteX256" fmla="*/ 1540529 w 4833822"/>
              <a:gd name="connsiteY256" fmla="*/ 3504348 h 5818632"/>
              <a:gd name="connsiteX257" fmla="*/ 1916828 w 4833822"/>
              <a:gd name="connsiteY257" fmla="*/ 4059837 h 5818632"/>
              <a:gd name="connsiteX258" fmla="*/ 3103066 w 4833822"/>
              <a:gd name="connsiteY258" fmla="*/ 4142264 h 5818632"/>
              <a:gd name="connsiteX259" fmla="*/ 3504448 w 4833822"/>
              <a:gd name="connsiteY259" fmla="*/ 3547352 h 5818632"/>
              <a:gd name="connsiteX260" fmla="*/ 3167572 w 4833822"/>
              <a:gd name="connsiteY260" fmla="*/ 3640530 h 5818632"/>
              <a:gd name="connsiteX261" fmla="*/ 3103066 w 4833822"/>
              <a:gd name="connsiteY261" fmla="*/ 2794756 h 5818632"/>
              <a:gd name="connsiteX262" fmla="*/ 3013470 w 4833822"/>
              <a:gd name="connsiteY262" fmla="*/ 3128050 h 5818632"/>
              <a:gd name="connsiteX263" fmla="*/ 2938212 w 4833822"/>
              <a:gd name="connsiteY263" fmla="*/ 3249899 h 5818632"/>
              <a:gd name="connsiteX264" fmla="*/ 2870119 w 4833822"/>
              <a:gd name="connsiteY264" fmla="*/ 3138801 h 5818632"/>
              <a:gd name="connsiteX265" fmla="*/ 2540406 w 4833822"/>
              <a:gd name="connsiteY265" fmla="*/ 2121006 h 5818632"/>
              <a:gd name="connsiteX266" fmla="*/ 357884 w 4833822"/>
              <a:gd name="connsiteY266" fmla="*/ 2049335 h 5818632"/>
              <a:gd name="connsiteX267" fmla="*/ 422396 w 4833822"/>
              <a:gd name="connsiteY267" fmla="*/ 2131762 h 5818632"/>
              <a:gd name="connsiteX268" fmla="*/ 522738 w 4833822"/>
              <a:gd name="connsiteY268" fmla="*/ 2633493 h 5818632"/>
              <a:gd name="connsiteX269" fmla="*/ 490485 w 4833822"/>
              <a:gd name="connsiteY269" fmla="*/ 2773263 h 5818632"/>
              <a:gd name="connsiteX270" fmla="*/ 386555 w 4833822"/>
              <a:gd name="connsiteY270" fmla="*/ 2672916 h 5818632"/>
              <a:gd name="connsiteX271" fmla="*/ 286208 w 4833822"/>
              <a:gd name="connsiteY271" fmla="*/ 2131762 h 5818632"/>
              <a:gd name="connsiteX272" fmla="*/ 357884 w 4833822"/>
              <a:gd name="connsiteY272" fmla="*/ 2049335 h 5818632"/>
              <a:gd name="connsiteX273" fmla="*/ 4036204 w 4833822"/>
              <a:gd name="connsiteY273" fmla="*/ 631944 h 5818632"/>
              <a:gd name="connsiteX274" fmla="*/ 4110123 w 4833822"/>
              <a:gd name="connsiteY274" fmla="*/ 694659 h 5818632"/>
              <a:gd name="connsiteX275" fmla="*/ 4063531 w 4833822"/>
              <a:gd name="connsiteY275" fmla="*/ 1504603 h 5818632"/>
              <a:gd name="connsiteX276" fmla="*/ 3938100 w 4833822"/>
              <a:gd name="connsiteY276" fmla="*/ 1192809 h 5818632"/>
              <a:gd name="connsiteX277" fmla="*/ 3970353 w 4833822"/>
              <a:gd name="connsiteY277" fmla="*/ 698246 h 5818632"/>
              <a:gd name="connsiteX278" fmla="*/ 4036204 w 4833822"/>
              <a:gd name="connsiteY278" fmla="*/ 631944 h 5818632"/>
              <a:gd name="connsiteX279" fmla="*/ 915320 w 4833822"/>
              <a:gd name="connsiteY279" fmla="*/ 373515 h 5818632"/>
              <a:gd name="connsiteX280" fmla="*/ 1020430 w 4833822"/>
              <a:gd name="connsiteY280" fmla="*/ 1054277 h 5818632"/>
              <a:gd name="connsiteX281" fmla="*/ 811383 w 4833822"/>
              <a:gd name="connsiteY281" fmla="*/ 1014691 h 5818632"/>
              <a:gd name="connsiteX282" fmla="*/ 915320 w 4833822"/>
              <a:gd name="connsiteY282" fmla="*/ 373515 h 5818632"/>
              <a:gd name="connsiteX283" fmla="*/ 2546201 w 4833822"/>
              <a:gd name="connsiteY283" fmla="*/ 277862 h 5818632"/>
              <a:gd name="connsiteX284" fmla="*/ 3067317 w 4833822"/>
              <a:gd name="connsiteY284" fmla="*/ 772436 h 5818632"/>
              <a:gd name="connsiteX285" fmla="*/ 3113822 w 4833822"/>
              <a:gd name="connsiteY285" fmla="*/ 1475927 h 5818632"/>
              <a:gd name="connsiteX286" fmla="*/ 3282263 w 4833822"/>
              <a:gd name="connsiteY286" fmla="*/ 795005 h 5818632"/>
              <a:gd name="connsiteX287" fmla="*/ 3257173 w 4833822"/>
              <a:gd name="connsiteY287" fmla="*/ 655236 h 5818632"/>
              <a:gd name="connsiteX288" fmla="*/ 3278681 w 4833822"/>
              <a:gd name="connsiteY288" fmla="*/ 565640 h 5818632"/>
              <a:gd name="connsiteX289" fmla="*/ 3361107 w 4833822"/>
              <a:gd name="connsiteY289" fmla="*/ 622983 h 5818632"/>
              <a:gd name="connsiteX290" fmla="*/ 3884339 w 4833822"/>
              <a:gd name="connsiteY290" fmla="*/ 1934653 h 5818632"/>
              <a:gd name="connsiteX291" fmla="*/ 3776823 w 4833822"/>
              <a:gd name="connsiteY291" fmla="*/ 2554648 h 5818632"/>
              <a:gd name="connsiteX292" fmla="*/ 4002606 w 4833822"/>
              <a:gd name="connsiteY292" fmla="*/ 2336039 h 5818632"/>
              <a:gd name="connsiteX293" fmla="*/ 4059943 w 4833822"/>
              <a:gd name="connsiteY293" fmla="*/ 2271528 h 5818632"/>
              <a:gd name="connsiteX294" fmla="*/ 4117286 w 4833822"/>
              <a:gd name="connsiteY294" fmla="*/ 2346790 h 5818632"/>
              <a:gd name="connsiteX295" fmla="*/ 4131625 w 4833822"/>
              <a:gd name="connsiteY295" fmla="*/ 3160312 h 5818632"/>
              <a:gd name="connsiteX296" fmla="*/ 3755321 w 4833822"/>
              <a:gd name="connsiteY296" fmla="*/ 3991754 h 5818632"/>
              <a:gd name="connsiteX297" fmla="*/ 3723067 w 4833822"/>
              <a:gd name="connsiteY297" fmla="*/ 4067011 h 5818632"/>
              <a:gd name="connsiteX298" fmla="*/ 4099366 w 4833822"/>
              <a:gd name="connsiteY298" fmla="*/ 4006087 h 5818632"/>
              <a:gd name="connsiteX299" fmla="*/ 4550927 w 4833822"/>
              <a:gd name="connsiteY299" fmla="*/ 4357301 h 5818632"/>
              <a:gd name="connsiteX300" fmla="*/ 4604683 w 4833822"/>
              <a:gd name="connsiteY300" fmla="*/ 4457648 h 5818632"/>
              <a:gd name="connsiteX301" fmla="*/ 4576011 w 4833822"/>
              <a:gd name="connsiteY301" fmla="*/ 5299841 h 5818632"/>
              <a:gd name="connsiteX302" fmla="*/ 4432660 w 4833822"/>
              <a:gd name="connsiteY302" fmla="*/ 5360765 h 5818632"/>
              <a:gd name="connsiteX303" fmla="*/ 3999019 w 4833822"/>
              <a:gd name="connsiteY303" fmla="*/ 5593712 h 5818632"/>
              <a:gd name="connsiteX304" fmla="*/ 3192667 w 4833822"/>
              <a:gd name="connsiteY304" fmla="*/ 5525619 h 5818632"/>
              <a:gd name="connsiteX305" fmla="*/ 2662265 w 4833822"/>
              <a:gd name="connsiteY305" fmla="*/ 4894871 h 5818632"/>
              <a:gd name="connsiteX306" fmla="*/ 2680186 w 4833822"/>
              <a:gd name="connsiteY306" fmla="*/ 5213827 h 5818632"/>
              <a:gd name="connsiteX307" fmla="*/ 2655096 w 4833822"/>
              <a:gd name="connsiteY307" fmla="*/ 5525619 h 5818632"/>
              <a:gd name="connsiteX308" fmla="*/ 2063771 w 4833822"/>
              <a:gd name="connsiteY308" fmla="*/ 5812321 h 5818632"/>
              <a:gd name="connsiteX309" fmla="*/ 1827242 w 4833822"/>
              <a:gd name="connsiteY309" fmla="*/ 5762148 h 5818632"/>
              <a:gd name="connsiteX310" fmla="*/ 1594295 w 4833822"/>
              <a:gd name="connsiteY310" fmla="*/ 5220996 h 5818632"/>
              <a:gd name="connsiteX311" fmla="*/ 1952673 w 4833822"/>
              <a:gd name="connsiteY311" fmla="*/ 4687008 h 5818632"/>
              <a:gd name="connsiteX312" fmla="*/ 2020761 w 4833822"/>
              <a:gd name="connsiteY312" fmla="*/ 4554408 h 5818632"/>
              <a:gd name="connsiteX313" fmla="*/ 1841575 w 4833822"/>
              <a:gd name="connsiteY313" fmla="*/ 4697759 h 5818632"/>
              <a:gd name="connsiteX314" fmla="*/ 884697 w 4833822"/>
              <a:gd name="connsiteY314" fmla="*/ 5443192 h 5818632"/>
              <a:gd name="connsiteX315" fmla="*/ 547826 w 4833822"/>
              <a:gd name="connsiteY315" fmla="*/ 5475445 h 5818632"/>
              <a:gd name="connsiteX316" fmla="*/ 357883 w 4833822"/>
              <a:gd name="connsiteY316" fmla="*/ 5418108 h 5818632"/>
              <a:gd name="connsiteX317" fmla="*/ 89095 w 4833822"/>
              <a:gd name="connsiteY317" fmla="*/ 4991631 h 5818632"/>
              <a:gd name="connsiteX318" fmla="*/ 46091 w 4833822"/>
              <a:gd name="connsiteY318" fmla="*/ 4640422 h 5818632"/>
              <a:gd name="connsiteX319" fmla="*/ 440310 w 4833822"/>
              <a:gd name="connsiteY319" fmla="*/ 3991754 h 5818632"/>
              <a:gd name="connsiteX320" fmla="*/ 1020884 w 4833822"/>
              <a:gd name="connsiteY320" fmla="*/ 4041927 h 5818632"/>
              <a:gd name="connsiteX321" fmla="*/ 798688 w 4833822"/>
              <a:gd name="connsiteY321" fmla="*/ 3869905 h 5818632"/>
              <a:gd name="connsiteX322" fmla="*/ 766435 w 4833822"/>
              <a:gd name="connsiteY322" fmla="*/ 3812562 h 5818632"/>
              <a:gd name="connsiteX323" fmla="*/ 838110 w 4833822"/>
              <a:gd name="connsiteY323" fmla="*/ 3791060 h 5818632"/>
              <a:gd name="connsiteX324" fmla="*/ 1060306 w 4833822"/>
              <a:gd name="connsiteY324" fmla="*/ 3884238 h 5818632"/>
              <a:gd name="connsiteX325" fmla="*/ 777186 w 4833822"/>
              <a:gd name="connsiteY325" fmla="*/ 3386090 h 5818632"/>
              <a:gd name="connsiteX326" fmla="*/ 723430 w 4833822"/>
              <a:gd name="connsiteY326" fmla="*/ 2852107 h 5818632"/>
              <a:gd name="connsiteX327" fmla="*/ 727012 w 4833822"/>
              <a:gd name="connsiteY327" fmla="*/ 2153266 h 5818632"/>
              <a:gd name="connsiteX328" fmla="*/ 762853 w 4833822"/>
              <a:gd name="connsiteY328" fmla="*/ 2020666 h 5818632"/>
              <a:gd name="connsiteX329" fmla="*/ 1017302 w 4833822"/>
              <a:gd name="connsiteY329" fmla="*/ 2321701 h 5818632"/>
              <a:gd name="connsiteX330" fmla="*/ 1139151 w 4833822"/>
              <a:gd name="connsiteY330" fmla="*/ 2361123 h 5818632"/>
              <a:gd name="connsiteX331" fmla="*/ 1110480 w 4833822"/>
              <a:gd name="connsiteY331" fmla="*/ 2250025 h 5818632"/>
              <a:gd name="connsiteX332" fmla="*/ 1135564 w 4833822"/>
              <a:gd name="connsiteY332" fmla="*/ 1361247 h 5818632"/>
              <a:gd name="connsiteX333" fmla="*/ 1493942 w 4833822"/>
              <a:gd name="connsiteY333" fmla="*/ 701827 h 5818632"/>
              <a:gd name="connsiteX334" fmla="*/ 1547703 w 4833822"/>
              <a:gd name="connsiteY334" fmla="*/ 648072 h 5818632"/>
              <a:gd name="connsiteX335" fmla="*/ 1597877 w 4833822"/>
              <a:gd name="connsiteY335" fmla="*/ 741250 h 5818632"/>
              <a:gd name="connsiteX336" fmla="*/ 2070940 w 4833822"/>
              <a:gd name="connsiteY336" fmla="*/ 1515349 h 5818632"/>
              <a:gd name="connsiteX337" fmla="*/ 1926239 w 4833822"/>
              <a:gd name="connsiteY337" fmla="*/ 776522 h 5818632"/>
              <a:gd name="connsiteX338" fmla="*/ 2257661 w 4833822"/>
              <a:gd name="connsiteY338" fmla="*/ 96019 h 5818632"/>
              <a:gd name="connsiteX339" fmla="*/ 2546201 w 4833822"/>
              <a:gd name="connsiteY339" fmla="*/ 277862 h 5818632"/>
              <a:gd name="connsiteX0" fmla="*/ 2144854 w 4833822"/>
              <a:gd name="connsiteY0" fmla="*/ 5283657 h 5657306"/>
              <a:gd name="connsiteX1" fmla="*/ 2053020 w 4833822"/>
              <a:gd name="connsiteY1" fmla="*/ 5292617 h 5657306"/>
              <a:gd name="connsiteX2" fmla="*/ 1959837 w 4833822"/>
              <a:gd name="connsiteY2" fmla="*/ 5367875 h 5657306"/>
              <a:gd name="connsiteX3" fmla="*/ 2045851 w 4833822"/>
              <a:gd name="connsiteY3" fmla="*/ 5486142 h 5657306"/>
              <a:gd name="connsiteX4" fmla="*/ 2042269 w 4833822"/>
              <a:gd name="connsiteY4" fmla="*/ 5389377 h 5657306"/>
              <a:gd name="connsiteX5" fmla="*/ 2106775 w 4833822"/>
              <a:gd name="connsiteY5" fmla="*/ 5324870 h 5657306"/>
              <a:gd name="connsiteX6" fmla="*/ 2128277 w 4833822"/>
              <a:gd name="connsiteY6" fmla="*/ 5396546 h 5657306"/>
              <a:gd name="connsiteX7" fmla="*/ 2164118 w 4833822"/>
              <a:gd name="connsiteY7" fmla="*/ 5446719 h 5657306"/>
              <a:gd name="connsiteX8" fmla="*/ 2232206 w 4833822"/>
              <a:gd name="connsiteY8" fmla="*/ 5410884 h 5657306"/>
              <a:gd name="connsiteX9" fmla="*/ 2228624 w 4833822"/>
              <a:gd name="connsiteY9" fmla="*/ 5317701 h 5657306"/>
              <a:gd name="connsiteX10" fmla="*/ 2144854 w 4833822"/>
              <a:gd name="connsiteY10" fmla="*/ 5283657 h 5657306"/>
              <a:gd name="connsiteX11" fmla="*/ 2508163 w 4833822"/>
              <a:gd name="connsiteY11" fmla="*/ 5253195 h 5657306"/>
              <a:gd name="connsiteX12" fmla="*/ 2407811 w 4833822"/>
              <a:gd name="connsiteY12" fmla="*/ 5561405 h 5657306"/>
              <a:gd name="connsiteX13" fmla="*/ 2508163 w 4833822"/>
              <a:gd name="connsiteY13" fmla="*/ 5253195 h 5657306"/>
              <a:gd name="connsiteX14" fmla="*/ 2215080 w 4833822"/>
              <a:gd name="connsiteY14" fmla="*/ 5168660 h 5657306"/>
              <a:gd name="connsiteX15" fmla="*/ 2171282 w 4833822"/>
              <a:gd name="connsiteY15" fmla="*/ 5174350 h 5657306"/>
              <a:gd name="connsiteX16" fmla="*/ 2350473 w 4833822"/>
              <a:gd name="connsiteY16" fmla="*/ 5453889 h 5657306"/>
              <a:gd name="connsiteX17" fmla="*/ 2393478 w 4833822"/>
              <a:gd name="connsiteY17" fmla="*/ 5271115 h 5657306"/>
              <a:gd name="connsiteX18" fmla="*/ 2252871 w 4833822"/>
              <a:gd name="connsiteY18" fmla="*/ 5169815 h 5657306"/>
              <a:gd name="connsiteX19" fmla="*/ 2215080 w 4833822"/>
              <a:gd name="connsiteY19" fmla="*/ 5168660 h 5657306"/>
              <a:gd name="connsiteX20" fmla="*/ 3767359 w 4833822"/>
              <a:gd name="connsiteY20" fmla="*/ 5049702 h 5657306"/>
              <a:gd name="connsiteX21" fmla="*/ 3913003 w 4833822"/>
              <a:gd name="connsiteY21" fmla="*/ 5131345 h 5657306"/>
              <a:gd name="connsiteX22" fmla="*/ 3930923 w 4833822"/>
              <a:gd name="connsiteY22" fmla="*/ 5156434 h 5657306"/>
              <a:gd name="connsiteX23" fmla="*/ 3923759 w 4833822"/>
              <a:gd name="connsiteY23" fmla="*/ 5181519 h 5657306"/>
              <a:gd name="connsiteX24" fmla="*/ 3672890 w 4833822"/>
              <a:gd name="connsiteY24" fmla="*/ 5163598 h 5657306"/>
              <a:gd name="connsiteX25" fmla="*/ 3672890 w 4833822"/>
              <a:gd name="connsiteY25" fmla="*/ 5095509 h 5657306"/>
              <a:gd name="connsiteX26" fmla="*/ 3708731 w 4833822"/>
              <a:gd name="connsiteY26" fmla="*/ 5070420 h 5657306"/>
              <a:gd name="connsiteX27" fmla="*/ 3767359 w 4833822"/>
              <a:gd name="connsiteY27" fmla="*/ 5049702 h 5657306"/>
              <a:gd name="connsiteX28" fmla="*/ 3779366 w 4833822"/>
              <a:gd name="connsiteY28" fmla="*/ 5009891 h 5657306"/>
              <a:gd name="connsiteX29" fmla="*/ 3637059 w 4833822"/>
              <a:gd name="connsiteY29" fmla="*/ 5034586 h 5657306"/>
              <a:gd name="connsiteX30" fmla="*/ 3497289 w 4833822"/>
              <a:gd name="connsiteY30" fmla="*/ 5217354 h 5657306"/>
              <a:gd name="connsiteX31" fmla="*/ 3615557 w 4833822"/>
              <a:gd name="connsiteY31" fmla="*/ 5160017 h 5657306"/>
              <a:gd name="connsiteX32" fmla="*/ 3852086 w 4833822"/>
              <a:gd name="connsiteY32" fmla="*/ 5317701 h 5657306"/>
              <a:gd name="connsiteX33" fmla="*/ 3952433 w 4833822"/>
              <a:gd name="connsiteY33" fmla="*/ 5145679 h 5657306"/>
              <a:gd name="connsiteX34" fmla="*/ 3945496 w 4833822"/>
              <a:gd name="connsiteY34" fmla="*/ 5128874 h 5657306"/>
              <a:gd name="connsiteX35" fmla="*/ 3938093 w 4833822"/>
              <a:gd name="connsiteY35" fmla="*/ 5128874 h 5657306"/>
              <a:gd name="connsiteX36" fmla="*/ 3927341 w 4833822"/>
              <a:gd name="connsiteY36" fmla="*/ 5128874 h 5657306"/>
              <a:gd name="connsiteX37" fmla="*/ 3909418 w 4833822"/>
              <a:gd name="connsiteY37" fmla="*/ 5124167 h 5657306"/>
              <a:gd name="connsiteX38" fmla="*/ 3920171 w 4833822"/>
              <a:gd name="connsiteY38" fmla="*/ 5124167 h 5657306"/>
              <a:gd name="connsiteX39" fmla="*/ 3945252 w 4833822"/>
              <a:gd name="connsiteY39" fmla="*/ 5128284 h 5657306"/>
              <a:gd name="connsiteX40" fmla="*/ 3928739 w 4833822"/>
              <a:gd name="connsiteY40" fmla="*/ 5088284 h 5657306"/>
              <a:gd name="connsiteX41" fmla="*/ 3822967 w 4833822"/>
              <a:gd name="connsiteY41" fmla="*/ 5012186 h 5657306"/>
              <a:gd name="connsiteX42" fmla="*/ 3779366 w 4833822"/>
              <a:gd name="connsiteY42" fmla="*/ 5009891 h 5657306"/>
              <a:gd name="connsiteX43" fmla="*/ 4196131 w 4833822"/>
              <a:gd name="connsiteY43" fmla="*/ 4866145 h 5657306"/>
              <a:gd name="connsiteX44" fmla="*/ 4235548 w 4833822"/>
              <a:gd name="connsiteY44" fmla="*/ 5095510 h 5657306"/>
              <a:gd name="connsiteX45" fmla="*/ 4454163 w 4833822"/>
              <a:gd name="connsiteY45" fmla="*/ 5099092 h 5657306"/>
              <a:gd name="connsiteX46" fmla="*/ 4196131 w 4833822"/>
              <a:gd name="connsiteY46" fmla="*/ 4866145 h 5657306"/>
              <a:gd name="connsiteX47" fmla="*/ 1174995 w 4833822"/>
              <a:gd name="connsiteY47" fmla="*/ 4550767 h 5657306"/>
              <a:gd name="connsiteX48" fmla="*/ 1250253 w 4833822"/>
              <a:gd name="connsiteY48" fmla="*/ 4597359 h 5657306"/>
              <a:gd name="connsiteX49" fmla="*/ 1035224 w 4833822"/>
              <a:gd name="connsiteY49" fmla="*/ 4708452 h 5657306"/>
              <a:gd name="connsiteX50" fmla="*/ 981463 w 4833822"/>
              <a:gd name="connsiteY50" fmla="*/ 4683368 h 5657306"/>
              <a:gd name="connsiteX51" fmla="*/ 1174995 w 4833822"/>
              <a:gd name="connsiteY51" fmla="*/ 4550767 h 5657306"/>
              <a:gd name="connsiteX52" fmla="*/ 3960412 w 4833822"/>
              <a:gd name="connsiteY52" fmla="*/ 4521492 h 5657306"/>
              <a:gd name="connsiteX53" fmla="*/ 4095776 w 4833822"/>
              <a:gd name="connsiteY53" fmla="*/ 4579437 h 5657306"/>
              <a:gd name="connsiteX54" fmla="*/ 4052767 w 4833822"/>
              <a:gd name="connsiteY54" fmla="*/ 4608107 h 5657306"/>
              <a:gd name="connsiteX55" fmla="*/ 3852081 w 4833822"/>
              <a:gd name="connsiteY55" fmla="*/ 4575856 h 5657306"/>
              <a:gd name="connsiteX56" fmla="*/ 3859245 w 4833822"/>
              <a:gd name="connsiteY56" fmla="*/ 4540017 h 5657306"/>
              <a:gd name="connsiteX57" fmla="*/ 3917370 w 4833822"/>
              <a:gd name="connsiteY57" fmla="*/ 4522492 h 5657306"/>
              <a:gd name="connsiteX58" fmla="*/ 3960412 w 4833822"/>
              <a:gd name="connsiteY58" fmla="*/ 4521492 h 5657306"/>
              <a:gd name="connsiteX59" fmla="*/ 2177948 w 4833822"/>
              <a:gd name="connsiteY59" fmla="*/ 4427242 h 5657306"/>
              <a:gd name="connsiteX60" fmla="*/ 2146198 w 4833822"/>
              <a:gd name="connsiteY60" fmla="*/ 4450424 h 5657306"/>
              <a:gd name="connsiteX61" fmla="*/ 1680303 w 4833822"/>
              <a:gd name="connsiteY61" fmla="*/ 5149266 h 5657306"/>
              <a:gd name="connsiteX62" fmla="*/ 1762730 w 4833822"/>
              <a:gd name="connsiteY62" fmla="*/ 5511226 h 5657306"/>
              <a:gd name="connsiteX63" fmla="*/ 1802152 w 4833822"/>
              <a:gd name="connsiteY63" fmla="*/ 5231693 h 5657306"/>
              <a:gd name="connsiteX64" fmla="*/ 2081691 w 4833822"/>
              <a:gd name="connsiteY64" fmla="*/ 5074003 h 5657306"/>
              <a:gd name="connsiteX65" fmla="*/ 1845157 w 4833822"/>
              <a:gd name="connsiteY65" fmla="*/ 5156430 h 5657306"/>
              <a:gd name="connsiteX66" fmla="*/ 1744810 w 4833822"/>
              <a:gd name="connsiteY66" fmla="*/ 5127764 h 5657306"/>
              <a:gd name="connsiteX67" fmla="*/ 2060189 w 4833822"/>
              <a:gd name="connsiteY67" fmla="*/ 4973661 h 5657306"/>
              <a:gd name="connsiteX68" fmla="*/ 2178451 w 4833822"/>
              <a:gd name="connsiteY68" fmla="*/ 4912731 h 5657306"/>
              <a:gd name="connsiteX69" fmla="*/ 2293136 w 4833822"/>
              <a:gd name="connsiteY69" fmla="*/ 4446842 h 5657306"/>
              <a:gd name="connsiteX70" fmla="*/ 1999259 w 4833822"/>
              <a:gd name="connsiteY70" fmla="*/ 4862563 h 5657306"/>
              <a:gd name="connsiteX71" fmla="*/ 2196371 w 4833822"/>
              <a:gd name="connsiteY71" fmla="*/ 4432504 h 5657306"/>
              <a:gd name="connsiteX72" fmla="*/ 2177948 w 4833822"/>
              <a:gd name="connsiteY72" fmla="*/ 4427242 h 5657306"/>
              <a:gd name="connsiteX73" fmla="*/ 2511745 w 4833822"/>
              <a:gd name="connsiteY73" fmla="*/ 4414589 h 5657306"/>
              <a:gd name="connsiteX74" fmla="*/ 2482010 w 4833822"/>
              <a:gd name="connsiteY74" fmla="*/ 4642885 h 5657306"/>
              <a:gd name="connsiteX75" fmla="*/ 2486655 w 4833822"/>
              <a:gd name="connsiteY75" fmla="*/ 4708450 h 5657306"/>
              <a:gd name="connsiteX76" fmla="*/ 2514429 w 4833822"/>
              <a:gd name="connsiteY76" fmla="*/ 4724129 h 5657306"/>
              <a:gd name="connsiteX77" fmla="*/ 2526077 w 4833822"/>
              <a:gd name="connsiteY77" fmla="*/ 4747875 h 5657306"/>
              <a:gd name="connsiteX78" fmla="*/ 2486655 w 4833822"/>
              <a:gd name="connsiteY78" fmla="*/ 4708453 h 5657306"/>
              <a:gd name="connsiteX79" fmla="*/ 2486655 w 4833822"/>
              <a:gd name="connsiteY79" fmla="*/ 4708456 h 5657306"/>
              <a:gd name="connsiteX80" fmla="*/ 2440069 w 4833822"/>
              <a:gd name="connsiteY80" fmla="*/ 4984412 h 5657306"/>
              <a:gd name="connsiteX81" fmla="*/ 2375563 w 4833822"/>
              <a:gd name="connsiteY81" fmla="*/ 4547184 h 5657306"/>
              <a:gd name="connsiteX82" fmla="*/ 2296718 w 4833822"/>
              <a:gd name="connsiteY82" fmla="*/ 4916319 h 5657306"/>
              <a:gd name="connsiteX83" fmla="*/ 2429318 w 4833822"/>
              <a:gd name="connsiteY83" fmla="*/ 5038168 h 5657306"/>
              <a:gd name="connsiteX84" fmla="*/ 2493825 w 4833822"/>
              <a:gd name="connsiteY84" fmla="*/ 4937821 h 5657306"/>
              <a:gd name="connsiteX85" fmla="*/ 2529665 w 4833822"/>
              <a:gd name="connsiteY85" fmla="*/ 4747878 h 5657306"/>
              <a:gd name="connsiteX86" fmla="*/ 2511745 w 4833822"/>
              <a:gd name="connsiteY86" fmla="*/ 4414589 h 5657306"/>
              <a:gd name="connsiteX87" fmla="*/ 2808528 w 4833822"/>
              <a:gd name="connsiteY87" fmla="*/ 4412123 h 5657306"/>
              <a:gd name="connsiteX88" fmla="*/ 2784115 w 4833822"/>
              <a:gd name="connsiteY88" fmla="*/ 4425340 h 5657306"/>
              <a:gd name="connsiteX89" fmla="*/ 2798448 w 4833822"/>
              <a:gd name="connsiteY89" fmla="*/ 4500598 h 5657306"/>
              <a:gd name="connsiteX90" fmla="*/ 2880875 w 4833822"/>
              <a:gd name="connsiteY90" fmla="*/ 4615278 h 5657306"/>
              <a:gd name="connsiteX91" fmla="*/ 3142493 w 4833822"/>
              <a:gd name="connsiteY91" fmla="*/ 4944990 h 5657306"/>
              <a:gd name="connsiteX92" fmla="*/ 2891625 w 4833822"/>
              <a:gd name="connsiteY92" fmla="*/ 4780131 h 5657306"/>
              <a:gd name="connsiteX93" fmla="*/ 2683768 w 4833822"/>
              <a:gd name="connsiteY93" fmla="*/ 4536433 h 5657306"/>
              <a:gd name="connsiteX94" fmla="*/ 2651515 w 4833822"/>
              <a:gd name="connsiteY94" fmla="*/ 4561522 h 5657306"/>
              <a:gd name="connsiteX95" fmla="*/ 2866541 w 4833822"/>
              <a:gd name="connsiteY95" fmla="*/ 4805221 h 5657306"/>
              <a:gd name="connsiteX96" fmla="*/ 3389773 w 4833822"/>
              <a:gd name="connsiteY96" fmla="*/ 5403715 h 5657306"/>
              <a:gd name="connsiteX97" fmla="*/ 3637059 w 4833822"/>
              <a:gd name="connsiteY97" fmla="*/ 5446719 h 5657306"/>
              <a:gd name="connsiteX98" fmla="*/ 3246422 w 4833822"/>
              <a:gd name="connsiteY98" fmla="*/ 5077590 h 5657306"/>
              <a:gd name="connsiteX99" fmla="*/ 3400524 w 4833822"/>
              <a:gd name="connsiteY99" fmla="*/ 5127764 h 5657306"/>
              <a:gd name="connsiteX100" fmla="*/ 3336018 w 4833822"/>
              <a:gd name="connsiteY100" fmla="*/ 4980825 h 5657306"/>
              <a:gd name="connsiteX101" fmla="*/ 3095901 w 4833822"/>
              <a:gd name="connsiteY101" fmla="*/ 4719212 h 5657306"/>
              <a:gd name="connsiteX102" fmla="*/ 2862954 w 4833822"/>
              <a:gd name="connsiteY102" fmla="*/ 4450424 h 5657306"/>
              <a:gd name="connsiteX103" fmla="*/ 2808528 w 4833822"/>
              <a:gd name="connsiteY103" fmla="*/ 4412123 h 5657306"/>
              <a:gd name="connsiteX104" fmla="*/ 1587125 w 4833822"/>
              <a:gd name="connsiteY104" fmla="*/ 4367998 h 5657306"/>
              <a:gd name="connsiteX105" fmla="*/ 798688 w 4833822"/>
              <a:gd name="connsiteY105" fmla="*/ 4575861 h 5657306"/>
              <a:gd name="connsiteX106" fmla="*/ 780768 w 4833822"/>
              <a:gd name="connsiteY106" fmla="*/ 5199439 h 5657306"/>
              <a:gd name="connsiteX107" fmla="*/ 791519 w 4833822"/>
              <a:gd name="connsiteY107" fmla="*/ 5005915 h 5657306"/>
              <a:gd name="connsiteX108" fmla="*/ 709092 w 4833822"/>
              <a:gd name="connsiteY108" fmla="*/ 4643949 h 5657306"/>
              <a:gd name="connsiteX109" fmla="*/ 368634 w 4833822"/>
              <a:gd name="connsiteY109" fmla="*/ 4654700 h 5657306"/>
              <a:gd name="connsiteX110" fmla="*/ 332793 w 4833822"/>
              <a:gd name="connsiteY110" fmla="*/ 4679790 h 5657306"/>
              <a:gd name="connsiteX111" fmla="*/ 368634 w 4833822"/>
              <a:gd name="connsiteY111" fmla="*/ 4694123 h 5657306"/>
              <a:gd name="connsiteX112" fmla="*/ 350714 w 4833822"/>
              <a:gd name="connsiteY112" fmla="*/ 4995163 h 5657306"/>
              <a:gd name="connsiteX113" fmla="*/ 447479 w 4833822"/>
              <a:gd name="connsiteY113" fmla="*/ 5059670 h 5657306"/>
              <a:gd name="connsiteX114" fmla="*/ 486896 w 4833822"/>
              <a:gd name="connsiteY114" fmla="*/ 4959323 h 5657306"/>
              <a:gd name="connsiteX115" fmla="*/ 468981 w 4833822"/>
              <a:gd name="connsiteY115" fmla="*/ 4841056 h 5657306"/>
              <a:gd name="connsiteX116" fmla="*/ 372216 w 4833822"/>
              <a:gd name="connsiteY116" fmla="*/ 4948572 h 5657306"/>
              <a:gd name="connsiteX117" fmla="*/ 382967 w 4833822"/>
              <a:gd name="connsiteY117" fmla="*/ 4798051 h 5657306"/>
              <a:gd name="connsiteX118" fmla="*/ 497647 w 4833822"/>
              <a:gd name="connsiteY118" fmla="*/ 4758629 h 5657306"/>
              <a:gd name="connsiteX119" fmla="*/ 569323 w 4833822"/>
              <a:gd name="connsiteY119" fmla="*/ 4873314 h 5657306"/>
              <a:gd name="connsiteX120" fmla="*/ 580074 w 4833822"/>
              <a:gd name="connsiteY120" fmla="*/ 5084754 h 5657306"/>
              <a:gd name="connsiteX121" fmla="*/ 612332 w 4833822"/>
              <a:gd name="connsiteY121" fmla="*/ 4841056 h 5657306"/>
              <a:gd name="connsiteX122" fmla="*/ 497647 w 4833822"/>
              <a:gd name="connsiteY122" fmla="*/ 4608109 h 5657306"/>
              <a:gd name="connsiteX123" fmla="*/ 730594 w 4833822"/>
              <a:gd name="connsiteY123" fmla="*/ 5013078 h 5657306"/>
              <a:gd name="connsiteX124" fmla="*/ 547826 w 4833822"/>
              <a:gd name="connsiteY124" fmla="*/ 5177937 h 5657306"/>
              <a:gd name="connsiteX125" fmla="*/ 834528 w 4833822"/>
              <a:gd name="connsiteY125" fmla="*/ 5210190 h 5657306"/>
              <a:gd name="connsiteX126" fmla="*/ 1533370 w 4833822"/>
              <a:gd name="connsiteY126" fmla="*/ 4694123 h 5657306"/>
              <a:gd name="connsiteX127" fmla="*/ 1633712 w 4833822"/>
              <a:gd name="connsiteY127" fmla="*/ 4561522 h 5657306"/>
              <a:gd name="connsiteX128" fmla="*/ 1142733 w 4833822"/>
              <a:gd name="connsiteY128" fmla="*/ 4876896 h 5657306"/>
              <a:gd name="connsiteX129" fmla="*/ 1031635 w 4833822"/>
              <a:gd name="connsiteY129" fmla="*/ 4905568 h 5657306"/>
              <a:gd name="connsiteX130" fmla="*/ 1096142 w 4833822"/>
              <a:gd name="connsiteY130" fmla="*/ 4805221 h 5657306"/>
              <a:gd name="connsiteX131" fmla="*/ 1587125 w 4833822"/>
              <a:gd name="connsiteY131" fmla="*/ 4367998 h 5657306"/>
              <a:gd name="connsiteX132" fmla="*/ 3072607 w 4833822"/>
              <a:gd name="connsiteY132" fmla="*/ 4359038 h 5657306"/>
              <a:gd name="connsiteX133" fmla="*/ 2988391 w 4833822"/>
              <a:gd name="connsiteY133" fmla="*/ 4393082 h 5657306"/>
              <a:gd name="connsiteX134" fmla="*/ 3038564 w 4833822"/>
              <a:gd name="connsiteY134" fmla="*/ 4504180 h 5657306"/>
              <a:gd name="connsiteX135" fmla="*/ 3407693 w 4833822"/>
              <a:gd name="connsiteY135" fmla="*/ 4919901 h 5657306"/>
              <a:gd name="connsiteX136" fmla="*/ 3576134 w 4833822"/>
              <a:gd name="connsiteY136" fmla="*/ 4959323 h 5657306"/>
              <a:gd name="connsiteX137" fmla="*/ 4002606 w 4833822"/>
              <a:gd name="connsiteY137" fmla="*/ 5063252 h 5657306"/>
              <a:gd name="connsiteX138" fmla="*/ 4124455 w 4833822"/>
              <a:gd name="connsiteY138" fmla="*/ 5145679 h 5657306"/>
              <a:gd name="connsiteX139" fmla="*/ 3586885 w 4833822"/>
              <a:gd name="connsiteY139" fmla="*/ 4597358 h 5657306"/>
              <a:gd name="connsiteX140" fmla="*/ 3339600 w 4833822"/>
              <a:gd name="connsiteY140" fmla="*/ 4454006 h 5657306"/>
              <a:gd name="connsiteX141" fmla="*/ 3551045 w 4833822"/>
              <a:gd name="connsiteY141" fmla="*/ 4629616 h 5657306"/>
              <a:gd name="connsiteX142" fmla="*/ 3658561 w 4833822"/>
              <a:gd name="connsiteY142" fmla="*/ 4812390 h 5657306"/>
              <a:gd name="connsiteX143" fmla="*/ 3536712 w 4833822"/>
              <a:gd name="connsiteY143" fmla="*/ 4737127 h 5657306"/>
              <a:gd name="connsiteX144" fmla="*/ 3167577 w 4833822"/>
              <a:gd name="connsiteY144" fmla="*/ 4400251 h 5657306"/>
              <a:gd name="connsiteX145" fmla="*/ 3072607 w 4833822"/>
              <a:gd name="connsiteY145" fmla="*/ 4359038 h 5657306"/>
              <a:gd name="connsiteX146" fmla="*/ 1497530 w 4833822"/>
              <a:gd name="connsiteY146" fmla="*/ 4271238 h 5657306"/>
              <a:gd name="connsiteX147" fmla="*/ 644585 w 4833822"/>
              <a:gd name="connsiteY147" fmla="*/ 4396669 h 5657306"/>
              <a:gd name="connsiteX148" fmla="*/ 404469 w 4833822"/>
              <a:gd name="connsiteY148" fmla="*/ 4471926 h 5657306"/>
              <a:gd name="connsiteX149" fmla="*/ 218113 w 4833822"/>
              <a:gd name="connsiteY149" fmla="*/ 4626029 h 5657306"/>
              <a:gd name="connsiteX150" fmla="*/ 347132 w 4833822"/>
              <a:gd name="connsiteY150" fmla="*/ 5145679 h 5657306"/>
              <a:gd name="connsiteX151" fmla="*/ 218113 w 4833822"/>
              <a:gd name="connsiteY151" fmla="*/ 4780131 h 5657306"/>
              <a:gd name="connsiteX152" fmla="*/ 289789 w 4833822"/>
              <a:gd name="connsiteY152" fmla="*/ 4672620 h 5657306"/>
              <a:gd name="connsiteX153" fmla="*/ 271869 w 4833822"/>
              <a:gd name="connsiteY153" fmla="*/ 4658287 h 5657306"/>
              <a:gd name="connsiteX154" fmla="*/ 304127 w 4833822"/>
              <a:gd name="connsiteY154" fmla="*/ 4565104 h 5657306"/>
              <a:gd name="connsiteX155" fmla="*/ 400887 w 4833822"/>
              <a:gd name="connsiteY155" fmla="*/ 4482678 h 5657306"/>
              <a:gd name="connsiteX156" fmla="*/ 404469 w 4833822"/>
              <a:gd name="connsiteY156" fmla="*/ 4475508 h 5657306"/>
              <a:gd name="connsiteX157" fmla="*/ 408056 w 4833822"/>
              <a:gd name="connsiteY157" fmla="*/ 4475508 h 5657306"/>
              <a:gd name="connsiteX158" fmla="*/ 569323 w 4833822"/>
              <a:gd name="connsiteY158" fmla="*/ 4432504 h 5657306"/>
              <a:gd name="connsiteX159" fmla="*/ 777186 w 4833822"/>
              <a:gd name="connsiteY159" fmla="*/ 4543602 h 5657306"/>
              <a:gd name="connsiteX160" fmla="*/ 1250249 w 4833822"/>
              <a:gd name="connsiteY160" fmla="*/ 4375161 h 5657306"/>
              <a:gd name="connsiteX161" fmla="*/ 1497530 w 4833822"/>
              <a:gd name="connsiteY161" fmla="*/ 4271238 h 5657306"/>
              <a:gd name="connsiteX162" fmla="*/ 3393360 w 4833822"/>
              <a:gd name="connsiteY162" fmla="*/ 4230468 h 5657306"/>
              <a:gd name="connsiteX163" fmla="*/ 3271511 w 4833822"/>
              <a:gd name="connsiteY163" fmla="*/ 4267651 h 5657306"/>
              <a:gd name="connsiteX164" fmla="*/ 3486538 w 4833822"/>
              <a:gd name="connsiteY164" fmla="*/ 4396669 h 5657306"/>
              <a:gd name="connsiteX165" fmla="*/ 4092197 w 4833822"/>
              <a:gd name="connsiteY165" fmla="*/ 4729963 h 5657306"/>
              <a:gd name="connsiteX166" fmla="*/ 3873588 w 4833822"/>
              <a:gd name="connsiteY166" fmla="*/ 4729963 h 5657306"/>
              <a:gd name="connsiteX167" fmla="*/ 4002606 w 4833822"/>
              <a:gd name="connsiteY167" fmla="*/ 4858976 h 5657306"/>
              <a:gd name="connsiteX168" fmla="*/ 4106535 w 4833822"/>
              <a:gd name="connsiteY168" fmla="*/ 4830305 h 5657306"/>
              <a:gd name="connsiteX169" fmla="*/ 4325144 w 4833822"/>
              <a:gd name="connsiteY169" fmla="*/ 4504180 h 5657306"/>
              <a:gd name="connsiteX170" fmla="*/ 4038441 w 4833822"/>
              <a:gd name="connsiteY170" fmla="*/ 4414589 h 5657306"/>
              <a:gd name="connsiteX171" fmla="*/ 3624178 w 4833822"/>
              <a:gd name="connsiteY171" fmla="*/ 4400977 h 5657306"/>
              <a:gd name="connsiteX172" fmla="*/ 3486739 w 4833822"/>
              <a:gd name="connsiteY172" fmla="*/ 4375198 h 5657306"/>
              <a:gd name="connsiteX173" fmla="*/ 3486739 w 4833822"/>
              <a:gd name="connsiteY173" fmla="*/ 4379193 h 5657306"/>
              <a:gd name="connsiteX174" fmla="*/ 3485394 w 4833822"/>
              <a:gd name="connsiteY174" fmla="*/ 4376504 h 5657306"/>
              <a:gd name="connsiteX175" fmla="*/ 3486706 w 4833822"/>
              <a:gd name="connsiteY175" fmla="*/ 4375192 h 5657306"/>
              <a:gd name="connsiteX176" fmla="*/ 3486538 w 4833822"/>
              <a:gd name="connsiteY176" fmla="*/ 4375161 h 5657306"/>
              <a:gd name="connsiteX177" fmla="*/ 3543876 w 4833822"/>
              <a:gd name="connsiteY177" fmla="*/ 4314237 h 5657306"/>
              <a:gd name="connsiteX178" fmla="*/ 4518674 w 4833822"/>
              <a:gd name="connsiteY178" fmla="*/ 4461175 h 5657306"/>
              <a:gd name="connsiteX179" fmla="*/ 4328731 w 4833822"/>
              <a:gd name="connsiteY179" fmla="*/ 4658287 h 5657306"/>
              <a:gd name="connsiteX180" fmla="*/ 4457745 w 4833822"/>
              <a:gd name="connsiteY180" fmla="*/ 4586606 h 5657306"/>
              <a:gd name="connsiteX181" fmla="*/ 4579599 w 4833822"/>
              <a:gd name="connsiteY181" fmla="*/ 4579443 h 5657306"/>
              <a:gd name="connsiteX182" fmla="*/ 4500754 w 4833822"/>
              <a:gd name="connsiteY182" fmla="*/ 4658287 h 5657306"/>
              <a:gd name="connsiteX183" fmla="*/ 4314393 w 4833822"/>
              <a:gd name="connsiteY183" fmla="*/ 4891235 h 5657306"/>
              <a:gd name="connsiteX184" fmla="*/ 4346651 w 4833822"/>
              <a:gd name="connsiteY184" fmla="*/ 4955741 h 5657306"/>
              <a:gd name="connsiteX185" fmla="*/ 4403989 w 4833822"/>
              <a:gd name="connsiteY185" fmla="*/ 4905568 h 5657306"/>
              <a:gd name="connsiteX186" fmla="*/ 4482833 w 4833822"/>
              <a:gd name="connsiteY186" fmla="*/ 4715625 h 5657306"/>
              <a:gd name="connsiteX187" fmla="*/ 4590350 w 4833822"/>
              <a:gd name="connsiteY187" fmla="*/ 4694123 h 5657306"/>
              <a:gd name="connsiteX188" fmla="*/ 4608265 w 4833822"/>
              <a:gd name="connsiteY188" fmla="*/ 4776549 h 5657306"/>
              <a:gd name="connsiteX189" fmla="*/ 4608265 w 4833822"/>
              <a:gd name="connsiteY189" fmla="*/ 4780131 h 5657306"/>
              <a:gd name="connsiteX190" fmla="*/ 4421909 w 4833822"/>
              <a:gd name="connsiteY190" fmla="*/ 4991576 h 5657306"/>
              <a:gd name="connsiteX191" fmla="*/ 4608265 w 4833822"/>
              <a:gd name="connsiteY191" fmla="*/ 4780131 h 5657306"/>
              <a:gd name="connsiteX192" fmla="*/ 4611852 w 4833822"/>
              <a:gd name="connsiteY192" fmla="*/ 4776549 h 5657306"/>
              <a:gd name="connsiteX193" fmla="*/ 4611852 w 4833822"/>
              <a:gd name="connsiteY193" fmla="*/ 4772967 h 5657306"/>
              <a:gd name="connsiteX194" fmla="*/ 4694279 w 4833822"/>
              <a:gd name="connsiteY194" fmla="*/ 4758629 h 5657306"/>
              <a:gd name="connsiteX195" fmla="*/ 4651275 w 4833822"/>
              <a:gd name="connsiteY195" fmla="*/ 4583025 h 5657306"/>
              <a:gd name="connsiteX196" fmla="*/ 4572429 w 4833822"/>
              <a:gd name="connsiteY196" fmla="*/ 4464757 h 5657306"/>
              <a:gd name="connsiteX197" fmla="*/ 4583181 w 4833822"/>
              <a:gd name="connsiteY197" fmla="*/ 4371580 h 5657306"/>
              <a:gd name="connsiteX198" fmla="*/ 4436247 w 4833822"/>
              <a:gd name="connsiteY198" fmla="*/ 4324993 h 5657306"/>
              <a:gd name="connsiteX199" fmla="*/ 3504459 w 4833822"/>
              <a:gd name="connsiteY199" fmla="*/ 4238979 h 5657306"/>
              <a:gd name="connsiteX200" fmla="*/ 3393360 w 4833822"/>
              <a:gd name="connsiteY200" fmla="*/ 4230468 h 5657306"/>
              <a:gd name="connsiteX201" fmla="*/ 655337 w 4833822"/>
              <a:gd name="connsiteY201" fmla="*/ 4099210 h 5657306"/>
              <a:gd name="connsiteX202" fmla="*/ 637416 w 4833822"/>
              <a:gd name="connsiteY202" fmla="*/ 4156553 h 5657306"/>
              <a:gd name="connsiteX203" fmla="*/ 863200 w 4833822"/>
              <a:gd name="connsiteY203" fmla="*/ 4260482 h 5657306"/>
              <a:gd name="connsiteX204" fmla="*/ 734181 w 4833822"/>
              <a:gd name="connsiteY204" fmla="*/ 4120717 h 5657306"/>
              <a:gd name="connsiteX205" fmla="*/ 655337 w 4833822"/>
              <a:gd name="connsiteY205" fmla="*/ 4099210 h 5657306"/>
              <a:gd name="connsiteX206" fmla="*/ 465399 w 4833822"/>
              <a:gd name="connsiteY206" fmla="*/ 4059793 h 5657306"/>
              <a:gd name="connsiteX207" fmla="*/ 465399 w 4833822"/>
              <a:gd name="connsiteY207" fmla="*/ 4260482 h 5657306"/>
              <a:gd name="connsiteX208" fmla="*/ 501234 w 4833822"/>
              <a:gd name="connsiteY208" fmla="*/ 4317824 h 5657306"/>
              <a:gd name="connsiteX209" fmla="*/ 554990 w 4833822"/>
              <a:gd name="connsiteY209" fmla="*/ 4264069 h 5657306"/>
              <a:gd name="connsiteX210" fmla="*/ 465399 w 4833822"/>
              <a:gd name="connsiteY210" fmla="*/ 4059793 h 5657306"/>
              <a:gd name="connsiteX211" fmla="*/ 4325169 w 4833822"/>
              <a:gd name="connsiteY211" fmla="*/ 3978896 h 5657306"/>
              <a:gd name="connsiteX212" fmla="*/ 3959602 w 4833822"/>
              <a:gd name="connsiteY212" fmla="*/ 4185224 h 5657306"/>
              <a:gd name="connsiteX213" fmla="*/ 4360985 w 4833822"/>
              <a:gd name="connsiteY213" fmla="*/ 4095628 h 5657306"/>
              <a:gd name="connsiteX214" fmla="*/ 4278558 w 4833822"/>
              <a:gd name="connsiteY214" fmla="*/ 4206726 h 5657306"/>
              <a:gd name="connsiteX215" fmla="*/ 4454163 w 4833822"/>
              <a:gd name="connsiteY215" fmla="*/ 4160135 h 5657306"/>
              <a:gd name="connsiteX216" fmla="*/ 4368153 w 4833822"/>
              <a:gd name="connsiteY216" fmla="*/ 3984530 h 5657306"/>
              <a:gd name="connsiteX217" fmla="*/ 4325169 w 4833822"/>
              <a:gd name="connsiteY217" fmla="*/ 3978896 h 5657306"/>
              <a:gd name="connsiteX218" fmla="*/ 4156709 w 4833822"/>
              <a:gd name="connsiteY218" fmla="*/ 3945108 h 5657306"/>
              <a:gd name="connsiteX219" fmla="*/ 3748157 w 4833822"/>
              <a:gd name="connsiteY219" fmla="*/ 4027534 h 5657306"/>
              <a:gd name="connsiteX220" fmla="*/ 3529543 w 4833822"/>
              <a:gd name="connsiteY220" fmla="*/ 4149383 h 5657306"/>
              <a:gd name="connsiteX221" fmla="*/ 3805494 w 4833822"/>
              <a:gd name="connsiteY221" fmla="*/ 4052624 h 5657306"/>
              <a:gd name="connsiteX222" fmla="*/ 4156709 w 4833822"/>
              <a:gd name="connsiteY222" fmla="*/ 3945108 h 5657306"/>
              <a:gd name="connsiteX223" fmla="*/ 399937 w 4833822"/>
              <a:gd name="connsiteY223" fmla="*/ 3901320 h 5657306"/>
              <a:gd name="connsiteX224" fmla="*/ 210944 w 4833822"/>
              <a:gd name="connsiteY224" fmla="*/ 3980948 h 5657306"/>
              <a:gd name="connsiteX225" fmla="*/ 124936 w 4833822"/>
              <a:gd name="connsiteY225" fmla="*/ 4124299 h 5657306"/>
              <a:gd name="connsiteX226" fmla="*/ 275451 w 4833822"/>
              <a:gd name="connsiteY226" fmla="*/ 4117130 h 5657306"/>
              <a:gd name="connsiteX227" fmla="*/ 304127 w 4833822"/>
              <a:gd name="connsiteY227" fmla="*/ 4135050 h 5657306"/>
              <a:gd name="connsiteX228" fmla="*/ 271869 w 4833822"/>
              <a:gd name="connsiteY228" fmla="*/ 4371580 h 5657306"/>
              <a:gd name="connsiteX229" fmla="*/ 311291 w 4833822"/>
              <a:gd name="connsiteY229" fmla="*/ 4213895 h 5657306"/>
              <a:gd name="connsiteX230" fmla="*/ 243203 w 4833822"/>
              <a:gd name="connsiteY230" fmla="*/ 4006032 h 5657306"/>
              <a:gd name="connsiteX231" fmla="*/ 1214409 w 4833822"/>
              <a:gd name="connsiteY231" fmla="*/ 3984530 h 5657306"/>
              <a:gd name="connsiteX232" fmla="*/ 465399 w 4833822"/>
              <a:gd name="connsiteY232" fmla="*/ 3902103 h 5657306"/>
              <a:gd name="connsiteX233" fmla="*/ 399937 w 4833822"/>
              <a:gd name="connsiteY233" fmla="*/ 3901320 h 5657306"/>
              <a:gd name="connsiteX234" fmla="*/ 2524908 w 4833822"/>
              <a:gd name="connsiteY234" fmla="*/ 2767021 h 5657306"/>
              <a:gd name="connsiteX235" fmla="*/ 2732856 w 4833822"/>
              <a:gd name="connsiteY235" fmla="*/ 3408940 h 5657306"/>
              <a:gd name="connsiteX236" fmla="*/ 2775802 w 4833822"/>
              <a:gd name="connsiteY236" fmla="*/ 3479009 h 5657306"/>
              <a:gd name="connsiteX237" fmla="*/ 2823267 w 4833822"/>
              <a:gd name="connsiteY237" fmla="*/ 3402159 h 5657306"/>
              <a:gd name="connsiteX238" fmla="*/ 2879774 w 4833822"/>
              <a:gd name="connsiteY238" fmla="*/ 3191953 h 5657306"/>
              <a:gd name="connsiteX239" fmla="*/ 2920458 w 4833822"/>
              <a:gd name="connsiteY239" fmla="*/ 3725378 h 5657306"/>
              <a:gd name="connsiteX240" fmla="*/ 3132925 w 4833822"/>
              <a:gd name="connsiteY240" fmla="*/ 3666611 h 5657306"/>
              <a:gd name="connsiteX241" fmla="*/ 2879774 w 4833822"/>
              <a:gd name="connsiteY241" fmla="*/ 4041819 h 5657306"/>
              <a:gd name="connsiteX242" fmla="*/ 2131619 w 4833822"/>
              <a:gd name="connsiteY242" fmla="*/ 3989833 h 5657306"/>
              <a:gd name="connsiteX243" fmla="*/ 1894289 w 4833822"/>
              <a:gd name="connsiteY243" fmla="*/ 3639489 h 5657306"/>
              <a:gd name="connsiteX244" fmla="*/ 2075111 w 4833822"/>
              <a:gd name="connsiteY244" fmla="*/ 3727640 h 5657306"/>
              <a:gd name="connsiteX245" fmla="*/ 2086414 w 4833822"/>
              <a:gd name="connsiteY245" fmla="*/ 3212295 h 5657306"/>
              <a:gd name="connsiteX246" fmla="*/ 2163263 w 4833822"/>
              <a:gd name="connsiteY246" fmla="*/ 3356954 h 5657306"/>
              <a:gd name="connsiteX247" fmla="*/ 2224289 w 4833822"/>
              <a:gd name="connsiteY247" fmla="*/ 3402159 h 5657306"/>
              <a:gd name="connsiteX248" fmla="*/ 2242372 w 4833822"/>
              <a:gd name="connsiteY248" fmla="*/ 3338871 h 5657306"/>
              <a:gd name="connsiteX249" fmla="*/ 2524908 w 4833822"/>
              <a:gd name="connsiteY249" fmla="*/ 2767021 h 5657306"/>
              <a:gd name="connsiteX250" fmla="*/ 2540406 w 4833822"/>
              <a:gd name="connsiteY250" fmla="*/ 1959680 h 5657306"/>
              <a:gd name="connsiteX251" fmla="*/ 2092432 w 4833822"/>
              <a:gd name="connsiteY251" fmla="*/ 2866377 h 5657306"/>
              <a:gd name="connsiteX252" fmla="*/ 2063761 w 4833822"/>
              <a:gd name="connsiteY252" fmla="*/ 2966724 h 5657306"/>
              <a:gd name="connsiteX253" fmla="*/ 1967001 w 4833822"/>
              <a:gd name="connsiteY253" fmla="*/ 2895048 h 5657306"/>
              <a:gd name="connsiteX254" fmla="*/ 1845152 w 4833822"/>
              <a:gd name="connsiteY254" fmla="*/ 2665684 h 5657306"/>
              <a:gd name="connsiteX255" fmla="*/ 1827232 w 4833822"/>
              <a:gd name="connsiteY255" fmla="*/ 3482791 h 5657306"/>
              <a:gd name="connsiteX256" fmla="*/ 1540529 w 4833822"/>
              <a:gd name="connsiteY256" fmla="*/ 3343022 h 5657306"/>
              <a:gd name="connsiteX257" fmla="*/ 1916828 w 4833822"/>
              <a:gd name="connsiteY257" fmla="*/ 3898511 h 5657306"/>
              <a:gd name="connsiteX258" fmla="*/ 3103066 w 4833822"/>
              <a:gd name="connsiteY258" fmla="*/ 3980938 h 5657306"/>
              <a:gd name="connsiteX259" fmla="*/ 3504448 w 4833822"/>
              <a:gd name="connsiteY259" fmla="*/ 3386026 h 5657306"/>
              <a:gd name="connsiteX260" fmla="*/ 3167572 w 4833822"/>
              <a:gd name="connsiteY260" fmla="*/ 3479204 h 5657306"/>
              <a:gd name="connsiteX261" fmla="*/ 3103066 w 4833822"/>
              <a:gd name="connsiteY261" fmla="*/ 2633430 h 5657306"/>
              <a:gd name="connsiteX262" fmla="*/ 3013470 w 4833822"/>
              <a:gd name="connsiteY262" fmla="*/ 2966724 h 5657306"/>
              <a:gd name="connsiteX263" fmla="*/ 2938212 w 4833822"/>
              <a:gd name="connsiteY263" fmla="*/ 3088573 h 5657306"/>
              <a:gd name="connsiteX264" fmla="*/ 2870119 w 4833822"/>
              <a:gd name="connsiteY264" fmla="*/ 2977475 h 5657306"/>
              <a:gd name="connsiteX265" fmla="*/ 2540406 w 4833822"/>
              <a:gd name="connsiteY265" fmla="*/ 1959680 h 5657306"/>
              <a:gd name="connsiteX266" fmla="*/ 357884 w 4833822"/>
              <a:gd name="connsiteY266" fmla="*/ 1888009 h 5657306"/>
              <a:gd name="connsiteX267" fmla="*/ 422396 w 4833822"/>
              <a:gd name="connsiteY267" fmla="*/ 1970436 h 5657306"/>
              <a:gd name="connsiteX268" fmla="*/ 522738 w 4833822"/>
              <a:gd name="connsiteY268" fmla="*/ 2472167 h 5657306"/>
              <a:gd name="connsiteX269" fmla="*/ 490485 w 4833822"/>
              <a:gd name="connsiteY269" fmla="*/ 2611937 h 5657306"/>
              <a:gd name="connsiteX270" fmla="*/ 386555 w 4833822"/>
              <a:gd name="connsiteY270" fmla="*/ 2511590 h 5657306"/>
              <a:gd name="connsiteX271" fmla="*/ 286208 w 4833822"/>
              <a:gd name="connsiteY271" fmla="*/ 1970436 h 5657306"/>
              <a:gd name="connsiteX272" fmla="*/ 357884 w 4833822"/>
              <a:gd name="connsiteY272" fmla="*/ 1888009 h 5657306"/>
              <a:gd name="connsiteX273" fmla="*/ 4036204 w 4833822"/>
              <a:gd name="connsiteY273" fmla="*/ 470618 h 5657306"/>
              <a:gd name="connsiteX274" fmla="*/ 4110123 w 4833822"/>
              <a:gd name="connsiteY274" fmla="*/ 533333 h 5657306"/>
              <a:gd name="connsiteX275" fmla="*/ 4063531 w 4833822"/>
              <a:gd name="connsiteY275" fmla="*/ 1343277 h 5657306"/>
              <a:gd name="connsiteX276" fmla="*/ 3938100 w 4833822"/>
              <a:gd name="connsiteY276" fmla="*/ 1031483 h 5657306"/>
              <a:gd name="connsiteX277" fmla="*/ 3970353 w 4833822"/>
              <a:gd name="connsiteY277" fmla="*/ 536920 h 5657306"/>
              <a:gd name="connsiteX278" fmla="*/ 4036204 w 4833822"/>
              <a:gd name="connsiteY278" fmla="*/ 470618 h 5657306"/>
              <a:gd name="connsiteX279" fmla="*/ 915320 w 4833822"/>
              <a:gd name="connsiteY279" fmla="*/ 212189 h 5657306"/>
              <a:gd name="connsiteX280" fmla="*/ 1020430 w 4833822"/>
              <a:gd name="connsiteY280" fmla="*/ 892951 h 5657306"/>
              <a:gd name="connsiteX281" fmla="*/ 811383 w 4833822"/>
              <a:gd name="connsiteY281" fmla="*/ 853365 h 5657306"/>
              <a:gd name="connsiteX282" fmla="*/ 915320 w 4833822"/>
              <a:gd name="connsiteY282" fmla="*/ 212189 h 5657306"/>
              <a:gd name="connsiteX283" fmla="*/ 2546201 w 4833822"/>
              <a:gd name="connsiteY283" fmla="*/ 116536 h 5657306"/>
              <a:gd name="connsiteX284" fmla="*/ 3067317 w 4833822"/>
              <a:gd name="connsiteY284" fmla="*/ 611110 h 5657306"/>
              <a:gd name="connsiteX285" fmla="*/ 3113822 w 4833822"/>
              <a:gd name="connsiteY285" fmla="*/ 1314601 h 5657306"/>
              <a:gd name="connsiteX286" fmla="*/ 3282263 w 4833822"/>
              <a:gd name="connsiteY286" fmla="*/ 633679 h 5657306"/>
              <a:gd name="connsiteX287" fmla="*/ 3257173 w 4833822"/>
              <a:gd name="connsiteY287" fmla="*/ 493910 h 5657306"/>
              <a:gd name="connsiteX288" fmla="*/ 3278681 w 4833822"/>
              <a:gd name="connsiteY288" fmla="*/ 404314 h 5657306"/>
              <a:gd name="connsiteX289" fmla="*/ 3361107 w 4833822"/>
              <a:gd name="connsiteY289" fmla="*/ 461657 h 5657306"/>
              <a:gd name="connsiteX290" fmla="*/ 3884339 w 4833822"/>
              <a:gd name="connsiteY290" fmla="*/ 1773327 h 5657306"/>
              <a:gd name="connsiteX291" fmla="*/ 3776823 w 4833822"/>
              <a:gd name="connsiteY291" fmla="*/ 2393322 h 5657306"/>
              <a:gd name="connsiteX292" fmla="*/ 4002606 w 4833822"/>
              <a:gd name="connsiteY292" fmla="*/ 2174713 h 5657306"/>
              <a:gd name="connsiteX293" fmla="*/ 4059943 w 4833822"/>
              <a:gd name="connsiteY293" fmla="*/ 2110202 h 5657306"/>
              <a:gd name="connsiteX294" fmla="*/ 4117286 w 4833822"/>
              <a:gd name="connsiteY294" fmla="*/ 2185464 h 5657306"/>
              <a:gd name="connsiteX295" fmla="*/ 4131625 w 4833822"/>
              <a:gd name="connsiteY295" fmla="*/ 2998986 h 5657306"/>
              <a:gd name="connsiteX296" fmla="*/ 3755321 w 4833822"/>
              <a:gd name="connsiteY296" fmla="*/ 3830428 h 5657306"/>
              <a:gd name="connsiteX297" fmla="*/ 3723067 w 4833822"/>
              <a:gd name="connsiteY297" fmla="*/ 3905685 h 5657306"/>
              <a:gd name="connsiteX298" fmla="*/ 4099366 w 4833822"/>
              <a:gd name="connsiteY298" fmla="*/ 3844761 h 5657306"/>
              <a:gd name="connsiteX299" fmla="*/ 4550927 w 4833822"/>
              <a:gd name="connsiteY299" fmla="*/ 4195975 h 5657306"/>
              <a:gd name="connsiteX300" fmla="*/ 4604683 w 4833822"/>
              <a:gd name="connsiteY300" fmla="*/ 4296322 h 5657306"/>
              <a:gd name="connsiteX301" fmla="*/ 4576011 w 4833822"/>
              <a:gd name="connsiteY301" fmla="*/ 5138515 h 5657306"/>
              <a:gd name="connsiteX302" fmla="*/ 4432660 w 4833822"/>
              <a:gd name="connsiteY302" fmla="*/ 5199439 h 5657306"/>
              <a:gd name="connsiteX303" fmla="*/ 3999019 w 4833822"/>
              <a:gd name="connsiteY303" fmla="*/ 5432386 h 5657306"/>
              <a:gd name="connsiteX304" fmla="*/ 3192667 w 4833822"/>
              <a:gd name="connsiteY304" fmla="*/ 5364293 h 5657306"/>
              <a:gd name="connsiteX305" fmla="*/ 2662265 w 4833822"/>
              <a:gd name="connsiteY305" fmla="*/ 4733545 h 5657306"/>
              <a:gd name="connsiteX306" fmla="*/ 2680186 w 4833822"/>
              <a:gd name="connsiteY306" fmla="*/ 5052501 h 5657306"/>
              <a:gd name="connsiteX307" fmla="*/ 2655096 w 4833822"/>
              <a:gd name="connsiteY307" fmla="*/ 5364293 h 5657306"/>
              <a:gd name="connsiteX308" fmla="*/ 2063771 w 4833822"/>
              <a:gd name="connsiteY308" fmla="*/ 5650995 h 5657306"/>
              <a:gd name="connsiteX309" fmla="*/ 1827242 w 4833822"/>
              <a:gd name="connsiteY309" fmla="*/ 5600822 h 5657306"/>
              <a:gd name="connsiteX310" fmla="*/ 1594295 w 4833822"/>
              <a:gd name="connsiteY310" fmla="*/ 5059670 h 5657306"/>
              <a:gd name="connsiteX311" fmla="*/ 1952673 w 4833822"/>
              <a:gd name="connsiteY311" fmla="*/ 4525682 h 5657306"/>
              <a:gd name="connsiteX312" fmla="*/ 2020761 w 4833822"/>
              <a:gd name="connsiteY312" fmla="*/ 4393082 h 5657306"/>
              <a:gd name="connsiteX313" fmla="*/ 1841575 w 4833822"/>
              <a:gd name="connsiteY313" fmla="*/ 4536433 h 5657306"/>
              <a:gd name="connsiteX314" fmla="*/ 884697 w 4833822"/>
              <a:gd name="connsiteY314" fmla="*/ 5281866 h 5657306"/>
              <a:gd name="connsiteX315" fmla="*/ 547826 w 4833822"/>
              <a:gd name="connsiteY315" fmla="*/ 5314119 h 5657306"/>
              <a:gd name="connsiteX316" fmla="*/ 357883 w 4833822"/>
              <a:gd name="connsiteY316" fmla="*/ 5256782 h 5657306"/>
              <a:gd name="connsiteX317" fmla="*/ 89095 w 4833822"/>
              <a:gd name="connsiteY317" fmla="*/ 4830305 h 5657306"/>
              <a:gd name="connsiteX318" fmla="*/ 46091 w 4833822"/>
              <a:gd name="connsiteY318" fmla="*/ 4479096 h 5657306"/>
              <a:gd name="connsiteX319" fmla="*/ 440310 w 4833822"/>
              <a:gd name="connsiteY319" fmla="*/ 3830428 h 5657306"/>
              <a:gd name="connsiteX320" fmla="*/ 1020884 w 4833822"/>
              <a:gd name="connsiteY320" fmla="*/ 3880601 h 5657306"/>
              <a:gd name="connsiteX321" fmla="*/ 798688 w 4833822"/>
              <a:gd name="connsiteY321" fmla="*/ 3708579 h 5657306"/>
              <a:gd name="connsiteX322" fmla="*/ 766435 w 4833822"/>
              <a:gd name="connsiteY322" fmla="*/ 3651236 h 5657306"/>
              <a:gd name="connsiteX323" fmla="*/ 838110 w 4833822"/>
              <a:gd name="connsiteY323" fmla="*/ 3629734 h 5657306"/>
              <a:gd name="connsiteX324" fmla="*/ 1060306 w 4833822"/>
              <a:gd name="connsiteY324" fmla="*/ 3722912 h 5657306"/>
              <a:gd name="connsiteX325" fmla="*/ 777186 w 4833822"/>
              <a:gd name="connsiteY325" fmla="*/ 3224764 h 5657306"/>
              <a:gd name="connsiteX326" fmla="*/ 723430 w 4833822"/>
              <a:gd name="connsiteY326" fmla="*/ 2690781 h 5657306"/>
              <a:gd name="connsiteX327" fmla="*/ 727012 w 4833822"/>
              <a:gd name="connsiteY327" fmla="*/ 1991940 h 5657306"/>
              <a:gd name="connsiteX328" fmla="*/ 762853 w 4833822"/>
              <a:gd name="connsiteY328" fmla="*/ 1859340 h 5657306"/>
              <a:gd name="connsiteX329" fmla="*/ 1017302 w 4833822"/>
              <a:gd name="connsiteY329" fmla="*/ 2160375 h 5657306"/>
              <a:gd name="connsiteX330" fmla="*/ 1139151 w 4833822"/>
              <a:gd name="connsiteY330" fmla="*/ 2199797 h 5657306"/>
              <a:gd name="connsiteX331" fmla="*/ 1110480 w 4833822"/>
              <a:gd name="connsiteY331" fmla="*/ 2088699 h 5657306"/>
              <a:gd name="connsiteX332" fmla="*/ 1135564 w 4833822"/>
              <a:gd name="connsiteY332" fmla="*/ 1199921 h 5657306"/>
              <a:gd name="connsiteX333" fmla="*/ 1493942 w 4833822"/>
              <a:gd name="connsiteY333" fmla="*/ 540501 h 5657306"/>
              <a:gd name="connsiteX334" fmla="*/ 1547703 w 4833822"/>
              <a:gd name="connsiteY334" fmla="*/ 486746 h 5657306"/>
              <a:gd name="connsiteX335" fmla="*/ 1597877 w 4833822"/>
              <a:gd name="connsiteY335" fmla="*/ 579924 h 5657306"/>
              <a:gd name="connsiteX336" fmla="*/ 2070940 w 4833822"/>
              <a:gd name="connsiteY336" fmla="*/ 1354023 h 5657306"/>
              <a:gd name="connsiteX337" fmla="*/ 1926239 w 4833822"/>
              <a:gd name="connsiteY337" fmla="*/ 615196 h 5657306"/>
              <a:gd name="connsiteX338" fmla="*/ 2356625 w 4833822"/>
              <a:gd name="connsiteY338" fmla="*/ 142517 h 5657306"/>
              <a:gd name="connsiteX339" fmla="*/ 2546201 w 4833822"/>
              <a:gd name="connsiteY339" fmla="*/ 116536 h 5657306"/>
              <a:gd name="connsiteX0" fmla="*/ 2144854 w 4833822"/>
              <a:gd name="connsiteY0" fmla="*/ 5167121 h 5540770"/>
              <a:gd name="connsiteX1" fmla="*/ 2053020 w 4833822"/>
              <a:gd name="connsiteY1" fmla="*/ 5176081 h 5540770"/>
              <a:gd name="connsiteX2" fmla="*/ 1959837 w 4833822"/>
              <a:gd name="connsiteY2" fmla="*/ 5251339 h 5540770"/>
              <a:gd name="connsiteX3" fmla="*/ 2045851 w 4833822"/>
              <a:gd name="connsiteY3" fmla="*/ 5369606 h 5540770"/>
              <a:gd name="connsiteX4" fmla="*/ 2042269 w 4833822"/>
              <a:gd name="connsiteY4" fmla="*/ 5272841 h 5540770"/>
              <a:gd name="connsiteX5" fmla="*/ 2106775 w 4833822"/>
              <a:gd name="connsiteY5" fmla="*/ 5208334 h 5540770"/>
              <a:gd name="connsiteX6" fmla="*/ 2128277 w 4833822"/>
              <a:gd name="connsiteY6" fmla="*/ 5280010 h 5540770"/>
              <a:gd name="connsiteX7" fmla="*/ 2164118 w 4833822"/>
              <a:gd name="connsiteY7" fmla="*/ 5330183 h 5540770"/>
              <a:gd name="connsiteX8" fmla="*/ 2232206 w 4833822"/>
              <a:gd name="connsiteY8" fmla="*/ 5294348 h 5540770"/>
              <a:gd name="connsiteX9" fmla="*/ 2228624 w 4833822"/>
              <a:gd name="connsiteY9" fmla="*/ 5201165 h 5540770"/>
              <a:gd name="connsiteX10" fmla="*/ 2144854 w 4833822"/>
              <a:gd name="connsiteY10" fmla="*/ 5167121 h 5540770"/>
              <a:gd name="connsiteX11" fmla="*/ 2508163 w 4833822"/>
              <a:gd name="connsiteY11" fmla="*/ 5136659 h 5540770"/>
              <a:gd name="connsiteX12" fmla="*/ 2407811 w 4833822"/>
              <a:gd name="connsiteY12" fmla="*/ 5444869 h 5540770"/>
              <a:gd name="connsiteX13" fmla="*/ 2508163 w 4833822"/>
              <a:gd name="connsiteY13" fmla="*/ 5136659 h 5540770"/>
              <a:gd name="connsiteX14" fmla="*/ 2215080 w 4833822"/>
              <a:gd name="connsiteY14" fmla="*/ 5052124 h 5540770"/>
              <a:gd name="connsiteX15" fmla="*/ 2171282 w 4833822"/>
              <a:gd name="connsiteY15" fmla="*/ 5057814 h 5540770"/>
              <a:gd name="connsiteX16" fmla="*/ 2350473 w 4833822"/>
              <a:gd name="connsiteY16" fmla="*/ 5337353 h 5540770"/>
              <a:gd name="connsiteX17" fmla="*/ 2393478 w 4833822"/>
              <a:gd name="connsiteY17" fmla="*/ 5154579 h 5540770"/>
              <a:gd name="connsiteX18" fmla="*/ 2252871 w 4833822"/>
              <a:gd name="connsiteY18" fmla="*/ 5053279 h 5540770"/>
              <a:gd name="connsiteX19" fmla="*/ 2215080 w 4833822"/>
              <a:gd name="connsiteY19" fmla="*/ 5052124 h 5540770"/>
              <a:gd name="connsiteX20" fmla="*/ 3767359 w 4833822"/>
              <a:gd name="connsiteY20" fmla="*/ 4933166 h 5540770"/>
              <a:gd name="connsiteX21" fmla="*/ 3913003 w 4833822"/>
              <a:gd name="connsiteY21" fmla="*/ 5014809 h 5540770"/>
              <a:gd name="connsiteX22" fmla="*/ 3930923 w 4833822"/>
              <a:gd name="connsiteY22" fmla="*/ 5039898 h 5540770"/>
              <a:gd name="connsiteX23" fmla="*/ 3923759 w 4833822"/>
              <a:gd name="connsiteY23" fmla="*/ 5064983 h 5540770"/>
              <a:gd name="connsiteX24" fmla="*/ 3672890 w 4833822"/>
              <a:gd name="connsiteY24" fmla="*/ 5047062 h 5540770"/>
              <a:gd name="connsiteX25" fmla="*/ 3672890 w 4833822"/>
              <a:gd name="connsiteY25" fmla="*/ 4978973 h 5540770"/>
              <a:gd name="connsiteX26" fmla="*/ 3708731 w 4833822"/>
              <a:gd name="connsiteY26" fmla="*/ 4953884 h 5540770"/>
              <a:gd name="connsiteX27" fmla="*/ 3767359 w 4833822"/>
              <a:gd name="connsiteY27" fmla="*/ 4933166 h 5540770"/>
              <a:gd name="connsiteX28" fmla="*/ 3779366 w 4833822"/>
              <a:gd name="connsiteY28" fmla="*/ 4893355 h 5540770"/>
              <a:gd name="connsiteX29" fmla="*/ 3637059 w 4833822"/>
              <a:gd name="connsiteY29" fmla="*/ 4918050 h 5540770"/>
              <a:gd name="connsiteX30" fmla="*/ 3497289 w 4833822"/>
              <a:gd name="connsiteY30" fmla="*/ 5100818 h 5540770"/>
              <a:gd name="connsiteX31" fmla="*/ 3615557 w 4833822"/>
              <a:gd name="connsiteY31" fmla="*/ 5043481 h 5540770"/>
              <a:gd name="connsiteX32" fmla="*/ 3852086 w 4833822"/>
              <a:gd name="connsiteY32" fmla="*/ 5201165 h 5540770"/>
              <a:gd name="connsiteX33" fmla="*/ 3952433 w 4833822"/>
              <a:gd name="connsiteY33" fmla="*/ 5029143 h 5540770"/>
              <a:gd name="connsiteX34" fmla="*/ 3945496 w 4833822"/>
              <a:gd name="connsiteY34" fmla="*/ 5012338 h 5540770"/>
              <a:gd name="connsiteX35" fmla="*/ 3938093 w 4833822"/>
              <a:gd name="connsiteY35" fmla="*/ 5012338 h 5540770"/>
              <a:gd name="connsiteX36" fmla="*/ 3927341 w 4833822"/>
              <a:gd name="connsiteY36" fmla="*/ 5012338 h 5540770"/>
              <a:gd name="connsiteX37" fmla="*/ 3909418 w 4833822"/>
              <a:gd name="connsiteY37" fmla="*/ 5007631 h 5540770"/>
              <a:gd name="connsiteX38" fmla="*/ 3920171 w 4833822"/>
              <a:gd name="connsiteY38" fmla="*/ 5007631 h 5540770"/>
              <a:gd name="connsiteX39" fmla="*/ 3945252 w 4833822"/>
              <a:gd name="connsiteY39" fmla="*/ 5011748 h 5540770"/>
              <a:gd name="connsiteX40" fmla="*/ 3928739 w 4833822"/>
              <a:gd name="connsiteY40" fmla="*/ 4971748 h 5540770"/>
              <a:gd name="connsiteX41" fmla="*/ 3822967 w 4833822"/>
              <a:gd name="connsiteY41" fmla="*/ 4895650 h 5540770"/>
              <a:gd name="connsiteX42" fmla="*/ 3779366 w 4833822"/>
              <a:gd name="connsiteY42" fmla="*/ 4893355 h 5540770"/>
              <a:gd name="connsiteX43" fmla="*/ 4196131 w 4833822"/>
              <a:gd name="connsiteY43" fmla="*/ 4749609 h 5540770"/>
              <a:gd name="connsiteX44" fmla="*/ 4235548 w 4833822"/>
              <a:gd name="connsiteY44" fmla="*/ 4978974 h 5540770"/>
              <a:gd name="connsiteX45" fmla="*/ 4454163 w 4833822"/>
              <a:gd name="connsiteY45" fmla="*/ 4982556 h 5540770"/>
              <a:gd name="connsiteX46" fmla="*/ 4196131 w 4833822"/>
              <a:gd name="connsiteY46" fmla="*/ 4749609 h 5540770"/>
              <a:gd name="connsiteX47" fmla="*/ 1174995 w 4833822"/>
              <a:gd name="connsiteY47" fmla="*/ 4434231 h 5540770"/>
              <a:gd name="connsiteX48" fmla="*/ 1250253 w 4833822"/>
              <a:gd name="connsiteY48" fmla="*/ 4480823 h 5540770"/>
              <a:gd name="connsiteX49" fmla="*/ 1035224 w 4833822"/>
              <a:gd name="connsiteY49" fmla="*/ 4591916 h 5540770"/>
              <a:gd name="connsiteX50" fmla="*/ 981463 w 4833822"/>
              <a:gd name="connsiteY50" fmla="*/ 4566832 h 5540770"/>
              <a:gd name="connsiteX51" fmla="*/ 1174995 w 4833822"/>
              <a:gd name="connsiteY51" fmla="*/ 4434231 h 5540770"/>
              <a:gd name="connsiteX52" fmla="*/ 3960412 w 4833822"/>
              <a:gd name="connsiteY52" fmla="*/ 4404956 h 5540770"/>
              <a:gd name="connsiteX53" fmla="*/ 4095776 w 4833822"/>
              <a:gd name="connsiteY53" fmla="*/ 4462901 h 5540770"/>
              <a:gd name="connsiteX54" fmla="*/ 4052767 w 4833822"/>
              <a:gd name="connsiteY54" fmla="*/ 4491571 h 5540770"/>
              <a:gd name="connsiteX55" fmla="*/ 3852081 w 4833822"/>
              <a:gd name="connsiteY55" fmla="*/ 4459320 h 5540770"/>
              <a:gd name="connsiteX56" fmla="*/ 3859245 w 4833822"/>
              <a:gd name="connsiteY56" fmla="*/ 4423481 h 5540770"/>
              <a:gd name="connsiteX57" fmla="*/ 3917370 w 4833822"/>
              <a:gd name="connsiteY57" fmla="*/ 4405956 h 5540770"/>
              <a:gd name="connsiteX58" fmla="*/ 3960412 w 4833822"/>
              <a:gd name="connsiteY58" fmla="*/ 4404956 h 5540770"/>
              <a:gd name="connsiteX59" fmla="*/ 2177948 w 4833822"/>
              <a:gd name="connsiteY59" fmla="*/ 4310706 h 5540770"/>
              <a:gd name="connsiteX60" fmla="*/ 2146198 w 4833822"/>
              <a:gd name="connsiteY60" fmla="*/ 4333888 h 5540770"/>
              <a:gd name="connsiteX61" fmla="*/ 1680303 w 4833822"/>
              <a:gd name="connsiteY61" fmla="*/ 5032730 h 5540770"/>
              <a:gd name="connsiteX62" fmla="*/ 1762730 w 4833822"/>
              <a:gd name="connsiteY62" fmla="*/ 5394690 h 5540770"/>
              <a:gd name="connsiteX63" fmla="*/ 1802152 w 4833822"/>
              <a:gd name="connsiteY63" fmla="*/ 5115157 h 5540770"/>
              <a:gd name="connsiteX64" fmla="*/ 2081691 w 4833822"/>
              <a:gd name="connsiteY64" fmla="*/ 4957467 h 5540770"/>
              <a:gd name="connsiteX65" fmla="*/ 1845157 w 4833822"/>
              <a:gd name="connsiteY65" fmla="*/ 5039894 h 5540770"/>
              <a:gd name="connsiteX66" fmla="*/ 1744810 w 4833822"/>
              <a:gd name="connsiteY66" fmla="*/ 5011228 h 5540770"/>
              <a:gd name="connsiteX67" fmla="*/ 2060189 w 4833822"/>
              <a:gd name="connsiteY67" fmla="*/ 4857125 h 5540770"/>
              <a:gd name="connsiteX68" fmla="*/ 2178451 w 4833822"/>
              <a:gd name="connsiteY68" fmla="*/ 4796195 h 5540770"/>
              <a:gd name="connsiteX69" fmla="*/ 2293136 w 4833822"/>
              <a:gd name="connsiteY69" fmla="*/ 4330306 h 5540770"/>
              <a:gd name="connsiteX70" fmla="*/ 1999259 w 4833822"/>
              <a:gd name="connsiteY70" fmla="*/ 4746027 h 5540770"/>
              <a:gd name="connsiteX71" fmla="*/ 2196371 w 4833822"/>
              <a:gd name="connsiteY71" fmla="*/ 4315968 h 5540770"/>
              <a:gd name="connsiteX72" fmla="*/ 2177948 w 4833822"/>
              <a:gd name="connsiteY72" fmla="*/ 4310706 h 5540770"/>
              <a:gd name="connsiteX73" fmla="*/ 2511745 w 4833822"/>
              <a:gd name="connsiteY73" fmla="*/ 4298053 h 5540770"/>
              <a:gd name="connsiteX74" fmla="*/ 2482010 w 4833822"/>
              <a:gd name="connsiteY74" fmla="*/ 4526349 h 5540770"/>
              <a:gd name="connsiteX75" fmla="*/ 2486655 w 4833822"/>
              <a:gd name="connsiteY75" fmla="*/ 4591914 h 5540770"/>
              <a:gd name="connsiteX76" fmla="*/ 2514429 w 4833822"/>
              <a:gd name="connsiteY76" fmla="*/ 4607593 h 5540770"/>
              <a:gd name="connsiteX77" fmla="*/ 2526077 w 4833822"/>
              <a:gd name="connsiteY77" fmla="*/ 4631339 h 5540770"/>
              <a:gd name="connsiteX78" fmla="*/ 2486655 w 4833822"/>
              <a:gd name="connsiteY78" fmla="*/ 4591917 h 5540770"/>
              <a:gd name="connsiteX79" fmla="*/ 2486655 w 4833822"/>
              <a:gd name="connsiteY79" fmla="*/ 4591920 h 5540770"/>
              <a:gd name="connsiteX80" fmla="*/ 2440069 w 4833822"/>
              <a:gd name="connsiteY80" fmla="*/ 4867876 h 5540770"/>
              <a:gd name="connsiteX81" fmla="*/ 2375563 w 4833822"/>
              <a:gd name="connsiteY81" fmla="*/ 4430648 h 5540770"/>
              <a:gd name="connsiteX82" fmla="*/ 2296718 w 4833822"/>
              <a:gd name="connsiteY82" fmla="*/ 4799783 h 5540770"/>
              <a:gd name="connsiteX83" fmla="*/ 2429318 w 4833822"/>
              <a:gd name="connsiteY83" fmla="*/ 4921632 h 5540770"/>
              <a:gd name="connsiteX84" fmla="*/ 2493825 w 4833822"/>
              <a:gd name="connsiteY84" fmla="*/ 4821285 h 5540770"/>
              <a:gd name="connsiteX85" fmla="*/ 2529665 w 4833822"/>
              <a:gd name="connsiteY85" fmla="*/ 4631342 h 5540770"/>
              <a:gd name="connsiteX86" fmla="*/ 2511745 w 4833822"/>
              <a:gd name="connsiteY86" fmla="*/ 4298053 h 5540770"/>
              <a:gd name="connsiteX87" fmla="*/ 2808528 w 4833822"/>
              <a:gd name="connsiteY87" fmla="*/ 4295587 h 5540770"/>
              <a:gd name="connsiteX88" fmla="*/ 2784115 w 4833822"/>
              <a:gd name="connsiteY88" fmla="*/ 4308804 h 5540770"/>
              <a:gd name="connsiteX89" fmla="*/ 2798448 w 4833822"/>
              <a:gd name="connsiteY89" fmla="*/ 4384062 h 5540770"/>
              <a:gd name="connsiteX90" fmla="*/ 2880875 w 4833822"/>
              <a:gd name="connsiteY90" fmla="*/ 4498742 h 5540770"/>
              <a:gd name="connsiteX91" fmla="*/ 3142493 w 4833822"/>
              <a:gd name="connsiteY91" fmla="*/ 4828454 h 5540770"/>
              <a:gd name="connsiteX92" fmla="*/ 2891625 w 4833822"/>
              <a:gd name="connsiteY92" fmla="*/ 4663595 h 5540770"/>
              <a:gd name="connsiteX93" fmla="*/ 2683768 w 4833822"/>
              <a:gd name="connsiteY93" fmla="*/ 4419897 h 5540770"/>
              <a:gd name="connsiteX94" fmla="*/ 2651515 w 4833822"/>
              <a:gd name="connsiteY94" fmla="*/ 4444986 h 5540770"/>
              <a:gd name="connsiteX95" fmla="*/ 2866541 w 4833822"/>
              <a:gd name="connsiteY95" fmla="*/ 4688685 h 5540770"/>
              <a:gd name="connsiteX96" fmla="*/ 3389773 w 4833822"/>
              <a:gd name="connsiteY96" fmla="*/ 5287179 h 5540770"/>
              <a:gd name="connsiteX97" fmla="*/ 3637059 w 4833822"/>
              <a:gd name="connsiteY97" fmla="*/ 5330183 h 5540770"/>
              <a:gd name="connsiteX98" fmla="*/ 3246422 w 4833822"/>
              <a:gd name="connsiteY98" fmla="*/ 4961054 h 5540770"/>
              <a:gd name="connsiteX99" fmla="*/ 3400524 w 4833822"/>
              <a:gd name="connsiteY99" fmla="*/ 5011228 h 5540770"/>
              <a:gd name="connsiteX100" fmla="*/ 3336018 w 4833822"/>
              <a:gd name="connsiteY100" fmla="*/ 4864289 h 5540770"/>
              <a:gd name="connsiteX101" fmla="*/ 3095901 w 4833822"/>
              <a:gd name="connsiteY101" fmla="*/ 4602676 h 5540770"/>
              <a:gd name="connsiteX102" fmla="*/ 2862954 w 4833822"/>
              <a:gd name="connsiteY102" fmla="*/ 4333888 h 5540770"/>
              <a:gd name="connsiteX103" fmla="*/ 2808528 w 4833822"/>
              <a:gd name="connsiteY103" fmla="*/ 4295587 h 5540770"/>
              <a:gd name="connsiteX104" fmla="*/ 1587125 w 4833822"/>
              <a:gd name="connsiteY104" fmla="*/ 4251462 h 5540770"/>
              <a:gd name="connsiteX105" fmla="*/ 798688 w 4833822"/>
              <a:gd name="connsiteY105" fmla="*/ 4459325 h 5540770"/>
              <a:gd name="connsiteX106" fmla="*/ 780768 w 4833822"/>
              <a:gd name="connsiteY106" fmla="*/ 5082903 h 5540770"/>
              <a:gd name="connsiteX107" fmla="*/ 791519 w 4833822"/>
              <a:gd name="connsiteY107" fmla="*/ 4889379 h 5540770"/>
              <a:gd name="connsiteX108" fmla="*/ 709092 w 4833822"/>
              <a:gd name="connsiteY108" fmla="*/ 4527413 h 5540770"/>
              <a:gd name="connsiteX109" fmla="*/ 368634 w 4833822"/>
              <a:gd name="connsiteY109" fmla="*/ 4538164 h 5540770"/>
              <a:gd name="connsiteX110" fmla="*/ 332793 w 4833822"/>
              <a:gd name="connsiteY110" fmla="*/ 4563254 h 5540770"/>
              <a:gd name="connsiteX111" fmla="*/ 368634 w 4833822"/>
              <a:gd name="connsiteY111" fmla="*/ 4577587 h 5540770"/>
              <a:gd name="connsiteX112" fmla="*/ 350714 w 4833822"/>
              <a:gd name="connsiteY112" fmla="*/ 4878627 h 5540770"/>
              <a:gd name="connsiteX113" fmla="*/ 447479 w 4833822"/>
              <a:gd name="connsiteY113" fmla="*/ 4943134 h 5540770"/>
              <a:gd name="connsiteX114" fmla="*/ 486896 w 4833822"/>
              <a:gd name="connsiteY114" fmla="*/ 4842787 h 5540770"/>
              <a:gd name="connsiteX115" fmla="*/ 468981 w 4833822"/>
              <a:gd name="connsiteY115" fmla="*/ 4724520 h 5540770"/>
              <a:gd name="connsiteX116" fmla="*/ 372216 w 4833822"/>
              <a:gd name="connsiteY116" fmla="*/ 4832036 h 5540770"/>
              <a:gd name="connsiteX117" fmla="*/ 382967 w 4833822"/>
              <a:gd name="connsiteY117" fmla="*/ 4681515 h 5540770"/>
              <a:gd name="connsiteX118" fmla="*/ 497647 w 4833822"/>
              <a:gd name="connsiteY118" fmla="*/ 4642093 h 5540770"/>
              <a:gd name="connsiteX119" fmla="*/ 569323 w 4833822"/>
              <a:gd name="connsiteY119" fmla="*/ 4756778 h 5540770"/>
              <a:gd name="connsiteX120" fmla="*/ 580074 w 4833822"/>
              <a:gd name="connsiteY120" fmla="*/ 4968218 h 5540770"/>
              <a:gd name="connsiteX121" fmla="*/ 612332 w 4833822"/>
              <a:gd name="connsiteY121" fmla="*/ 4724520 h 5540770"/>
              <a:gd name="connsiteX122" fmla="*/ 497647 w 4833822"/>
              <a:gd name="connsiteY122" fmla="*/ 4491573 h 5540770"/>
              <a:gd name="connsiteX123" fmla="*/ 730594 w 4833822"/>
              <a:gd name="connsiteY123" fmla="*/ 4896542 h 5540770"/>
              <a:gd name="connsiteX124" fmla="*/ 547826 w 4833822"/>
              <a:gd name="connsiteY124" fmla="*/ 5061401 h 5540770"/>
              <a:gd name="connsiteX125" fmla="*/ 834528 w 4833822"/>
              <a:gd name="connsiteY125" fmla="*/ 5093654 h 5540770"/>
              <a:gd name="connsiteX126" fmla="*/ 1533370 w 4833822"/>
              <a:gd name="connsiteY126" fmla="*/ 4577587 h 5540770"/>
              <a:gd name="connsiteX127" fmla="*/ 1633712 w 4833822"/>
              <a:gd name="connsiteY127" fmla="*/ 4444986 h 5540770"/>
              <a:gd name="connsiteX128" fmla="*/ 1142733 w 4833822"/>
              <a:gd name="connsiteY128" fmla="*/ 4760360 h 5540770"/>
              <a:gd name="connsiteX129" fmla="*/ 1031635 w 4833822"/>
              <a:gd name="connsiteY129" fmla="*/ 4789032 h 5540770"/>
              <a:gd name="connsiteX130" fmla="*/ 1096142 w 4833822"/>
              <a:gd name="connsiteY130" fmla="*/ 4688685 h 5540770"/>
              <a:gd name="connsiteX131" fmla="*/ 1587125 w 4833822"/>
              <a:gd name="connsiteY131" fmla="*/ 4251462 h 5540770"/>
              <a:gd name="connsiteX132" fmla="*/ 3072607 w 4833822"/>
              <a:gd name="connsiteY132" fmla="*/ 4242502 h 5540770"/>
              <a:gd name="connsiteX133" fmla="*/ 2988391 w 4833822"/>
              <a:gd name="connsiteY133" fmla="*/ 4276546 h 5540770"/>
              <a:gd name="connsiteX134" fmla="*/ 3038564 w 4833822"/>
              <a:gd name="connsiteY134" fmla="*/ 4387644 h 5540770"/>
              <a:gd name="connsiteX135" fmla="*/ 3407693 w 4833822"/>
              <a:gd name="connsiteY135" fmla="*/ 4803365 h 5540770"/>
              <a:gd name="connsiteX136" fmla="*/ 3576134 w 4833822"/>
              <a:gd name="connsiteY136" fmla="*/ 4842787 h 5540770"/>
              <a:gd name="connsiteX137" fmla="*/ 4002606 w 4833822"/>
              <a:gd name="connsiteY137" fmla="*/ 4946716 h 5540770"/>
              <a:gd name="connsiteX138" fmla="*/ 4124455 w 4833822"/>
              <a:gd name="connsiteY138" fmla="*/ 5029143 h 5540770"/>
              <a:gd name="connsiteX139" fmla="*/ 3586885 w 4833822"/>
              <a:gd name="connsiteY139" fmla="*/ 4480822 h 5540770"/>
              <a:gd name="connsiteX140" fmla="*/ 3339600 w 4833822"/>
              <a:gd name="connsiteY140" fmla="*/ 4337470 h 5540770"/>
              <a:gd name="connsiteX141" fmla="*/ 3551045 w 4833822"/>
              <a:gd name="connsiteY141" fmla="*/ 4513080 h 5540770"/>
              <a:gd name="connsiteX142" fmla="*/ 3658561 w 4833822"/>
              <a:gd name="connsiteY142" fmla="*/ 4695854 h 5540770"/>
              <a:gd name="connsiteX143" fmla="*/ 3536712 w 4833822"/>
              <a:gd name="connsiteY143" fmla="*/ 4620591 h 5540770"/>
              <a:gd name="connsiteX144" fmla="*/ 3167577 w 4833822"/>
              <a:gd name="connsiteY144" fmla="*/ 4283715 h 5540770"/>
              <a:gd name="connsiteX145" fmla="*/ 3072607 w 4833822"/>
              <a:gd name="connsiteY145" fmla="*/ 4242502 h 5540770"/>
              <a:gd name="connsiteX146" fmla="*/ 1497530 w 4833822"/>
              <a:gd name="connsiteY146" fmla="*/ 4154702 h 5540770"/>
              <a:gd name="connsiteX147" fmla="*/ 644585 w 4833822"/>
              <a:gd name="connsiteY147" fmla="*/ 4280133 h 5540770"/>
              <a:gd name="connsiteX148" fmla="*/ 404469 w 4833822"/>
              <a:gd name="connsiteY148" fmla="*/ 4355390 h 5540770"/>
              <a:gd name="connsiteX149" fmla="*/ 218113 w 4833822"/>
              <a:gd name="connsiteY149" fmla="*/ 4509493 h 5540770"/>
              <a:gd name="connsiteX150" fmla="*/ 347132 w 4833822"/>
              <a:gd name="connsiteY150" fmla="*/ 5029143 h 5540770"/>
              <a:gd name="connsiteX151" fmla="*/ 218113 w 4833822"/>
              <a:gd name="connsiteY151" fmla="*/ 4663595 h 5540770"/>
              <a:gd name="connsiteX152" fmla="*/ 289789 w 4833822"/>
              <a:gd name="connsiteY152" fmla="*/ 4556084 h 5540770"/>
              <a:gd name="connsiteX153" fmla="*/ 271869 w 4833822"/>
              <a:gd name="connsiteY153" fmla="*/ 4541751 h 5540770"/>
              <a:gd name="connsiteX154" fmla="*/ 304127 w 4833822"/>
              <a:gd name="connsiteY154" fmla="*/ 4448568 h 5540770"/>
              <a:gd name="connsiteX155" fmla="*/ 400887 w 4833822"/>
              <a:gd name="connsiteY155" fmla="*/ 4366142 h 5540770"/>
              <a:gd name="connsiteX156" fmla="*/ 404469 w 4833822"/>
              <a:gd name="connsiteY156" fmla="*/ 4358972 h 5540770"/>
              <a:gd name="connsiteX157" fmla="*/ 408056 w 4833822"/>
              <a:gd name="connsiteY157" fmla="*/ 4358972 h 5540770"/>
              <a:gd name="connsiteX158" fmla="*/ 569323 w 4833822"/>
              <a:gd name="connsiteY158" fmla="*/ 4315968 h 5540770"/>
              <a:gd name="connsiteX159" fmla="*/ 777186 w 4833822"/>
              <a:gd name="connsiteY159" fmla="*/ 4427066 h 5540770"/>
              <a:gd name="connsiteX160" fmla="*/ 1250249 w 4833822"/>
              <a:gd name="connsiteY160" fmla="*/ 4258625 h 5540770"/>
              <a:gd name="connsiteX161" fmla="*/ 1497530 w 4833822"/>
              <a:gd name="connsiteY161" fmla="*/ 4154702 h 5540770"/>
              <a:gd name="connsiteX162" fmla="*/ 3393360 w 4833822"/>
              <a:gd name="connsiteY162" fmla="*/ 4113932 h 5540770"/>
              <a:gd name="connsiteX163" fmla="*/ 3271511 w 4833822"/>
              <a:gd name="connsiteY163" fmla="*/ 4151115 h 5540770"/>
              <a:gd name="connsiteX164" fmla="*/ 3486538 w 4833822"/>
              <a:gd name="connsiteY164" fmla="*/ 4280133 h 5540770"/>
              <a:gd name="connsiteX165" fmla="*/ 4092197 w 4833822"/>
              <a:gd name="connsiteY165" fmla="*/ 4613427 h 5540770"/>
              <a:gd name="connsiteX166" fmla="*/ 3873588 w 4833822"/>
              <a:gd name="connsiteY166" fmla="*/ 4613427 h 5540770"/>
              <a:gd name="connsiteX167" fmla="*/ 4002606 w 4833822"/>
              <a:gd name="connsiteY167" fmla="*/ 4742440 h 5540770"/>
              <a:gd name="connsiteX168" fmla="*/ 4106535 w 4833822"/>
              <a:gd name="connsiteY168" fmla="*/ 4713769 h 5540770"/>
              <a:gd name="connsiteX169" fmla="*/ 4325144 w 4833822"/>
              <a:gd name="connsiteY169" fmla="*/ 4387644 h 5540770"/>
              <a:gd name="connsiteX170" fmla="*/ 4038441 w 4833822"/>
              <a:gd name="connsiteY170" fmla="*/ 4298053 h 5540770"/>
              <a:gd name="connsiteX171" fmla="*/ 3624178 w 4833822"/>
              <a:gd name="connsiteY171" fmla="*/ 4284441 h 5540770"/>
              <a:gd name="connsiteX172" fmla="*/ 3486739 w 4833822"/>
              <a:gd name="connsiteY172" fmla="*/ 4258662 h 5540770"/>
              <a:gd name="connsiteX173" fmla="*/ 3486739 w 4833822"/>
              <a:gd name="connsiteY173" fmla="*/ 4262657 h 5540770"/>
              <a:gd name="connsiteX174" fmla="*/ 3485394 w 4833822"/>
              <a:gd name="connsiteY174" fmla="*/ 4259968 h 5540770"/>
              <a:gd name="connsiteX175" fmla="*/ 3486706 w 4833822"/>
              <a:gd name="connsiteY175" fmla="*/ 4258656 h 5540770"/>
              <a:gd name="connsiteX176" fmla="*/ 3486538 w 4833822"/>
              <a:gd name="connsiteY176" fmla="*/ 4258625 h 5540770"/>
              <a:gd name="connsiteX177" fmla="*/ 3543876 w 4833822"/>
              <a:gd name="connsiteY177" fmla="*/ 4197701 h 5540770"/>
              <a:gd name="connsiteX178" fmla="*/ 4518674 w 4833822"/>
              <a:gd name="connsiteY178" fmla="*/ 4344639 h 5540770"/>
              <a:gd name="connsiteX179" fmla="*/ 4328731 w 4833822"/>
              <a:gd name="connsiteY179" fmla="*/ 4541751 h 5540770"/>
              <a:gd name="connsiteX180" fmla="*/ 4457745 w 4833822"/>
              <a:gd name="connsiteY180" fmla="*/ 4470070 h 5540770"/>
              <a:gd name="connsiteX181" fmla="*/ 4579599 w 4833822"/>
              <a:gd name="connsiteY181" fmla="*/ 4462907 h 5540770"/>
              <a:gd name="connsiteX182" fmla="*/ 4500754 w 4833822"/>
              <a:gd name="connsiteY182" fmla="*/ 4541751 h 5540770"/>
              <a:gd name="connsiteX183" fmla="*/ 4314393 w 4833822"/>
              <a:gd name="connsiteY183" fmla="*/ 4774699 h 5540770"/>
              <a:gd name="connsiteX184" fmla="*/ 4346651 w 4833822"/>
              <a:gd name="connsiteY184" fmla="*/ 4839205 h 5540770"/>
              <a:gd name="connsiteX185" fmla="*/ 4403989 w 4833822"/>
              <a:gd name="connsiteY185" fmla="*/ 4789032 h 5540770"/>
              <a:gd name="connsiteX186" fmla="*/ 4482833 w 4833822"/>
              <a:gd name="connsiteY186" fmla="*/ 4599089 h 5540770"/>
              <a:gd name="connsiteX187" fmla="*/ 4590350 w 4833822"/>
              <a:gd name="connsiteY187" fmla="*/ 4577587 h 5540770"/>
              <a:gd name="connsiteX188" fmla="*/ 4608265 w 4833822"/>
              <a:gd name="connsiteY188" fmla="*/ 4660013 h 5540770"/>
              <a:gd name="connsiteX189" fmla="*/ 4608265 w 4833822"/>
              <a:gd name="connsiteY189" fmla="*/ 4663595 h 5540770"/>
              <a:gd name="connsiteX190" fmla="*/ 4421909 w 4833822"/>
              <a:gd name="connsiteY190" fmla="*/ 4875040 h 5540770"/>
              <a:gd name="connsiteX191" fmla="*/ 4608265 w 4833822"/>
              <a:gd name="connsiteY191" fmla="*/ 4663595 h 5540770"/>
              <a:gd name="connsiteX192" fmla="*/ 4611852 w 4833822"/>
              <a:gd name="connsiteY192" fmla="*/ 4660013 h 5540770"/>
              <a:gd name="connsiteX193" fmla="*/ 4611852 w 4833822"/>
              <a:gd name="connsiteY193" fmla="*/ 4656431 h 5540770"/>
              <a:gd name="connsiteX194" fmla="*/ 4694279 w 4833822"/>
              <a:gd name="connsiteY194" fmla="*/ 4642093 h 5540770"/>
              <a:gd name="connsiteX195" fmla="*/ 4651275 w 4833822"/>
              <a:gd name="connsiteY195" fmla="*/ 4466489 h 5540770"/>
              <a:gd name="connsiteX196" fmla="*/ 4572429 w 4833822"/>
              <a:gd name="connsiteY196" fmla="*/ 4348221 h 5540770"/>
              <a:gd name="connsiteX197" fmla="*/ 4583181 w 4833822"/>
              <a:gd name="connsiteY197" fmla="*/ 4255044 h 5540770"/>
              <a:gd name="connsiteX198" fmla="*/ 4436247 w 4833822"/>
              <a:gd name="connsiteY198" fmla="*/ 4208457 h 5540770"/>
              <a:gd name="connsiteX199" fmla="*/ 3504459 w 4833822"/>
              <a:gd name="connsiteY199" fmla="*/ 4122443 h 5540770"/>
              <a:gd name="connsiteX200" fmla="*/ 3393360 w 4833822"/>
              <a:gd name="connsiteY200" fmla="*/ 4113932 h 5540770"/>
              <a:gd name="connsiteX201" fmla="*/ 655337 w 4833822"/>
              <a:gd name="connsiteY201" fmla="*/ 3982674 h 5540770"/>
              <a:gd name="connsiteX202" fmla="*/ 637416 w 4833822"/>
              <a:gd name="connsiteY202" fmla="*/ 4040017 h 5540770"/>
              <a:gd name="connsiteX203" fmla="*/ 863200 w 4833822"/>
              <a:gd name="connsiteY203" fmla="*/ 4143946 h 5540770"/>
              <a:gd name="connsiteX204" fmla="*/ 734181 w 4833822"/>
              <a:gd name="connsiteY204" fmla="*/ 4004181 h 5540770"/>
              <a:gd name="connsiteX205" fmla="*/ 655337 w 4833822"/>
              <a:gd name="connsiteY205" fmla="*/ 3982674 h 5540770"/>
              <a:gd name="connsiteX206" fmla="*/ 465399 w 4833822"/>
              <a:gd name="connsiteY206" fmla="*/ 3943257 h 5540770"/>
              <a:gd name="connsiteX207" fmla="*/ 465399 w 4833822"/>
              <a:gd name="connsiteY207" fmla="*/ 4143946 h 5540770"/>
              <a:gd name="connsiteX208" fmla="*/ 501234 w 4833822"/>
              <a:gd name="connsiteY208" fmla="*/ 4201288 h 5540770"/>
              <a:gd name="connsiteX209" fmla="*/ 554990 w 4833822"/>
              <a:gd name="connsiteY209" fmla="*/ 4147533 h 5540770"/>
              <a:gd name="connsiteX210" fmla="*/ 465399 w 4833822"/>
              <a:gd name="connsiteY210" fmla="*/ 3943257 h 5540770"/>
              <a:gd name="connsiteX211" fmla="*/ 4325169 w 4833822"/>
              <a:gd name="connsiteY211" fmla="*/ 3862360 h 5540770"/>
              <a:gd name="connsiteX212" fmla="*/ 3959602 w 4833822"/>
              <a:gd name="connsiteY212" fmla="*/ 4068688 h 5540770"/>
              <a:gd name="connsiteX213" fmla="*/ 4360985 w 4833822"/>
              <a:gd name="connsiteY213" fmla="*/ 3979092 h 5540770"/>
              <a:gd name="connsiteX214" fmla="*/ 4278558 w 4833822"/>
              <a:gd name="connsiteY214" fmla="*/ 4090190 h 5540770"/>
              <a:gd name="connsiteX215" fmla="*/ 4454163 w 4833822"/>
              <a:gd name="connsiteY215" fmla="*/ 4043599 h 5540770"/>
              <a:gd name="connsiteX216" fmla="*/ 4368153 w 4833822"/>
              <a:gd name="connsiteY216" fmla="*/ 3867994 h 5540770"/>
              <a:gd name="connsiteX217" fmla="*/ 4325169 w 4833822"/>
              <a:gd name="connsiteY217" fmla="*/ 3862360 h 5540770"/>
              <a:gd name="connsiteX218" fmla="*/ 4156709 w 4833822"/>
              <a:gd name="connsiteY218" fmla="*/ 3828572 h 5540770"/>
              <a:gd name="connsiteX219" fmla="*/ 3748157 w 4833822"/>
              <a:gd name="connsiteY219" fmla="*/ 3910998 h 5540770"/>
              <a:gd name="connsiteX220" fmla="*/ 3529543 w 4833822"/>
              <a:gd name="connsiteY220" fmla="*/ 4032847 h 5540770"/>
              <a:gd name="connsiteX221" fmla="*/ 3805494 w 4833822"/>
              <a:gd name="connsiteY221" fmla="*/ 3936088 h 5540770"/>
              <a:gd name="connsiteX222" fmla="*/ 4156709 w 4833822"/>
              <a:gd name="connsiteY222" fmla="*/ 3828572 h 5540770"/>
              <a:gd name="connsiteX223" fmla="*/ 399937 w 4833822"/>
              <a:gd name="connsiteY223" fmla="*/ 3784784 h 5540770"/>
              <a:gd name="connsiteX224" fmla="*/ 210944 w 4833822"/>
              <a:gd name="connsiteY224" fmla="*/ 3864412 h 5540770"/>
              <a:gd name="connsiteX225" fmla="*/ 124936 w 4833822"/>
              <a:gd name="connsiteY225" fmla="*/ 4007763 h 5540770"/>
              <a:gd name="connsiteX226" fmla="*/ 275451 w 4833822"/>
              <a:gd name="connsiteY226" fmla="*/ 4000594 h 5540770"/>
              <a:gd name="connsiteX227" fmla="*/ 304127 w 4833822"/>
              <a:gd name="connsiteY227" fmla="*/ 4018514 h 5540770"/>
              <a:gd name="connsiteX228" fmla="*/ 271869 w 4833822"/>
              <a:gd name="connsiteY228" fmla="*/ 4255044 h 5540770"/>
              <a:gd name="connsiteX229" fmla="*/ 311291 w 4833822"/>
              <a:gd name="connsiteY229" fmla="*/ 4097359 h 5540770"/>
              <a:gd name="connsiteX230" fmla="*/ 243203 w 4833822"/>
              <a:gd name="connsiteY230" fmla="*/ 3889496 h 5540770"/>
              <a:gd name="connsiteX231" fmla="*/ 1214409 w 4833822"/>
              <a:gd name="connsiteY231" fmla="*/ 3867994 h 5540770"/>
              <a:gd name="connsiteX232" fmla="*/ 465399 w 4833822"/>
              <a:gd name="connsiteY232" fmla="*/ 3785567 h 5540770"/>
              <a:gd name="connsiteX233" fmla="*/ 399937 w 4833822"/>
              <a:gd name="connsiteY233" fmla="*/ 3784784 h 5540770"/>
              <a:gd name="connsiteX234" fmla="*/ 2524908 w 4833822"/>
              <a:gd name="connsiteY234" fmla="*/ 2650485 h 5540770"/>
              <a:gd name="connsiteX235" fmla="*/ 2732856 w 4833822"/>
              <a:gd name="connsiteY235" fmla="*/ 3292404 h 5540770"/>
              <a:gd name="connsiteX236" fmla="*/ 2775802 w 4833822"/>
              <a:gd name="connsiteY236" fmla="*/ 3362473 h 5540770"/>
              <a:gd name="connsiteX237" fmla="*/ 2823267 w 4833822"/>
              <a:gd name="connsiteY237" fmla="*/ 3285623 h 5540770"/>
              <a:gd name="connsiteX238" fmla="*/ 2879774 w 4833822"/>
              <a:gd name="connsiteY238" fmla="*/ 3075417 h 5540770"/>
              <a:gd name="connsiteX239" fmla="*/ 2920458 w 4833822"/>
              <a:gd name="connsiteY239" fmla="*/ 3608842 h 5540770"/>
              <a:gd name="connsiteX240" fmla="*/ 3132925 w 4833822"/>
              <a:gd name="connsiteY240" fmla="*/ 3550075 h 5540770"/>
              <a:gd name="connsiteX241" fmla="*/ 2879774 w 4833822"/>
              <a:gd name="connsiteY241" fmla="*/ 3925283 h 5540770"/>
              <a:gd name="connsiteX242" fmla="*/ 2131619 w 4833822"/>
              <a:gd name="connsiteY242" fmla="*/ 3873297 h 5540770"/>
              <a:gd name="connsiteX243" fmla="*/ 1894289 w 4833822"/>
              <a:gd name="connsiteY243" fmla="*/ 3522953 h 5540770"/>
              <a:gd name="connsiteX244" fmla="*/ 2075111 w 4833822"/>
              <a:gd name="connsiteY244" fmla="*/ 3611104 h 5540770"/>
              <a:gd name="connsiteX245" fmla="*/ 2086414 w 4833822"/>
              <a:gd name="connsiteY245" fmla="*/ 3095759 h 5540770"/>
              <a:gd name="connsiteX246" fmla="*/ 2163263 w 4833822"/>
              <a:gd name="connsiteY246" fmla="*/ 3240418 h 5540770"/>
              <a:gd name="connsiteX247" fmla="*/ 2224289 w 4833822"/>
              <a:gd name="connsiteY247" fmla="*/ 3285623 h 5540770"/>
              <a:gd name="connsiteX248" fmla="*/ 2242372 w 4833822"/>
              <a:gd name="connsiteY248" fmla="*/ 3222335 h 5540770"/>
              <a:gd name="connsiteX249" fmla="*/ 2524908 w 4833822"/>
              <a:gd name="connsiteY249" fmla="*/ 2650485 h 5540770"/>
              <a:gd name="connsiteX250" fmla="*/ 2540406 w 4833822"/>
              <a:gd name="connsiteY250" fmla="*/ 1843144 h 5540770"/>
              <a:gd name="connsiteX251" fmla="*/ 2092432 w 4833822"/>
              <a:gd name="connsiteY251" fmla="*/ 2749841 h 5540770"/>
              <a:gd name="connsiteX252" fmla="*/ 2063761 w 4833822"/>
              <a:gd name="connsiteY252" fmla="*/ 2850188 h 5540770"/>
              <a:gd name="connsiteX253" fmla="*/ 1967001 w 4833822"/>
              <a:gd name="connsiteY253" fmla="*/ 2778512 h 5540770"/>
              <a:gd name="connsiteX254" fmla="*/ 1845152 w 4833822"/>
              <a:gd name="connsiteY254" fmla="*/ 2549148 h 5540770"/>
              <a:gd name="connsiteX255" fmla="*/ 1827232 w 4833822"/>
              <a:gd name="connsiteY255" fmla="*/ 3366255 h 5540770"/>
              <a:gd name="connsiteX256" fmla="*/ 1540529 w 4833822"/>
              <a:gd name="connsiteY256" fmla="*/ 3226486 h 5540770"/>
              <a:gd name="connsiteX257" fmla="*/ 1916828 w 4833822"/>
              <a:gd name="connsiteY257" fmla="*/ 3781975 h 5540770"/>
              <a:gd name="connsiteX258" fmla="*/ 3103066 w 4833822"/>
              <a:gd name="connsiteY258" fmla="*/ 3864402 h 5540770"/>
              <a:gd name="connsiteX259" fmla="*/ 3504448 w 4833822"/>
              <a:gd name="connsiteY259" fmla="*/ 3269490 h 5540770"/>
              <a:gd name="connsiteX260" fmla="*/ 3167572 w 4833822"/>
              <a:gd name="connsiteY260" fmla="*/ 3362668 h 5540770"/>
              <a:gd name="connsiteX261" fmla="*/ 3103066 w 4833822"/>
              <a:gd name="connsiteY261" fmla="*/ 2516894 h 5540770"/>
              <a:gd name="connsiteX262" fmla="*/ 3013470 w 4833822"/>
              <a:gd name="connsiteY262" fmla="*/ 2850188 h 5540770"/>
              <a:gd name="connsiteX263" fmla="*/ 2938212 w 4833822"/>
              <a:gd name="connsiteY263" fmla="*/ 2972037 h 5540770"/>
              <a:gd name="connsiteX264" fmla="*/ 2870119 w 4833822"/>
              <a:gd name="connsiteY264" fmla="*/ 2860939 h 5540770"/>
              <a:gd name="connsiteX265" fmla="*/ 2540406 w 4833822"/>
              <a:gd name="connsiteY265" fmla="*/ 1843144 h 5540770"/>
              <a:gd name="connsiteX266" fmla="*/ 357884 w 4833822"/>
              <a:gd name="connsiteY266" fmla="*/ 1771473 h 5540770"/>
              <a:gd name="connsiteX267" fmla="*/ 422396 w 4833822"/>
              <a:gd name="connsiteY267" fmla="*/ 1853900 h 5540770"/>
              <a:gd name="connsiteX268" fmla="*/ 522738 w 4833822"/>
              <a:gd name="connsiteY268" fmla="*/ 2355631 h 5540770"/>
              <a:gd name="connsiteX269" fmla="*/ 490485 w 4833822"/>
              <a:gd name="connsiteY269" fmla="*/ 2495401 h 5540770"/>
              <a:gd name="connsiteX270" fmla="*/ 386555 w 4833822"/>
              <a:gd name="connsiteY270" fmla="*/ 2395054 h 5540770"/>
              <a:gd name="connsiteX271" fmla="*/ 286208 w 4833822"/>
              <a:gd name="connsiteY271" fmla="*/ 1853900 h 5540770"/>
              <a:gd name="connsiteX272" fmla="*/ 357884 w 4833822"/>
              <a:gd name="connsiteY272" fmla="*/ 1771473 h 5540770"/>
              <a:gd name="connsiteX273" fmla="*/ 4036204 w 4833822"/>
              <a:gd name="connsiteY273" fmla="*/ 354082 h 5540770"/>
              <a:gd name="connsiteX274" fmla="*/ 4110123 w 4833822"/>
              <a:gd name="connsiteY274" fmla="*/ 416797 h 5540770"/>
              <a:gd name="connsiteX275" fmla="*/ 4063531 w 4833822"/>
              <a:gd name="connsiteY275" fmla="*/ 1226741 h 5540770"/>
              <a:gd name="connsiteX276" fmla="*/ 3938100 w 4833822"/>
              <a:gd name="connsiteY276" fmla="*/ 914947 h 5540770"/>
              <a:gd name="connsiteX277" fmla="*/ 3970353 w 4833822"/>
              <a:gd name="connsiteY277" fmla="*/ 420384 h 5540770"/>
              <a:gd name="connsiteX278" fmla="*/ 4036204 w 4833822"/>
              <a:gd name="connsiteY278" fmla="*/ 354082 h 5540770"/>
              <a:gd name="connsiteX279" fmla="*/ 915320 w 4833822"/>
              <a:gd name="connsiteY279" fmla="*/ 95653 h 5540770"/>
              <a:gd name="connsiteX280" fmla="*/ 1020430 w 4833822"/>
              <a:gd name="connsiteY280" fmla="*/ 776415 h 5540770"/>
              <a:gd name="connsiteX281" fmla="*/ 811383 w 4833822"/>
              <a:gd name="connsiteY281" fmla="*/ 736829 h 5540770"/>
              <a:gd name="connsiteX282" fmla="*/ 915320 w 4833822"/>
              <a:gd name="connsiteY282" fmla="*/ 95653 h 5540770"/>
              <a:gd name="connsiteX283" fmla="*/ 2546201 w 4833822"/>
              <a:gd name="connsiteY283" fmla="*/ 0 h 5540770"/>
              <a:gd name="connsiteX284" fmla="*/ 3067317 w 4833822"/>
              <a:gd name="connsiteY284" fmla="*/ 494574 h 5540770"/>
              <a:gd name="connsiteX285" fmla="*/ 3113822 w 4833822"/>
              <a:gd name="connsiteY285" fmla="*/ 1198065 h 5540770"/>
              <a:gd name="connsiteX286" fmla="*/ 3282263 w 4833822"/>
              <a:gd name="connsiteY286" fmla="*/ 517143 h 5540770"/>
              <a:gd name="connsiteX287" fmla="*/ 3257173 w 4833822"/>
              <a:gd name="connsiteY287" fmla="*/ 377374 h 5540770"/>
              <a:gd name="connsiteX288" fmla="*/ 3278681 w 4833822"/>
              <a:gd name="connsiteY288" fmla="*/ 287778 h 5540770"/>
              <a:gd name="connsiteX289" fmla="*/ 3361107 w 4833822"/>
              <a:gd name="connsiteY289" fmla="*/ 345121 h 5540770"/>
              <a:gd name="connsiteX290" fmla="*/ 3884339 w 4833822"/>
              <a:gd name="connsiteY290" fmla="*/ 1656791 h 5540770"/>
              <a:gd name="connsiteX291" fmla="*/ 3776823 w 4833822"/>
              <a:gd name="connsiteY291" fmla="*/ 2276786 h 5540770"/>
              <a:gd name="connsiteX292" fmla="*/ 4002606 w 4833822"/>
              <a:gd name="connsiteY292" fmla="*/ 2058177 h 5540770"/>
              <a:gd name="connsiteX293" fmla="*/ 4059943 w 4833822"/>
              <a:gd name="connsiteY293" fmla="*/ 1993666 h 5540770"/>
              <a:gd name="connsiteX294" fmla="*/ 4117286 w 4833822"/>
              <a:gd name="connsiteY294" fmla="*/ 2068928 h 5540770"/>
              <a:gd name="connsiteX295" fmla="*/ 4131625 w 4833822"/>
              <a:gd name="connsiteY295" fmla="*/ 2882450 h 5540770"/>
              <a:gd name="connsiteX296" fmla="*/ 3755321 w 4833822"/>
              <a:gd name="connsiteY296" fmla="*/ 3713892 h 5540770"/>
              <a:gd name="connsiteX297" fmla="*/ 3723067 w 4833822"/>
              <a:gd name="connsiteY297" fmla="*/ 3789149 h 5540770"/>
              <a:gd name="connsiteX298" fmla="*/ 4099366 w 4833822"/>
              <a:gd name="connsiteY298" fmla="*/ 3728225 h 5540770"/>
              <a:gd name="connsiteX299" fmla="*/ 4550927 w 4833822"/>
              <a:gd name="connsiteY299" fmla="*/ 4079439 h 5540770"/>
              <a:gd name="connsiteX300" fmla="*/ 4604683 w 4833822"/>
              <a:gd name="connsiteY300" fmla="*/ 4179786 h 5540770"/>
              <a:gd name="connsiteX301" fmla="*/ 4576011 w 4833822"/>
              <a:gd name="connsiteY301" fmla="*/ 5021979 h 5540770"/>
              <a:gd name="connsiteX302" fmla="*/ 4432660 w 4833822"/>
              <a:gd name="connsiteY302" fmla="*/ 5082903 h 5540770"/>
              <a:gd name="connsiteX303" fmla="*/ 3999019 w 4833822"/>
              <a:gd name="connsiteY303" fmla="*/ 5315850 h 5540770"/>
              <a:gd name="connsiteX304" fmla="*/ 3192667 w 4833822"/>
              <a:gd name="connsiteY304" fmla="*/ 5247757 h 5540770"/>
              <a:gd name="connsiteX305" fmla="*/ 2662265 w 4833822"/>
              <a:gd name="connsiteY305" fmla="*/ 4617009 h 5540770"/>
              <a:gd name="connsiteX306" fmla="*/ 2680186 w 4833822"/>
              <a:gd name="connsiteY306" fmla="*/ 4935965 h 5540770"/>
              <a:gd name="connsiteX307" fmla="*/ 2655096 w 4833822"/>
              <a:gd name="connsiteY307" fmla="*/ 5247757 h 5540770"/>
              <a:gd name="connsiteX308" fmla="*/ 2063771 w 4833822"/>
              <a:gd name="connsiteY308" fmla="*/ 5534459 h 5540770"/>
              <a:gd name="connsiteX309" fmla="*/ 1827242 w 4833822"/>
              <a:gd name="connsiteY309" fmla="*/ 5484286 h 5540770"/>
              <a:gd name="connsiteX310" fmla="*/ 1594295 w 4833822"/>
              <a:gd name="connsiteY310" fmla="*/ 4943134 h 5540770"/>
              <a:gd name="connsiteX311" fmla="*/ 1952673 w 4833822"/>
              <a:gd name="connsiteY311" fmla="*/ 4409146 h 5540770"/>
              <a:gd name="connsiteX312" fmla="*/ 2020761 w 4833822"/>
              <a:gd name="connsiteY312" fmla="*/ 4276546 h 5540770"/>
              <a:gd name="connsiteX313" fmla="*/ 1841575 w 4833822"/>
              <a:gd name="connsiteY313" fmla="*/ 4419897 h 5540770"/>
              <a:gd name="connsiteX314" fmla="*/ 884697 w 4833822"/>
              <a:gd name="connsiteY314" fmla="*/ 5165330 h 5540770"/>
              <a:gd name="connsiteX315" fmla="*/ 547826 w 4833822"/>
              <a:gd name="connsiteY315" fmla="*/ 5197583 h 5540770"/>
              <a:gd name="connsiteX316" fmla="*/ 357883 w 4833822"/>
              <a:gd name="connsiteY316" fmla="*/ 5140246 h 5540770"/>
              <a:gd name="connsiteX317" fmla="*/ 89095 w 4833822"/>
              <a:gd name="connsiteY317" fmla="*/ 4713769 h 5540770"/>
              <a:gd name="connsiteX318" fmla="*/ 46091 w 4833822"/>
              <a:gd name="connsiteY318" fmla="*/ 4362560 h 5540770"/>
              <a:gd name="connsiteX319" fmla="*/ 440310 w 4833822"/>
              <a:gd name="connsiteY319" fmla="*/ 3713892 h 5540770"/>
              <a:gd name="connsiteX320" fmla="*/ 1020884 w 4833822"/>
              <a:gd name="connsiteY320" fmla="*/ 3764065 h 5540770"/>
              <a:gd name="connsiteX321" fmla="*/ 798688 w 4833822"/>
              <a:gd name="connsiteY321" fmla="*/ 3592043 h 5540770"/>
              <a:gd name="connsiteX322" fmla="*/ 766435 w 4833822"/>
              <a:gd name="connsiteY322" fmla="*/ 3534700 h 5540770"/>
              <a:gd name="connsiteX323" fmla="*/ 838110 w 4833822"/>
              <a:gd name="connsiteY323" fmla="*/ 3513198 h 5540770"/>
              <a:gd name="connsiteX324" fmla="*/ 1060306 w 4833822"/>
              <a:gd name="connsiteY324" fmla="*/ 3606376 h 5540770"/>
              <a:gd name="connsiteX325" fmla="*/ 777186 w 4833822"/>
              <a:gd name="connsiteY325" fmla="*/ 3108228 h 5540770"/>
              <a:gd name="connsiteX326" fmla="*/ 723430 w 4833822"/>
              <a:gd name="connsiteY326" fmla="*/ 2574245 h 5540770"/>
              <a:gd name="connsiteX327" fmla="*/ 727012 w 4833822"/>
              <a:gd name="connsiteY327" fmla="*/ 1875404 h 5540770"/>
              <a:gd name="connsiteX328" fmla="*/ 762853 w 4833822"/>
              <a:gd name="connsiteY328" fmla="*/ 1742804 h 5540770"/>
              <a:gd name="connsiteX329" fmla="*/ 1017302 w 4833822"/>
              <a:gd name="connsiteY329" fmla="*/ 2043839 h 5540770"/>
              <a:gd name="connsiteX330" fmla="*/ 1139151 w 4833822"/>
              <a:gd name="connsiteY330" fmla="*/ 2083261 h 5540770"/>
              <a:gd name="connsiteX331" fmla="*/ 1110480 w 4833822"/>
              <a:gd name="connsiteY331" fmla="*/ 1972163 h 5540770"/>
              <a:gd name="connsiteX332" fmla="*/ 1135564 w 4833822"/>
              <a:gd name="connsiteY332" fmla="*/ 1083385 h 5540770"/>
              <a:gd name="connsiteX333" fmla="*/ 1493942 w 4833822"/>
              <a:gd name="connsiteY333" fmla="*/ 423965 h 5540770"/>
              <a:gd name="connsiteX334" fmla="*/ 1547703 w 4833822"/>
              <a:gd name="connsiteY334" fmla="*/ 370210 h 5540770"/>
              <a:gd name="connsiteX335" fmla="*/ 1597877 w 4833822"/>
              <a:gd name="connsiteY335" fmla="*/ 463388 h 5540770"/>
              <a:gd name="connsiteX336" fmla="*/ 2070940 w 4833822"/>
              <a:gd name="connsiteY336" fmla="*/ 1237487 h 5540770"/>
              <a:gd name="connsiteX337" fmla="*/ 1926239 w 4833822"/>
              <a:gd name="connsiteY337" fmla="*/ 498660 h 5540770"/>
              <a:gd name="connsiteX338" fmla="*/ 2546201 w 4833822"/>
              <a:gd name="connsiteY338" fmla="*/ 0 h 5540770"/>
              <a:gd name="connsiteX0" fmla="*/ 2144854 w 4833822"/>
              <a:gd name="connsiteY0" fmla="*/ 5167121 h 5540770"/>
              <a:gd name="connsiteX1" fmla="*/ 2053020 w 4833822"/>
              <a:gd name="connsiteY1" fmla="*/ 5176081 h 5540770"/>
              <a:gd name="connsiteX2" fmla="*/ 1959837 w 4833822"/>
              <a:gd name="connsiteY2" fmla="*/ 5251339 h 5540770"/>
              <a:gd name="connsiteX3" fmla="*/ 2045851 w 4833822"/>
              <a:gd name="connsiteY3" fmla="*/ 5369606 h 5540770"/>
              <a:gd name="connsiteX4" fmla="*/ 2042269 w 4833822"/>
              <a:gd name="connsiteY4" fmla="*/ 5272841 h 5540770"/>
              <a:gd name="connsiteX5" fmla="*/ 2106775 w 4833822"/>
              <a:gd name="connsiteY5" fmla="*/ 5208334 h 5540770"/>
              <a:gd name="connsiteX6" fmla="*/ 2128277 w 4833822"/>
              <a:gd name="connsiteY6" fmla="*/ 5280010 h 5540770"/>
              <a:gd name="connsiteX7" fmla="*/ 2164118 w 4833822"/>
              <a:gd name="connsiteY7" fmla="*/ 5330183 h 5540770"/>
              <a:gd name="connsiteX8" fmla="*/ 2232206 w 4833822"/>
              <a:gd name="connsiteY8" fmla="*/ 5294348 h 5540770"/>
              <a:gd name="connsiteX9" fmla="*/ 2228624 w 4833822"/>
              <a:gd name="connsiteY9" fmla="*/ 5201165 h 5540770"/>
              <a:gd name="connsiteX10" fmla="*/ 2144854 w 4833822"/>
              <a:gd name="connsiteY10" fmla="*/ 5167121 h 5540770"/>
              <a:gd name="connsiteX11" fmla="*/ 2508163 w 4833822"/>
              <a:gd name="connsiteY11" fmla="*/ 5136659 h 5540770"/>
              <a:gd name="connsiteX12" fmla="*/ 2407811 w 4833822"/>
              <a:gd name="connsiteY12" fmla="*/ 5444869 h 5540770"/>
              <a:gd name="connsiteX13" fmla="*/ 2508163 w 4833822"/>
              <a:gd name="connsiteY13" fmla="*/ 5136659 h 5540770"/>
              <a:gd name="connsiteX14" fmla="*/ 2215080 w 4833822"/>
              <a:gd name="connsiteY14" fmla="*/ 5052124 h 5540770"/>
              <a:gd name="connsiteX15" fmla="*/ 2171282 w 4833822"/>
              <a:gd name="connsiteY15" fmla="*/ 5057814 h 5540770"/>
              <a:gd name="connsiteX16" fmla="*/ 2350473 w 4833822"/>
              <a:gd name="connsiteY16" fmla="*/ 5337353 h 5540770"/>
              <a:gd name="connsiteX17" fmla="*/ 2393478 w 4833822"/>
              <a:gd name="connsiteY17" fmla="*/ 5154579 h 5540770"/>
              <a:gd name="connsiteX18" fmla="*/ 2252871 w 4833822"/>
              <a:gd name="connsiteY18" fmla="*/ 5053279 h 5540770"/>
              <a:gd name="connsiteX19" fmla="*/ 2215080 w 4833822"/>
              <a:gd name="connsiteY19" fmla="*/ 5052124 h 5540770"/>
              <a:gd name="connsiteX20" fmla="*/ 3767359 w 4833822"/>
              <a:gd name="connsiteY20" fmla="*/ 4933166 h 5540770"/>
              <a:gd name="connsiteX21" fmla="*/ 3913003 w 4833822"/>
              <a:gd name="connsiteY21" fmla="*/ 5014809 h 5540770"/>
              <a:gd name="connsiteX22" fmla="*/ 3930923 w 4833822"/>
              <a:gd name="connsiteY22" fmla="*/ 5039898 h 5540770"/>
              <a:gd name="connsiteX23" fmla="*/ 3923759 w 4833822"/>
              <a:gd name="connsiteY23" fmla="*/ 5064983 h 5540770"/>
              <a:gd name="connsiteX24" fmla="*/ 3672890 w 4833822"/>
              <a:gd name="connsiteY24" fmla="*/ 5047062 h 5540770"/>
              <a:gd name="connsiteX25" fmla="*/ 3672890 w 4833822"/>
              <a:gd name="connsiteY25" fmla="*/ 4978973 h 5540770"/>
              <a:gd name="connsiteX26" fmla="*/ 3708731 w 4833822"/>
              <a:gd name="connsiteY26" fmla="*/ 4953884 h 5540770"/>
              <a:gd name="connsiteX27" fmla="*/ 3767359 w 4833822"/>
              <a:gd name="connsiteY27" fmla="*/ 4933166 h 5540770"/>
              <a:gd name="connsiteX28" fmla="*/ 3779366 w 4833822"/>
              <a:gd name="connsiteY28" fmla="*/ 4893355 h 5540770"/>
              <a:gd name="connsiteX29" fmla="*/ 3637059 w 4833822"/>
              <a:gd name="connsiteY29" fmla="*/ 4918050 h 5540770"/>
              <a:gd name="connsiteX30" fmla="*/ 3497289 w 4833822"/>
              <a:gd name="connsiteY30" fmla="*/ 5100818 h 5540770"/>
              <a:gd name="connsiteX31" fmla="*/ 3615557 w 4833822"/>
              <a:gd name="connsiteY31" fmla="*/ 5043481 h 5540770"/>
              <a:gd name="connsiteX32" fmla="*/ 3852086 w 4833822"/>
              <a:gd name="connsiteY32" fmla="*/ 5201165 h 5540770"/>
              <a:gd name="connsiteX33" fmla="*/ 3952433 w 4833822"/>
              <a:gd name="connsiteY33" fmla="*/ 5029143 h 5540770"/>
              <a:gd name="connsiteX34" fmla="*/ 3945496 w 4833822"/>
              <a:gd name="connsiteY34" fmla="*/ 5012338 h 5540770"/>
              <a:gd name="connsiteX35" fmla="*/ 3938093 w 4833822"/>
              <a:gd name="connsiteY35" fmla="*/ 5012338 h 5540770"/>
              <a:gd name="connsiteX36" fmla="*/ 3927341 w 4833822"/>
              <a:gd name="connsiteY36" fmla="*/ 5012338 h 5540770"/>
              <a:gd name="connsiteX37" fmla="*/ 3909418 w 4833822"/>
              <a:gd name="connsiteY37" fmla="*/ 5007631 h 5540770"/>
              <a:gd name="connsiteX38" fmla="*/ 3920171 w 4833822"/>
              <a:gd name="connsiteY38" fmla="*/ 5007631 h 5540770"/>
              <a:gd name="connsiteX39" fmla="*/ 3945252 w 4833822"/>
              <a:gd name="connsiteY39" fmla="*/ 5011748 h 5540770"/>
              <a:gd name="connsiteX40" fmla="*/ 3928739 w 4833822"/>
              <a:gd name="connsiteY40" fmla="*/ 4971748 h 5540770"/>
              <a:gd name="connsiteX41" fmla="*/ 3822967 w 4833822"/>
              <a:gd name="connsiteY41" fmla="*/ 4895650 h 5540770"/>
              <a:gd name="connsiteX42" fmla="*/ 3779366 w 4833822"/>
              <a:gd name="connsiteY42" fmla="*/ 4893355 h 5540770"/>
              <a:gd name="connsiteX43" fmla="*/ 4196131 w 4833822"/>
              <a:gd name="connsiteY43" fmla="*/ 4749609 h 5540770"/>
              <a:gd name="connsiteX44" fmla="*/ 4235548 w 4833822"/>
              <a:gd name="connsiteY44" fmla="*/ 4978974 h 5540770"/>
              <a:gd name="connsiteX45" fmla="*/ 4454163 w 4833822"/>
              <a:gd name="connsiteY45" fmla="*/ 4982556 h 5540770"/>
              <a:gd name="connsiteX46" fmla="*/ 4196131 w 4833822"/>
              <a:gd name="connsiteY46" fmla="*/ 4749609 h 5540770"/>
              <a:gd name="connsiteX47" fmla="*/ 1174995 w 4833822"/>
              <a:gd name="connsiteY47" fmla="*/ 4434231 h 5540770"/>
              <a:gd name="connsiteX48" fmla="*/ 1250253 w 4833822"/>
              <a:gd name="connsiteY48" fmla="*/ 4480823 h 5540770"/>
              <a:gd name="connsiteX49" fmla="*/ 1035224 w 4833822"/>
              <a:gd name="connsiteY49" fmla="*/ 4591916 h 5540770"/>
              <a:gd name="connsiteX50" fmla="*/ 981463 w 4833822"/>
              <a:gd name="connsiteY50" fmla="*/ 4566832 h 5540770"/>
              <a:gd name="connsiteX51" fmla="*/ 1174995 w 4833822"/>
              <a:gd name="connsiteY51" fmla="*/ 4434231 h 5540770"/>
              <a:gd name="connsiteX52" fmla="*/ 3960412 w 4833822"/>
              <a:gd name="connsiteY52" fmla="*/ 4404956 h 5540770"/>
              <a:gd name="connsiteX53" fmla="*/ 4095776 w 4833822"/>
              <a:gd name="connsiteY53" fmla="*/ 4462901 h 5540770"/>
              <a:gd name="connsiteX54" fmla="*/ 4052767 w 4833822"/>
              <a:gd name="connsiteY54" fmla="*/ 4491571 h 5540770"/>
              <a:gd name="connsiteX55" fmla="*/ 3852081 w 4833822"/>
              <a:gd name="connsiteY55" fmla="*/ 4459320 h 5540770"/>
              <a:gd name="connsiteX56" fmla="*/ 3859245 w 4833822"/>
              <a:gd name="connsiteY56" fmla="*/ 4423481 h 5540770"/>
              <a:gd name="connsiteX57" fmla="*/ 3917370 w 4833822"/>
              <a:gd name="connsiteY57" fmla="*/ 4405956 h 5540770"/>
              <a:gd name="connsiteX58" fmla="*/ 3960412 w 4833822"/>
              <a:gd name="connsiteY58" fmla="*/ 4404956 h 5540770"/>
              <a:gd name="connsiteX59" fmla="*/ 2177948 w 4833822"/>
              <a:gd name="connsiteY59" fmla="*/ 4310706 h 5540770"/>
              <a:gd name="connsiteX60" fmla="*/ 2146198 w 4833822"/>
              <a:gd name="connsiteY60" fmla="*/ 4333888 h 5540770"/>
              <a:gd name="connsiteX61" fmla="*/ 1680303 w 4833822"/>
              <a:gd name="connsiteY61" fmla="*/ 5032730 h 5540770"/>
              <a:gd name="connsiteX62" fmla="*/ 1762730 w 4833822"/>
              <a:gd name="connsiteY62" fmla="*/ 5394690 h 5540770"/>
              <a:gd name="connsiteX63" fmla="*/ 1802152 w 4833822"/>
              <a:gd name="connsiteY63" fmla="*/ 5115157 h 5540770"/>
              <a:gd name="connsiteX64" fmla="*/ 2081691 w 4833822"/>
              <a:gd name="connsiteY64" fmla="*/ 4957467 h 5540770"/>
              <a:gd name="connsiteX65" fmla="*/ 1845157 w 4833822"/>
              <a:gd name="connsiteY65" fmla="*/ 5039894 h 5540770"/>
              <a:gd name="connsiteX66" fmla="*/ 1744810 w 4833822"/>
              <a:gd name="connsiteY66" fmla="*/ 5011228 h 5540770"/>
              <a:gd name="connsiteX67" fmla="*/ 2060189 w 4833822"/>
              <a:gd name="connsiteY67" fmla="*/ 4857125 h 5540770"/>
              <a:gd name="connsiteX68" fmla="*/ 2178451 w 4833822"/>
              <a:gd name="connsiteY68" fmla="*/ 4796195 h 5540770"/>
              <a:gd name="connsiteX69" fmla="*/ 2293136 w 4833822"/>
              <a:gd name="connsiteY69" fmla="*/ 4330306 h 5540770"/>
              <a:gd name="connsiteX70" fmla="*/ 1999259 w 4833822"/>
              <a:gd name="connsiteY70" fmla="*/ 4746027 h 5540770"/>
              <a:gd name="connsiteX71" fmla="*/ 2196371 w 4833822"/>
              <a:gd name="connsiteY71" fmla="*/ 4315968 h 5540770"/>
              <a:gd name="connsiteX72" fmla="*/ 2177948 w 4833822"/>
              <a:gd name="connsiteY72" fmla="*/ 4310706 h 5540770"/>
              <a:gd name="connsiteX73" fmla="*/ 2511745 w 4833822"/>
              <a:gd name="connsiteY73" fmla="*/ 4298053 h 5540770"/>
              <a:gd name="connsiteX74" fmla="*/ 2482010 w 4833822"/>
              <a:gd name="connsiteY74" fmla="*/ 4526349 h 5540770"/>
              <a:gd name="connsiteX75" fmla="*/ 2486655 w 4833822"/>
              <a:gd name="connsiteY75" fmla="*/ 4591914 h 5540770"/>
              <a:gd name="connsiteX76" fmla="*/ 2514429 w 4833822"/>
              <a:gd name="connsiteY76" fmla="*/ 4607593 h 5540770"/>
              <a:gd name="connsiteX77" fmla="*/ 2526077 w 4833822"/>
              <a:gd name="connsiteY77" fmla="*/ 4631339 h 5540770"/>
              <a:gd name="connsiteX78" fmla="*/ 2486655 w 4833822"/>
              <a:gd name="connsiteY78" fmla="*/ 4591917 h 5540770"/>
              <a:gd name="connsiteX79" fmla="*/ 2486655 w 4833822"/>
              <a:gd name="connsiteY79" fmla="*/ 4591920 h 5540770"/>
              <a:gd name="connsiteX80" fmla="*/ 2440069 w 4833822"/>
              <a:gd name="connsiteY80" fmla="*/ 4867876 h 5540770"/>
              <a:gd name="connsiteX81" fmla="*/ 2375563 w 4833822"/>
              <a:gd name="connsiteY81" fmla="*/ 4430648 h 5540770"/>
              <a:gd name="connsiteX82" fmla="*/ 2296718 w 4833822"/>
              <a:gd name="connsiteY82" fmla="*/ 4799783 h 5540770"/>
              <a:gd name="connsiteX83" fmla="*/ 2429318 w 4833822"/>
              <a:gd name="connsiteY83" fmla="*/ 4921632 h 5540770"/>
              <a:gd name="connsiteX84" fmla="*/ 2493825 w 4833822"/>
              <a:gd name="connsiteY84" fmla="*/ 4821285 h 5540770"/>
              <a:gd name="connsiteX85" fmla="*/ 2529665 w 4833822"/>
              <a:gd name="connsiteY85" fmla="*/ 4631342 h 5540770"/>
              <a:gd name="connsiteX86" fmla="*/ 2511745 w 4833822"/>
              <a:gd name="connsiteY86" fmla="*/ 4298053 h 5540770"/>
              <a:gd name="connsiteX87" fmla="*/ 2808528 w 4833822"/>
              <a:gd name="connsiteY87" fmla="*/ 4295587 h 5540770"/>
              <a:gd name="connsiteX88" fmla="*/ 2784115 w 4833822"/>
              <a:gd name="connsiteY88" fmla="*/ 4308804 h 5540770"/>
              <a:gd name="connsiteX89" fmla="*/ 2798448 w 4833822"/>
              <a:gd name="connsiteY89" fmla="*/ 4384062 h 5540770"/>
              <a:gd name="connsiteX90" fmla="*/ 2880875 w 4833822"/>
              <a:gd name="connsiteY90" fmla="*/ 4498742 h 5540770"/>
              <a:gd name="connsiteX91" fmla="*/ 3142493 w 4833822"/>
              <a:gd name="connsiteY91" fmla="*/ 4828454 h 5540770"/>
              <a:gd name="connsiteX92" fmla="*/ 2891625 w 4833822"/>
              <a:gd name="connsiteY92" fmla="*/ 4663595 h 5540770"/>
              <a:gd name="connsiteX93" fmla="*/ 2683768 w 4833822"/>
              <a:gd name="connsiteY93" fmla="*/ 4419897 h 5540770"/>
              <a:gd name="connsiteX94" fmla="*/ 2651515 w 4833822"/>
              <a:gd name="connsiteY94" fmla="*/ 4444986 h 5540770"/>
              <a:gd name="connsiteX95" fmla="*/ 2866541 w 4833822"/>
              <a:gd name="connsiteY95" fmla="*/ 4688685 h 5540770"/>
              <a:gd name="connsiteX96" fmla="*/ 3389773 w 4833822"/>
              <a:gd name="connsiteY96" fmla="*/ 5287179 h 5540770"/>
              <a:gd name="connsiteX97" fmla="*/ 3637059 w 4833822"/>
              <a:gd name="connsiteY97" fmla="*/ 5330183 h 5540770"/>
              <a:gd name="connsiteX98" fmla="*/ 3246422 w 4833822"/>
              <a:gd name="connsiteY98" fmla="*/ 4961054 h 5540770"/>
              <a:gd name="connsiteX99" fmla="*/ 3400524 w 4833822"/>
              <a:gd name="connsiteY99" fmla="*/ 5011228 h 5540770"/>
              <a:gd name="connsiteX100" fmla="*/ 3336018 w 4833822"/>
              <a:gd name="connsiteY100" fmla="*/ 4864289 h 5540770"/>
              <a:gd name="connsiteX101" fmla="*/ 3095901 w 4833822"/>
              <a:gd name="connsiteY101" fmla="*/ 4602676 h 5540770"/>
              <a:gd name="connsiteX102" fmla="*/ 2862954 w 4833822"/>
              <a:gd name="connsiteY102" fmla="*/ 4333888 h 5540770"/>
              <a:gd name="connsiteX103" fmla="*/ 2808528 w 4833822"/>
              <a:gd name="connsiteY103" fmla="*/ 4295587 h 5540770"/>
              <a:gd name="connsiteX104" fmla="*/ 1587125 w 4833822"/>
              <a:gd name="connsiteY104" fmla="*/ 4251462 h 5540770"/>
              <a:gd name="connsiteX105" fmla="*/ 798688 w 4833822"/>
              <a:gd name="connsiteY105" fmla="*/ 4459325 h 5540770"/>
              <a:gd name="connsiteX106" fmla="*/ 780768 w 4833822"/>
              <a:gd name="connsiteY106" fmla="*/ 5082903 h 5540770"/>
              <a:gd name="connsiteX107" fmla="*/ 791519 w 4833822"/>
              <a:gd name="connsiteY107" fmla="*/ 4889379 h 5540770"/>
              <a:gd name="connsiteX108" fmla="*/ 709092 w 4833822"/>
              <a:gd name="connsiteY108" fmla="*/ 4527413 h 5540770"/>
              <a:gd name="connsiteX109" fmla="*/ 368634 w 4833822"/>
              <a:gd name="connsiteY109" fmla="*/ 4538164 h 5540770"/>
              <a:gd name="connsiteX110" fmla="*/ 332793 w 4833822"/>
              <a:gd name="connsiteY110" fmla="*/ 4563254 h 5540770"/>
              <a:gd name="connsiteX111" fmla="*/ 368634 w 4833822"/>
              <a:gd name="connsiteY111" fmla="*/ 4577587 h 5540770"/>
              <a:gd name="connsiteX112" fmla="*/ 350714 w 4833822"/>
              <a:gd name="connsiteY112" fmla="*/ 4878627 h 5540770"/>
              <a:gd name="connsiteX113" fmla="*/ 447479 w 4833822"/>
              <a:gd name="connsiteY113" fmla="*/ 4943134 h 5540770"/>
              <a:gd name="connsiteX114" fmla="*/ 486896 w 4833822"/>
              <a:gd name="connsiteY114" fmla="*/ 4842787 h 5540770"/>
              <a:gd name="connsiteX115" fmla="*/ 468981 w 4833822"/>
              <a:gd name="connsiteY115" fmla="*/ 4724520 h 5540770"/>
              <a:gd name="connsiteX116" fmla="*/ 372216 w 4833822"/>
              <a:gd name="connsiteY116" fmla="*/ 4832036 h 5540770"/>
              <a:gd name="connsiteX117" fmla="*/ 382967 w 4833822"/>
              <a:gd name="connsiteY117" fmla="*/ 4681515 h 5540770"/>
              <a:gd name="connsiteX118" fmla="*/ 497647 w 4833822"/>
              <a:gd name="connsiteY118" fmla="*/ 4642093 h 5540770"/>
              <a:gd name="connsiteX119" fmla="*/ 569323 w 4833822"/>
              <a:gd name="connsiteY119" fmla="*/ 4756778 h 5540770"/>
              <a:gd name="connsiteX120" fmla="*/ 580074 w 4833822"/>
              <a:gd name="connsiteY120" fmla="*/ 4968218 h 5540770"/>
              <a:gd name="connsiteX121" fmla="*/ 612332 w 4833822"/>
              <a:gd name="connsiteY121" fmla="*/ 4724520 h 5540770"/>
              <a:gd name="connsiteX122" fmla="*/ 497647 w 4833822"/>
              <a:gd name="connsiteY122" fmla="*/ 4491573 h 5540770"/>
              <a:gd name="connsiteX123" fmla="*/ 730594 w 4833822"/>
              <a:gd name="connsiteY123" fmla="*/ 4896542 h 5540770"/>
              <a:gd name="connsiteX124" fmla="*/ 547826 w 4833822"/>
              <a:gd name="connsiteY124" fmla="*/ 5061401 h 5540770"/>
              <a:gd name="connsiteX125" fmla="*/ 834528 w 4833822"/>
              <a:gd name="connsiteY125" fmla="*/ 5093654 h 5540770"/>
              <a:gd name="connsiteX126" fmla="*/ 1533370 w 4833822"/>
              <a:gd name="connsiteY126" fmla="*/ 4577587 h 5540770"/>
              <a:gd name="connsiteX127" fmla="*/ 1633712 w 4833822"/>
              <a:gd name="connsiteY127" fmla="*/ 4444986 h 5540770"/>
              <a:gd name="connsiteX128" fmla="*/ 1142733 w 4833822"/>
              <a:gd name="connsiteY128" fmla="*/ 4760360 h 5540770"/>
              <a:gd name="connsiteX129" fmla="*/ 1031635 w 4833822"/>
              <a:gd name="connsiteY129" fmla="*/ 4789032 h 5540770"/>
              <a:gd name="connsiteX130" fmla="*/ 1096142 w 4833822"/>
              <a:gd name="connsiteY130" fmla="*/ 4688685 h 5540770"/>
              <a:gd name="connsiteX131" fmla="*/ 1587125 w 4833822"/>
              <a:gd name="connsiteY131" fmla="*/ 4251462 h 5540770"/>
              <a:gd name="connsiteX132" fmla="*/ 3072607 w 4833822"/>
              <a:gd name="connsiteY132" fmla="*/ 4242502 h 5540770"/>
              <a:gd name="connsiteX133" fmla="*/ 2988391 w 4833822"/>
              <a:gd name="connsiteY133" fmla="*/ 4276546 h 5540770"/>
              <a:gd name="connsiteX134" fmla="*/ 3038564 w 4833822"/>
              <a:gd name="connsiteY134" fmla="*/ 4387644 h 5540770"/>
              <a:gd name="connsiteX135" fmla="*/ 3407693 w 4833822"/>
              <a:gd name="connsiteY135" fmla="*/ 4803365 h 5540770"/>
              <a:gd name="connsiteX136" fmla="*/ 3576134 w 4833822"/>
              <a:gd name="connsiteY136" fmla="*/ 4842787 h 5540770"/>
              <a:gd name="connsiteX137" fmla="*/ 4002606 w 4833822"/>
              <a:gd name="connsiteY137" fmla="*/ 4946716 h 5540770"/>
              <a:gd name="connsiteX138" fmla="*/ 4124455 w 4833822"/>
              <a:gd name="connsiteY138" fmla="*/ 5029143 h 5540770"/>
              <a:gd name="connsiteX139" fmla="*/ 3586885 w 4833822"/>
              <a:gd name="connsiteY139" fmla="*/ 4480822 h 5540770"/>
              <a:gd name="connsiteX140" fmla="*/ 3339600 w 4833822"/>
              <a:gd name="connsiteY140" fmla="*/ 4337470 h 5540770"/>
              <a:gd name="connsiteX141" fmla="*/ 3551045 w 4833822"/>
              <a:gd name="connsiteY141" fmla="*/ 4513080 h 5540770"/>
              <a:gd name="connsiteX142" fmla="*/ 3658561 w 4833822"/>
              <a:gd name="connsiteY142" fmla="*/ 4695854 h 5540770"/>
              <a:gd name="connsiteX143" fmla="*/ 3536712 w 4833822"/>
              <a:gd name="connsiteY143" fmla="*/ 4620591 h 5540770"/>
              <a:gd name="connsiteX144" fmla="*/ 3167577 w 4833822"/>
              <a:gd name="connsiteY144" fmla="*/ 4283715 h 5540770"/>
              <a:gd name="connsiteX145" fmla="*/ 3072607 w 4833822"/>
              <a:gd name="connsiteY145" fmla="*/ 4242502 h 5540770"/>
              <a:gd name="connsiteX146" fmla="*/ 1497530 w 4833822"/>
              <a:gd name="connsiteY146" fmla="*/ 4154702 h 5540770"/>
              <a:gd name="connsiteX147" fmla="*/ 644585 w 4833822"/>
              <a:gd name="connsiteY147" fmla="*/ 4280133 h 5540770"/>
              <a:gd name="connsiteX148" fmla="*/ 404469 w 4833822"/>
              <a:gd name="connsiteY148" fmla="*/ 4355390 h 5540770"/>
              <a:gd name="connsiteX149" fmla="*/ 218113 w 4833822"/>
              <a:gd name="connsiteY149" fmla="*/ 4509493 h 5540770"/>
              <a:gd name="connsiteX150" fmla="*/ 347132 w 4833822"/>
              <a:gd name="connsiteY150" fmla="*/ 5029143 h 5540770"/>
              <a:gd name="connsiteX151" fmla="*/ 218113 w 4833822"/>
              <a:gd name="connsiteY151" fmla="*/ 4663595 h 5540770"/>
              <a:gd name="connsiteX152" fmla="*/ 289789 w 4833822"/>
              <a:gd name="connsiteY152" fmla="*/ 4556084 h 5540770"/>
              <a:gd name="connsiteX153" fmla="*/ 271869 w 4833822"/>
              <a:gd name="connsiteY153" fmla="*/ 4541751 h 5540770"/>
              <a:gd name="connsiteX154" fmla="*/ 304127 w 4833822"/>
              <a:gd name="connsiteY154" fmla="*/ 4448568 h 5540770"/>
              <a:gd name="connsiteX155" fmla="*/ 400887 w 4833822"/>
              <a:gd name="connsiteY155" fmla="*/ 4366142 h 5540770"/>
              <a:gd name="connsiteX156" fmla="*/ 404469 w 4833822"/>
              <a:gd name="connsiteY156" fmla="*/ 4358972 h 5540770"/>
              <a:gd name="connsiteX157" fmla="*/ 408056 w 4833822"/>
              <a:gd name="connsiteY157" fmla="*/ 4358972 h 5540770"/>
              <a:gd name="connsiteX158" fmla="*/ 569323 w 4833822"/>
              <a:gd name="connsiteY158" fmla="*/ 4315968 h 5540770"/>
              <a:gd name="connsiteX159" fmla="*/ 777186 w 4833822"/>
              <a:gd name="connsiteY159" fmla="*/ 4427066 h 5540770"/>
              <a:gd name="connsiteX160" fmla="*/ 1250249 w 4833822"/>
              <a:gd name="connsiteY160" fmla="*/ 4258625 h 5540770"/>
              <a:gd name="connsiteX161" fmla="*/ 1497530 w 4833822"/>
              <a:gd name="connsiteY161" fmla="*/ 4154702 h 5540770"/>
              <a:gd name="connsiteX162" fmla="*/ 3393360 w 4833822"/>
              <a:gd name="connsiteY162" fmla="*/ 4113932 h 5540770"/>
              <a:gd name="connsiteX163" fmla="*/ 3271511 w 4833822"/>
              <a:gd name="connsiteY163" fmla="*/ 4151115 h 5540770"/>
              <a:gd name="connsiteX164" fmla="*/ 3486538 w 4833822"/>
              <a:gd name="connsiteY164" fmla="*/ 4280133 h 5540770"/>
              <a:gd name="connsiteX165" fmla="*/ 4092197 w 4833822"/>
              <a:gd name="connsiteY165" fmla="*/ 4613427 h 5540770"/>
              <a:gd name="connsiteX166" fmla="*/ 3873588 w 4833822"/>
              <a:gd name="connsiteY166" fmla="*/ 4613427 h 5540770"/>
              <a:gd name="connsiteX167" fmla="*/ 4002606 w 4833822"/>
              <a:gd name="connsiteY167" fmla="*/ 4742440 h 5540770"/>
              <a:gd name="connsiteX168" fmla="*/ 4106535 w 4833822"/>
              <a:gd name="connsiteY168" fmla="*/ 4713769 h 5540770"/>
              <a:gd name="connsiteX169" fmla="*/ 4325144 w 4833822"/>
              <a:gd name="connsiteY169" fmla="*/ 4387644 h 5540770"/>
              <a:gd name="connsiteX170" fmla="*/ 4038441 w 4833822"/>
              <a:gd name="connsiteY170" fmla="*/ 4298053 h 5540770"/>
              <a:gd name="connsiteX171" fmla="*/ 3624178 w 4833822"/>
              <a:gd name="connsiteY171" fmla="*/ 4284441 h 5540770"/>
              <a:gd name="connsiteX172" fmla="*/ 3486739 w 4833822"/>
              <a:gd name="connsiteY172" fmla="*/ 4258662 h 5540770"/>
              <a:gd name="connsiteX173" fmla="*/ 3486739 w 4833822"/>
              <a:gd name="connsiteY173" fmla="*/ 4262657 h 5540770"/>
              <a:gd name="connsiteX174" fmla="*/ 3485394 w 4833822"/>
              <a:gd name="connsiteY174" fmla="*/ 4259968 h 5540770"/>
              <a:gd name="connsiteX175" fmla="*/ 3486706 w 4833822"/>
              <a:gd name="connsiteY175" fmla="*/ 4258656 h 5540770"/>
              <a:gd name="connsiteX176" fmla="*/ 3486538 w 4833822"/>
              <a:gd name="connsiteY176" fmla="*/ 4258625 h 5540770"/>
              <a:gd name="connsiteX177" fmla="*/ 3543876 w 4833822"/>
              <a:gd name="connsiteY177" fmla="*/ 4197701 h 5540770"/>
              <a:gd name="connsiteX178" fmla="*/ 4518674 w 4833822"/>
              <a:gd name="connsiteY178" fmla="*/ 4344639 h 5540770"/>
              <a:gd name="connsiteX179" fmla="*/ 4328731 w 4833822"/>
              <a:gd name="connsiteY179" fmla="*/ 4541751 h 5540770"/>
              <a:gd name="connsiteX180" fmla="*/ 4457745 w 4833822"/>
              <a:gd name="connsiteY180" fmla="*/ 4470070 h 5540770"/>
              <a:gd name="connsiteX181" fmla="*/ 4579599 w 4833822"/>
              <a:gd name="connsiteY181" fmla="*/ 4462907 h 5540770"/>
              <a:gd name="connsiteX182" fmla="*/ 4500754 w 4833822"/>
              <a:gd name="connsiteY182" fmla="*/ 4541751 h 5540770"/>
              <a:gd name="connsiteX183" fmla="*/ 4314393 w 4833822"/>
              <a:gd name="connsiteY183" fmla="*/ 4774699 h 5540770"/>
              <a:gd name="connsiteX184" fmla="*/ 4346651 w 4833822"/>
              <a:gd name="connsiteY184" fmla="*/ 4839205 h 5540770"/>
              <a:gd name="connsiteX185" fmla="*/ 4403989 w 4833822"/>
              <a:gd name="connsiteY185" fmla="*/ 4789032 h 5540770"/>
              <a:gd name="connsiteX186" fmla="*/ 4482833 w 4833822"/>
              <a:gd name="connsiteY186" fmla="*/ 4599089 h 5540770"/>
              <a:gd name="connsiteX187" fmla="*/ 4590350 w 4833822"/>
              <a:gd name="connsiteY187" fmla="*/ 4577587 h 5540770"/>
              <a:gd name="connsiteX188" fmla="*/ 4608265 w 4833822"/>
              <a:gd name="connsiteY188" fmla="*/ 4660013 h 5540770"/>
              <a:gd name="connsiteX189" fmla="*/ 4608265 w 4833822"/>
              <a:gd name="connsiteY189" fmla="*/ 4663595 h 5540770"/>
              <a:gd name="connsiteX190" fmla="*/ 4421909 w 4833822"/>
              <a:gd name="connsiteY190" fmla="*/ 4875040 h 5540770"/>
              <a:gd name="connsiteX191" fmla="*/ 4608265 w 4833822"/>
              <a:gd name="connsiteY191" fmla="*/ 4663595 h 5540770"/>
              <a:gd name="connsiteX192" fmla="*/ 4611852 w 4833822"/>
              <a:gd name="connsiteY192" fmla="*/ 4660013 h 5540770"/>
              <a:gd name="connsiteX193" fmla="*/ 4611852 w 4833822"/>
              <a:gd name="connsiteY193" fmla="*/ 4656431 h 5540770"/>
              <a:gd name="connsiteX194" fmla="*/ 4694279 w 4833822"/>
              <a:gd name="connsiteY194" fmla="*/ 4642093 h 5540770"/>
              <a:gd name="connsiteX195" fmla="*/ 4651275 w 4833822"/>
              <a:gd name="connsiteY195" fmla="*/ 4466489 h 5540770"/>
              <a:gd name="connsiteX196" fmla="*/ 4572429 w 4833822"/>
              <a:gd name="connsiteY196" fmla="*/ 4348221 h 5540770"/>
              <a:gd name="connsiteX197" fmla="*/ 4583181 w 4833822"/>
              <a:gd name="connsiteY197" fmla="*/ 4255044 h 5540770"/>
              <a:gd name="connsiteX198" fmla="*/ 4436247 w 4833822"/>
              <a:gd name="connsiteY198" fmla="*/ 4208457 h 5540770"/>
              <a:gd name="connsiteX199" fmla="*/ 3504459 w 4833822"/>
              <a:gd name="connsiteY199" fmla="*/ 4122443 h 5540770"/>
              <a:gd name="connsiteX200" fmla="*/ 3393360 w 4833822"/>
              <a:gd name="connsiteY200" fmla="*/ 4113932 h 5540770"/>
              <a:gd name="connsiteX201" fmla="*/ 655337 w 4833822"/>
              <a:gd name="connsiteY201" fmla="*/ 3982674 h 5540770"/>
              <a:gd name="connsiteX202" fmla="*/ 637416 w 4833822"/>
              <a:gd name="connsiteY202" fmla="*/ 4040017 h 5540770"/>
              <a:gd name="connsiteX203" fmla="*/ 863200 w 4833822"/>
              <a:gd name="connsiteY203" fmla="*/ 4143946 h 5540770"/>
              <a:gd name="connsiteX204" fmla="*/ 734181 w 4833822"/>
              <a:gd name="connsiteY204" fmla="*/ 4004181 h 5540770"/>
              <a:gd name="connsiteX205" fmla="*/ 655337 w 4833822"/>
              <a:gd name="connsiteY205" fmla="*/ 3982674 h 5540770"/>
              <a:gd name="connsiteX206" fmla="*/ 465399 w 4833822"/>
              <a:gd name="connsiteY206" fmla="*/ 3943257 h 5540770"/>
              <a:gd name="connsiteX207" fmla="*/ 465399 w 4833822"/>
              <a:gd name="connsiteY207" fmla="*/ 4143946 h 5540770"/>
              <a:gd name="connsiteX208" fmla="*/ 501234 w 4833822"/>
              <a:gd name="connsiteY208" fmla="*/ 4201288 h 5540770"/>
              <a:gd name="connsiteX209" fmla="*/ 554990 w 4833822"/>
              <a:gd name="connsiteY209" fmla="*/ 4147533 h 5540770"/>
              <a:gd name="connsiteX210" fmla="*/ 465399 w 4833822"/>
              <a:gd name="connsiteY210" fmla="*/ 3943257 h 5540770"/>
              <a:gd name="connsiteX211" fmla="*/ 4325169 w 4833822"/>
              <a:gd name="connsiteY211" fmla="*/ 3862360 h 5540770"/>
              <a:gd name="connsiteX212" fmla="*/ 3959602 w 4833822"/>
              <a:gd name="connsiteY212" fmla="*/ 4068688 h 5540770"/>
              <a:gd name="connsiteX213" fmla="*/ 4360985 w 4833822"/>
              <a:gd name="connsiteY213" fmla="*/ 3979092 h 5540770"/>
              <a:gd name="connsiteX214" fmla="*/ 4278558 w 4833822"/>
              <a:gd name="connsiteY214" fmla="*/ 4090190 h 5540770"/>
              <a:gd name="connsiteX215" fmla="*/ 4454163 w 4833822"/>
              <a:gd name="connsiteY215" fmla="*/ 4043599 h 5540770"/>
              <a:gd name="connsiteX216" fmla="*/ 4368153 w 4833822"/>
              <a:gd name="connsiteY216" fmla="*/ 3867994 h 5540770"/>
              <a:gd name="connsiteX217" fmla="*/ 4325169 w 4833822"/>
              <a:gd name="connsiteY217" fmla="*/ 3862360 h 5540770"/>
              <a:gd name="connsiteX218" fmla="*/ 4156709 w 4833822"/>
              <a:gd name="connsiteY218" fmla="*/ 3828572 h 5540770"/>
              <a:gd name="connsiteX219" fmla="*/ 3748157 w 4833822"/>
              <a:gd name="connsiteY219" fmla="*/ 3910998 h 5540770"/>
              <a:gd name="connsiteX220" fmla="*/ 3529543 w 4833822"/>
              <a:gd name="connsiteY220" fmla="*/ 4032847 h 5540770"/>
              <a:gd name="connsiteX221" fmla="*/ 3805494 w 4833822"/>
              <a:gd name="connsiteY221" fmla="*/ 3936088 h 5540770"/>
              <a:gd name="connsiteX222" fmla="*/ 4156709 w 4833822"/>
              <a:gd name="connsiteY222" fmla="*/ 3828572 h 5540770"/>
              <a:gd name="connsiteX223" fmla="*/ 399937 w 4833822"/>
              <a:gd name="connsiteY223" fmla="*/ 3784784 h 5540770"/>
              <a:gd name="connsiteX224" fmla="*/ 210944 w 4833822"/>
              <a:gd name="connsiteY224" fmla="*/ 3864412 h 5540770"/>
              <a:gd name="connsiteX225" fmla="*/ 124936 w 4833822"/>
              <a:gd name="connsiteY225" fmla="*/ 4007763 h 5540770"/>
              <a:gd name="connsiteX226" fmla="*/ 275451 w 4833822"/>
              <a:gd name="connsiteY226" fmla="*/ 4000594 h 5540770"/>
              <a:gd name="connsiteX227" fmla="*/ 304127 w 4833822"/>
              <a:gd name="connsiteY227" fmla="*/ 4018514 h 5540770"/>
              <a:gd name="connsiteX228" fmla="*/ 271869 w 4833822"/>
              <a:gd name="connsiteY228" fmla="*/ 4255044 h 5540770"/>
              <a:gd name="connsiteX229" fmla="*/ 311291 w 4833822"/>
              <a:gd name="connsiteY229" fmla="*/ 4097359 h 5540770"/>
              <a:gd name="connsiteX230" fmla="*/ 243203 w 4833822"/>
              <a:gd name="connsiteY230" fmla="*/ 3889496 h 5540770"/>
              <a:gd name="connsiteX231" fmla="*/ 1214409 w 4833822"/>
              <a:gd name="connsiteY231" fmla="*/ 3867994 h 5540770"/>
              <a:gd name="connsiteX232" fmla="*/ 465399 w 4833822"/>
              <a:gd name="connsiteY232" fmla="*/ 3785567 h 5540770"/>
              <a:gd name="connsiteX233" fmla="*/ 399937 w 4833822"/>
              <a:gd name="connsiteY233" fmla="*/ 3784784 h 5540770"/>
              <a:gd name="connsiteX234" fmla="*/ 2524908 w 4833822"/>
              <a:gd name="connsiteY234" fmla="*/ 2650485 h 5540770"/>
              <a:gd name="connsiteX235" fmla="*/ 2732856 w 4833822"/>
              <a:gd name="connsiteY235" fmla="*/ 3292404 h 5540770"/>
              <a:gd name="connsiteX236" fmla="*/ 2775802 w 4833822"/>
              <a:gd name="connsiteY236" fmla="*/ 3362473 h 5540770"/>
              <a:gd name="connsiteX237" fmla="*/ 2823267 w 4833822"/>
              <a:gd name="connsiteY237" fmla="*/ 3285623 h 5540770"/>
              <a:gd name="connsiteX238" fmla="*/ 2879774 w 4833822"/>
              <a:gd name="connsiteY238" fmla="*/ 3075417 h 5540770"/>
              <a:gd name="connsiteX239" fmla="*/ 2920458 w 4833822"/>
              <a:gd name="connsiteY239" fmla="*/ 3608842 h 5540770"/>
              <a:gd name="connsiteX240" fmla="*/ 3132925 w 4833822"/>
              <a:gd name="connsiteY240" fmla="*/ 3550075 h 5540770"/>
              <a:gd name="connsiteX241" fmla="*/ 2879774 w 4833822"/>
              <a:gd name="connsiteY241" fmla="*/ 3925283 h 5540770"/>
              <a:gd name="connsiteX242" fmla="*/ 2131619 w 4833822"/>
              <a:gd name="connsiteY242" fmla="*/ 3873297 h 5540770"/>
              <a:gd name="connsiteX243" fmla="*/ 1894289 w 4833822"/>
              <a:gd name="connsiteY243" fmla="*/ 3522953 h 5540770"/>
              <a:gd name="connsiteX244" fmla="*/ 2075111 w 4833822"/>
              <a:gd name="connsiteY244" fmla="*/ 3611104 h 5540770"/>
              <a:gd name="connsiteX245" fmla="*/ 2086414 w 4833822"/>
              <a:gd name="connsiteY245" fmla="*/ 3095759 h 5540770"/>
              <a:gd name="connsiteX246" fmla="*/ 2163263 w 4833822"/>
              <a:gd name="connsiteY246" fmla="*/ 3240418 h 5540770"/>
              <a:gd name="connsiteX247" fmla="*/ 2224289 w 4833822"/>
              <a:gd name="connsiteY247" fmla="*/ 3285623 h 5540770"/>
              <a:gd name="connsiteX248" fmla="*/ 2242372 w 4833822"/>
              <a:gd name="connsiteY248" fmla="*/ 3222335 h 5540770"/>
              <a:gd name="connsiteX249" fmla="*/ 2524908 w 4833822"/>
              <a:gd name="connsiteY249" fmla="*/ 2650485 h 5540770"/>
              <a:gd name="connsiteX250" fmla="*/ 2540406 w 4833822"/>
              <a:gd name="connsiteY250" fmla="*/ 1843144 h 5540770"/>
              <a:gd name="connsiteX251" fmla="*/ 2092432 w 4833822"/>
              <a:gd name="connsiteY251" fmla="*/ 2749841 h 5540770"/>
              <a:gd name="connsiteX252" fmla="*/ 2063761 w 4833822"/>
              <a:gd name="connsiteY252" fmla="*/ 2850188 h 5540770"/>
              <a:gd name="connsiteX253" fmla="*/ 1967001 w 4833822"/>
              <a:gd name="connsiteY253" fmla="*/ 2778512 h 5540770"/>
              <a:gd name="connsiteX254" fmla="*/ 1845152 w 4833822"/>
              <a:gd name="connsiteY254" fmla="*/ 2549148 h 5540770"/>
              <a:gd name="connsiteX255" fmla="*/ 1827232 w 4833822"/>
              <a:gd name="connsiteY255" fmla="*/ 3366255 h 5540770"/>
              <a:gd name="connsiteX256" fmla="*/ 1540529 w 4833822"/>
              <a:gd name="connsiteY256" fmla="*/ 3226486 h 5540770"/>
              <a:gd name="connsiteX257" fmla="*/ 1916828 w 4833822"/>
              <a:gd name="connsiteY257" fmla="*/ 3781975 h 5540770"/>
              <a:gd name="connsiteX258" fmla="*/ 3103066 w 4833822"/>
              <a:gd name="connsiteY258" fmla="*/ 3864402 h 5540770"/>
              <a:gd name="connsiteX259" fmla="*/ 3504448 w 4833822"/>
              <a:gd name="connsiteY259" fmla="*/ 3269490 h 5540770"/>
              <a:gd name="connsiteX260" fmla="*/ 3167572 w 4833822"/>
              <a:gd name="connsiteY260" fmla="*/ 3362668 h 5540770"/>
              <a:gd name="connsiteX261" fmla="*/ 3103066 w 4833822"/>
              <a:gd name="connsiteY261" fmla="*/ 2516894 h 5540770"/>
              <a:gd name="connsiteX262" fmla="*/ 3013470 w 4833822"/>
              <a:gd name="connsiteY262" fmla="*/ 2850188 h 5540770"/>
              <a:gd name="connsiteX263" fmla="*/ 2938212 w 4833822"/>
              <a:gd name="connsiteY263" fmla="*/ 2972037 h 5540770"/>
              <a:gd name="connsiteX264" fmla="*/ 2870119 w 4833822"/>
              <a:gd name="connsiteY264" fmla="*/ 2860939 h 5540770"/>
              <a:gd name="connsiteX265" fmla="*/ 2540406 w 4833822"/>
              <a:gd name="connsiteY265" fmla="*/ 1843144 h 5540770"/>
              <a:gd name="connsiteX266" fmla="*/ 357884 w 4833822"/>
              <a:gd name="connsiteY266" fmla="*/ 1771473 h 5540770"/>
              <a:gd name="connsiteX267" fmla="*/ 422396 w 4833822"/>
              <a:gd name="connsiteY267" fmla="*/ 1853900 h 5540770"/>
              <a:gd name="connsiteX268" fmla="*/ 522738 w 4833822"/>
              <a:gd name="connsiteY268" fmla="*/ 2355631 h 5540770"/>
              <a:gd name="connsiteX269" fmla="*/ 490485 w 4833822"/>
              <a:gd name="connsiteY269" fmla="*/ 2495401 h 5540770"/>
              <a:gd name="connsiteX270" fmla="*/ 386555 w 4833822"/>
              <a:gd name="connsiteY270" fmla="*/ 2395054 h 5540770"/>
              <a:gd name="connsiteX271" fmla="*/ 286208 w 4833822"/>
              <a:gd name="connsiteY271" fmla="*/ 1853900 h 5540770"/>
              <a:gd name="connsiteX272" fmla="*/ 357884 w 4833822"/>
              <a:gd name="connsiteY272" fmla="*/ 1771473 h 5540770"/>
              <a:gd name="connsiteX273" fmla="*/ 4036204 w 4833822"/>
              <a:gd name="connsiteY273" fmla="*/ 354082 h 5540770"/>
              <a:gd name="connsiteX274" fmla="*/ 4110123 w 4833822"/>
              <a:gd name="connsiteY274" fmla="*/ 416797 h 5540770"/>
              <a:gd name="connsiteX275" fmla="*/ 4063531 w 4833822"/>
              <a:gd name="connsiteY275" fmla="*/ 1226741 h 5540770"/>
              <a:gd name="connsiteX276" fmla="*/ 3938100 w 4833822"/>
              <a:gd name="connsiteY276" fmla="*/ 914947 h 5540770"/>
              <a:gd name="connsiteX277" fmla="*/ 3970353 w 4833822"/>
              <a:gd name="connsiteY277" fmla="*/ 420384 h 5540770"/>
              <a:gd name="connsiteX278" fmla="*/ 4036204 w 4833822"/>
              <a:gd name="connsiteY278" fmla="*/ 354082 h 5540770"/>
              <a:gd name="connsiteX279" fmla="*/ 915320 w 4833822"/>
              <a:gd name="connsiteY279" fmla="*/ 95653 h 5540770"/>
              <a:gd name="connsiteX280" fmla="*/ 1020430 w 4833822"/>
              <a:gd name="connsiteY280" fmla="*/ 776415 h 5540770"/>
              <a:gd name="connsiteX281" fmla="*/ 811383 w 4833822"/>
              <a:gd name="connsiteY281" fmla="*/ 736829 h 5540770"/>
              <a:gd name="connsiteX282" fmla="*/ 915320 w 4833822"/>
              <a:gd name="connsiteY282" fmla="*/ 95653 h 5540770"/>
              <a:gd name="connsiteX283" fmla="*/ 2546201 w 4833822"/>
              <a:gd name="connsiteY283" fmla="*/ 0 h 5540770"/>
              <a:gd name="connsiteX284" fmla="*/ 3067317 w 4833822"/>
              <a:gd name="connsiteY284" fmla="*/ 494574 h 5540770"/>
              <a:gd name="connsiteX285" fmla="*/ 3054443 w 4833822"/>
              <a:gd name="connsiteY285" fmla="*/ 1376200 h 5540770"/>
              <a:gd name="connsiteX286" fmla="*/ 3282263 w 4833822"/>
              <a:gd name="connsiteY286" fmla="*/ 517143 h 5540770"/>
              <a:gd name="connsiteX287" fmla="*/ 3257173 w 4833822"/>
              <a:gd name="connsiteY287" fmla="*/ 377374 h 5540770"/>
              <a:gd name="connsiteX288" fmla="*/ 3278681 w 4833822"/>
              <a:gd name="connsiteY288" fmla="*/ 287778 h 5540770"/>
              <a:gd name="connsiteX289" fmla="*/ 3361107 w 4833822"/>
              <a:gd name="connsiteY289" fmla="*/ 345121 h 5540770"/>
              <a:gd name="connsiteX290" fmla="*/ 3884339 w 4833822"/>
              <a:gd name="connsiteY290" fmla="*/ 1656791 h 5540770"/>
              <a:gd name="connsiteX291" fmla="*/ 3776823 w 4833822"/>
              <a:gd name="connsiteY291" fmla="*/ 2276786 h 5540770"/>
              <a:gd name="connsiteX292" fmla="*/ 4002606 w 4833822"/>
              <a:gd name="connsiteY292" fmla="*/ 2058177 h 5540770"/>
              <a:gd name="connsiteX293" fmla="*/ 4059943 w 4833822"/>
              <a:gd name="connsiteY293" fmla="*/ 1993666 h 5540770"/>
              <a:gd name="connsiteX294" fmla="*/ 4117286 w 4833822"/>
              <a:gd name="connsiteY294" fmla="*/ 2068928 h 5540770"/>
              <a:gd name="connsiteX295" fmla="*/ 4131625 w 4833822"/>
              <a:gd name="connsiteY295" fmla="*/ 2882450 h 5540770"/>
              <a:gd name="connsiteX296" fmla="*/ 3755321 w 4833822"/>
              <a:gd name="connsiteY296" fmla="*/ 3713892 h 5540770"/>
              <a:gd name="connsiteX297" fmla="*/ 3723067 w 4833822"/>
              <a:gd name="connsiteY297" fmla="*/ 3789149 h 5540770"/>
              <a:gd name="connsiteX298" fmla="*/ 4099366 w 4833822"/>
              <a:gd name="connsiteY298" fmla="*/ 3728225 h 5540770"/>
              <a:gd name="connsiteX299" fmla="*/ 4550927 w 4833822"/>
              <a:gd name="connsiteY299" fmla="*/ 4079439 h 5540770"/>
              <a:gd name="connsiteX300" fmla="*/ 4604683 w 4833822"/>
              <a:gd name="connsiteY300" fmla="*/ 4179786 h 5540770"/>
              <a:gd name="connsiteX301" fmla="*/ 4576011 w 4833822"/>
              <a:gd name="connsiteY301" fmla="*/ 5021979 h 5540770"/>
              <a:gd name="connsiteX302" fmla="*/ 4432660 w 4833822"/>
              <a:gd name="connsiteY302" fmla="*/ 5082903 h 5540770"/>
              <a:gd name="connsiteX303" fmla="*/ 3999019 w 4833822"/>
              <a:gd name="connsiteY303" fmla="*/ 5315850 h 5540770"/>
              <a:gd name="connsiteX304" fmla="*/ 3192667 w 4833822"/>
              <a:gd name="connsiteY304" fmla="*/ 5247757 h 5540770"/>
              <a:gd name="connsiteX305" fmla="*/ 2662265 w 4833822"/>
              <a:gd name="connsiteY305" fmla="*/ 4617009 h 5540770"/>
              <a:gd name="connsiteX306" fmla="*/ 2680186 w 4833822"/>
              <a:gd name="connsiteY306" fmla="*/ 4935965 h 5540770"/>
              <a:gd name="connsiteX307" fmla="*/ 2655096 w 4833822"/>
              <a:gd name="connsiteY307" fmla="*/ 5247757 h 5540770"/>
              <a:gd name="connsiteX308" fmla="*/ 2063771 w 4833822"/>
              <a:gd name="connsiteY308" fmla="*/ 5534459 h 5540770"/>
              <a:gd name="connsiteX309" fmla="*/ 1827242 w 4833822"/>
              <a:gd name="connsiteY309" fmla="*/ 5484286 h 5540770"/>
              <a:gd name="connsiteX310" fmla="*/ 1594295 w 4833822"/>
              <a:gd name="connsiteY310" fmla="*/ 4943134 h 5540770"/>
              <a:gd name="connsiteX311" fmla="*/ 1952673 w 4833822"/>
              <a:gd name="connsiteY311" fmla="*/ 4409146 h 5540770"/>
              <a:gd name="connsiteX312" fmla="*/ 2020761 w 4833822"/>
              <a:gd name="connsiteY312" fmla="*/ 4276546 h 5540770"/>
              <a:gd name="connsiteX313" fmla="*/ 1841575 w 4833822"/>
              <a:gd name="connsiteY313" fmla="*/ 4419897 h 5540770"/>
              <a:gd name="connsiteX314" fmla="*/ 884697 w 4833822"/>
              <a:gd name="connsiteY314" fmla="*/ 5165330 h 5540770"/>
              <a:gd name="connsiteX315" fmla="*/ 547826 w 4833822"/>
              <a:gd name="connsiteY315" fmla="*/ 5197583 h 5540770"/>
              <a:gd name="connsiteX316" fmla="*/ 357883 w 4833822"/>
              <a:gd name="connsiteY316" fmla="*/ 5140246 h 5540770"/>
              <a:gd name="connsiteX317" fmla="*/ 89095 w 4833822"/>
              <a:gd name="connsiteY317" fmla="*/ 4713769 h 5540770"/>
              <a:gd name="connsiteX318" fmla="*/ 46091 w 4833822"/>
              <a:gd name="connsiteY318" fmla="*/ 4362560 h 5540770"/>
              <a:gd name="connsiteX319" fmla="*/ 440310 w 4833822"/>
              <a:gd name="connsiteY319" fmla="*/ 3713892 h 5540770"/>
              <a:gd name="connsiteX320" fmla="*/ 1020884 w 4833822"/>
              <a:gd name="connsiteY320" fmla="*/ 3764065 h 5540770"/>
              <a:gd name="connsiteX321" fmla="*/ 798688 w 4833822"/>
              <a:gd name="connsiteY321" fmla="*/ 3592043 h 5540770"/>
              <a:gd name="connsiteX322" fmla="*/ 766435 w 4833822"/>
              <a:gd name="connsiteY322" fmla="*/ 3534700 h 5540770"/>
              <a:gd name="connsiteX323" fmla="*/ 838110 w 4833822"/>
              <a:gd name="connsiteY323" fmla="*/ 3513198 h 5540770"/>
              <a:gd name="connsiteX324" fmla="*/ 1060306 w 4833822"/>
              <a:gd name="connsiteY324" fmla="*/ 3606376 h 5540770"/>
              <a:gd name="connsiteX325" fmla="*/ 777186 w 4833822"/>
              <a:gd name="connsiteY325" fmla="*/ 3108228 h 5540770"/>
              <a:gd name="connsiteX326" fmla="*/ 723430 w 4833822"/>
              <a:gd name="connsiteY326" fmla="*/ 2574245 h 5540770"/>
              <a:gd name="connsiteX327" fmla="*/ 727012 w 4833822"/>
              <a:gd name="connsiteY327" fmla="*/ 1875404 h 5540770"/>
              <a:gd name="connsiteX328" fmla="*/ 762853 w 4833822"/>
              <a:gd name="connsiteY328" fmla="*/ 1742804 h 5540770"/>
              <a:gd name="connsiteX329" fmla="*/ 1017302 w 4833822"/>
              <a:gd name="connsiteY329" fmla="*/ 2043839 h 5540770"/>
              <a:gd name="connsiteX330" fmla="*/ 1139151 w 4833822"/>
              <a:gd name="connsiteY330" fmla="*/ 2083261 h 5540770"/>
              <a:gd name="connsiteX331" fmla="*/ 1110480 w 4833822"/>
              <a:gd name="connsiteY331" fmla="*/ 1972163 h 5540770"/>
              <a:gd name="connsiteX332" fmla="*/ 1135564 w 4833822"/>
              <a:gd name="connsiteY332" fmla="*/ 1083385 h 5540770"/>
              <a:gd name="connsiteX333" fmla="*/ 1493942 w 4833822"/>
              <a:gd name="connsiteY333" fmla="*/ 423965 h 5540770"/>
              <a:gd name="connsiteX334" fmla="*/ 1547703 w 4833822"/>
              <a:gd name="connsiteY334" fmla="*/ 370210 h 5540770"/>
              <a:gd name="connsiteX335" fmla="*/ 1597877 w 4833822"/>
              <a:gd name="connsiteY335" fmla="*/ 463388 h 5540770"/>
              <a:gd name="connsiteX336" fmla="*/ 2070940 w 4833822"/>
              <a:gd name="connsiteY336" fmla="*/ 1237487 h 5540770"/>
              <a:gd name="connsiteX337" fmla="*/ 1926239 w 4833822"/>
              <a:gd name="connsiteY337" fmla="*/ 498660 h 5540770"/>
              <a:gd name="connsiteX338" fmla="*/ 2546201 w 4833822"/>
              <a:gd name="connsiteY338" fmla="*/ 0 h 5540770"/>
              <a:gd name="connsiteX0" fmla="*/ 2144854 w 4833822"/>
              <a:gd name="connsiteY0" fmla="*/ 5169573 h 5543222"/>
              <a:gd name="connsiteX1" fmla="*/ 2053020 w 4833822"/>
              <a:gd name="connsiteY1" fmla="*/ 5178533 h 5543222"/>
              <a:gd name="connsiteX2" fmla="*/ 1959837 w 4833822"/>
              <a:gd name="connsiteY2" fmla="*/ 5253791 h 5543222"/>
              <a:gd name="connsiteX3" fmla="*/ 2045851 w 4833822"/>
              <a:gd name="connsiteY3" fmla="*/ 5372058 h 5543222"/>
              <a:gd name="connsiteX4" fmla="*/ 2042269 w 4833822"/>
              <a:gd name="connsiteY4" fmla="*/ 5275293 h 5543222"/>
              <a:gd name="connsiteX5" fmla="*/ 2106775 w 4833822"/>
              <a:gd name="connsiteY5" fmla="*/ 5210786 h 5543222"/>
              <a:gd name="connsiteX6" fmla="*/ 2128277 w 4833822"/>
              <a:gd name="connsiteY6" fmla="*/ 5282462 h 5543222"/>
              <a:gd name="connsiteX7" fmla="*/ 2164118 w 4833822"/>
              <a:gd name="connsiteY7" fmla="*/ 5332635 h 5543222"/>
              <a:gd name="connsiteX8" fmla="*/ 2232206 w 4833822"/>
              <a:gd name="connsiteY8" fmla="*/ 5296800 h 5543222"/>
              <a:gd name="connsiteX9" fmla="*/ 2228624 w 4833822"/>
              <a:gd name="connsiteY9" fmla="*/ 5203617 h 5543222"/>
              <a:gd name="connsiteX10" fmla="*/ 2144854 w 4833822"/>
              <a:gd name="connsiteY10" fmla="*/ 5169573 h 5543222"/>
              <a:gd name="connsiteX11" fmla="*/ 2508163 w 4833822"/>
              <a:gd name="connsiteY11" fmla="*/ 5139111 h 5543222"/>
              <a:gd name="connsiteX12" fmla="*/ 2407811 w 4833822"/>
              <a:gd name="connsiteY12" fmla="*/ 5447321 h 5543222"/>
              <a:gd name="connsiteX13" fmla="*/ 2508163 w 4833822"/>
              <a:gd name="connsiteY13" fmla="*/ 5139111 h 5543222"/>
              <a:gd name="connsiteX14" fmla="*/ 2215080 w 4833822"/>
              <a:gd name="connsiteY14" fmla="*/ 5054576 h 5543222"/>
              <a:gd name="connsiteX15" fmla="*/ 2171282 w 4833822"/>
              <a:gd name="connsiteY15" fmla="*/ 5060266 h 5543222"/>
              <a:gd name="connsiteX16" fmla="*/ 2350473 w 4833822"/>
              <a:gd name="connsiteY16" fmla="*/ 5339805 h 5543222"/>
              <a:gd name="connsiteX17" fmla="*/ 2393478 w 4833822"/>
              <a:gd name="connsiteY17" fmla="*/ 5157031 h 5543222"/>
              <a:gd name="connsiteX18" fmla="*/ 2252871 w 4833822"/>
              <a:gd name="connsiteY18" fmla="*/ 5055731 h 5543222"/>
              <a:gd name="connsiteX19" fmla="*/ 2215080 w 4833822"/>
              <a:gd name="connsiteY19" fmla="*/ 5054576 h 5543222"/>
              <a:gd name="connsiteX20" fmla="*/ 3767359 w 4833822"/>
              <a:gd name="connsiteY20" fmla="*/ 4935618 h 5543222"/>
              <a:gd name="connsiteX21" fmla="*/ 3913003 w 4833822"/>
              <a:gd name="connsiteY21" fmla="*/ 5017261 h 5543222"/>
              <a:gd name="connsiteX22" fmla="*/ 3930923 w 4833822"/>
              <a:gd name="connsiteY22" fmla="*/ 5042350 h 5543222"/>
              <a:gd name="connsiteX23" fmla="*/ 3923759 w 4833822"/>
              <a:gd name="connsiteY23" fmla="*/ 5067435 h 5543222"/>
              <a:gd name="connsiteX24" fmla="*/ 3672890 w 4833822"/>
              <a:gd name="connsiteY24" fmla="*/ 5049514 h 5543222"/>
              <a:gd name="connsiteX25" fmla="*/ 3672890 w 4833822"/>
              <a:gd name="connsiteY25" fmla="*/ 4981425 h 5543222"/>
              <a:gd name="connsiteX26" fmla="*/ 3708731 w 4833822"/>
              <a:gd name="connsiteY26" fmla="*/ 4956336 h 5543222"/>
              <a:gd name="connsiteX27" fmla="*/ 3767359 w 4833822"/>
              <a:gd name="connsiteY27" fmla="*/ 4935618 h 5543222"/>
              <a:gd name="connsiteX28" fmla="*/ 3779366 w 4833822"/>
              <a:gd name="connsiteY28" fmla="*/ 4895807 h 5543222"/>
              <a:gd name="connsiteX29" fmla="*/ 3637059 w 4833822"/>
              <a:gd name="connsiteY29" fmla="*/ 4920502 h 5543222"/>
              <a:gd name="connsiteX30" fmla="*/ 3497289 w 4833822"/>
              <a:gd name="connsiteY30" fmla="*/ 5103270 h 5543222"/>
              <a:gd name="connsiteX31" fmla="*/ 3615557 w 4833822"/>
              <a:gd name="connsiteY31" fmla="*/ 5045933 h 5543222"/>
              <a:gd name="connsiteX32" fmla="*/ 3852086 w 4833822"/>
              <a:gd name="connsiteY32" fmla="*/ 5203617 h 5543222"/>
              <a:gd name="connsiteX33" fmla="*/ 3952433 w 4833822"/>
              <a:gd name="connsiteY33" fmla="*/ 5031595 h 5543222"/>
              <a:gd name="connsiteX34" fmla="*/ 3945496 w 4833822"/>
              <a:gd name="connsiteY34" fmla="*/ 5014790 h 5543222"/>
              <a:gd name="connsiteX35" fmla="*/ 3938093 w 4833822"/>
              <a:gd name="connsiteY35" fmla="*/ 5014790 h 5543222"/>
              <a:gd name="connsiteX36" fmla="*/ 3927341 w 4833822"/>
              <a:gd name="connsiteY36" fmla="*/ 5014790 h 5543222"/>
              <a:gd name="connsiteX37" fmla="*/ 3909418 w 4833822"/>
              <a:gd name="connsiteY37" fmla="*/ 5010083 h 5543222"/>
              <a:gd name="connsiteX38" fmla="*/ 3920171 w 4833822"/>
              <a:gd name="connsiteY38" fmla="*/ 5010083 h 5543222"/>
              <a:gd name="connsiteX39" fmla="*/ 3945252 w 4833822"/>
              <a:gd name="connsiteY39" fmla="*/ 5014200 h 5543222"/>
              <a:gd name="connsiteX40" fmla="*/ 3928739 w 4833822"/>
              <a:gd name="connsiteY40" fmla="*/ 4974200 h 5543222"/>
              <a:gd name="connsiteX41" fmla="*/ 3822967 w 4833822"/>
              <a:gd name="connsiteY41" fmla="*/ 4898102 h 5543222"/>
              <a:gd name="connsiteX42" fmla="*/ 3779366 w 4833822"/>
              <a:gd name="connsiteY42" fmla="*/ 4895807 h 5543222"/>
              <a:gd name="connsiteX43" fmla="*/ 4196131 w 4833822"/>
              <a:gd name="connsiteY43" fmla="*/ 4752061 h 5543222"/>
              <a:gd name="connsiteX44" fmla="*/ 4235548 w 4833822"/>
              <a:gd name="connsiteY44" fmla="*/ 4981426 h 5543222"/>
              <a:gd name="connsiteX45" fmla="*/ 4454163 w 4833822"/>
              <a:gd name="connsiteY45" fmla="*/ 4985008 h 5543222"/>
              <a:gd name="connsiteX46" fmla="*/ 4196131 w 4833822"/>
              <a:gd name="connsiteY46" fmla="*/ 4752061 h 5543222"/>
              <a:gd name="connsiteX47" fmla="*/ 1174995 w 4833822"/>
              <a:gd name="connsiteY47" fmla="*/ 4436683 h 5543222"/>
              <a:gd name="connsiteX48" fmla="*/ 1250253 w 4833822"/>
              <a:gd name="connsiteY48" fmla="*/ 4483275 h 5543222"/>
              <a:gd name="connsiteX49" fmla="*/ 1035224 w 4833822"/>
              <a:gd name="connsiteY49" fmla="*/ 4594368 h 5543222"/>
              <a:gd name="connsiteX50" fmla="*/ 981463 w 4833822"/>
              <a:gd name="connsiteY50" fmla="*/ 4569284 h 5543222"/>
              <a:gd name="connsiteX51" fmla="*/ 1174995 w 4833822"/>
              <a:gd name="connsiteY51" fmla="*/ 4436683 h 5543222"/>
              <a:gd name="connsiteX52" fmla="*/ 3960412 w 4833822"/>
              <a:gd name="connsiteY52" fmla="*/ 4407408 h 5543222"/>
              <a:gd name="connsiteX53" fmla="*/ 4095776 w 4833822"/>
              <a:gd name="connsiteY53" fmla="*/ 4465353 h 5543222"/>
              <a:gd name="connsiteX54" fmla="*/ 4052767 w 4833822"/>
              <a:gd name="connsiteY54" fmla="*/ 4494023 h 5543222"/>
              <a:gd name="connsiteX55" fmla="*/ 3852081 w 4833822"/>
              <a:gd name="connsiteY55" fmla="*/ 4461772 h 5543222"/>
              <a:gd name="connsiteX56" fmla="*/ 3859245 w 4833822"/>
              <a:gd name="connsiteY56" fmla="*/ 4425933 h 5543222"/>
              <a:gd name="connsiteX57" fmla="*/ 3917370 w 4833822"/>
              <a:gd name="connsiteY57" fmla="*/ 4408408 h 5543222"/>
              <a:gd name="connsiteX58" fmla="*/ 3960412 w 4833822"/>
              <a:gd name="connsiteY58" fmla="*/ 4407408 h 5543222"/>
              <a:gd name="connsiteX59" fmla="*/ 2177948 w 4833822"/>
              <a:gd name="connsiteY59" fmla="*/ 4313158 h 5543222"/>
              <a:gd name="connsiteX60" fmla="*/ 2146198 w 4833822"/>
              <a:gd name="connsiteY60" fmla="*/ 4336340 h 5543222"/>
              <a:gd name="connsiteX61" fmla="*/ 1680303 w 4833822"/>
              <a:gd name="connsiteY61" fmla="*/ 5035182 h 5543222"/>
              <a:gd name="connsiteX62" fmla="*/ 1762730 w 4833822"/>
              <a:gd name="connsiteY62" fmla="*/ 5397142 h 5543222"/>
              <a:gd name="connsiteX63" fmla="*/ 1802152 w 4833822"/>
              <a:gd name="connsiteY63" fmla="*/ 5117609 h 5543222"/>
              <a:gd name="connsiteX64" fmla="*/ 2081691 w 4833822"/>
              <a:gd name="connsiteY64" fmla="*/ 4959919 h 5543222"/>
              <a:gd name="connsiteX65" fmla="*/ 1845157 w 4833822"/>
              <a:gd name="connsiteY65" fmla="*/ 5042346 h 5543222"/>
              <a:gd name="connsiteX66" fmla="*/ 1744810 w 4833822"/>
              <a:gd name="connsiteY66" fmla="*/ 5013680 h 5543222"/>
              <a:gd name="connsiteX67" fmla="*/ 2060189 w 4833822"/>
              <a:gd name="connsiteY67" fmla="*/ 4859577 h 5543222"/>
              <a:gd name="connsiteX68" fmla="*/ 2178451 w 4833822"/>
              <a:gd name="connsiteY68" fmla="*/ 4798647 h 5543222"/>
              <a:gd name="connsiteX69" fmla="*/ 2293136 w 4833822"/>
              <a:gd name="connsiteY69" fmla="*/ 4332758 h 5543222"/>
              <a:gd name="connsiteX70" fmla="*/ 1999259 w 4833822"/>
              <a:gd name="connsiteY70" fmla="*/ 4748479 h 5543222"/>
              <a:gd name="connsiteX71" fmla="*/ 2196371 w 4833822"/>
              <a:gd name="connsiteY71" fmla="*/ 4318420 h 5543222"/>
              <a:gd name="connsiteX72" fmla="*/ 2177948 w 4833822"/>
              <a:gd name="connsiteY72" fmla="*/ 4313158 h 5543222"/>
              <a:gd name="connsiteX73" fmla="*/ 2511745 w 4833822"/>
              <a:gd name="connsiteY73" fmla="*/ 4300505 h 5543222"/>
              <a:gd name="connsiteX74" fmla="*/ 2482010 w 4833822"/>
              <a:gd name="connsiteY74" fmla="*/ 4528801 h 5543222"/>
              <a:gd name="connsiteX75" fmla="*/ 2486655 w 4833822"/>
              <a:gd name="connsiteY75" fmla="*/ 4594366 h 5543222"/>
              <a:gd name="connsiteX76" fmla="*/ 2514429 w 4833822"/>
              <a:gd name="connsiteY76" fmla="*/ 4610045 h 5543222"/>
              <a:gd name="connsiteX77" fmla="*/ 2526077 w 4833822"/>
              <a:gd name="connsiteY77" fmla="*/ 4633791 h 5543222"/>
              <a:gd name="connsiteX78" fmla="*/ 2486655 w 4833822"/>
              <a:gd name="connsiteY78" fmla="*/ 4594369 h 5543222"/>
              <a:gd name="connsiteX79" fmla="*/ 2486655 w 4833822"/>
              <a:gd name="connsiteY79" fmla="*/ 4594372 h 5543222"/>
              <a:gd name="connsiteX80" fmla="*/ 2440069 w 4833822"/>
              <a:gd name="connsiteY80" fmla="*/ 4870328 h 5543222"/>
              <a:gd name="connsiteX81" fmla="*/ 2375563 w 4833822"/>
              <a:gd name="connsiteY81" fmla="*/ 4433100 h 5543222"/>
              <a:gd name="connsiteX82" fmla="*/ 2296718 w 4833822"/>
              <a:gd name="connsiteY82" fmla="*/ 4802235 h 5543222"/>
              <a:gd name="connsiteX83" fmla="*/ 2429318 w 4833822"/>
              <a:gd name="connsiteY83" fmla="*/ 4924084 h 5543222"/>
              <a:gd name="connsiteX84" fmla="*/ 2493825 w 4833822"/>
              <a:gd name="connsiteY84" fmla="*/ 4823737 h 5543222"/>
              <a:gd name="connsiteX85" fmla="*/ 2529665 w 4833822"/>
              <a:gd name="connsiteY85" fmla="*/ 4633794 h 5543222"/>
              <a:gd name="connsiteX86" fmla="*/ 2511745 w 4833822"/>
              <a:gd name="connsiteY86" fmla="*/ 4300505 h 5543222"/>
              <a:gd name="connsiteX87" fmla="*/ 2808528 w 4833822"/>
              <a:gd name="connsiteY87" fmla="*/ 4298039 h 5543222"/>
              <a:gd name="connsiteX88" fmla="*/ 2784115 w 4833822"/>
              <a:gd name="connsiteY88" fmla="*/ 4311256 h 5543222"/>
              <a:gd name="connsiteX89" fmla="*/ 2798448 w 4833822"/>
              <a:gd name="connsiteY89" fmla="*/ 4386514 h 5543222"/>
              <a:gd name="connsiteX90" fmla="*/ 2880875 w 4833822"/>
              <a:gd name="connsiteY90" fmla="*/ 4501194 h 5543222"/>
              <a:gd name="connsiteX91" fmla="*/ 3142493 w 4833822"/>
              <a:gd name="connsiteY91" fmla="*/ 4830906 h 5543222"/>
              <a:gd name="connsiteX92" fmla="*/ 2891625 w 4833822"/>
              <a:gd name="connsiteY92" fmla="*/ 4666047 h 5543222"/>
              <a:gd name="connsiteX93" fmla="*/ 2683768 w 4833822"/>
              <a:gd name="connsiteY93" fmla="*/ 4422349 h 5543222"/>
              <a:gd name="connsiteX94" fmla="*/ 2651515 w 4833822"/>
              <a:gd name="connsiteY94" fmla="*/ 4447438 h 5543222"/>
              <a:gd name="connsiteX95" fmla="*/ 2866541 w 4833822"/>
              <a:gd name="connsiteY95" fmla="*/ 4691137 h 5543222"/>
              <a:gd name="connsiteX96" fmla="*/ 3389773 w 4833822"/>
              <a:gd name="connsiteY96" fmla="*/ 5289631 h 5543222"/>
              <a:gd name="connsiteX97" fmla="*/ 3637059 w 4833822"/>
              <a:gd name="connsiteY97" fmla="*/ 5332635 h 5543222"/>
              <a:gd name="connsiteX98" fmla="*/ 3246422 w 4833822"/>
              <a:gd name="connsiteY98" fmla="*/ 4963506 h 5543222"/>
              <a:gd name="connsiteX99" fmla="*/ 3400524 w 4833822"/>
              <a:gd name="connsiteY99" fmla="*/ 5013680 h 5543222"/>
              <a:gd name="connsiteX100" fmla="*/ 3336018 w 4833822"/>
              <a:gd name="connsiteY100" fmla="*/ 4866741 h 5543222"/>
              <a:gd name="connsiteX101" fmla="*/ 3095901 w 4833822"/>
              <a:gd name="connsiteY101" fmla="*/ 4605128 h 5543222"/>
              <a:gd name="connsiteX102" fmla="*/ 2862954 w 4833822"/>
              <a:gd name="connsiteY102" fmla="*/ 4336340 h 5543222"/>
              <a:gd name="connsiteX103" fmla="*/ 2808528 w 4833822"/>
              <a:gd name="connsiteY103" fmla="*/ 4298039 h 5543222"/>
              <a:gd name="connsiteX104" fmla="*/ 1587125 w 4833822"/>
              <a:gd name="connsiteY104" fmla="*/ 4253914 h 5543222"/>
              <a:gd name="connsiteX105" fmla="*/ 798688 w 4833822"/>
              <a:gd name="connsiteY105" fmla="*/ 4461777 h 5543222"/>
              <a:gd name="connsiteX106" fmla="*/ 780768 w 4833822"/>
              <a:gd name="connsiteY106" fmla="*/ 5085355 h 5543222"/>
              <a:gd name="connsiteX107" fmla="*/ 791519 w 4833822"/>
              <a:gd name="connsiteY107" fmla="*/ 4891831 h 5543222"/>
              <a:gd name="connsiteX108" fmla="*/ 709092 w 4833822"/>
              <a:gd name="connsiteY108" fmla="*/ 4529865 h 5543222"/>
              <a:gd name="connsiteX109" fmla="*/ 368634 w 4833822"/>
              <a:gd name="connsiteY109" fmla="*/ 4540616 h 5543222"/>
              <a:gd name="connsiteX110" fmla="*/ 332793 w 4833822"/>
              <a:gd name="connsiteY110" fmla="*/ 4565706 h 5543222"/>
              <a:gd name="connsiteX111" fmla="*/ 368634 w 4833822"/>
              <a:gd name="connsiteY111" fmla="*/ 4580039 h 5543222"/>
              <a:gd name="connsiteX112" fmla="*/ 350714 w 4833822"/>
              <a:gd name="connsiteY112" fmla="*/ 4881079 h 5543222"/>
              <a:gd name="connsiteX113" fmla="*/ 447479 w 4833822"/>
              <a:gd name="connsiteY113" fmla="*/ 4945586 h 5543222"/>
              <a:gd name="connsiteX114" fmla="*/ 486896 w 4833822"/>
              <a:gd name="connsiteY114" fmla="*/ 4845239 h 5543222"/>
              <a:gd name="connsiteX115" fmla="*/ 468981 w 4833822"/>
              <a:gd name="connsiteY115" fmla="*/ 4726972 h 5543222"/>
              <a:gd name="connsiteX116" fmla="*/ 372216 w 4833822"/>
              <a:gd name="connsiteY116" fmla="*/ 4834488 h 5543222"/>
              <a:gd name="connsiteX117" fmla="*/ 382967 w 4833822"/>
              <a:gd name="connsiteY117" fmla="*/ 4683967 h 5543222"/>
              <a:gd name="connsiteX118" fmla="*/ 497647 w 4833822"/>
              <a:gd name="connsiteY118" fmla="*/ 4644545 h 5543222"/>
              <a:gd name="connsiteX119" fmla="*/ 569323 w 4833822"/>
              <a:gd name="connsiteY119" fmla="*/ 4759230 h 5543222"/>
              <a:gd name="connsiteX120" fmla="*/ 580074 w 4833822"/>
              <a:gd name="connsiteY120" fmla="*/ 4970670 h 5543222"/>
              <a:gd name="connsiteX121" fmla="*/ 612332 w 4833822"/>
              <a:gd name="connsiteY121" fmla="*/ 4726972 h 5543222"/>
              <a:gd name="connsiteX122" fmla="*/ 497647 w 4833822"/>
              <a:gd name="connsiteY122" fmla="*/ 4494025 h 5543222"/>
              <a:gd name="connsiteX123" fmla="*/ 730594 w 4833822"/>
              <a:gd name="connsiteY123" fmla="*/ 4898994 h 5543222"/>
              <a:gd name="connsiteX124" fmla="*/ 547826 w 4833822"/>
              <a:gd name="connsiteY124" fmla="*/ 5063853 h 5543222"/>
              <a:gd name="connsiteX125" fmla="*/ 834528 w 4833822"/>
              <a:gd name="connsiteY125" fmla="*/ 5096106 h 5543222"/>
              <a:gd name="connsiteX126" fmla="*/ 1533370 w 4833822"/>
              <a:gd name="connsiteY126" fmla="*/ 4580039 h 5543222"/>
              <a:gd name="connsiteX127" fmla="*/ 1633712 w 4833822"/>
              <a:gd name="connsiteY127" fmla="*/ 4447438 h 5543222"/>
              <a:gd name="connsiteX128" fmla="*/ 1142733 w 4833822"/>
              <a:gd name="connsiteY128" fmla="*/ 4762812 h 5543222"/>
              <a:gd name="connsiteX129" fmla="*/ 1031635 w 4833822"/>
              <a:gd name="connsiteY129" fmla="*/ 4791484 h 5543222"/>
              <a:gd name="connsiteX130" fmla="*/ 1096142 w 4833822"/>
              <a:gd name="connsiteY130" fmla="*/ 4691137 h 5543222"/>
              <a:gd name="connsiteX131" fmla="*/ 1587125 w 4833822"/>
              <a:gd name="connsiteY131" fmla="*/ 4253914 h 5543222"/>
              <a:gd name="connsiteX132" fmla="*/ 3072607 w 4833822"/>
              <a:gd name="connsiteY132" fmla="*/ 4244954 h 5543222"/>
              <a:gd name="connsiteX133" fmla="*/ 2988391 w 4833822"/>
              <a:gd name="connsiteY133" fmla="*/ 4278998 h 5543222"/>
              <a:gd name="connsiteX134" fmla="*/ 3038564 w 4833822"/>
              <a:gd name="connsiteY134" fmla="*/ 4390096 h 5543222"/>
              <a:gd name="connsiteX135" fmla="*/ 3407693 w 4833822"/>
              <a:gd name="connsiteY135" fmla="*/ 4805817 h 5543222"/>
              <a:gd name="connsiteX136" fmla="*/ 3576134 w 4833822"/>
              <a:gd name="connsiteY136" fmla="*/ 4845239 h 5543222"/>
              <a:gd name="connsiteX137" fmla="*/ 4002606 w 4833822"/>
              <a:gd name="connsiteY137" fmla="*/ 4949168 h 5543222"/>
              <a:gd name="connsiteX138" fmla="*/ 4124455 w 4833822"/>
              <a:gd name="connsiteY138" fmla="*/ 5031595 h 5543222"/>
              <a:gd name="connsiteX139" fmla="*/ 3586885 w 4833822"/>
              <a:gd name="connsiteY139" fmla="*/ 4483274 h 5543222"/>
              <a:gd name="connsiteX140" fmla="*/ 3339600 w 4833822"/>
              <a:gd name="connsiteY140" fmla="*/ 4339922 h 5543222"/>
              <a:gd name="connsiteX141" fmla="*/ 3551045 w 4833822"/>
              <a:gd name="connsiteY141" fmla="*/ 4515532 h 5543222"/>
              <a:gd name="connsiteX142" fmla="*/ 3658561 w 4833822"/>
              <a:gd name="connsiteY142" fmla="*/ 4698306 h 5543222"/>
              <a:gd name="connsiteX143" fmla="*/ 3536712 w 4833822"/>
              <a:gd name="connsiteY143" fmla="*/ 4623043 h 5543222"/>
              <a:gd name="connsiteX144" fmla="*/ 3167577 w 4833822"/>
              <a:gd name="connsiteY144" fmla="*/ 4286167 h 5543222"/>
              <a:gd name="connsiteX145" fmla="*/ 3072607 w 4833822"/>
              <a:gd name="connsiteY145" fmla="*/ 4244954 h 5543222"/>
              <a:gd name="connsiteX146" fmla="*/ 1497530 w 4833822"/>
              <a:gd name="connsiteY146" fmla="*/ 4157154 h 5543222"/>
              <a:gd name="connsiteX147" fmla="*/ 644585 w 4833822"/>
              <a:gd name="connsiteY147" fmla="*/ 4282585 h 5543222"/>
              <a:gd name="connsiteX148" fmla="*/ 404469 w 4833822"/>
              <a:gd name="connsiteY148" fmla="*/ 4357842 h 5543222"/>
              <a:gd name="connsiteX149" fmla="*/ 218113 w 4833822"/>
              <a:gd name="connsiteY149" fmla="*/ 4511945 h 5543222"/>
              <a:gd name="connsiteX150" fmla="*/ 347132 w 4833822"/>
              <a:gd name="connsiteY150" fmla="*/ 5031595 h 5543222"/>
              <a:gd name="connsiteX151" fmla="*/ 218113 w 4833822"/>
              <a:gd name="connsiteY151" fmla="*/ 4666047 h 5543222"/>
              <a:gd name="connsiteX152" fmla="*/ 289789 w 4833822"/>
              <a:gd name="connsiteY152" fmla="*/ 4558536 h 5543222"/>
              <a:gd name="connsiteX153" fmla="*/ 271869 w 4833822"/>
              <a:gd name="connsiteY153" fmla="*/ 4544203 h 5543222"/>
              <a:gd name="connsiteX154" fmla="*/ 304127 w 4833822"/>
              <a:gd name="connsiteY154" fmla="*/ 4451020 h 5543222"/>
              <a:gd name="connsiteX155" fmla="*/ 400887 w 4833822"/>
              <a:gd name="connsiteY155" fmla="*/ 4368594 h 5543222"/>
              <a:gd name="connsiteX156" fmla="*/ 404469 w 4833822"/>
              <a:gd name="connsiteY156" fmla="*/ 4361424 h 5543222"/>
              <a:gd name="connsiteX157" fmla="*/ 408056 w 4833822"/>
              <a:gd name="connsiteY157" fmla="*/ 4361424 h 5543222"/>
              <a:gd name="connsiteX158" fmla="*/ 569323 w 4833822"/>
              <a:gd name="connsiteY158" fmla="*/ 4318420 h 5543222"/>
              <a:gd name="connsiteX159" fmla="*/ 777186 w 4833822"/>
              <a:gd name="connsiteY159" fmla="*/ 4429518 h 5543222"/>
              <a:gd name="connsiteX160" fmla="*/ 1250249 w 4833822"/>
              <a:gd name="connsiteY160" fmla="*/ 4261077 h 5543222"/>
              <a:gd name="connsiteX161" fmla="*/ 1497530 w 4833822"/>
              <a:gd name="connsiteY161" fmla="*/ 4157154 h 5543222"/>
              <a:gd name="connsiteX162" fmla="*/ 3393360 w 4833822"/>
              <a:gd name="connsiteY162" fmla="*/ 4116384 h 5543222"/>
              <a:gd name="connsiteX163" fmla="*/ 3271511 w 4833822"/>
              <a:gd name="connsiteY163" fmla="*/ 4153567 h 5543222"/>
              <a:gd name="connsiteX164" fmla="*/ 3486538 w 4833822"/>
              <a:gd name="connsiteY164" fmla="*/ 4282585 h 5543222"/>
              <a:gd name="connsiteX165" fmla="*/ 4092197 w 4833822"/>
              <a:gd name="connsiteY165" fmla="*/ 4615879 h 5543222"/>
              <a:gd name="connsiteX166" fmla="*/ 3873588 w 4833822"/>
              <a:gd name="connsiteY166" fmla="*/ 4615879 h 5543222"/>
              <a:gd name="connsiteX167" fmla="*/ 4002606 w 4833822"/>
              <a:gd name="connsiteY167" fmla="*/ 4744892 h 5543222"/>
              <a:gd name="connsiteX168" fmla="*/ 4106535 w 4833822"/>
              <a:gd name="connsiteY168" fmla="*/ 4716221 h 5543222"/>
              <a:gd name="connsiteX169" fmla="*/ 4325144 w 4833822"/>
              <a:gd name="connsiteY169" fmla="*/ 4390096 h 5543222"/>
              <a:gd name="connsiteX170" fmla="*/ 4038441 w 4833822"/>
              <a:gd name="connsiteY170" fmla="*/ 4300505 h 5543222"/>
              <a:gd name="connsiteX171" fmla="*/ 3624178 w 4833822"/>
              <a:gd name="connsiteY171" fmla="*/ 4286893 h 5543222"/>
              <a:gd name="connsiteX172" fmla="*/ 3486739 w 4833822"/>
              <a:gd name="connsiteY172" fmla="*/ 4261114 h 5543222"/>
              <a:gd name="connsiteX173" fmla="*/ 3486739 w 4833822"/>
              <a:gd name="connsiteY173" fmla="*/ 4265109 h 5543222"/>
              <a:gd name="connsiteX174" fmla="*/ 3485394 w 4833822"/>
              <a:gd name="connsiteY174" fmla="*/ 4262420 h 5543222"/>
              <a:gd name="connsiteX175" fmla="*/ 3486706 w 4833822"/>
              <a:gd name="connsiteY175" fmla="*/ 4261108 h 5543222"/>
              <a:gd name="connsiteX176" fmla="*/ 3486538 w 4833822"/>
              <a:gd name="connsiteY176" fmla="*/ 4261077 h 5543222"/>
              <a:gd name="connsiteX177" fmla="*/ 3543876 w 4833822"/>
              <a:gd name="connsiteY177" fmla="*/ 4200153 h 5543222"/>
              <a:gd name="connsiteX178" fmla="*/ 4518674 w 4833822"/>
              <a:gd name="connsiteY178" fmla="*/ 4347091 h 5543222"/>
              <a:gd name="connsiteX179" fmla="*/ 4328731 w 4833822"/>
              <a:gd name="connsiteY179" fmla="*/ 4544203 h 5543222"/>
              <a:gd name="connsiteX180" fmla="*/ 4457745 w 4833822"/>
              <a:gd name="connsiteY180" fmla="*/ 4472522 h 5543222"/>
              <a:gd name="connsiteX181" fmla="*/ 4579599 w 4833822"/>
              <a:gd name="connsiteY181" fmla="*/ 4465359 h 5543222"/>
              <a:gd name="connsiteX182" fmla="*/ 4500754 w 4833822"/>
              <a:gd name="connsiteY182" fmla="*/ 4544203 h 5543222"/>
              <a:gd name="connsiteX183" fmla="*/ 4314393 w 4833822"/>
              <a:gd name="connsiteY183" fmla="*/ 4777151 h 5543222"/>
              <a:gd name="connsiteX184" fmla="*/ 4346651 w 4833822"/>
              <a:gd name="connsiteY184" fmla="*/ 4841657 h 5543222"/>
              <a:gd name="connsiteX185" fmla="*/ 4403989 w 4833822"/>
              <a:gd name="connsiteY185" fmla="*/ 4791484 h 5543222"/>
              <a:gd name="connsiteX186" fmla="*/ 4482833 w 4833822"/>
              <a:gd name="connsiteY186" fmla="*/ 4601541 h 5543222"/>
              <a:gd name="connsiteX187" fmla="*/ 4590350 w 4833822"/>
              <a:gd name="connsiteY187" fmla="*/ 4580039 h 5543222"/>
              <a:gd name="connsiteX188" fmla="*/ 4608265 w 4833822"/>
              <a:gd name="connsiteY188" fmla="*/ 4662465 h 5543222"/>
              <a:gd name="connsiteX189" fmla="*/ 4608265 w 4833822"/>
              <a:gd name="connsiteY189" fmla="*/ 4666047 h 5543222"/>
              <a:gd name="connsiteX190" fmla="*/ 4421909 w 4833822"/>
              <a:gd name="connsiteY190" fmla="*/ 4877492 h 5543222"/>
              <a:gd name="connsiteX191" fmla="*/ 4608265 w 4833822"/>
              <a:gd name="connsiteY191" fmla="*/ 4666047 h 5543222"/>
              <a:gd name="connsiteX192" fmla="*/ 4611852 w 4833822"/>
              <a:gd name="connsiteY192" fmla="*/ 4662465 h 5543222"/>
              <a:gd name="connsiteX193" fmla="*/ 4611852 w 4833822"/>
              <a:gd name="connsiteY193" fmla="*/ 4658883 h 5543222"/>
              <a:gd name="connsiteX194" fmla="*/ 4694279 w 4833822"/>
              <a:gd name="connsiteY194" fmla="*/ 4644545 h 5543222"/>
              <a:gd name="connsiteX195" fmla="*/ 4651275 w 4833822"/>
              <a:gd name="connsiteY195" fmla="*/ 4468941 h 5543222"/>
              <a:gd name="connsiteX196" fmla="*/ 4572429 w 4833822"/>
              <a:gd name="connsiteY196" fmla="*/ 4350673 h 5543222"/>
              <a:gd name="connsiteX197" fmla="*/ 4583181 w 4833822"/>
              <a:gd name="connsiteY197" fmla="*/ 4257496 h 5543222"/>
              <a:gd name="connsiteX198" fmla="*/ 4436247 w 4833822"/>
              <a:gd name="connsiteY198" fmla="*/ 4210909 h 5543222"/>
              <a:gd name="connsiteX199" fmla="*/ 3504459 w 4833822"/>
              <a:gd name="connsiteY199" fmla="*/ 4124895 h 5543222"/>
              <a:gd name="connsiteX200" fmla="*/ 3393360 w 4833822"/>
              <a:gd name="connsiteY200" fmla="*/ 4116384 h 5543222"/>
              <a:gd name="connsiteX201" fmla="*/ 655337 w 4833822"/>
              <a:gd name="connsiteY201" fmla="*/ 3985126 h 5543222"/>
              <a:gd name="connsiteX202" fmla="*/ 637416 w 4833822"/>
              <a:gd name="connsiteY202" fmla="*/ 4042469 h 5543222"/>
              <a:gd name="connsiteX203" fmla="*/ 863200 w 4833822"/>
              <a:gd name="connsiteY203" fmla="*/ 4146398 h 5543222"/>
              <a:gd name="connsiteX204" fmla="*/ 734181 w 4833822"/>
              <a:gd name="connsiteY204" fmla="*/ 4006633 h 5543222"/>
              <a:gd name="connsiteX205" fmla="*/ 655337 w 4833822"/>
              <a:gd name="connsiteY205" fmla="*/ 3985126 h 5543222"/>
              <a:gd name="connsiteX206" fmla="*/ 465399 w 4833822"/>
              <a:gd name="connsiteY206" fmla="*/ 3945709 h 5543222"/>
              <a:gd name="connsiteX207" fmla="*/ 465399 w 4833822"/>
              <a:gd name="connsiteY207" fmla="*/ 4146398 h 5543222"/>
              <a:gd name="connsiteX208" fmla="*/ 501234 w 4833822"/>
              <a:gd name="connsiteY208" fmla="*/ 4203740 h 5543222"/>
              <a:gd name="connsiteX209" fmla="*/ 554990 w 4833822"/>
              <a:gd name="connsiteY209" fmla="*/ 4149985 h 5543222"/>
              <a:gd name="connsiteX210" fmla="*/ 465399 w 4833822"/>
              <a:gd name="connsiteY210" fmla="*/ 3945709 h 5543222"/>
              <a:gd name="connsiteX211" fmla="*/ 4325169 w 4833822"/>
              <a:gd name="connsiteY211" fmla="*/ 3864812 h 5543222"/>
              <a:gd name="connsiteX212" fmla="*/ 3959602 w 4833822"/>
              <a:gd name="connsiteY212" fmla="*/ 4071140 h 5543222"/>
              <a:gd name="connsiteX213" fmla="*/ 4360985 w 4833822"/>
              <a:gd name="connsiteY213" fmla="*/ 3981544 h 5543222"/>
              <a:gd name="connsiteX214" fmla="*/ 4278558 w 4833822"/>
              <a:gd name="connsiteY214" fmla="*/ 4092642 h 5543222"/>
              <a:gd name="connsiteX215" fmla="*/ 4454163 w 4833822"/>
              <a:gd name="connsiteY215" fmla="*/ 4046051 h 5543222"/>
              <a:gd name="connsiteX216" fmla="*/ 4368153 w 4833822"/>
              <a:gd name="connsiteY216" fmla="*/ 3870446 h 5543222"/>
              <a:gd name="connsiteX217" fmla="*/ 4325169 w 4833822"/>
              <a:gd name="connsiteY217" fmla="*/ 3864812 h 5543222"/>
              <a:gd name="connsiteX218" fmla="*/ 4156709 w 4833822"/>
              <a:gd name="connsiteY218" fmla="*/ 3831024 h 5543222"/>
              <a:gd name="connsiteX219" fmla="*/ 3748157 w 4833822"/>
              <a:gd name="connsiteY219" fmla="*/ 3913450 h 5543222"/>
              <a:gd name="connsiteX220" fmla="*/ 3529543 w 4833822"/>
              <a:gd name="connsiteY220" fmla="*/ 4035299 h 5543222"/>
              <a:gd name="connsiteX221" fmla="*/ 3805494 w 4833822"/>
              <a:gd name="connsiteY221" fmla="*/ 3938540 h 5543222"/>
              <a:gd name="connsiteX222" fmla="*/ 4156709 w 4833822"/>
              <a:gd name="connsiteY222" fmla="*/ 3831024 h 5543222"/>
              <a:gd name="connsiteX223" fmla="*/ 399937 w 4833822"/>
              <a:gd name="connsiteY223" fmla="*/ 3787236 h 5543222"/>
              <a:gd name="connsiteX224" fmla="*/ 210944 w 4833822"/>
              <a:gd name="connsiteY224" fmla="*/ 3866864 h 5543222"/>
              <a:gd name="connsiteX225" fmla="*/ 124936 w 4833822"/>
              <a:gd name="connsiteY225" fmla="*/ 4010215 h 5543222"/>
              <a:gd name="connsiteX226" fmla="*/ 275451 w 4833822"/>
              <a:gd name="connsiteY226" fmla="*/ 4003046 h 5543222"/>
              <a:gd name="connsiteX227" fmla="*/ 304127 w 4833822"/>
              <a:gd name="connsiteY227" fmla="*/ 4020966 h 5543222"/>
              <a:gd name="connsiteX228" fmla="*/ 271869 w 4833822"/>
              <a:gd name="connsiteY228" fmla="*/ 4257496 h 5543222"/>
              <a:gd name="connsiteX229" fmla="*/ 311291 w 4833822"/>
              <a:gd name="connsiteY229" fmla="*/ 4099811 h 5543222"/>
              <a:gd name="connsiteX230" fmla="*/ 243203 w 4833822"/>
              <a:gd name="connsiteY230" fmla="*/ 3891948 h 5543222"/>
              <a:gd name="connsiteX231" fmla="*/ 1214409 w 4833822"/>
              <a:gd name="connsiteY231" fmla="*/ 3870446 h 5543222"/>
              <a:gd name="connsiteX232" fmla="*/ 465399 w 4833822"/>
              <a:gd name="connsiteY232" fmla="*/ 3788019 h 5543222"/>
              <a:gd name="connsiteX233" fmla="*/ 399937 w 4833822"/>
              <a:gd name="connsiteY233" fmla="*/ 3787236 h 5543222"/>
              <a:gd name="connsiteX234" fmla="*/ 2524908 w 4833822"/>
              <a:gd name="connsiteY234" fmla="*/ 2652937 h 5543222"/>
              <a:gd name="connsiteX235" fmla="*/ 2732856 w 4833822"/>
              <a:gd name="connsiteY235" fmla="*/ 3294856 h 5543222"/>
              <a:gd name="connsiteX236" fmla="*/ 2775802 w 4833822"/>
              <a:gd name="connsiteY236" fmla="*/ 3364925 h 5543222"/>
              <a:gd name="connsiteX237" fmla="*/ 2823267 w 4833822"/>
              <a:gd name="connsiteY237" fmla="*/ 3288075 h 5543222"/>
              <a:gd name="connsiteX238" fmla="*/ 2879774 w 4833822"/>
              <a:gd name="connsiteY238" fmla="*/ 3077869 h 5543222"/>
              <a:gd name="connsiteX239" fmla="*/ 2920458 w 4833822"/>
              <a:gd name="connsiteY239" fmla="*/ 3611294 h 5543222"/>
              <a:gd name="connsiteX240" fmla="*/ 3132925 w 4833822"/>
              <a:gd name="connsiteY240" fmla="*/ 3552527 h 5543222"/>
              <a:gd name="connsiteX241" fmla="*/ 2879774 w 4833822"/>
              <a:gd name="connsiteY241" fmla="*/ 3927735 h 5543222"/>
              <a:gd name="connsiteX242" fmla="*/ 2131619 w 4833822"/>
              <a:gd name="connsiteY242" fmla="*/ 3875749 h 5543222"/>
              <a:gd name="connsiteX243" fmla="*/ 1894289 w 4833822"/>
              <a:gd name="connsiteY243" fmla="*/ 3525405 h 5543222"/>
              <a:gd name="connsiteX244" fmla="*/ 2075111 w 4833822"/>
              <a:gd name="connsiteY244" fmla="*/ 3613556 h 5543222"/>
              <a:gd name="connsiteX245" fmla="*/ 2086414 w 4833822"/>
              <a:gd name="connsiteY245" fmla="*/ 3098211 h 5543222"/>
              <a:gd name="connsiteX246" fmla="*/ 2163263 w 4833822"/>
              <a:gd name="connsiteY246" fmla="*/ 3242870 h 5543222"/>
              <a:gd name="connsiteX247" fmla="*/ 2224289 w 4833822"/>
              <a:gd name="connsiteY247" fmla="*/ 3288075 h 5543222"/>
              <a:gd name="connsiteX248" fmla="*/ 2242372 w 4833822"/>
              <a:gd name="connsiteY248" fmla="*/ 3224787 h 5543222"/>
              <a:gd name="connsiteX249" fmla="*/ 2524908 w 4833822"/>
              <a:gd name="connsiteY249" fmla="*/ 2652937 h 5543222"/>
              <a:gd name="connsiteX250" fmla="*/ 2540406 w 4833822"/>
              <a:gd name="connsiteY250" fmla="*/ 1845596 h 5543222"/>
              <a:gd name="connsiteX251" fmla="*/ 2092432 w 4833822"/>
              <a:gd name="connsiteY251" fmla="*/ 2752293 h 5543222"/>
              <a:gd name="connsiteX252" fmla="*/ 2063761 w 4833822"/>
              <a:gd name="connsiteY252" fmla="*/ 2852640 h 5543222"/>
              <a:gd name="connsiteX253" fmla="*/ 1967001 w 4833822"/>
              <a:gd name="connsiteY253" fmla="*/ 2780964 h 5543222"/>
              <a:gd name="connsiteX254" fmla="*/ 1845152 w 4833822"/>
              <a:gd name="connsiteY254" fmla="*/ 2551600 h 5543222"/>
              <a:gd name="connsiteX255" fmla="*/ 1827232 w 4833822"/>
              <a:gd name="connsiteY255" fmla="*/ 3368707 h 5543222"/>
              <a:gd name="connsiteX256" fmla="*/ 1540529 w 4833822"/>
              <a:gd name="connsiteY256" fmla="*/ 3228938 h 5543222"/>
              <a:gd name="connsiteX257" fmla="*/ 1916828 w 4833822"/>
              <a:gd name="connsiteY257" fmla="*/ 3784427 h 5543222"/>
              <a:gd name="connsiteX258" fmla="*/ 3103066 w 4833822"/>
              <a:gd name="connsiteY258" fmla="*/ 3866854 h 5543222"/>
              <a:gd name="connsiteX259" fmla="*/ 3504448 w 4833822"/>
              <a:gd name="connsiteY259" fmla="*/ 3271942 h 5543222"/>
              <a:gd name="connsiteX260" fmla="*/ 3167572 w 4833822"/>
              <a:gd name="connsiteY260" fmla="*/ 3365120 h 5543222"/>
              <a:gd name="connsiteX261" fmla="*/ 3103066 w 4833822"/>
              <a:gd name="connsiteY261" fmla="*/ 2519346 h 5543222"/>
              <a:gd name="connsiteX262" fmla="*/ 3013470 w 4833822"/>
              <a:gd name="connsiteY262" fmla="*/ 2852640 h 5543222"/>
              <a:gd name="connsiteX263" fmla="*/ 2938212 w 4833822"/>
              <a:gd name="connsiteY263" fmla="*/ 2974489 h 5543222"/>
              <a:gd name="connsiteX264" fmla="*/ 2870119 w 4833822"/>
              <a:gd name="connsiteY264" fmla="*/ 2863391 h 5543222"/>
              <a:gd name="connsiteX265" fmla="*/ 2540406 w 4833822"/>
              <a:gd name="connsiteY265" fmla="*/ 1845596 h 5543222"/>
              <a:gd name="connsiteX266" fmla="*/ 357884 w 4833822"/>
              <a:gd name="connsiteY266" fmla="*/ 1773925 h 5543222"/>
              <a:gd name="connsiteX267" fmla="*/ 422396 w 4833822"/>
              <a:gd name="connsiteY267" fmla="*/ 1856352 h 5543222"/>
              <a:gd name="connsiteX268" fmla="*/ 522738 w 4833822"/>
              <a:gd name="connsiteY268" fmla="*/ 2358083 h 5543222"/>
              <a:gd name="connsiteX269" fmla="*/ 490485 w 4833822"/>
              <a:gd name="connsiteY269" fmla="*/ 2497853 h 5543222"/>
              <a:gd name="connsiteX270" fmla="*/ 386555 w 4833822"/>
              <a:gd name="connsiteY270" fmla="*/ 2397506 h 5543222"/>
              <a:gd name="connsiteX271" fmla="*/ 286208 w 4833822"/>
              <a:gd name="connsiteY271" fmla="*/ 1856352 h 5543222"/>
              <a:gd name="connsiteX272" fmla="*/ 357884 w 4833822"/>
              <a:gd name="connsiteY272" fmla="*/ 1773925 h 5543222"/>
              <a:gd name="connsiteX273" fmla="*/ 4036204 w 4833822"/>
              <a:gd name="connsiteY273" fmla="*/ 356534 h 5543222"/>
              <a:gd name="connsiteX274" fmla="*/ 4110123 w 4833822"/>
              <a:gd name="connsiteY274" fmla="*/ 419249 h 5543222"/>
              <a:gd name="connsiteX275" fmla="*/ 4063531 w 4833822"/>
              <a:gd name="connsiteY275" fmla="*/ 1229193 h 5543222"/>
              <a:gd name="connsiteX276" fmla="*/ 3938100 w 4833822"/>
              <a:gd name="connsiteY276" fmla="*/ 917399 h 5543222"/>
              <a:gd name="connsiteX277" fmla="*/ 3970353 w 4833822"/>
              <a:gd name="connsiteY277" fmla="*/ 422836 h 5543222"/>
              <a:gd name="connsiteX278" fmla="*/ 4036204 w 4833822"/>
              <a:gd name="connsiteY278" fmla="*/ 356534 h 5543222"/>
              <a:gd name="connsiteX279" fmla="*/ 915320 w 4833822"/>
              <a:gd name="connsiteY279" fmla="*/ 98105 h 5543222"/>
              <a:gd name="connsiteX280" fmla="*/ 1020430 w 4833822"/>
              <a:gd name="connsiteY280" fmla="*/ 778867 h 5543222"/>
              <a:gd name="connsiteX281" fmla="*/ 811383 w 4833822"/>
              <a:gd name="connsiteY281" fmla="*/ 739281 h 5543222"/>
              <a:gd name="connsiteX282" fmla="*/ 915320 w 4833822"/>
              <a:gd name="connsiteY282" fmla="*/ 98105 h 5543222"/>
              <a:gd name="connsiteX283" fmla="*/ 2546201 w 4833822"/>
              <a:gd name="connsiteY283" fmla="*/ 2452 h 5543222"/>
              <a:gd name="connsiteX284" fmla="*/ 3047525 w 4833822"/>
              <a:gd name="connsiteY284" fmla="*/ 704850 h 5543222"/>
              <a:gd name="connsiteX285" fmla="*/ 3054443 w 4833822"/>
              <a:gd name="connsiteY285" fmla="*/ 1378652 h 5543222"/>
              <a:gd name="connsiteX286" fmla="*/ 3282263 w 4833822"/>
              <a:gd name="connsiteY286" fmla="*/ 519595 h 5543222"/>
              <a:gd name="connsiteX287" fmla="*/ 3257173 w 4833822"/>
              <a:gd name="connsiteY287" fmla="*/ 379826 h 5543222"/>
              <a:gd name="connsiteX288" fmla="*/ 3278681 w 4833822"/>
              <a:gd name="connsiteY288" fmla="*/ 290230 h 5543222"/>
              <a:gd name="connsiteX289" fmla="*/ 3361107 w 4833822"/>
              <a:gd name="connsiteY289" fmla="*/ 347573 h 5543222"/>
              <a:gd name="connsiteX290" fmla="*/ 3884339 w 4833822"/>
              <a:gd name="connsiteY290" fmla="*/ 1659243 h 5543222"/>
              <a:gd name="connsiteX291" fmla="*/ 3776823 w 4833822"/>
              <a:gd name="connsiteY291" fmla="*/ 2279238 h 5543222"/>
              <a:gd name="connsiteX292" fmla="*/ 4002606 w 4833822"/>
              <a:gd name="connsiteY292" fmla="*/ 2060629 h 5543222"/>
              <a:gd name="connsiteX293" fmla="*/ 4059943 w 4833822"/>
              <a:gd name="connsiteY293" fmla="*/ 1996118 h 5543222"/>
              <a:gd name="connsiteX294" fmla="*/ 4117286 w 4833822"/>
              <a:gd name="connsiteY294" fmla="*/ 2071380 h 5543222"/>
              <a:gd name="connsiteX295" fmla="*/ 4131625 w 4833822"/>
              <a:gd name="connsiteY295" fmla="*/ 2884902 h 5543222"/>
              <a:gd name="connsiteX296" fmla="*/ 3755321 w 4833822"/>
              <a:gd name="connsiteY296" fmla="*/ 3716344 h 5543222"/>
              <a:gd name="connsiteX297" fmla="*/ 3723067 w 4833822"/>
              <a:gd name="connsiteY297" fmla="*/ 3791601 h 5543222"/>
              <a:gd name="connsiteX298" fmla="*/ 4099366 w 4833822"/>
              <a:gd name="connsiteY298" fmla="*/ 3730677 h 5543222"/>
              <a:gd name="connsiteX299" fmla="*/ 4550927 w 4833822"/>
              <a:gd name="connsiteY299" fmla="*/ 4081891 h 5543222"/>
              <a:gd name="connsiteX300" fmla="*/ 4604683 w 4833822"/>
              <a:gd name="connsiteY300" fmla="*/ 4182238 h 5543222"/>
              <a:gd name="connsiteX301" fmla="*/ 4576011 w 4833822"/>
              <a:gd name="connsiteY301" fmla="*/ 5024431 h 5543222"/>
              <a:gd name="connsiteX302" fmla="*/ 4432660 w 4833822"/>
              <a:gd name="connsiteY302" fmla="*/ 5085355 h 5543222"/>
              <a:gd name="connsiteX303" fmla="*/ 3999019 w 4833822"/>
              <a:gd name="connsiteY303" fmla="*/ 5318302 h 5543222"/>
              <a:gd name="connsiteX304" fmla="*/ 3192667 w 4833822"/>
              <a:gd name="connsiteY304" fmla="*/ 5250209 h 5543222"/>
              <a:gd name="connsiteX305" fmla="*/ 2662265 w 4833822"/>
              <a:gd name="connsiteY305" fmla="*/ 4619461 h 5543222"/>
              <a:gd name="connsiteX306" fmla="*/ 2680186 w 4833822"/>
              <a:gd name="connsiteY306" fmla="*/ 4938417 h 5543222"/>
              <a:gd name="connsiteX307" fmla="*/ 2655096 w 4833822"/>
              <a:gd name="connsiteY307" fmla="*/ 5250209 h 5543222"/>
              <a:gd name="connsiteX308" fmla="*/ 2063771 w 4833822"/>
              <a:gd name="connsiteY308" fmla="*/ 5536911 h 5543222"/>
              <a:gd name="connsiteX309" fmla="*/ 1827242 w 4833822"/>
              <a:gd name="connsiteY309" fmla="*/ 5486738 h 5543222"/>
              <a:gd name="connsiteX310" fmla="*/ 1594295 w 4833822"/>
              <a:gd name="connsiteY310" fmla="*/ 4945586 h 5543222"/>
              <a:gd name="connsiteX311" fmla="*/ 1952673 w 4833822"/>
              <a:gd name="connsiteY311" fmla="*/ 4411598 h 5543222"/>
              <a:gd name="connsiteX312" fmla="*/ 2020761 w 4833822"/>
              <a:gd name="connsiteY312" fmla="*/ 4278998 h 5543222"/>
              <a:gd name="connsiteX313" fmla="*/ 1841575 w 4833822"/>
              <a:gd name="connsiteY313" fmla="*/ 4422349 h 5543222"/>
              <a:gd name="connsiteX314" fmla="*/ 884697 w 4833822"/>
              <a:gd name="connsiteY314" fmla="*/ 5167782 h 5543222"/>
              <a:gd name="connsiteX315" fmla="*/ 547826 w 4833822"/>
              <a:gd name="connsiteY315" fmla="*/ 5200035 h 5543222"/>
              <a:gd name="connsiteX316" fmla="*/ 357883 w 4833822"/>
              <a:gd name="connsiteY316" fmla="*/ 5142698 h 5543222"/>
              <a:gd name="connsiteX317" fmla="*/ 89095 w 4833822"/>
              <a:gd name="connsiteY317" fmla="*/ 4716221 h 5543222"/>
              <a:gd name="connsiteX318" fmla="*/ 46091 w 4833822"/>
              <a:gd name="connsiteY318" fmla="*/ 4365012 h 5543222"/>
              <a:gd name="connsiteX319" fmla="*/ 440310 w 4833822"/>
              <a:gd name="connsiteY319" fmla="*/ 3716344 h 5543222"/>
              <a:gd name="connsiteX320" fmla="*/ 1020884 w 4833822"/>
              <a:gd name="connsiteY320" fmla="*/ 3766517 h 5543222"/>
              <a:gd name="connsiteX321" fmla="*/ 798688 w 4833822"/>
              <a:gd name="connsiteY321" fmla="*/ 3594495 h 5543222"/>
              <a:gd name="connsiteX322" fmla="*/ 766435 w 4833822"/>
              <a:gd name="connsiteY322" fmla="*/ 3537152 h 5543222"/>
              <a:gd name="connsiteX323" fmla="*/ 838110 w 4833822"/>
              <a:gd name="connsiteY323" fmla="*/ 3515650 h 5543222"/>
              <a:gd name="connsiteX324" fmla="*/ 1060306 w 4833822"/>
              <a:gd name="connsiteY324" fmla="*/ 3608828 h 5543222"/>
              <a:gd name="connsiteX325" fmla="*/ 777186 w 4833822"/>
              <a:gd name="connsiteY325" fmla="*/ 3110680 h 5543222"/>
              <a:gd name="connsiteX326" fmla="*/ 723430 w 4833822"/>
              <a:gd name="connsiteY326" fmla="*/ 2576697 h 5543222"/>
              <a:gd name="connsiteX327" fmla="*/ 727012 w 4833822"/>
              <a:gd name="connsiteY327" fmla="*/ 1877856 h 5543222"/>
              <a:gd name="connsiteX328" fmla="*/ 762853 w 4833822"/>
              <a:gd name="connsiteY328" fmla="*/ 1745256 h 5543222"/>
              <a:gd name="connsiteX329" fmla="*/ 1017302 w 4833822"/>
              <a:gd name="connsiteY329" fmla="*/ 2046291 h 5543222"/>
              <a:gd name="connsiteX330" fmla="*/ 1139151 w 4833822"/>
              <a:gd name="connsiteY330" fmla="*/ 2085713 h 5543222"/>
              <a:gd name="connsiteX331" fmla="*/ 1110480 w 4833822"/>
              <a:gd name="connsiteY331" fmla="*/ 1974615 h 5543222"/>
              <a:gd name="connsiteX332" fmla="*/ 1135564 w 4833822"/>
              <a:gd name="connsiteY332" fmla="*/ 1085837 h 5543222"/>
              <a:gd name="connsiteX333" fmla="*/ 1493942 w 4833822"/>
              <a:gd name="connsiteY333" fmla="*/ 426417 h 5543222"/>
              <a:gd name="connsiteX334" fmla="*/ 1547703 w 4833822"/>
              <a:gd name="connsiteY334" fmla="*/ 372662 h 5543222"/>
              <a:gd name="connsiteX335" fmla="*/ 1597877 w 4833822"/>
              <a:gd name="connsiteY335" fmla="*/ 465840 h 5543222"/>
              <a:gd name="connsiteX336" fmla="*/ 2070940 w 4833822"/>
              <a:gd name="connsiteY336" fmla="*/ 1239939 h 5543222"/>
              <a:gd name="connsiteX337" fmla="*/ 1926239 w 4833822"/>
              <a:gd name="connsiteY337" fmla="*/ 501112 h 5543222"/>
              <a:gd name="connsiteX338" fmla="*/ 2546201 w 4833822"/>
              <a:gd name="connsiteY338" fmla="*/ 2452 h 5543222"/>
              <a:gd name="connsiteX0" fmla="*/ 2144854 w 4833822"/>
              <a:gd name="connsiteY0" fmla="*/ 5071468 h 5445117"/>
              <a:gd name="connsiteX1" fmla="*/ 2053020 w 4833822"/>
              <a:gd name="connsiteY1" fmla="*/ 5080428 h 5445117"/>
              <a:gd name="connsiteX2" fmla="*/ 1959837 w 4833822"/>
              <a:gd name="connsiteY2" fmla="*/ 5155686 h 5445117"/>
              <a:gd name="connsiteX3" fmla="*/ 2045851 w 4833822"/>
              <a:gd name="connsiteY3" fmla="*/ 5273953 h 5445117"/>
              <a:gd name="connsiteX4" fmla="*/ 2042269 w 4833822"/>
              <a:gd name="connsiteY4" fmla="*/ 5177188 h 5445117"/>
              <a:gd name="connsiteX5" fmla="*/ 2106775 w 4833822"/>
              <a:gd name="connsiteY5" fmla="*/ 5112681 h 5445117"/>
              <a:gd name="connsiteX6" fmla="*/ 2128277 w 4833822"/>
              <a:gd name="connsiteY6" fmla="*/ 5184357 h 5445117"/>
              <a:gd name="connsiteX7" fmla="*/ 2164118 w 4833822"/>
              <a:gd name="connsiteY7" fmla="*/ 5234530 h 5445117"/>
              <a:gd name="connsiteX8" fmla="*/ 2232206 w 4833822"/>
              <a:gd name="connsiteY8" fmla="*/ 5198695 h 5445117"/>
              <a:gd name="connsiteX9" fmla="*/ 2228624 w 4833822"/>
              <a:gd name="connsiteY9" fmla="*/ 5105512 h 5445117"/>
              <a:gd name="connsiteX10" fmla="*/ 2144854 w 4833822"/>
              <a:gd name="connsiteY10" fmla="*/ 5071468 h 5445117"/>
              <a:gd name="connsiteX11" fmla="*/ 2508163 w 4833822"/>
              <a:gd name="connsiteY11" fmla="*/ 5041006 h 5445117"/>
              <a:gd name="connsiteX12" fmla="*/ 2407811 w 4833822"/>
              <a:gd name="connsiteY12" fmla="*/ 5349216 h 5445117"/>
              <a:gd name="connsiteX13" fmla="*/ 2508163 w 4833822"/>
              <a:gd name="connsiteY13" fmla="*/ 5041006 h 5445117"/>
              <a:gd name="connsiteX14" fmla="*/ 2215080 w 4833822"/>
              <a:gd name="connsiteY14" fmla="*/ 4956471 h 5445117"/>
              <a:gd name="connsiteX15" fmla="*/ 2171282 w 4833822"/>
              <a:gd name="connsiteY15" fmla="*/ 4962161 h 5445117"/>
              <a:gd name="connsiteX16" fmla="*/ 2350473 w 4833822"/>
              <a:gd name="connsiteY16" fmla="*/ 5241700 h 5445117"/>
              <a:gd name="connsiteX17" fmla="*/ 2393478 w 4833822"/>
              <a:gd name="connsiteY17" fmla="*/ 5058926 h 5445117"/>
              <a:gd name="connsiteX18" fmla="*/ 2252871 w 4833822"/>
              <a:gd name="connsiteY18" fmla="*/ 4957626 h 5445117"/>
              <a:gd name="connsiteX19" fmla="*/ 2215080 w 4833822"/>
              <a:gd name="connsiteY19" fmla="*/ 4956471 h 5445117"/>
              <a:gd name="connsiteX20" fmla="*/ 3767359 w 4833822"/>
              <a:gd name="connsiteY20" fmla="*/ 4837513 h 5445117"/>
              <a:gd name="connsiteX21" fmla="*/ 3913003 w 4833822"/>
              <a:gd name="connsiteY21" fmla="*/ 4919156 h 5445117"/>
              <a:gd name="connsiteX22" fmla="*/ 3930923 w 4833822"/>
              <a:gd name="connsiteY22" fmla="*/ 4944245 h 5445117"/>
              <a:gd name="connsiteX23" fmla="*/ 3923759 w 4833822"/>
              <a:gd name="connsiteY23" fmla="*/ 4969330 h 5445117"/>
              <a:gd name="connsiteX24" fmla="*/ 3672890 w 4833822"/>
              <a:gd name="connsiteY24" fmla="*/ 4951409 h 5445117"/>
              <a:gd name="connsiteX25" fmla="*/ 3672890 w 4833822"/>
              <a:gd name="connsiteY25" fmla="*/ 4883320 h 5445117"/>
              <a:gd name="connsiteX26" fmla="*/ 3708731 w 4833822"/>
              <a:gd name="connsiteY26" fmla="*/ 4858231 h 5445117"/>
              <a:gd name="connsiteX27" fmla="*/ 3767359 w 4833822"/>
              <a:gd name="connsiteY27" fmla="*/ 4837513 h 5445117"/>
              <a:gd name="connsiteX28" fmla="*/ 3779366 w 4833822"/>
              <a:gd name="connsiteY28" fmla="*/ 4797702 h 5445117"/>
              <a:gd name="connsiteX29" fmla="*/ 3637059 w 4833822"/>
              <a:gd name="connsiteY29" fmla="*/ 4822397 h 5445117"/>
              <a:gd name="connsiteX30" fmla="*/ 3497289 w 4833822"/>
              <a:gd name="connsiteY30" fmla="*/ 5005165 h 5445117"/>
              <a:gd name="connsiteX31" fmla="*/ 3615557 w 4833822"/>
              <a:gd name="connsiteY31" fmla="*/ 4947828 h 5445117"/>
              <a:gd name="connsiteX32" fmla="*/ 3852086 w 4833822"/>
              <a:gd name="connsiteY32" fmla="*/ 5105512 h 5445117"/>
              <a:gd name="connsiteX33" fmla="*/ 3952433 w 4833822"/>
              <a:gd name="connsiteY33" fmla="*/ 4933490 h 5445117"/>
              <a:gd name="connsiteX34" fmla="*/ 3945496 w 4833822"/>
              <a:gd name="connsiteY34" fmla="*/ 4916685 h 5445117"/>
              <a:gd name="connsiteX35" fmla="*/ 3938093 w 4833822"/>
              <a:gd name="connsiteY35" fmla="*/ 4916685 h 5445117"/>
              <a:gd name="connsiteX36" fmla="*/ 3927341 w 4833822"/>
              <a:gd name="connsiteY36" fmla="*/ 4916685 h 5445117"/>
              <a:gd name="connsiteX37" fmla="*/ 3909418 w 4833822"/>
              <a:gd name="connsiteY37" fmla="*/ 4911978 h 5445117"/>
              <a:gd name="connsiteX38" fmla="*/ 3920171 w 4833822"/>
              <a:gd name="connsiteY38" fmla="*/ 4911978 h 5445117"/>
              <a:gd name="connsiteX39" fmla="*/ 3945252 w 4833822"/>
              <a:gd name="connsiteY39" fmla="*/ 4916095 h 5445117"/>
              <a:gd name="connsiteX40" fmla="*/ 3928739 w 4833822"/>
              <a:gd name="connsiteY40" fmla="*/ 4876095 h 5445117"/>
              <a:gd name="connsiteX41" fmla="*/ 3822967 w 4833822"/>
              <a:gd name="connsiteY41" fmla="*/ 4799997 h 5445117"/>
              <a:gd name="connsiteX42" fmla="*/ 3779366 w 4833822"/>
              <a:gd name="connsiteY42" fmla="*/ 4797702 h 5445117"/>
              <a:gd name="connsiteX43" fmla="*/ 4196131 w 4833822"/>
              <a:gd name="connsiteY43" fmla="*/ 4653956 h 5445117"/>
              <a:gd name="connsiteX44" fmla="*/ 4235548 w 4833822"/>
              <a:gd name="connsiteY44" fmla="*/ 4883321 h 5445117"/>
              <a:gd name="connsiteX45" fmla="*/ 4454163 w 4833822"/>
              <a:gd name="connsiteY45" fmla="*/ 4886903 h 5445117"/>
              <a:gd name="connsiteX46" fmla="*/ 4196131 w 4833822"/>
              <a:gd name="connsiteY46" fmla="*/ 4653956 h 5445117"/>
              <a:gd name="connsiteX47" fmla="*/ 1174995 w 4833822"/>
              <a:gd name="connsiteY47" fmla="*/ 4338578 h 5445117"/>
              <a:gd name="connsiteX48" fmla="*/ 1250253 w 4833822"/>
              <a:gd name="connsiteY48" fmla="*/ 4385170 h 5445117"/>
              <a:gd name="connsiteX49" fmla="*/ 1035224 w 4833822"/>
              <a:gd name="connsiteY49" fmla="*/ 4496263 h 5445117"/>
              <a:gd name="connsiteX50" fmla="*/ 981463 w 4833822"/>
              <a:gd name="connsiteY50" fmla="*/ 4471179 h 5445117"/>
              <a:gd name="connsiteX51" fmla="*/ 1174995 w 4833822"/>
              <a:gd name="connsiteY51" fmla="*/ 4338578 h 5445117"/>
              <a:gd name="connsiteX52" fmla="*/ 3960412 w 4833822"/>
              <a:gd name="connsiteY52" fmla="*/ 4309303 h 5445117"/>
              <a:gd name="connsiteX53" fmla="*/ 4095776 w 4833822"/>
              <a:gd name="connsiteY53" fmla="*/ 4367248 h 5445117"/>
              <a:gd name="connsiteX54" fmla="*/ 4052767 w 4833822"/>
              <a:gd name="connsiteY54" fmla="*/ 4395918 h 5445117"/>
              <a:gd name="connsiteX55" fmla="*/ 3852081 w 4833822"/>
              <a:gd name="connsiteY55" fmla="*/ 4363667 h 5445117"/>
              <a:gd name="connsiteX56" fmla="*/ 3859245 w 4833822"/>
              <a:gd name="connsiteY56" fmla="*/ 4327828 h 5445117"/>
              <a:gd name="connsiteX57" fmla="*/ 3917370 w 4833822"/>
              <a:gd name="connsiteY57" fmla="*/ 4310303 h 5445117"/>
              <a:gd name="connsiteX58" fmla="*/ 3960412 w 4833822"/>
              <a:gd name="connsiteY58" fmla="*/ 4309303 h 5445117"/>
              <a:gd name="connsiteX59" fmla="*/ 2177948 w 4833822"/>
              <a:gd name="connsiteY59" fmla="*/ 4215053 h 5445117"/>
              <a:gd name="connsiteX60" fmla="*/ 2146198 w 4833822"/>
              <a:gd name="connsiteY60" fmla="*/ 4238235 h 5445117"/>
              <a:gd name="connsiteX61" fmla="*/ 1680303 w 4833822"/>
              <a:gd name="connsiteY61" fmla="*/ 4937077 h 5445117"/>
              <a:gd name="connsiteX62" fmla="*/ 1762730 w 4833822"/>
              <a:gd name="connsiteY62" fmla="*/ 5299037 h 5445117"/>
              <a:gd name="connsiteX63" fmla="*/ 1802152 w 4833822"/>
              <a:gd name="connsiteY63" fmla="*/ 5019504 h 5445117"/>
              <a:gd name="connsiteX64" fmla="*/ 2081691 w 4833822"/>
              <a:gd name="connsiteY64" fmla="*/ 4861814 h 5445117"/>
              <a:gd name="connsiteX65" fmla="*/ 1845157 w 4833822"/>
              <a:gd name="connsiteY65" fmla="*/ 4944241 h 5445117"/>
              <a:gd name="connsiteX66" fmla="*/ 1744810 w 4833822"/>
              <a:gd name="connsiteY66" fmla="*/ 4915575 h 5445117"/>
              <a:gd name="connsiteX67" fmla="*/ 2060189 w 4833822"/>
              <a:gd name="connsiteY67" fmla="*/ 4761472 h 5445117"/>
              <a:gd name="connsiteX68" fmla="*/ 2178451 w 4833822"/>
              <a:gd name="connsiteY68" fmla="*/ 4700542 h 5445117"/>
              <a:gd name="connsiteX69" fmla="*/ 2293136 w 4833822"/>
              <a:gd name="connsiteY69" fmla="*/ 4234653 h 5445117"/>
              <a:gd name="connsiteX70" fmla="*/ 1999259 w 4833822"/>
              <a:gd name="connsiteY70" fmla="*/ 4650374 h 5445117"/>
              <a:gd name="connsiteX71" fmla="*/ 2196371 w 4833822"/>
              <a:gd name="connsiteY71" fmla="*/ 4220315 h 5445117"/>
              <a:gd name="connsiteX72" fmla="*/ 2177948 w 4833822"/>
              <a:gd name="connsiteY72" fmla="*/ 4215053 h 5445117"/>
              <a:gd name="connsiteX73" fmla="*/ 2511745 w 4833822"/>
              <a:gd name="connsiteY73" fmla="*/ 4202400 h 5445117"/>
              <a:gd name="connsiteX74" fmla="*/ 2482010 w 4833822"/>
              <a:gd name="connsiteY74" fmla="*/ 4430696 h 5445117"/>
              <a:gd name="connsiteX75" fmla="*/ 2486655 w 4833822"/>
              <a:gd name="connsiteY75" fmla="*/ 4496261 h 5445117"/>
              <a:gd name="connsiteX76" fmla="*/ 2514429 w 4833822"/>
              <a:gd name="connsiteY76" fmla="*/ 4511940 h 5445117"/>
              <a:gd name="connsiteX77" fmla="*/ 2526077 w 4833822"/>
              <a:gd name="connsiteY77" fmla="*/ 4535686 h 5445117"/>
              <a:gd name="connsiteX78" fmla="*/ 2486655 w 4833822"/>
              <a:gd name="connsiteY78" fmla="*/ 4496264 h 5445117"/>
              <a:gd name="connsiteX79" fmla="*/ 2486655 w 4833822"/>
              <a:gd name="connsiteY79" fmla="*/ 4496267 h 5445117"/>
              <a:gd name="connsiteX80" fmla="*/ 2440069 w 4833822"/>
              <a:gd name="connsiteY80" fmla="*/ 4772223 h 5445117"/>
              <a:gd name="connsiteX81" fmla="*/ 2375563 w 4833822"/>
              <a:gd name="connsiteY81" fmla="*/ 4334995 h 5445117"/>
              <a:gd name="connsiteX82" fmla="*/ 2296718 w 4833822"/>
              <a:gd name="connsiteY82" fmla="*/ 4704130 h 5445117"/>
              <a:gd name="connsiteX83" fmla="*/ 2429318 w 4833822"/>
              <a:gd name="connsiteY83" fmla="*/ 4825979 h 5445117"/>
              <a:gd name="connsiteX84" fmla="*/ 2493825 w 4833822"/>
              <a:gd name="connsiteY84" fmla="*/ 4725632 h 5445117"/>
              <a:gd name="connsiteX85" fmla="*/ 2529665 w 4833822"/>
              <a:gd name="connsiteY85" fmla="*/ 4535689 h 5445117"/>
              <a:gd name="connsiteX86" fmla="*/ 2511745 w 4833822"/>
              <a:gd name="connsiteY86" fmla="*/ 4202400 h 5445117"/>
              <a:gd name="connsiteX87" fmla="*/ 2808528 w 4833822"/>
              <a:gd name="connsiteY87" fmla="*/ 4199934 h 5445117"/>
              <a:gd name="connsiteX88" fmla="*/ 2784115 w 4833822"/>
              <a:gd name="connsiteY88" fmla="*/ 4213151 h 5445117"/>
              <a:gd name="connsiteX89" fmla="*/ 2798448 w 4833822"/>
              <a:gd name="connsiteY89" fmla="*/ 4288409 h 5445117"/>
              <a:gd name="connsiteX90" fmla="*/ 2880875 w 4833822"/>
              <a:gd name="connsiteY90" fmla="*/ 4403089 h 5445117"/>
              <a:gd name="connsiteX91" fmla="*/ 3142493 w 4833822"/>
              <a:gd name="connsiteY91" fmla="*/ 4732801 h 5445117"/>
              <a:gd name="connsiteX92" fmla="*/ 2891625 w 4833822"/>
              <a:gd name="connsiteY92" fmla="*/ 4567942 h 5445117"/>
              <a:gd name="connsiteX93" fmla="*/ 2683768 w 4833822"/>
              <a:gd name="connsiteY93" fmla="*/ 4324244 h 5445117"/>
              <a:gd name="connsiteX94" fmla="*/ 2651515 w 4833822"/>
              <a:gd name="connsiteY94" fmla="*/ 4349333 h 5445117"/>
              <a:gd name="connsiteX95" fmla="*/ 2866541 w 4833822"/>
              <a:gd name="connsiteY95" fmla="*/ 4593032 h 5445117"/>
              <a:gd name="connsiteX96" fmla="*/ 3389773 w 4833822"/>
              <a:gd name="connsiteY96" fmla="*/ 5191526 h 5445117"/>
              <a:gd name="connsiteX97" fmla="*/ 3637059 w 4833822"/>
              <a:gd name="connsiteY97" fmla="*/ 5234530 h 5445117"/>
              <a:gd name="connsiteX98" fmla="*/ 3246422 w 4833822"/>
              <a:gd name="connsiteY98" fmla="*/ 4865401 h 5445117"/>
              <a:gd name="connsiteX99" fmla="*/ 3400524 w 4833822"/>
              <a:gd name="connsiteY99" fmla="*/ 4915575 h 5445117"/>
              <a:gd name="connsiteX100" fmla="*/ 3336018 w 4833822"/>
              <a:gd name="connsiteY100" fmla="*/ 4768636 h 5445117"/>
              <a:gd name="connsiteX101" fmla="*/ 3095901 w 4833822"/>
              <a:gd name="connsiteY101" fmla="*/ 4507023 h 5445117"/>
              <a:gd name="connsiteX102" fmla="*/ 2862954 w 4833822"/>
              <a:gd name="connsiteY102" fmla="*/ 4238235 h 5445117"/>
              <a:gd name="connsiteX103" fmla="*/ 2808528 w 4833822"/>
              <a:gd name="connsiteY103" fmla="*/ 4199934 h 5445117"/>
              <a:gd name="connsiteX104" fmla="*/ 1587125 w 4833822"/>
              <a:gd name="connsiteY104" fmla="*/ 4155809 h 5445117"/>
              <a:gd name="connsiteX105" fmla="*/ 798688 w 4833822"/>
              <a:gd name="connsiteY105" fmla="*/ 4363672 h 5445117"/>
              <a:gd name="connsiteX106" fmla="*/ 780768 w 4833822"/>
              <a:gd name="connsiteY106" fmla="*/ 4987250 h 5445117"/>
              <a:gd name="connsiteX107" fmla="*/ 791519 w 4833822"/>
              <a:gd name="connsiteY107" fmla="*/ 4793726 h 5445117"/>
              <a:gd name="connsiteX108" fmla="*/ 709092 w 4833822"/>
              <a:gd name="connsiteY108" fmla="*/ 4431760 h 5445117"/>
              <a:gd name="connsiteX109" fmla="*/ 368634 w 4833822"/>
              <a:gd name="connsiteY109" fmla="*/ 4442511 h 5445117"/>
              <a:gd name="connsiteX110" fmla="*/ 332793 w 4833822"/>
              <a:gd name="connsiteY110" fmla="*/ 4467601 h 5445117"/>
              <a:gd name="connsiteX111" fmla="*/ 368634 w 4833822"/>
              <a:gd name="connsiteY111" fmla="*/ 4481934 h 5445117"/>
              <a:gd name="connsiteX112" fmla="*/ 350714 w 4833822"/>
              <a:gd name="connsiteY112" fmla="*/ 4782974 h 5445117"/>
              <a:gd name="connsiteX113" fmla="*/ 447479 w 4833822"/>
              <a:gd name="connsiteY113" fmla="*/ 4847481 h 5445117"/>
              <a:gd name="connsiteX114" fmla="*/ 486896 w 4833822"/>
              <a:gd name="connsiteY114" fmla="*/ 4747134 h 5445117"/>
              <a:gd name="connsiteX115" fmla="*/ 468981 w 4833822"/>
              <a:gd name="connsiteY115" fmla="*/ 4628867 h 5445117"/>
              <a:gd name="connsiteX116" fmla="*/ 372216 w 4833822"/>
              <a:gd name="connsiteY116" fmla="*/ 4736383 h 5445117"/>
              <a:gd name="connsiteX117" fmla="*/ 382967 w 4833822"/>
              <a:gd name="connsiteY117" fmla="*/ 4585862 h 5445117"/>
              <a:gd name="connsiteX118" fmla="*/ 497647 w 4833822"/>
              <a:gd name="connsiteY118" fmla="*/ 4546440 h 5445117"/>
              <a:gd name="connsiteX119" fmla="*/ 569323 w 4833822"/>
              <a:gd name="connsiteY119" fmla="*/ 4661125 h 5445117"/>
              <a:gd name="connsiteX120" fmla="*/ 580074 w 4833822"/>
              <a:gd name="connsiteY120" fmla="*/ 4872565 h 5445117"/>
              <a:gd name="connsiteX121" fmla="*/ 612332 w 4833822"/>
              <a:gd name="connsiteY121" fmla="*/ 4628867 h 5445117"/>
              <a:gd name="connsiteX122" fmla="*/ 497647 w 4833822"/>
              <a:gd name="connsiteY122" fmla="*/ 4395920 h 5445117"/>
              <a:gd name="connsiteX123" fmla="*/ 730594 w 4833822"/>
              <a:gd name="connsiteY123" fmla="*/ 4800889 h 5445117"/>
              <a:gd name="connsiteX124" fmla="*/ 547826 w 4833822"/>
              <a:gd name="connsiteY124" fmla="*/ 4965748 h 5445117"/>
              <a:gd name="connsiteX125" fmla="*/ 834528 w 4833822"/>
              <a:gd name="connsiteY125" fmla="*/ 4998001 h 5445117"/>
              <a:gd name="connsiteX126" fmla="*/ 1533370 w 4833822"/>
              <a:gd name="connsiteY126" fmla="*/ 4481934 h 5445117"/>
              <a:gd name="connsiteX127" fmla="*/ 1633712 w 4833822"/>
              <a:gd name="connsiteY127" fmla="*/ 4349333 h 5445117"/>
              <a:gd name="connsiteX128" fmla="*/ 1142733 w 4833822"/>
              <a:gd name="connsiteY128" fmla="*/ 4664707 h 5445117"/>
              <a:gd name="connsiteX129" fmla="*/ 1031635 w 4833822"/>
              <a:gd name="connsiteY129" fmla="*/ 4693379 h 5445117"/>
              <a:gd name="connsiteX130" fmla="*/ 1096142 w 4833822"/>
              <a:gd name="connsiteY130" fmla="*/ 4593032 h 5445117"/>
              <a:gd name="connsiteX131" fmla="*/ 1587125 w 4833822"/>
              <a:gd name="connsiteY131" fmla="*/ 4155809 h 5445117"/>
              <a:gd name="connsiteX132" fmla="*/ 3072607 w 4833822"/>
              <a:gd name="connsiteY132" fmla="*/ 4146849 h 5445117"/>
              <a:gd name="connsiteX133" fmla="*/ 2988391 w 4833822"/>
              <a:gd name="connsiteY133" fmla="*/ 4180893 h 5445117"/>
              <a:gd name="connsiteX134" fmla="*/ 3038564 w 4833822"/>
              <a:gd name="connsiteY134" fmla="*/ 4291991 h 5445117"/>
              <a:gd name="connsiteX135" fmla="*/ 3407693 w 4833822"/>
              <a:gd name="connsiteY135" fmla="*/ 4707712 h 5445117"/>
              <a:gd name="connsiteX136" fmla="*/ 3576134 w 4833822"/>
              <a:gd name="connsiteY136" fmla="*/ 4747134 h 5445117"/>
              <a:gd name="connsiteX137" fmla="*/ 4002606 w 4833822"/>
              <a:gd name="connsiteY137" fmla="*/ 4851063 h 5445117"/>
              <a:gd name="connsiteX138" fmla="*/ 4124455 w 4833822"/>
              <a:gd name="connsiteY138" fmla="*/ 4933490 h 5445117"/>
              <a:gd name="connsiteX139" fmla="*/ 3586885 w 4833822"/>
              <a:gd name="connsiteY139" fmla="*/ 4385169 h 5445117"/>
              <a:gd name="connsiteX140" fmla="*/ 3339600 w 4833822"/>
              <a:gd name="connsiteY140" fmla="*/ 4241817 h 5445117"/>
              <a:gd name="connsiteX141" fmla="*/ 3551045 w 4833822"/>
              <a:gd name="connsiteY141" fmla="*/ 4417427 h 5445117"/>
              <a:gd name="connsiteX142" fmla="*/ 3658561 w 4833822"/>
              <a:gd name="connsiteY142" fmla="*/ 4600201 h 5445117"/>
              <a:gd name="connsiteX143" fmla="*/ 3536712 w 4833822"/>
              <a:gd name="connsiteY143" fmla="*/ 4524938 h 5445117"/>
              <a:gd name="connsiteX144" fmla="*/ 3167577 w 4833822"/>
              <a:gd name="connsiteY144" fmla="*/ 4188062 h 5445117"/>
              <a:gd name="connsiteX145" fmla="*/ 3072607 w 4833822"/>
              <a:gd name="connsiteY145" fmla="*/ 4146849 h 5445117"/>
              <a:gd name="connsiteX146" fmla="*/ 1497530 w 4833822"/>
              <a:gd name="connsiteY146" fmla="*/ 4059049 h 5445117"/>
              <a:gd name="connsiteX147" fmla="*/ 644585 w 4833822"/>
              <a:gd name="connsiteY147" fmla="*/ 4184480 h 5445117"/>
              <a:gd name="connsiteX148" fmla="*/ 404469 w 4833822"/>
              <a:gd name="connsiteY148" fmla="*/ 4259737 h 5445117"/>
              <a:gd name="connsiteX149" fmla="*/ 218113 w 4833822"/>
              <a:gd name="connsiteY149" fmla="*/ 4413840 h 5445117"/>
              <a:gd name="connsiteX150" fmla="*/ 347132 w 4833822"/>
              <a:gd name="connsiteY150" fmla="*/ 4933490 h 5445117"/>
              <a:gd name="connsiteX151" fmla="*/ 218113 w 4833822"/>
              <a:gd name="connsiteY151" fmla="*/ 4567942 h 5445117"/>
              <a:gd name="connsiteX152" fmla="*/ 289789 w 4833822"/>
              <a:gd name="connsiteY152" fmla="*/ 4460431 h 5445117"/>
              <a:gd name="connsiteX153" fmla="*/ 271869 w 4833822"/>
              <a:gd name="connsiteY153" fmla="*/ 4446098 h 5445117"/>
              <a:gd name="connsiteX154" fmla="*/ 304127 w 4833822"/>
              <a:gd name="connsiteY154" fmla="*/ 4352915 h 5445117"/>
              <a:gd name="connsiteX155" fmla="*/ 400887 w 4833822"/>
              <a:gd name="connsiteY155" fmla="*/ 4270489 h 5445117"/>
              <a:gd name="connsiteX156" fmla="*/ 404469 w 4833822"/>
              <a:gd name="connsiteY156" fmla="*/ 4263319 h 5445117"/>
              <a:gd name="connsiteX157" fmla="*/ 408056 w 4833822"/>
              <a:gd name="connsiteY157" fmla="*/ 4263319 h 5445117"/>
              <a:gd name="connsiteX158" fmla="*/ 569323 w 4833822"/>
              <a:gd name="connsiteY158" fmla="*/ 4220315 h 5445117"/>
              <a:gd name="connsiteX159" fmla="*/ 777186 w 4833822"/>
              <a:gd name="connsiteY159" fmla="*/ 4331413 h 5445117"/>
              <a:gd name="connsiteX160" fmla="*/ 1250249 w 4833822"/>
              <a:gd name="connsiteY160" fmla="*/ 4162972 h 5445117"/>
              <a:gd name="connsiteX161" fmla="*/ 1497530 w 4833822"/>
              <a:gd name="connsiteY161" fmla="*/ 4059049 h 5445117"/>
              <a:gd name="connsiteX162" fmla="*/ 3393360 w 4833822"/>
              <a:gd name="connsiteY162" fmla="*/ 4018279 h 5445117"/>
              <a:gd name="connsiteX163" fmla="*/ 3271511 w 4833822"/>
              <a:gd name="connsiteY163" fmla="*/ 4055462 h 5445117"/>
              <a:gd name="connsiteX164" fmla="*/ 3486538 w 4833822"/>
              <a:gd name="connsiteY164" fmla="*/ 4184480 h 5445117"/>
              <a:gd name="connsiteX165" fmla="*/ 4092197 w 4833822"/>
              <a:gd name="connsiteY165" fmla="*/ 4517774 h 5445117"/>
              <a:gd name="connsiteX166" fmla="*/ 3873588 w 4833822"/>
              <a:gd name="connsiteY166" fmla="*/ 4517774 h 5445117"/>
              <a:gd name="connsiteX167" fmla="*/ 4002606 w 4833822"/>
              <a:gd name="connsiteY167" fmla="*/ 4646787 h 5445117"/>
              <a:gd name="connsiteX168" fmla="*/ 4106535 w 4833822"/>
              <a:gd name="connsiteY168" fmla="*/ 4618116 h 5445117"/>
              <a:gd name="connsiteX169" fmla="*/ 4325144 w 4833822"/>
              <a:gd name="connsiteY169" fmla="*/ 4291991 h 5445117"/>
              <a:gd name="connsiteX170" fmla="*/ 4038441 w 4833822"/>
              <a:gd name="connsiteY170" fmla="*/ 4202400 h 5445117"/>
              <a:gd name="connsiteX171" fmla="*/ 3624178 w 4833822"/>
              <a:gd name="connsiteY171" fmla="*/ 4188788 h 5445117"/>
              <a:gd name="connsiteX172" fmla="*/ 3486739 w 4833822"/>
              <a:gd name="connsiteY172" fmla="*/ 4163009 h 5445117"/>
              <a:gd name="connsiteX173" fmla="*/ 3486739 w 4833822"/>
              <a:gd name="connsiteY173" fmla="*/ 4167004 h 5445117"/>
              <a:gd name="connsiteX174" fmla="*/ 3485394 w 4833822"/>
              <a:gd name="connsiteY174" fmla="*/ 4164315 h 5445117"/>
              <a:gd name="connsiteX175" fmla="*/ 3486706 w 4833822"/>
              <a:gd name="connsiteY175" fmla="*/ 4163003 h 5445117"/>
              <a:gd name="connsiteX176" fmla="*/ 3486538 w 4833822"/>
              <a:gd name="connsiteY176" fmla="*/ 4162972 h 5445117"/>
              <a:gd name="connsiteX177" fmla="*/ 3543876 w 4833822"/>
              <a:gd name="connsiteY177" fmla="*/ 4102048 h 5445117"/>
              <a:gd name="connsiteX178" fmla="*/ 4518674 w 4833822"/>
              <a:gd name="connsiteY178" fmla="*/ 4248986 h 5445117"/>
              <a:gd name="connsiteX179" fmla="*/ 4328731 w 4833822"/>
              <a:gd name="connsiteY179" fmla="*/ 4446098 h 5445117"/>
              <a:gd name="connsiteX180" fmla="*/ 4457745 w 4833822"/>
              <a:gd name="connsiteY180" fmla="*/ 4374417 h 5445117"/>
              <a:gd name="connsiteX181" fmla="*/ 4579599 w 4833822"/>
              <a:gd name="connsiteY181" fmla="*/ 4367254 h 5445117"/>
              <a:gd name="connsiteX182" fmla="*/ 4500754 w 4833822"/>
              <a:gd name="connsiteY182" fmla="*/ 4446098 h 5445117"/>
              <a:gd name="connsiteX183" fmla="*/ 4314393 w 4833822"/>
              <a:gd name="connsiteY183" fmla="*/ 4679046 h 5445117"/>
              <a:gd name="connsiteX184" fmla="*/ 4346651 w 4833822"/>
              <a:gd name="connsiteY184" fmla="*/ 4743552 h 5445117"/>
              <a:gd name="connsiteX185" fmla="*/ 4403989 w 4833822"/>
              <a:gd name="connsiteY185" fmla="*/ 4693379 h 5445117"/>
              <a:gd name="connsiteX186" fmla="*/ 4482833 w 4833822"/>
              <a:gd name="connsiteY186" fmla="*/ 4503436 h 5445117"/>
              <a:gd name="connsiteX187" fmla="*/ 4590350 w 4833822"/>
              <a:gd name="connsiteY187" fmla="*/ 4481934 h 5445117"/>
              <a:gd name="connsiteX188" fmla="*/ 4608265 w 4833822"/>
              <a:gd name="connsiteY188" fmla="*/ 4564360 h 5445117"/>
              <a:gd name="connsiteX189" fmla="*/ 4608265 w 4833822"/>
              <a:gd name="connsiteY189" fmla="*/ 4567942 h 5445117"/>
              <a:gd name="connsiteX190" fmla="*/ 4421909 w 4833822"/>
              <a:gd name="connsiteY190" fmla="*/ 4779387 h 5445117"/>
              <a:gd name="connsiteX191" fmla="*/ 4608265 w 4833822"/>
              <a:gd name="connsiteY191" fmla="*/ 4567942 h 5445117"/>
              <a:gd name="connsiteX192" fmla="*/ 4611852 w 4833822"/>
              <a:gd name="connsiteY192" fmla="*/ 4564360 h 5445117"/>
              <a:gd name="connsiteX193" fmla="*/ 4611852 w 4833822"/>
              <a:gd name="connsiteY193" fmla="*/ 4560778 h 5445117"/>
              <a:gd name="connsiteX194" fmla="*/ 4694279 w 4833822"/>
              <a:gd name="connsiteY194" fmla="*/ 4546440 h 5445117"/>
              <a:gd name="connsiteX195" fmla="*/ 4651275 w 4833822"/>
              <a:gd name="connsiteY195" fmla="*/ 4370836 h 5445117"/>
              <a:gd name="connsiteX196" fmla="*/ 4572429 w 4833822"/>
              <a:gd name="connsiteY196" fmla="*/ 4252568 h 5445117"/>
              <a:gd name="connsiteX197" fmla="*/ 4583181 w 4833822"/>
              <a:gd name="connsiteY197" fmla="*/ 4159391 h 5445117"/>
              <a:gd name="connsiteX198" fmla="*/ 4436247 w 4833822"/>
              <a:gd name="connsiteY198" fmla="*/ 4112804 h 5445117"/>
              <a:gd name="connsiteX199" fmla="*/ 3504459 w 4833822"/>
              <a:gd name="connsiteY199" fmla="*/ 4026790 h 5445117"/>
              <a:gd name="connsiteX200" fmla="*/ 3393360 w 4833822"/>
              <a:gd name="connsiteY200" fmla="*/ 4018279 h 5445117"/>
              <a:gd name="connsiteX201" fmla="*/ 655337 w 4833822"/>
              <a:gd name="connsiteY201" fmla="*/ 3887021 h 5445117"/>
              <a:gd name="connsiteX202" fmla="*/ 637416 w 4833822"/>
              <a:gd name="connsiteY202" fmla="*/ 3944364 h 5445117"/>
              <a:gd name="connsiteX203" fmla="*/ 863200 w 4833822"/>
              <a:gd name="connsiteY203" fmla="*/ 4048293 h 5445117"/>
              <a:gd name="connsiteX204" fmla="*/ 734181 w 4833822"/>
              <a:gd name="connsiteY204" fmla="*/ 3908528 h 5445117"/>
              <a:gd name="connsiteX205" fmla="*/ 655337 w 4833822"/>
              <a:gd name="connsiteY205" fmla="*/ 3887021 h 5445117"/>
              <a:gd name="connsiteX206" fmla="*/ 465399 w 4833822"/>
              <a:gd name="connsiteY206" fmla="*/ 3847604 h 5445117"/>
              <a:gd name="connsiteX207" fmla="*/ 465399 w 4833822"/>
              <a:gd name="connsiteY207" fmla="*/ 4048293 h 5445117"/>
              <a:gd name="connsiteX208" fmla="*/ 501234 w 4833822"/>
              <a:gd name="connsiteY208" fmla="*/ 4105635 h 5445117"/>
              <a:gd name="connsiteX209" fmla="*/ 554990 w 4833822"/>
              <a:gd name="connsiteY209" fmla="*/ 4051880 h 5445117"/>
              <a:gd name="connsiteX210" fmla="*/ 465399 w 4833822"/>
              <a:gd name="connsiteY210" fmla="*/ 3847604 h 5445117"/>
              <a:gd name="connsiteX211" fmla="*/ 4325169 w 4833822"/>
              <a:gd name="connsiteY211" fmla="*/ 3766707 h 5445117"/>
              <a:gd name="connsiteX212" fmla="*/ 3959602 w 4833822"/>
              <a:gd name="connsiteY212" fmla="*/ 3973035 h 5445117"/>
              <a:gd name="connsiteX213" fmla="*/ 4360985 w 4833822"/>
              <a:gd name="connsiteY213" fmla="*/ 3883439 h 5445117"/>
              <a:gd name="connsiteX214" fmla="*/ 4278558 w 4833822"/>
              <a:gd name="connsiteY214" fmla="*/ 3994537 h 5445117"/>
              <a:gd name="connsiteX215" fmla="*/ 4454163 w 4833822"/>
              <a:gd name="connsiteY215" fmla="*/ 3947946 h 5445117"/>
              <a:gd name="connsiteX216" fmla="*/ 4368153 w 4833822"/>
              <a:gd name="connsiteY216" fmla="*/ 3772341 h 5445117"/>
              <a:gd name="connsiteX217" fmla="*/ 4325169 w 4833822"/>
              <a:gd name="connsiteY217" fmla="*/ 3766707 h 5445117"/>
              <a:gd name="connsiteX218" fmla="*/ 4156709 w 4833822"/>
              <a:gd name="connsiteY218" fmla="*/ 3732919 h 5445117"/>
              <a:gd name="connsiteX219" fmla="*/ 3748157 w 4833822"/>
              <a:gd name="connsiteY219" fmla="*/ 3815345 h 5445117"/>
              <a:gd name="connsiteX220" fmla="*/ 3529543 w 4833822"/>
              <a:gd name="connsiteY220" fmla="*/ 3937194 h 5445117"/>
              <a:gd name="connsiteX221" fmla="*/ 3805494 w 4833822"/>
              <a:gd name="connsiteY221" fmla="*/ 3840435 h 5445117"/>
              <a:gd name="connsiteX222" fmla="*/ 4156709 w 4833822"/>
              <a:gd name="connsiteY222" fmla="*/ 3732919 h 5445117"/>
              <a:gd name="connsiteX223" fmla="*/ 399937 w 4833822"/>
              <a:gd name="connsiteY223" fmla="*/ 3689131 h 5445117"/>
              <a:gd name="connsiteX224" fmla="*/ 210944 w 4833822"/>
              <a:gd name="connsiteY224" fmla="*/ 3768759 h 5445117"/>
              <a:gd name="connsiteX225" fmla="*/ 124936 w 4833822"/>
              <a:gd name="connsiteY225" fmla="*/ 3912110 h 5445117"/>
              <a:gd name="connsiteX226" fmla="*/ 275451 w 4833822"/>
              <a:gd name="connsiteY226" fmla="*/ 3904941 h 5445117"/>
              <a:gd name="connsiteX227" fmla="*/ 304127 w 4833822"/>
              <a:gd name="connsiteY227" fmla="*/ 3922861 h 5445117"/>
              <a:gd name="connsiteX228" fmla="*/ 271869 w 4833822"/>
              <a:gd name="connsiteY228" fmla="*/ 4159391 h 5445117"/>
              <a:gd name="connsiteX229" fmla="*/ 311291 w 4833822"/>
              <a:gd name="connsiteY229" fmla="*/ 4001706 h 5445117"/>
              <a:gd name="connsiteX230" fmla="*/ 243203 w 4833822"/>
              <a:gd name="connsiteY230" fmla="*/ 3793843 h 5445117"/>
              <a:gd name="connsiteX231" fmla="*/ 1214409 w 4833822"/>
              <a:gd name="connsiteY231" fmla="*/ 3772341 h 5445117"/>
              <a:gd name="connsiteX232" fmla="*/ 465399 w 4833822"/>
              <a:gd name="connsiteY232" fmla="*/ 3689914 h 5445117"/>
              <a:gd name="connsiteX233" fmla="*/ 399937 w 4833822"/>
              <a:gd name="connsiteY233" fmla="*/ 3689131 h 5445117"/>
              <a:gd name="connsiteX234" fmla="*/ 2524908 w 4833822"/>
              <a:gd name="connsiteY234" fmla="*/ 2554832 h 5445117"/>
              <a:gd name="connsiteX235" fmla="*/ 2732856 w 4833822"/>
              <a:gd name="connsiteY235" fmla="*/ 3196751 h 5445117"/>
              <a:gd name="connsiteX236" fmla="*/ 2775802 w 4833822"/>
              <a:gd name="connsiteY236" fmla="*/ 3266820 h 5445117"/>
              <a:gd name="connsiteX237" fmla="*/ 2823267 w 4833822"/>
              <a:gd name="connsiteY237" fmla="*/ 3189970 h 5445117"/>
              <a:gd name="connsiteX238" fmla="*/ 2879774 w 4833822"/>
              <a:gd name="connsiteY238" fmla="*/ 2979764 h 5445117"/>
              <a:gd name="connsiteX239" fmla="*/ 2920458 w 4833822"/>
              <a:gd name="connsiteY239" fmla="*/ 3513189 h 5445117"/>
              <a:gd name="connsiteX240" fmla="*/ 3132925 w 4833822"/>
              <a:gd name="connsiteY240" fmla="*/ 3454422 h 5445117"/>
              <a:gd name="connsiteX241" fmla="*/ 2879774 w 4833822"/>
              <a:gd name="connsiteY241" fmla="*/ 3829630 h 5445117"/>
              <a:gd name="connsiteX242" fmla="*/ 2131619 w 4833822"/>
              <a:gd name="connsiteY242" fmla="*/ 3777644 h 5445117"/>
              <a:gd name="connsiteX243" fmla="*/ 1894289 w 4833822"/>
              <a:gd name="connsiteY243" fmla="*/ 3427300 h 5445117"/>
              <a:gd name="connsiteX244" fmla="*/ 2075111 w 4833822"/>
              <a:gd name="connsiteY244" fmla="*/ 3515451 h 5445117"/>
              <a:gd name="connsiteX245" fmla="*/ 2086414 w 4833822"/>
              <a:gd name="connsiteY245" fmla="*/ 3000106 h 5445117"/>
              <a:gd name="connsiteX246" fmla="*/ 2163263 w 4833822"/>
              <a:gd name="connsiteY246" fmla="*/ 3144765 h 5445117"/>
              <a:gd name="connsiteX247" fmla="*/ 2224289 w 4833822"/>
              <a:gd name="connsiteY247" fmla="*/ 3189970 h 5445117"/>
              <a:gd name="connsiteX248" fmla="*/ 2242372 w 4833822"/>
              <a:gd name="connsiteY248" fmla="*/ 3126682 h 5445117"/>
              <a:gd name="connsiteX249" fmla="*/ 2524908 w 4833822"/>
              <a:gd name="connsiteY249" fmla="*/ 2554832 h 5445117"/>
              <a:gd name="connsiteX250" fmla="*/ 2540406 w 4833822"/>
              <a:gd name="connsiteY250" fmla="*/ 1747491 h 5445117"/>
              <a:gd name="connsiteX251" fmla="*/ 2092432 w 4833822"/>
              <a:gd name="connsiteY251" fmla="*/ 2654188 h 5445117"/>
              <a:gd name="connsiteX252" fmla="*/ 2063761 w 4833822"/>
              <a:gd name="connsiteY252" fmla="*/ 2754535 h 5445117"/>
              <a:gd name="connsiteX253" fmla="*/ 1967001 w 4833822"/>
              <a:gd name="connsiteY253" fmla="*/ 2682859 h 5445117"/>
              <a:gd name="connsiteX254" fmla="*/ 1845152 w 4833822"/>
              <a:gd name="connsiteY254" fmla="*/ 2453495 h 5445117"/>
              <a:gd name="connsiteX255" fmla="*/ 1827232 w 4833822"/>
              <a:gd name="connsiteY255" fmla="*/ 3270602 h 5445117"/>
              <a:gd name="connsiteX256" fmla="*/ 1540529 w 4833822"/>
              <a:gd name="connsiteY256" fmla="*/ 3130833 h 5445117"/>
              <a:gd name="connsiteX257" fmla="*/ 1916828 w 4833822"/>
              <a:gd name="connsiteY257" fmla="*/ 3686322 h 5445117"/>
              <a:gd name="connsiteX258" fmla="*/ 3103066 w 4833822"/>
              <a:gd name="connsiteY258" fmla="*/ 3768749 h 5445117"/>
              <a:gd name="connsiteX259" fmla="*/ 3504448 w 4833822"/>
              <a:gd name="connsiteY259" fmla="*/ 3173837 h 5445117"/>
              <a:gd name="connsiteX260" fmla="*/ 3167572 w 4833822"/>
              <a:gd name="connsiteY260" fmla="*/ 3267015 h 5445117"/>
              <a:gd name="connsiteX261" fmla="*/ 3103066 w 4833822"/>
              <a:gd name="connsiteY261" fmla="*/ 2421241 h 5445117"/>
              <a:gd name="connsiteX262" fmla="*/ 3013470 w 4833822"/>
              <a:gd name="connsiteY262" fmla="*/ 2754535 h 5445117"/>
              <a:gd name="connsiteX263" fmla="*/ 2938212 w 4833822"/>
              <a:gd name="connsiteY263" fmla="*/ 2876384 h 5445117"/>
              <a:gd name="connsiteX264" fmla="*/ 2870119 w 4833822"/>
              <a:gd name="connsiteY264" fmla="*/ 2765286 h 5445117"/>
              <a:gd name="connsiteX265" fmla="*/ 2540406 w 4833822"/>
              <a:gd name="connsiteY265" fmla="*/ 1747491 h 5445117"/>
              <a:gd name="connsiteX266" fmla="*/ 357884 w 4833822"/>
              <a:gd name="connsiteY266" fmla="*/ 1675820 h 5445117"/>
              <a:gd name="connsiteX267" fmla="*/ 422396 w 4833822"/>
              <a:gd name="connsiteY267" fmla="*/ 1758247 h 5445117"/>
              <a:gd name="connsiteX268" fmla="*/ 522738 w 4833822"/>
              <a:gd name="connsiteY268" fmla="*/ 2259978 h 5445117"/>
              <a:gd name="connsiteX269" fmla="*/ 490485 w 4833822"/>
              <a:gd name="connsiteY269" fmla="*/ 2399748 h 5445117"/>
              <a:gd name="connsiteX270" fmla="*/ 386555 w 4833822"/>
              <a:gd name="connsiteY270" fmla="*/ 2299401 h 5445117"/>
              <a:gd name="connsiteX271" fmla="*/ 286208 w 4833822"/>
              <a:gd name="connsiteY271" fmla="*/ 1758247 h 5445117"/>
              <a:gd name="connsiteX272" fmla="*/ 357884 w 4833822"/>
              <a:gd name="connsiteY272" fmla="*/ 1675820 h 5445117"/>
              <a:gd name="connsiteX273" fmla="*/ 4036204 w 4833822"/>
              <a:gd name="connsiteY273" fmla="*/ 258429 h 5445117"/>
              <a:gd name="connsiteX274" fmla="*/ 4110123 w 4833822"/>
              <a:gd name="connsiteY274" fmla="*/ 321144 h 5445117"/>
              <a:gd name="connsiteX275" fmla="*/ 4063531 w 4833822"/>
              <a:gd name="connsiteY275" fmla="*/ 1131088 h 5445117"/>
              <a:gd name="connsiteX276" fmla="*/ 3938100 w 4833822"/>
              <a:gd name="connsiteY276" fmla="*/ 819294 h 5445117"/>
              <a:gd name="connsiteX277" fmla="*/ 3970353 w 4833822"/>
              <a:gd name="connsiteY277" fmla="*/ 324731 h 5445117"/>
              <a:gd name="connsiteX278" fmla="*/ 4036204 w 4833822"/>
              <a:gd name="connsiteY278" fmla="*/ 258429 h 5445117"/>
              <a:gd name="connsiteX279" fmla="*/ 915320 w 4833822"/>
              <a:gd name="connsiteY279" fmla="*/ 0 h 5445117"/>
              <a:gd name="connsiteX280" fmla="*/ 1020430 w 4833822"/>
              <a:gd name="connsiteY280" fmla="*/ 680762 h 5445117"/>
              <a:gd name="connsiteX281" fmla="*/ 811383 w 4833822"/>
              <a:gd name="connsiteY281" fmla="*/ 641176 h 5445117"/>
              <a:gd name="connsiteX282" fmla="*/ 915320 w 4833822"/>
              <a:gd name="connsiteY282" fmla="*/ 0 h 5445117"/>
              <a:gd name="connsiteX283" fmla="*/ 2803508 w 4833822"/>
              <a:gd name="connsiteY283" fmla="*/ 13207 h 5445117"/>
              <a:gd name="connsiteX284" fmla="*/ 3047525 w 4833822"/>
              <a:gd name="connsiteY284" fmla="*/ 606745 h 5445117"/>
              <a:gd name="connsiteX285" fmla="*/ 3054443 w 4833822"/>
              <a:gd name="connsiteY285" fmla="*/ 1280547 h 5445117"/>
              <a:gd name="connsiteX286" fmla="*/ 3282263 w 4833822"/>
              <a:gd name="connsiteY286" fmla="*/ 421490 h 5445117"/>
              <a:gd name="connsiteX287" fmla="*/ 3257173 w 4833822"/>
              <a:gd name="connsiteY287" fmla="*/ 281721 h 5445117"/>
              <a:gd name="connsiteX288" fmla="*/ 3278681 w 4833822"/>
              <a:gd name="connsiteY288" fmla="*/ 192125 h 5445117"/>
              <a:gd name="connsiteX289" fmla="*/ 3361107 w 4833822"/>
              <a:gd name="connsiteY289" fmla="*/ 249468 h 5445117"/>
              <a:gd name="connsiteX290" fmla="*/ 3884339 w 4833822"/>
              <a:gd name="connsiteY290" fmla="*/ 1561138 h 5445117"/>
              <a:gd name="connsiteX291" fmla="*/ 3776823 w 4833822"/>
              <a:gd name="connsiteY291" fmla="*/ 2181133 h 5445117"/>
              <a:gd name="connsiteX292" fmla="*/ 4002606 w 4833822"/>
              <a:gd name="connsiteY292" fmla="*/ 1962524 h 5445117"/>
              <a:gd name="connsiteX293" fmla="*/ 4059943 w 4833822"/>
              <a:gd name="connsiteY293" fmla="*/ 1898013 h 5445117"/>
              <a:gd name="connsiteX294" fmla="*/ 4117286 w 4833822"/>
              <a:gd name="connsiteY294" fmla="*/ 1973275 h 5445117"/>
              <a:gd name="connsiteX295" fmla="*/ 4131625 w 4833822"/>
              <a:gd name="connsiteY295" fmla="*/ 2786797 h 5445117"/>
              <a:gd name="connsiteX296" fmla="*/ 3755321 w 4833822"/>
              <a:gd name="connsiteY296" fmla="*/ 3618239 h 5445117"/>
              <a:gd name="connsiteX297" fmla="*/ 3723067 w 4833822"/>
              <a:gd name="connsiteY297" fmla="*/ 3693496 h 5445117"/>
              <a:gd name="connsiteX298" fmla="*/ 4099366 w 4833822"/>
              <a:gd name="connsiteY298" fmla="*/ 3632572 h 5445117"/>
              <a:gd name="connsiteX299" fmla="*/ 4550927 w 4833822"/>
              <a:gd name="connsiteY299" fmla="*/ 3983786 h 5445117"/>
              <a:gd name="connsiteX300" fmla="*/ 4604683 w 4833822"/>
              <a:gd name="connsiteY300" fmla="*/ 4084133 h 5445117"/>
              <a:gd name="connsiteX301" fmla="*/ 4576011 w 4833822"/>
              <a:gd name="connsiteY301" fmla="*/ 4926326 h 5445117"/>
              <a:gd name="connsiteX302" fmla="*/ 4432660 w 4833822"/>
              <a:gd name="connsiteY302" fmla="*/ 4987250 h 5445117"/>
              <a:gd name="connsiteX303" fmla="*/ 3999019 w 4833822"/>
              <a:gd name="connsiteY303" fmla="*/ 5220197 h 5445117"/>
              <a:gd name="connsiteX304" fmla="*/ 3192667 w 4833822"/>
              <a:gd name="connsiteY304" fmla="*/ 5152104 h 5445117"/>
              <a:gd name="connsiteX305" fmla="*/ 2662265 w 4833822"/>
              <a:gd name="connsiteY305" fmla="*/ 4521356 h 5445117"/>
              <a:gd name="connsiteX306" fmla="*/ 2680186 w 4833822"/>
              <a:gd name="connsiteY306" fmla="*/ 4840312 h 5445117"/>
              <a:gd name="connsiteX307" fmla="*/ 2655096 w 4833822"/>
              <a:gd name="connsiteY307" fmla="*/ 5152104 h 5445117"/>
              <a:gd name="connsiteX308" fmla="*/ 2063771 w 4833822"/>
              <a:gd name="connsiteY308" fmla="*/ 5438806 h 5445117"/>
              <a:gd name="connsiteX309" fmla="*/ 1827242 w 4833822"/>
              <a:gd name="connsiteY309" fmla="*/ 5388633 h 5445117"/>
              <a:gd name="connsiteX310" fmla="*/ 1594295 w 4833822"/>
              <a:gd name="connsiteY310" fmla="*/ 4847481 h 5445117"/>
              <a:gd name="connsiteX311" fmla="*/ 1952673 w 4833822"/>
              <a:gd name="connsiteY311" fmla="*/ 4313493 h 5445117"/>
              <a:gd name="connsiteX312" fmla="*/ 2020761 w 4833822"/>
              <a:gd name="connsiteY312" fmla="*/ 4180893 h 5445117"/>
              <a:gd name="connsiteX313" fmla="*/ 1841575 w 4833822"/>
              <a:gd name="connsiteY313" fmla="*/ 4324244 h 5445117"/>
              <a:gd name="connsiteX314" fmla="*/ 884697 w 4833822"/>
              <a:gd name="connsiteY314" fmla="*/ 5069677 h 5445117"/>
              <a:gd name="connsiteX315" fmla="*/ 547826 w 4833822"/>
              <a:gd name="connsiteY315" fmla="*/ 5101930 h 5445117"/>
              <a:gd name="connsiteX316" fmla="*/ 357883 w 4833822"/>
              <a:gd name="connsiteY316" fmla="*/ 5044593 h 5445117"/>
              <a:gd name="connsiteX317" fmla="*/ 89095 w 4833822"/>
              <a:gd name="connsiteY317" fmla="*/ 4618116 h 5445117"/>
              <a:gd name="connsiteX318" fmla="*/ 46091 w 4833822"/>
              <a:gd name="connsiteY318" fmla="*/ 4266907 h 5445117"/>
              <a:gd name="connsiteX319" fmla="*/ 440310 w 4833822"/>
              <a:gd name="connsiteY319" fmla="*/ 3618239 h 5445117"/>
              <a:gd name="connsiteX320" fmla="*/ 1020884 w 4833822"/>
              <a:gd name="connsiteY320" fmla="*/ 3668412 h 5445117"/>
              <a:gd name="connsiteX321" fmla="*/ 798688 w 4833822"/>
              <a:gd name="connsiteY321" fmla="*/ 3496390 h 5445117"/>
              <a:gd name="connsiteX322" fmla="*/ 766435 w 4833822"/>
              <a:gd name="connsiteY322" fmla="*/ 3439047 h 5445117"/>
              <a:gd name="connsiteX323" fmla="*/ 838110 w 4833822"/>
              <a:gd name="connsiteY323" fmla="*/ 3417545 h 5445117"/>
              <a:gd name="connsiteX324" fmla="*/ 1060306 w 4833822"/>
              <a:gd name="connsiteY324" fmla="*/ 3510723 h 5445117"/>
              <a:gd name="connsiteX325" fmla="*/ 777186 w 4833822"/>
              <a:gd name="connsiteY325" fmla="*/ 3012575 h 5445117"/>
              <a:gd name="connsiteX326" fmla="*/ 723430 w 4833822"/>
              <a:gd name="connsiteY326" fmla="*/ 2478592 h 5445117"/>
              <a:gd name="connsiteX327" fmla="*/ 727012 w 4833822"/>
              <a:gd name="connsiteY327" fmla="*/ 1779751 h 5445117"/>
              <a:gd name="connsiteX328" fmla="*/ 762853 w 4833822"/>
              <a:gd name="connsiteY328" fmla="*/ 1647151 h 5445117"/>
              <a:gd name="connsiteX329" fmla="*/ 1017302 w 4833822"/>
              <a:gd name="connsiteY329" fmla="*/ 1948186 h 5445117"/>
              <a:gd name="connsiteX330" fmla="*/ 1139151 w 4833822"/>
              <a:gd name="connsiteY330" fmla="*/ 1987608 h 5445117"/>
              <a:gd name="connsiteX331" fmla="*/ 1110480 w 4833822"/>
              <a:gd name="connsiteY331" fmla="*/ 1876510 h 5445117"/>
              <a:gd name="connsiteX332" fmla="*/ 1135564 w 4833822"/>
              <a:gd name="connsiteY332" fmla="*/ 987732 h 5445117"/>
              <a:gd name="connsiteX333" fmla="*/ 1493942 w 4833822"/>
              <a:gd name="connsiteY333" fmla="*/ 328312 h 5445117"/>
              <a:gd name="connsiteX334" fmla="*/ 1547703 w 4833822"/>
              <a:gd name="connsiteY334" fmla="*/ 274557 h 5445117"/>
              <a:gd name="connsiteX335" fmla="*/ 1597877 w 4833822"/>
              <a:gd name="connsiteY335" fmla="*/ 367735 h 5445117"/>
              <a:gd name="connsiteX336" fmla="*/ 2070940 w 4833822"/>
              <a:gd name="connsiteY336" fmla="*/ 1141834 h 5445117"/>
              <a:gd name="connsiteX337" fmla="*/ 1926239 w 4833822"/>
              <a:gd name="connsiteY337" fmla="*/ 403007 h 5445117"/>
              <a:gd name="connsiteX338" fmla="*/ 2803508 w 4833822"/>
              <a:gd name="connsiteY338" fmla="*/ 13207 h 5445117"/>
              <a:gd name="connsiteX0" fmla="*/ 2144854 w 4833822"/>
              <a:gd name="connsiteY0" fmla="*/ 5071468 h 5445117"/>
              <a:gd name="connsiteX1" fmla="*/ 2053020 w 4833822"/>
              <a:gd name="connsiteY1" fmla="*/ 5080428 h 5445117"/>
              <a:gd name="connsiteX2" fmla="*/ 1959837 w 4833822"/>
              <a:gd name="connsiteY2" fmla="*/ 5155686 h 5445117"/>
              <a:gd name="connsiteX3" fmla="*/ 2045851 w 4833822"/>
              <a:gd name="connsiteY3" fmla="*/ 5273953 h 5445117"/>
              <a:gd name="connsiteX4" fmla="*/ 2042269 w 4833822"/>
              <a:gd name="connsiteY4" fmla="*/ 5177188 h 5445117"/>
              <a:gd name="connsiteX5" fmla="*/ 2106775 w 4833822"/>
              <a:gd name="connsiteY5" fmla="*/ 5112681 h 5445117"/>
              <a:gd name="connsiteX6" fmla="*/ 2128277 w 4833822"/>
              <a:gd name="connsiteY6" fmla="*/ 5184357 h 5445117"/>
              <a:gd name="connsiteX7" fmla="*/ 2164118 w 4833822"/>
              <a:gd name="connsiteY7" fmla="*/ 5234530 h 5445117"/>
              <a:gd name="connsiteX8" fmla="*/ 2232206 w 4833822"/>
              <a:gd name="connsiteY8" fmla="*/ 5198695 h 5445117"/>
              <a:gd name="connsiteX9" fmla="*/ 2228624 w 4833822"/>
              <a:gd name="connsiteY9" fmla="*/ 5105512 h 5445117"/>
              <a:gd name="connsiteX10" fmla="*/ 2144854 w 4833822"/>
              <a:gd name="connsiteY10" fmla="*/ 5071468 h 5445117"/>
              <a:gd name="connsiteX11" fmla="*/ 2508163 w 4833822"/>
              <a:gd name="connsiteY11" fmla="*/ 5041006 h 5445117"/>
              <a:gd name="connsiteX12" fmla="*/ 2407811 w 4833822"/>
              <a:gd name="connsiteY12" fmla="*/ 5349216 h 5445117"/>
              <a:gd name="connsiteX13" fmla="*/ 2508163 w 4833822"/>
              <a:gd name="connsiteY13" fmla="*/ 5041006 h 5445117"/>
              <a:gd name="connsiteX14" fmla="*/ 2215080 w 4833822"/>
              <a:gd name="connsiteY14" fmla="*/ 4956471 h 5445117"/>
              <a:gd name="connsiteX15" fmla="*/ 2171282 w 4833822"/>
              <a:gd name="connsiteY15" fmla="*/ 4962161 h 5445117"/>
              <a:gd name="connsiteX16" fmla="*/ 2350473 w 4833822"/>
              <a:gd name="connsiteY16" fmla="*/ 5241700 h 5445117"/>
              <a:gd name="connsiteX17" fmla="*/ 2393478 w 4833822"/>
              <a:gd name="connsiteY17" fmla="*/ 5058926 h 5445117"/>
              <a:gd name="connsiteX18" fmla="*/ 2252871 w 4833822"/>
              <a:gd name="connsiteY18" fmla="*/ 4957626 h 5445117"/>
              <a:gd name="connsiteX19" fmla="*/ 2215080 w 4833822"/>
              <a:gd name="connsiteY19" fmla="*/ 4956471 h 5445117"/>
              <a:gd name="connsiteX20" fmla="*/ 3767359 w 4833822"/>
              <a:gd name="connsiteY20" fmla="*/ 4837513 h 5445117"/>
              <a:gd name="connsiteX21" fmla="*/ 3913003 w 4833822"/>
              <a:gd name="connsiteY21" fmla="*/ 4919156 h 5445117"/>
              <a:gd name="connsiteX22" fmla="*/ 3930923 w 4833822"/>
              <a:gd name="connsiteY22" fmla="*/ 4944245 h 5445117"/>
              <a:gd name="connsiteX23" fmla="*/ 3923759 w 4833822"/>
              <a:gd name="connsiteY23" fmla="*/ 4969330 h 5445117"/>
              <a:gd name="connsiteX24" fmla="*/ 3672890 w 4833822"/>
              <a:gd name="connsiteY24" fmla="*/ 4951409 h 5445117"/>
              <a:gd name="connsiteX25" fmla="*/ 3672890 w 4833822"/>
              <a:gd name="connsiteY25" fmla="*/ 4883320 h 5445117"/>
              <a:gd name="connsiteX26" fmla="*/ 3708731 w 4833822"/>
              <a:gd name="connsiteY26" fmla="*/ 4858231 h 5445117"/>
              <a:gd name="connsiteX27" fmla="*/ 3767359 w 4833822"/>
              <a:gd name="connsiteY27" fmla="*/ 4837513 h 5445117"/>
              <a:gd name="connsiteX28" fmla="*/ 3779366 w 4833822"/>
              <a:gd name="connsiteY28" fmla="*/ 4797702 h 5445117"/>
              <a:gd name="connsiteX29" fmla="*/ 3637059 w 4833822"/>
              <a:gd name="connsiteY29" fmla="*/ 4822397 h 5445117"/>
              <a:gd name="connsiteX30" fmla="*/ 3497289 w 4833822"/>
              <a:gd name="connsiteY30" fmla="*/ 5005165 h 5445117"/>
              <a:gd name="connsiteX31" fmla="*/ 3615557 w 4833822"/>
              <a:gd name="connsiteY31" fmla="*/ 4947828 h 5445117"/>
              <a:gd name="connsiteX32" fmla="*/ 3852086 w 4833822"/>
              <a:gd name="connsiteY32" fmla="*/ 5105512 h 5445117"/>
              <a:gd name="connsiteX33" fmla="*/ 3952433 w 4833822"/>
              <a:gd name="connsiteY33" fmla="*/ 4933490 h 5445117"/>
              <a:gd name="connsiteX34" fmla="*/ 3945496 w 4833822"/>
              <a:gd name="connsiteY34" fmla="*/ 4916685 h 5445117"/>
              <a:gd name="connsiteX35" fmla="*/ 3938093 w 4833822"/>
              <a:gd name="connsiteY35" fmla="*/ 4916685 h 5445117"/>
              <a:gd name="connsiteX36" fmla="*/ 3927341 w 4833822"/>
              <a:gd name="connsiteY36" fmla="*/ 4916685 h 5445117"/>
              <a:gd name="connsiteX37" fmla="*/ 3909418 w 4833822"/>
              <a:gd name="connsiteY37" fmla="*/ 4911978 h 5445117"/>
              <a:gd name="connsiteX38" fmla="*/ 3920171 w 4833822"/>
              <a:gd name="connsiteY38" fmla="*/ 4911978 h 5445117"/>
              <a:gd name="connsiteX39" fmla="*/ 3945252 w 4833822"/>
              <a:gd name="connsiteY39" fmla="*/ 4916095 h 5445117"/>
              <a:gd name="connsiteX40" fmla="*/ 3928739 w 4833822"/>
              <a:gd name="connsiteY40" fmla="*/ 4876095 h 5445117"/>
              <a:gd name="connsiteX41" fmla="*/ 3822967 w 4833822"/>
              <a:gd name="connsiteY41" fmla="*/ 4799997 h 5445117"/>
              <a:gd name="connsiteX42" fmla="*/ 3779366 w 4833822"/>
              <a:gd name="connsiteY42" fmla="*/ 4797702 h 5445117"/>
              <a:gd name="connsiteX43" fmla="*/ 4196131 w 4833822"/>
              <a:gd name="connsiteY43" fmla="*/ 4653956 h 5445117"/>
              <a:gd name="connsiteX44" fmla="*/ 4235548 w 4833822"/>
              <a:gd name="connsiteY44" fmla="*/ 4883321 h 5445117"/>
              <a:gd name="connsiteX45" fmla="*/ 4454163 w 4833822"/>
              <a:gd name="connsiteY45" fmla="*/ 4886903 h 5445117"/>
              <a:gd name="connsiteX46" fmla="*/ 4196131 w 4833822"/>
              <a:gd name="connsiteY46" fmla="*/ 4653956 h 5445117"/>
              <a:gd name="connsiteX47" fmla="*/ 1174995 w 4833822"/>
              <a:gd name="connsiteY47" fmla="*/ 4338578 h 5445117"/>
              <a:gd name="connsiteX48" fmla="*/ 1250253 w 4833822"/>
              <a:gd name="connsiteY48" fmla="*/ 4385170 h 5445117"/>
              <a:gd name="connsiteX49" fmla="*/ 1035224 w 4833822"/>
              <a:gd name="connsiteY49" fmla="*/ 4496263 h 5445117"/>
              <a:gd name="connsiteX50" fmla="*/ 981463 w 4833822"/>
              <a:gd name="connsiteY50" fmla="*/ 4471179 h 5445117"/>
              <a:gd name="connsiteX51" fmla="*/ 1174995 w 4833822"/>
              <a:gd name="connsiteY51" fmla="*/ 4338578 h 5445117"/>
              <a:gd name="connsiteX52" fmla="*/ 3960412 w 4833822"/>
              <a:gd name="connsiteY52" fmla="*/ 4309303 h 5445117"/>
              <a:gd name="connsiteX53" fmla="*/ 4095776 w 4833822"/>
              <a:gd name="connsiteY53" fmla="*/ 4367248 h 5445117"/>
              <a:gd name="connsiteX54" fmla="*/ 4052767 w 4833822"/>
              <a:gd name="connsiteY54" fmla="*/ 4395918 h 5445117"/>
              <a:gd name="connsiteX55" fmla="*/ 3852081 w 4833822"/>
              <a:gd name="connsiteY55" fmla="*/ 4363667 h 5445117"/>
              <a:gd name="connsiteX56" fmla="*/ 3859245 w 4833822"/>
              <a:gd name="connsiteY56" fmla="*/ 4327828 h 5445117"/>
              <a:gd name="connsiteX57" fmla="*/ 3917370 w 4833822"/>
              <a:gd name="connsiteY57" fmla="*/ 4310303 h 5445117"/>
              <a:gd name="connsiteX58" fmla="*/ 3960412 w 4833822"/>
              <a:gd name="connsiteY58" fmla="*/ 4309303 h 5445117"/>
              <a:gd name="connsiteX59" fmla="*/ 2177948 w 4833822"/>
              <a:gd name="connsiteY59" fmla="*/ 4215053 h 5445117"/>
              <a:gd name="connsiteX60" fmla="*/ 2146198 w 4833822"/>
              <a:gd name="connsiteY60" fmla="*/ 4238235 h 5445117"/>
              <a:gd name="connsiteX61" fmla="*/ 1680303 w 4833822"/>
              <a:gd name="connsiteY61" fmla="*/ 4937077 h 5445117"/>
              <a:gd name="connsiteX62" fmla="*/ 1762730 w 4833822"/>
              <a:gd name="connsiteY62" fmla="*/ 5299037 h 5445117"/>
              <a:gd name="connsiteX63" fmla="*/ 1802152 w 4833822"/>
              <a:gd name="connsiteY63" fmla="*/ 5019504 h 5445117"/>
              <a:gd name="connsiteX64" fmla="*/ 2081691 w 4833822"/>
              <a:gd name="connsiteY64" fmla="*/ 4861814 h 5445117"/>
              <a:gd name="connsiteX65" fmla="*/ 1845157 w 4833822"/>
              <a:gd name="connsiteY65" fmla="*/ 4944241 h 5445117"/>
              <a:gd name="connsiteX66" fmla="*/ 1744810 w 4833822"/>
              <a:gd name="connsiteY66" fmla="*/ 4915575 h 5445117"/>
              <a:gd name="connsiteX67" fmla="*/ 2060189 w 4833822"/>
              <a:gd name="connsiteY67" fmla="*/ 4761472 h 5445117"/>
              <a:gd name="connsiteX68" fmla="*/ 2178451 w 4833822"/>
              <a:gd name="connsiteY68" fmla="*/ 4700542 h 5445117"/>
              <a:gd name="connsiteX69" fmla="*/ 2293136 w 4833822"/>
              <a:gd name="connsiteY69" fmla="*/ 4234653 h 5445117"/>
              <a:gd name="connsiteX70" fmla="*/ 1999259 w 4833822"/>
              <a:gd name="connsiteY70" fmla="*/ 4650374 h 5445117"/>
              <a:gd name="connsiteX71" fmla="*/ 2196371 w 4833822"/>
              <a:gd name="connsiteY71" fmla="*/ 4220315 h 5445117"/>
              <a:gd name="connsiteX72" fmla="*/ 2177948 w 4833822"/>
              <a:gd name="connsiteY72" fmla="*/ 4215053 h 5445117"/>
              <a:gd name="connsiteX73" fmla="*/ 2511745 w 4833822"/>
              <a:gd name="connsiteY73" fmla="*/ 4202400 h 5445117"/>
              <a:gd name="connsiteX74" fmla="*/ 2482010 w 4833822"/>
              <a:gd name="connsiteY74" fmla="*/ 4430696 h 5445117"/>
              <a:gd name="connsiteX75" fmla="*/ 2486655 w 4833822"/>
              <a:gd name="connsiteY75" fmla="*/ 4496261 h 5445117"/>
              <a:gd name="connsiteX76" fmla="*/ 2514429 w 4833822"/>
              <a:gd name="connsiteY76" fmla="*/ 4511940 h 5445117"/>
              <a:gd name="connsiteX77" fmla="*/ 2526077 w 4833822"/>
              <a:gd name="connsiteY77" fmla="*/ 4535686 h 5445117"/>
              <a:gd name="connsiteX78" fmla="*/ 2486655 w 4833822"/>
              <a:gd name="connsiteY78" fmla="*/ 4496264 h 5445117"/>
              <a:gd name="connsiteX79" fmla="*/ 2486655 w 4833822"/>
              <a:gd name="connsiteY79" fmla="*/ 4496267 h 5445117"/>
              <a:gd name="connsiteX80" fmla="*/ 2440069 w 4833822"/>
              <a:gd name="connsiteY80" fmla="*/ 4772223 h 5445117"/>
              <a:gd name="connsiteX81" fmla="*/ 2375563 w 4833822"/>
              <a:gd name="connsiteY81" fmla="*/ 4334995 h 5445117"/>
              <a:gd name="connsiteX82" fmla="*/ 2296718 w 4833822"/>
              <a:gd name="connsiteY82" fmla="*/ 4704130 h 5445117"/>
              <a:gd name="connsiteX83" fmla="*/ 2429318 w 4833822"/>
              <a:gd name="connsiteY83" fmla="*/ 4825979 h 5445117"/>
              <a:gd name="connsiteX84" fmla="*/ 2493825 w 4833822"/>
              <a:gd name="connsiteY84" fmla="*/ 4725632 h 5445117"/>
              <a:gd name="connsiteX85" fmla="*/ 2529665 w 4833822"/>
              <a:gd name="connsiteY85" fmla="*/ 4535689 h 5445117"/>
              <a:gd name="connsiteX86" fmla="*/ 2511745 w 4833822"/>
              <a:gd name="connsiteY86" fmla="*/ 4202400 h 5445117"/>
              <a:gd name="connsiteX87" fmla="*/ 2808528 w 4833822"/>
              <a:gd name="connsiteY87" fmla="*/ 4199934 h 5445117"/>
              <a:gd name="connsiteX88" fmla="*/ 2784115 w 4833822"/>
              <a:gd name="connsiteY88" fmla="*/ 4213151 h 5445117"/>
              <a:gd name="connsiteX89" fmla="*/ 2798448 w 4833822"/>
              <a:gd name="connsiteY89" fmla="*/ 4288409 h 5445117"/>
              <a:gd name="connsiteX90" fmla="*/ 2880875 w 4833822"/>
              <a:gd name="connsiteY90" fmla="*/ 4403089 h 5445117"/>
              <a:gd name="connsiteX91" fmla="*/ 3142493 w 4833822"/>
              <a:gd name="connsiteY91" fmla="*/ 4732801 h 5445117"/>
              <a:gd name="connsiteX92" fmla="*/ 2891625 w 4833822"/>
              <a:gd name="connsiteY92" fmla="*/ 4567942 h 5445117"/>
              <a:gd name="connsiteX93" fmla="*/ 2683768 w 4833822"/>
              <a:gd name="connsiteY93" fmla="*/ 4324244 h 5445117"/>
              <a:gd name="connsiteX94" fmla="*/ 2651515 w 4833822"/>
              <a:gd name="connsiteY94" fmla="*/ 4349333 h 5445117"/>
              <a:gd name="connsiteX95" fmla="*/ 2866541 w 4833822"/>
              <a:gd name="connsiteY95" fmla="*/ 4593032 h 5445117"/>
              <a:gd name="connsiteX96" fmla="*/ 3389773 w 4833822"/>
              <a:gd name="connsiteY96" fmla="*/ 5191526 h 5445117"/>
              <a:gd name="connsiteX97" fmla="*/ 3637059 w 4833822"/>
              <a:gd name="connsiteY97" fmla="*/ 5234530 h 5445117"/>
              <a:gd name="connsiteX98" fmla="*/ 3246422 w 4833822"/>
              <a:gd name="connsiteY98" fmla="*/ 4865401 h 5445117"/>
              <a:gd name="connsiteX99" fmla="*/ 3400524 w 4833822"/>
              <a:gd name="connsiteY99" fmla="*/ 4915575 h 5445117"/>
              <a:gd name="connsiteX100" fmla="*/ 3336018 w 4833822"/>
              <a:gd name="connsiteY100" fmla="*/ 4768636 h 5445117"/>
              <a:gd name="connsiteX101" fmla="*/ 3095901 w 4833822"/>
              <a:gd name="connsiteY101" fmla="*/ 4507023 h 5445117"/>
              <a:gd name="connsiteX102" fmla="*/ 2862954 w 4833822"/>
              <a:gd name="connsiteY102" fmla="*/ 4238235 h 5445117"/>
              <a:gd name="connsiteX103" fmla="*/ 2808528 w 4833822"/>
              <a:gd name="connsiteY103" fmla="*/ 4199934 h 5445117"/>
              <a:gd name="connsiteX104" fmla="*/ 1587125 w 4833822"/>
              <a:gd name="connsiteY104" fmla="*/ 4155809 h 5445117"/>
              <a:gd name="connsiteX105" fmla="*/ 798688 w 4833822"/>
              <a:gd name="connsiteY105" fmla="*/ 4363672 h 5445117"/>
              <a:gd name="connsiteX106" fmla="*/ 780768 w 4833822"/>
              <a:gd name="connsiteY106" fmla="*/ 4987250 h 5445117"/>
              <a:gd name="connsiteX107" fmla="*/ 791519 w 4833822"/>
              <a:gd name="connsiteY107" fmla="*/ 4793726 h 5445117"/>
              <a:gd name="connsiteX108" fmla="*/ 709092 w 4833822"/>
              <a:gd name="connsiteY108" fmla="*/ 4431760 h 5445117"/>
              <a:gd name="connsiteX109" fmla="*/ 368634 w 4833822"/>
              <a:gd name="connsiteY109" fmla="*/ 4442511 h 5445117"/>
              <a:gd name="connsiteX110" fmla="*/ 332793 w 4833822"/>
              <a:gd name="connsiteY110" fmla="*/ 4467601 h 5445117"/>
              <a:gd name="connsiteX111" fmla="*/ 368634 w 4833822"/>
              <a:gd name="connsiteY111" fmla="*/ 4481934 h 5445117"/>
              <a:gd name="connsiteX112" fmla="*/ 350714 w 4833822"/>
              <a:gd name="connsiteY112" fmla="*/ 4782974 h 5445117"/>
              <a:gd name="connsiteX113" fmla="*/ 447479 w 4833822"/>
              <a:gd name="connsiteY113" fmla="*/ 4847481 h 5445117"/>
              <a:gd name="connsiteX114" fmla="*/ 486896 w 4833822"/>
              <a:gd name="connsiteY114" fmla="*/ 4747134 h 5445117"/>
              <a:gd name="connsiteX115" fmla="*/ 468981 w 4833822"/>
              <a:gd name="connsiteY115" fmla="*/ 4628867 h 5445117"/>
              <a:gd name="connsiteX116" fmla="*/ 372216 w 4833822"/>
              <a:gd name="connsiteY116" fmla="*/ 4736383 h 5445117"/>
              <a:gd name="connsiteX117" fmla="*/ 382967 w 4833822"/>
              <a:gd name="connsiteY117" fmla="*/ 4585862 h 5445117"/>
              <a:gd name="connsiteX118" fmla="*/ 497647 w 4833822"/>
              <a:gd name="connsiteY118" fmla="*/ 4546440 h 5445117"/>
              <a:gd name="connsiteX119" fmla="*/ 569323 w 4833822"/>
              <a:gd name="connsiteY119" fmla="*/ 4661125 h 5445117"/>
              <a:gd name="connsiteX120" fmla="*/ 580074 w 4833822"/>
              <a:gd name="connsiteY120" fmla="*/ 4872565 h 5445117"/>
              <a:gd name="connsiteX121" fmla="*/ 612332 w 4833822"/>
              <a:gd name="connsiteY121" fmla="*/ 4628867 h 5445117"/>
              <a:gd name="connsiteX122" fmla="*/ 497647 w 4833822"/>
              <a:gd name="connsiteY122" fmla="*/ 4395920 h 5445117"/>
              <a:gd name="connsiteX123" fmla="*/ 730594 w 4833822"/>
              <a:gd name="connsiteY123" fmla="*/ 4800889 h 5445117"/>
              <a:gd name="connsiteX124" fmla="*/ 547826 w 4833822"/>
              <a:gd name="connsiteY124" fmla="*/ 4965748 h 5445117"/>
              <a:gd name="connsiteX125" fmla="*/ 834528 w 4833822"/>
              <a:gd name="connsiteY125" fmla="*/ 4998001 h 5445117"/>
              <a:gd name="connsiteX126" fmla="*/ 1533370 w 4833822"/>
              <a:gd name="connsiteY126" fmla="*/ 4481934 h 5445117"/>
              <a:gd name="connsiteX127" fmla="*/ 1633712 w 4833822"/>
              <a:gd name="connsiteY127" fmla="*/ 4349333 h 5445117"/>
              <a:gd name="connsiteX128" fmla="*/ 1142733 w 4833822"/>
              <a:gd name="connsiteY128" fmla="*/ 4664707 h 5445117"/>
              <a:gd name="connsiteX129" fmla="*/ 1031635 w 4833822"/>
              <a:gd name="connsiteY129" fmla="*/ 4693379 h 5445117"/>
              <a:gd name="connsiteX130" fmla="*/ 1096142 w 4833822"/>
              <a:gd name="connsiteY130" fmla="*/ 4593032 h 5445117"/>
              <a:gd name="connsiteX131" fmla="*/ 1587125 w 4833822"/>
              <a:gd name="connsiteY131" fmla="*/ 4155809 h 5445117"/>
              <a:gd name="connsiteX132" fmla="*/ 3072607 w 4833822"/>
              <a:gd name="connsiteY132" fmla="*/ 4146849 h 5445117"/>
              <a:gd name="connsiteX133" fmla="*/ 2988391 w 4833822"/>
              <a:gd name="connsiteY133" fmla="*/ 4180893 h 5445117"/>
              <a:gd name="connsiteX134" fmla="*/ 3038564 w 4833822"/>
              <a:gd name="connsiteY134" fmla="*/ 4291991 h 5445117"/>
              <a:gd name="connsiteX135" fmla="*/ 3407693 w 4833822"/>
              <a:gd name="connsiteY135" fmla="*/ 4707712 h 5445117"/>
              <a:gd name="connsiteX136" fmla="*/ 3576134 w 4833822"/>
              <a:gd name="connsiteY136" fmla="*/ 4747134 h 5445117"/>
              <a:gd name="connsiteX137" fmla="*/ 4002606 w 4833822"/>
              <a:gd name="connsiteY137" fmla="*/ 4851063 h 5445117"/>
              <a:gd name="connsiteX138" fmla="*/ 4124455 w 4833822"/>
              <a:gd name="connsiteY138" fmla="*/ 4933490 h 5445117"/>
              <a:gd name="connsiteX139" fmla="*/ 3586885 w 4833822"/>
              <a:gd name="connsiteY139" fmla="*/ 4385169 h 5445117"/>
              <a:gd name="connsiteX140" fmla="*/ 3339600 w 4833822"/>
              <a:gd name="connsiteY140" fmla="*/ 4241817 h 5445117"/>
              <a:gd name="connsiteX141" fmla="*/ 3551045 w 4833822"/>
              <a:gd name="connsiteY141" fmla="*/ 4417427 h 5445117"/>
              <a:gd name="connsiteX142" fmla="*/ 3658561 w 4833822"/>
              <a:gd name="connsiteY142" fmla="*/ 4600201 h 5445117"/>
              <a:gd name="connsiteX143" fmla="*/ 3536712 w 4833822"/>
              <a:gd name="connsiteY143" fmla="*/ 4524938 h 5445117"/>
              <a:gd name="connsiteX144" fmla="*/ 3167577 w 4833822"/>
              <a:gd name="connsiteY144" fmla="*/ 4188062 h 5445117"/>
              <a:gd name="connsiteX145" fmla="*/ 3072607 w 4833822"/>
              <a:gd name="connsiteY145" fmla="*/ 4146849 h 5445117"/>
              <a:gd name="connsiteX146" fmla="*/ 1497530 w 4833822"/>
              <a:gd name="connsiteY146" fmla="*/ 4059049 h 5445117"/>
              <a:gd name="connsiteX147" fmla="*/ 644585 w 4833822"/>
              <a:gd name="connsiteY147" fmla="*/ 4184480 h 5445117"/>
              <a:gd name="connsiteX148" fmla="*/ 404469 w 4833822"/>
              <a:gd name="connsiteY148" fmla="*/ 4259737 h 5445117"/>
              <a:gd name="connsiteX149" fmla="*/ 218113 w 4833822"/>
              <a:gd name="connsiteY149" fmla="*/ 4413840 h 5445117"/>
              <a:gd name="connsiteX150" fmla="*/ 347132 w 4833822"/>
              <a:gd name="connsiteY150" fmla="*/ 4933490 h 5445117"/>
              <a:gd name="connsiteX151" fmla="*/ 218113 w 4833822"/>
              <a:gd name="connsiteY151" fmla="*/ 4567942 h 5445117"/>
              <a:gd name="connsiteX152" fmla="*/ 289789 w 4833822"/>
              <a:gd name="connsiteY152" fmla="*/ 4460431 h 5445117"/>
              <a:gd name="connsiteX153" fmla="*/ 271869 w 4833822"/>
              <a:gd name="connsiteY153" fmla="*/ 4446098 h 5445117"/>
              <a:gd name="connsiteX154" fmla="*/ 304127 w 4833822"/>
              <a:gd name="connsiteY154" fmla="*/ 4352915 h 5445117"/>
              <a:gd name="connsiteX155" fmla="*/ 400887 w 4833822"/>
              <a:gd name="connsiteY155" fmla="*/ 4270489 h 5445117"/>
              <a:gd name="connsiteX156" fmla="*/ 404469 w 4833822"/>
              <a:gd name="connsiteY156" fmla="*/ 4263319 h 5445117"/>
              <a:gd name="connsiteX157" fmla="*/ 408056 w 4833822"/>
              <a:gd name="connsiteY157" fmla="*/ 4263319 h 5445117"/>
              <a:gd name="connsiteX158" fmla="*/ 569323 w 4833822"/>
              <a:gd name="connsiteY158" fmla="*/ 4220315 h 5445117"/>
              <a:gd name="connsiteX159" fmla="*/ 777186 w 4833822"/>
              <a:gd name="connsiteY159" fmla="*/ 4331413 h 5445117"/>
              <a:gd name="connsiteX160" fmla="*/ 1250249 w 4833822"/>
              <a:gd name="connsiteY160" fmla="*/ 4162972 h 5445117"/>
              <a:gd name="connsiteX161" fmla="*/ 1497530 w 4833822"/>
              <a:gd name="connsiteY161" fmla="*/ 4059049 h 5445117"/>
              <a:gd name="connsiteX162" fmla="*/ 3393360 w 4833822"/>
              <a:gd name="connsiteY162" fmla="*/ 4018279 h 5445117"/>
              <a:gd name="connsiteX163" fmla="*/ 3271511 w 4833822"/>
              <a:gd name="connsiteY163" fmla="*/ 4055462 h 5445117"/>
              <a:gd name="connsiteX164" fmla="*/ 3486538 w 4833822"/>
              <a:gd name="connsiteY164" fmla="*/ 4184480 h 5445117"/>
              <a:gd name="connsiteX165" fmla="*/ 4092197 w 4833822"/>
              <a:gd name="connsiteY165" fmla="*/ 4517774 h 5445117"/>
              <a:gd name="connsiteX166" fmla="*/ 3873588 w 4833822"/>
              <a:gd name="connsiteY166" fmla="*/ 4517774 h 5445117"/>
              <a:gd name="connsiteX167" fmla="*/ 4002606 w 4833822"/>
              <a:gd name="connsiteY167" fmla="*/ 4646787 h 5445117"/>
              <a:gd name="connsiteX168" fmla="*/ 4106535 w 4833822"/>
              <a:gd name="connsiteY168" fmla="*/ 4618116 h 5445117"/>
              <a:gd name="connsiteX169" fmla="*/ 4325144 w 4833822"/>
              <a:gd name="connsiteY169" fmla="*/ 4291991 h 5445117"/>
              <a:gd name="connsiteX170" fmla="*/ 4038441 w 4833822"/>
              <a:gd name="connsiteY170" fmla="*/ 4202400 h 5445117"/>
              <a:gd name="connsiteX171" fmla="*/ 3624178 w 4833822"/>
              <a:gd name="connsiteY171" fmla="*/ 4188788 h 5445117"/>
              <a:gd name="connsiteX172" fmla="*/ 3486739 w 4833822"/>
              <a:gd name="connsiteY172" fmla="*/ 4163009 h 5445117"/>
              <a:gd name="connsiteX173" fmla="*/ 3486739 w 4833822"/>
              <a:gd name="connsiteY173" fmla="*/ 4167004 h 5445117"/>
              <a:gd name="connsiteX174" fmla="*/ 3485394 w 4833822"/>
              <a:gd name="connsiteY174" fmla="*/ 4164315 h 5445117"/>
              <a:gd name="connsiteX175" fmla="*/ 3486706 w 4833822"/>
              <a:gd name="connsiteY175" fmla="*/ 4163003 h 5445117"/>
              <a:gd name="connsiteX176" fmla="*/ 3486538 w 4833822"/>
              <a:gd name="connsiteY176" fmla="*/ 4162972 h 5445117"/>
              <a:gd name="connsiteX177" fmla="*/ 3543876 w 4833822"/>
              <a:gd name="connsiteY177" fmla="*/ 4102048 h 5445117"/>
              <a:gd name="connsiteX178" fmla="*/ 4518674 w 4833822"/>
              <a:gd name="connsiteY178" fmla="*/ 4248986 h 5445117"/>
              <a:gd name="connsiteX179" fmla="*/ 4328731 w 4833822"/>
              <a:gd name="connsiteY179" fmla="*/ 4446098 h 5445117"/>
              <a:gd name="connsiteX180" fmla="*/ 4457745 w 4833822"/>
              <a:gd name="connsiteY180" fmla="*/ 4374417 h 5445117"/>
              <a:gd name="connsiteX181" fmla="*/ 4579599 w 4833822"/>
              <a:gd name="connsiteY181" fmla="*/ 4367254 h 5445117"/>
              <a:gd name="connsiteX182" fmla="*/ 4500754 w 4833822"/>
              <a:gd name="connsiteY182" fmla="*/ 4446098 h 5445117"/>
              <a:gd name="connsiteX183" fmla="*/ 4314393 w 4833822"/>
              <a:gd name="connsiteY183" fmla="*/ 4679046 h 5445117"/>
              <a:gd name="connsiteX184" fmla="*/ 4346651 w 4833822"/>
              <a:gd name="connsiteY184" fmla="*/ 4743552 h 5445117"/>
              <a:gd name="connsiteX185" fmla="*/ 4403989 w 4833822"/>
              <a:gd name="connsiteY185" fmla="*/ 4693379 h 5445117"/>
              <a:gd name="connsiteX186" fmla="*/ 4482833 w 4833822"/>
              <a:gd name="connsiteY186" fmla="*/ 4503436 h 5445117"/>
              <a:gd name="connsiteX187" fmla="*/ 4590350 w 4833822"/>
              <a:gd name="connsiteY187" fmla="*/ 4481934 h 5445117"/>
              <a:gd name="connsiteX188" fmla="*/ 4608265 w 4833822"/>
              <a:gd name="connsiteY188" fmla="*/ 4564360 h 5445117"/>
              <a:gd name="connsiteX189" fmla="*/ 4608265 w 4833822"/>
              <a:gd name="connsiteY189" fmla="*/ 4567942 h 5445117"/>
              <a:gd name="connsiteX190" fmla="*/ 4421909 w 4833822"/>
              <a:gd name="connsiteY190" fmla="*/ 4779387 h 5445117"/>
              <a:gd name="connsiteX191" fmla="*/ 4608265 w 4833822"/>
              <a:gd name="connsiteY191" fmla="*/ 4567942 h 5445117"/>
              <a:gd name="connsiteX192" fmla="*/ 4611852 w 4833822"/>
              <a:gd name="connsiteY192" fmla="*/ 4564360 h 5445117"/>
              <a:gd name="connsiteX193" fmla="*/ 4611852 w 4833822"/>
              <a:gd name="connsiteY193" fmla="*/ 4560778 h 5445117"/>
              <a:gd name="connsiteX194" fmla="*/ 4694279 w 4833822"/>
              <a:gd name="connsiteY194" fmla="*/ 4546440 h 5445117"/>
              <a:gd name="connsiteX195" fmla="*/ 4651275 w 4833822"/>
              <a:gd name="connsiteY195" fmla="*/ 4370836 h 5445117"/>
              <a:gd name="connsiteX196" fmla="*/ 4572429 w 4833822"/>
              <a:gd name="connsiteY196" fmla="*/ 4252568 h 5445117"/>
              <a:gd name="connsiteX197" fmla="*/ 4583181 w 4833822"/>
              <a:gd name="connsiteY197" fmla="*/ 4159391 h 5445117"/>
              <a:gd name="connsiteX198" fmla="*/ 4436247 w 4833822"/>
              <a:gd name="connsiteY198" fmla="*/ 4112804 h 5445117"/>
              <a:gd name="connsiteX199" fmla="*/ 3504459 w 4833822"/>
              <a:gd name="connsiteY199" fmla="*/ 4026790 h 5445117"/>
              <a:gd name="connsiteX200" fmla="*/ 3393360 w 4833822"/>
              <a:gd name="connsiteY200" fmla="*/ 4018279 h 5445117"/>
              <a:gd name="connsiteX201" fmla="*/ 655337 w 4833822"/>
              <a:gd name="connsiteY201" fmla="*/ 3887021 h 5445117"/>
              <a:gd name="connsiteX202" fmla="*/ 637416 w 4833822"/>
              <a:gd name="connsiteY202" fmla="*/ 3944364 h 5445117"/>
              <a:gd name="connsiteX203" fmla="*/ 863200 w 4833822"/>
              <a:gd name="connsiteY203" fmla="*/ 4048293 h 5445117"/>
              <a:gd name="connsiteX204" fmla="*/ 734181 w 4833822"/>
              <a:gd name="connsiteY204" fmla="*/ 3908528 h 5445117"/>
              <a:gd name="connsiteX205" fmla="*/ 655337 w 4833822"/>
              <a:gd name="connsiteY205" fmla="*/ 3887021 h 5445117"/>
              <a:gd name="connsiteX206" fmla="*/ 465399 w 4833822"/>
              <a:gd name="connsiteY206" fmla="*/ 3847604 h 5445117"/>
              <a:gd name="connsiteX207" fmla="*/ 465399 w 4833822"/>
              <a:gd name="connsiteY207" fmla="*/ 4048293 h 5445117"/>
              <a:gd name="connsiteX208" fmla="*/ 501234 w 4833822"/>
              <a:gd name="connsiteY208" fmla="*/ 4105635 h 5445117"/>
              <a:gd name="connsiteX209" fmla="*/ 554990 w 4833822"/>
              <a:gd name="connsiteY209" fmla="*/ 4051880 h 5445117"/>
              <a:gd name="connsiteX210" fmla="*/ 465399 w 4833822"/>
              <a:gd name="connsiteY210" fmla="*/ 3847604 h 5445117"/>
              <a:gd name="connsiteX211" fmla="*/ 4325169 w 4833822"/>
              <a:gd name="connsiteY211" fmla="*/ 3766707 h 5445117"/>
              <a:gd name="connsiteX212" fmla="*/ 3959602 w 4833822"/>
              <a:gd name="connsiteY212" fmla="*/ 3973035 h 5445117"/>
              <a:gd name="connsiteX213" fmla="*/ 4360985 w 4833822"/>
              <a:gd name="connsiteY213" fmla="*/ 3883439 h 5445117"/>
              <a:gd name="connsiteX214" fmla="*/ 4278558 w 4833822"/>
              <a:gd name="connsiteY214" fmla="*/ 3994537 h 5445117"/>
              <a:gd name="connsiteX215" fmla="*/ 4454163 w 4833822"/>
              <a:gd name="connsiteY215" fmla="*/ 3947946 h 5445117"/>
              <a:gd name="connsiteX216" fmla="*/ 4368153 w 4833822"/>
              <a:gd name="connsiteY216" fmla="*/ 3772341 h 5445117"/>
              <a:gd name="connsiteX217" fmla="*/ 4325169 w 4833822"/>
              <a:gd name="connsiteY217" fmla="*/ 3766707 h 5445117"/>
              <a:gd name="connsiteX218" fmla="*/ 4156709 w 4833822"/>
              <a:gd name="connsiteY218" fmla="*/ 3732919 h 5445117"/>
              <a:gd name="connsiteX219" fmla="*/ 3748157 w 4833822"/>
              <a:gd name="connsiteY219" fmla="*/ 3815345 h 5445117"/>
              <a:gd name="connsiteX220" fmla="*/ 3529543 w 4833822"/>
              <a:gd name="connsiteY220" fmla="*/ 3937194 h 5445117"/>
              <a:gd name="connsiteX221" fmla="*/ 3805494 w 4833822"/>
              <a:gd name="connsiteY221" fmla="*/ 3840435 h 5445117"/>
              <a:gd name="connsiteX222" fmla="*/ 4156709 w 4833822"/>
              <a:gd name="connsiteY222" fmla="*/ 3732919 h 5445117"/>
              <a:gd name="connsiteX223" fmla="*/ 399937 w 4833822"/>
              <a:gd name="connsiteY223" fmla="*/ 3689131 h 5445117"/>
              <a:gd name="connsiteX224" fmla="*/ 210944 w 4833822"/>
              <a:gd name="connsiteY224" fmla="*/ 3768759 h 5445117"/>
              <a:gd name="connsiteX225" fmla="*/ 124936 w 4833822"/>
              <a:gd name="connsiteY225" fmla="*/ 3912110 h 5445117"/>
              <a:gd name="connsiteX226" fmla="*/ 275451 w 4833822"/>
              <a:gd name="connsiteY226" fmla="*/ 3904941 h 5445117"/>
              <a:gd name="connsiteX227" fmla="*/ 304127 w 4833822"/>
              <a:gd name="connsiteY227" fmla="*/ 3922861 h 5445117"/>
              <a:gd name="connsiteX228" fmla="*/ 271869 w 4833822"/>
              <a:gd name="connsiteY228" fmla="*/ 4159391 h 5445117"/>
              <a:gd name="connsiteX229" fmla="*/ 311291 w 4833822"/>
              <a:gd name="connsiteY229" fmla="*/ 4001706 h 5445117"/>
              <a:gd name="connsiteX230" fmla="*/ 243203 w 4833822"/>
              <a:gd name="connsiteY230" fmla="*/ 3793843 h 5445117"/>
              <a:gd name="connsiteX231" fmla="*/ 1214409 w 4833822"/>
              <a:gd name="connsiteY231" fmla="*/ 3772341 h 5445117"/>
              <a:gd name="connsiteX232" fmla="*/ 465399 w 4833822"/>
              <a:gd name="connsiteY232" fmla="*/ 3689914 h 5445117"/>
              <a:gd name="connsiteX233" fmla="*/ 399937 w 4833822"/>
              <a:gd name="connsiteY233" fmla="*/ 3689131 h 5445117"/>
              <a:gd name="connsiteX234" fmla="*/ 2524908 w 4833822"/>
              <a:gd name="connsiteY234" fmla="*/ 2554832 h 5445117"/>
              <a:gd name="connsiteX235" fmla="*/ 2732856 w 4833822"/>
              <a:gd name="connsiteY235" fmla="*/ 3196751 h 5445117"/>
              <a:gd name="connsiteX236" fmla="*/ 2775802 w 4833822"/>
              <a:gd name="connsiteY236" fmla="*/ 3266820 h 5445117"/>
              <a:gd name="connsiteX237" fmla="*/ 2823267 w 4833822"/>
              <a:gd name="connsiteY237" fmla="*/ 3189970 h 5445117"/>
              <a:gd name="connsiteX238" fmla="*/ 2879774 w 4833822"/>
              <a:gd name="connsiteY238" fmla="*/ 2979764 h 5445117"/>
              <a:gd name="connsiteX239" fmla="*/ 2920458 w 4833822"/>
              <a:gd name="connsiteY239" fmla="*/ 3513189 h 5445117"/>
              <a:gd name="connsiteX240" fmla="*/ 3132925 w 4833822"/>
              <a:gd name="connsiteY240" fmla="*/ 3454422 h 5445117"/>
              <a:gd name="connsiteX241" fmla="*/ 2879774 w 4833822"/>
              <a:gd name="connsiteY241" fmla="*/ 3829630 h 5445117"/>
              <a:gd name="connsiteX242" fmla="*/ 2131619 w 4833822"/>
              <a:gd name="connsiteY242" fmla="*/ 3777644 h 5445117"/>
              <a:gd name="connsiteX243" fmla="*/ 1894289 w 4833822"/>
              <a:gd name="connsiteY243" fmla="*/ 3427300 h 5445117"/>
              <a:gd name="connsiteX244" fmla="*/ 2075111 w 4833822"/>
              <a:gd name="connsiteY244" fmla="*/ 3515451 h 5445117"/>
              <a:gd name="connsiteX245" fmla="*/ 2086414 w 4833822"/>
              <a:gd name="connsiteY245" fmla="*/ 3000106 h 5445117"/>
              <a:gd name="connsiteX246" fmla="*/ 2163263 w 4833822"/>
              <a:gd name="connsiteY246" fmla="*/ 3144765 h 5445117"/>
              <a:gd name="connsiteX247" fmla="*/ 2224289 w 4833822"/>
              <a:gd name="connsiteY247" fmla="*/ 3189970 h 5445117"/>
              <a:gd name="connsiteX248" fmla="*/ 2242372 w 4833822"/>
              <a:gd name="connsiteY248" fmla="*/ 3126682 h 5445117"/>
              <a:gd name="connsiteX249" fmla="*/ 2524908 w 4833822"/>
              <a:gd name="connsiteY249" fmla="*/ 2554832 h 5445117"/>
              <a:gd name="connsiteX250" fmla="*/ 2540406 w 4833822"/>
              <a:gd name="connsiteY250" fmla="*/ 1747491 h 5445117"/>
              <a:gd name="connsiteX251" fmla="*/ 2092432 w 4833822"/>
              <a:gd name="connsiteY251" fmla="*/ 2654188 h 5445117"/>
              <a:gd name="connsiteX252" fmla="*/ 2063761 w 4833822"/>
              <a:gd name="connsiteY252" fmla="*/ 2754535 h 5445117"/>
              <a:gd name="connsiteX253" fmla="*/ 1967001 w 4833822"/>
              <a:gd name="connsiteY253" fmla="*/ 2682859 h 5445117"/>
              <a:gd name="connsiteX254" fmla="*/ 1845152 w 4833822"/>
              <a:gd name="connsiteY254" fmla="*/ 2453495 h 5445117"/>
              <a:gd name="connsiteX255" fmla="*/ 1827232 w 4833822"/>
              <a:gd name="connsiteY255" fmla="*/ 3270602 h 5445117"/>
              <a:gd name="connsiteX256" fmla="*/ 1540529 w 4833822"/>
              <a:gd name="connsiteY256" fmla="*/ 3130833 h 5445117"/>
              <a:gd name="connsiteX257" fmla="*/ 1916828 w 4833822"/>
              <a:gd name="connsiteY257" fmla="*/ 3686322 h 5445117"/>
              <a:gd name="connsiteX258" fmla="*/ 3103066 w 4833822"/>
              <a:gd name="connsiteY258" fmla="*/ 3768749 h 5445117"/>
              <a:gd name="connsiteX259" fmla="*/ 3504448 w 4833822"/>
              <a:gd name="connsiteY259" fmla="*/ 3173837 h 5445117"/>
              <a:gd name="connsiteX260" fmla="*/ 3167572 w 4833822"/>
              <a:gd name="connsiteY260" fmla="*/ 3267015 h 5445117"/>
              <a:gd name="connsiteX261" fmla="*/ 3103066 w 4833822"/>
              <a:gd name="connsiteY261" fmla="*/ 2421241 h 5445117"/>
              <a:gd name="connsiteX262" fmla="*/ 3013470 w 4833822"/>
              <a:gd name="connsiteY262" fmla="*/ 2754535 h 5445117"/>
              <a:gd name="connsiteX263" fmla="*/ 2938212 w 4833822"/>
              <a:gd name="connsiteY263" fmla="*/ 2876384 h 5445117"/>
              <a:gd name="connsiteX264" fmla="*/ 2870119 w 4833822"/>
              <a:gd name="connsiteY264" fmla="*/ 2765286 h 5445117"/>
              <a:gd name="connsiteX265" fmla="*/ 2540406 w 4833822"/>
              <a:gd name="connsiteY265" fmla="*/ 1747491 h 5445117"/>
              <a:gd name="connsiteX266" fmla="*/ 357884 w 4833822"/>
              <a:gd name="connsiteY266" fmla="*/ 1675820 h 5445117"/>
              <a:gd name="connsiteX267" fmla="*/ 422396 w 4833822"/>
              <a:gd name="connsiteY267" fmla="*/ 1758247 h 5445117"/>
              <a:gd name="connsiteX268" fmla="*/ 522738 w 4833822"/>
              <a:gd name="connsiteY268" fmla="*/ 2259978 h 5445117"/>
              <a:gd name="connsiteX269" fmla="*/ 490485 w 4833822"/>
              <a:gd name="connsiteY269" fmla="*/ 2399748 h 5445117"/>
              <a:gd name="connsiteX270" fmla="*/ 386555 w 4833822"/>
              <a:gd name="connsiteY270" fmla="*/ 2299401 h 5445117"/>
              <a:gd name="connsiteX271" fmla="*/ 286208 w 4833822"/>
              <a:gd name="connsiteY271" fmla="*/ 1758247 h 5445117"/>
              <a:gd name="connsiteX272" fmla="*/ 357884 w 4833822"/>
              <a:gd name="connsiteY272" fmla="*/ 1675820 h 5445117"/>
              <a:gd name="connsiteX273" fmla="*/ 4036204 w 4833822"/>
              <a:gd name="connsiteY273" fmla="*/ 258429 h 5445117"/>
              <a:gd name="connsiteX274" fmla="*/ 4110123 w 4833822"/>
              <a:gd name="connsiteY274" fmla="*/ 321144 h 5445117"/>
              <a:gd name="connsiteX275" fmla="*/ 4063531 w 4833822"/>
              <a:gd name="connsiteY275" fmla="*/ 1131088 h 5445117"/>
              <a:gd name="connsiteX276" fmla="*/ 3938100 w 4833822"/>
              <a:gd name="connsiteY276" fmla="*/ 819294 h 5445117"/>
              <a:gd name="connsiteX277" fmla="*/ 3970353 w 4833822"/>
              <a:gd name="connsiteY277" fmla="*/ 324731 h 5445117"/>
              <a:gd name="connsiteX278" fmla="*/ 4036204 w 4833822"/>
              <a:gd name="connsiteY278" fmla="*/ 258429 h 5445117"/>
              <a:gd name="connsiteX279" fmla="*/ 915320 w 4833822"/>
              <a:gd name="connsiteY279" fmla="*/ 0 h 5445117"/>
              <a:gd name="connsiteX280" fmla="*/ 1020430 w 4833822"/>
              <a:gd name="connsiteY280" fmla="*/ 680762 h 5445117"/>
              <a:gd name="connsiteX281" fmla="*/ 811383 w 4833822"/>
              <a:gd name="connsiteY281" fmla="*/ 641176 h 5445117"/>
              <a:gd name="connsiteX282" fmla="*/ 915320 w 4833822"/>
              <a:gd name="connsiteY282" fmla="*/ 0 h 5445117"/>
              <a:gd name="connsiteX283" fmla="*/ 2803508 w 4833822"/>
              <a:gd name="connsiteY283" fmla="*/ 13207 h 5445117"/>
              <a:gd name="connsiteX284" fmla="*/ 3047525 w 4833822"/>
              <a:gd name="connsiteY284" fmla="*/ 606745 h 5445117"/>
              <a:gd name="connsiteX285" fmla="*/ 3054443 w 4833822"/>
              <a:gd name="connsiteY285" fmla="*/ 1280547 h 5445117"/>
              <a:gd name="connsiteX286" fmla="*/ 3282263 w 4833822"/>
              <a:gd name="connsiteY286" fmla="*/ 421490 h 5445117"/>
              <a:gd name="connsiteX287" fmla="*/ 3257173 w 4833822"/>
              <a:gd name="connsiteY287" fmla="*/ 281721 h 5445117"/>
              <a:gd name="connsiteX288" fmla="*/ 3278681 w 4833822"/>
              <a:gd name="connsiteY288" fmla="*/ 192125 h 5445117"/>
              <a:gd name="connsiteX289" fmla="*/ 3361107 w 4833822"/>
              <a:gd name="connsiteY289" fmla="*/ 249468 h 5445117"/>
              <a:gd name="connsiteX290" fmla="*/ 3884339 w 4833822"/>
              <a:gd name="connsiteY290" fmla="*/ 1561138 h 5445117"/>
              <a:gd name="connsiteX291" fmla="*/ 3776823 w 4833822"/>
              <a:gd name="connsiteY291" fmla="*/ 2181133 h 5445117"/>
              <a:gd name="connsiteX292" fmla="*/ 4002606 w 4833822"/>
              <a:gd name="connsiteY292" fmla="*/ 1962524 h 5445117"/>
              <a:gd name="connsiteX293" fmla="*/ 4059943 w 4833822"/>
              <a:gd name="connsiteY293" fmla="*/ 1898013 h 5445117"/>
              <a:gd name="connsiteX294" fmla="*/ 4117286 w 4833822"/>
              <a:gd name="connsiteY294" fmla="*/ 1973275 h 5445117"/>
              <a:gd name="connsiteX295" fmla="*/ 4131625 w 4833822"/>
              <a:gd name="connsiteY295" fmla="*/ 2786797 h 5445117"/>
              <a:gd name="connsiteX296" fmla="*/ 3755321 w 4833822"/>
              <a:gd name="connsiteY296" fmla="*/ 3618239 h 5445117"/>
              <a:gd name="connsiteX297" fmla="*/ 3723067 w 4833822"/>
              <a:gd name="connsiteY297" fmla="*/ 3693496 h 5445117"/>
              <a:gd name="connsiteX298" fmla="*/ 4099366 w 4833822"/>
              <a:gd name="connsiteY298" fmla="*/ 3632572 h 5445117"/>
              <a:gd name="connsiteX299" fmla="*/ 4550927 w 4833822"/>
              <a:gd name="connsiteY299" fmla="*/ 3983786 h 5445117"/>
              <a:gd name="connsiteX300" fmla="*/ 4604683 w 4833822"/>
              <a:gd name="connsiteY300" fmla="*/ 4084133 h 5445117"/>
              <a:gd name="connsiteX301" fmla="*/ 4576011 w 4833822"/>
              <a:gd name="connsiteY301" fmla="*/ 4926326 h 5445117"/>
              <a:gd name="connsiteX302" fmla="*/ 4432660 w 4833822"/>
              <a:gd name="connsiteY302" fmla="*/ 4987250 h 5445117"/>
              <a:gd name="connsiteX303" fmla="*/ 3999019 w 4833822"/>
              <a:gd name="connsiteY303" fmla="*/ 5220197 h 5445117"/>
              <a:gd name="connsiteX304" fmla="*/ 3192667 w 4833822"/>
              <a:gd name="connsiteY304" fmla="*/ 5152104 h 5445117"/>
              <a:gd name="connsiteX305" fmla="*/ 2662265 w 4833822"/>
              <a:gd name="connsiteY305" fmla="*/ 4521356 h 5445117"/>
              <a:gd name="connsiteX306" fmla="*/ 2680186 w 4833822"/>
              <a:gd name="connsiteY306" fmla="*/ 4840312 h 5445117"/>
              <a:gd name="connsiteX307" fmla="*/ 2655096 w 4833822"/>
              <a:gd name="connsiteY307" fmla="*/ 5152104 h 5445117"/>
              <a:gd name="connsiteX308" fmla="*/ 2063771 w 4833822"/>
              <a:gd name="connsiteY308" fmla="*/ 5438806 h 5445117"/>
              <a:gd name="connsiteX309" fmla="*/ 1827242 w 4833822"/>
              <a:gd name="connsiteY309" fmla="*/ 5388633 h 5445117"/>
              <a:gd name="connsiteX310" fmla="*/ 1594295 w 4833822"/>
              <a:gd name="connsiteY310" fmla="*/ 4847481 h 5445117"/>
              <a:gd name="connsiteX311" fmla="*/ 1952673 w 4833822"/>
              <a:gd name="connsiteY311" fmla="*/ 4313493 h 5445117"/>
              <a:gd name="connsiteX312" fmla="*/ 2020761 w 4833822"/>
              <a:gd name="connsiteY312" fmla="*/ 4180893 h 5445117"/>
              <a:gd name="connsiteX313" fmla="*/ 1841575 w 4833822"/>
              <a:gd name="connsiteY313" fmla="*/ 4324244 h 5445117"/>
              <a:gd name="connsiteX314" fmla="*/ 884697 w 4833822"/>
              <a:gd name="connsiteY314" fmla="*/ 5069677 h 5445117"/>
              <a:gd name="connsiteX315" fmla="*/ 547826 w 4833822"/>
              <a:gd name="connsiteY315" fmla="*/ 5101930 h 5445117"/>
              <a:gd name="connsiteX316" fmla="*/ 357883 w 4833822"/>
              <a:gd name="connsiteY316" fmla="*/ 5044593 h 5445117"/>
              <a:gd name="connsiteX317" fmla="*/ 89095 w 4833822"/>
              <a:gd name="connsiteY317" fmla="*/ 4618116 h 5445117"/>
              <a:gd name="connsiteX318" fmla="*/ 46091 w 4833822"/>
              <a:gd name="connsiteY318" fmla="*/ 4266907 h 5445117"/>
              <a:gd name="connsiteX319" fmla="*/ 440310 w 4833822"/>
              <a:gd name="connsiteY319" fmla="*/ 3618239 h 5445117"/>
              <a:gd name="connsiteX320" fmla="*/ 1020884 w 4833822"/>
              <a:gd name="connsiteY320" fmla="*/ 3668412 h 5445117"/>
              <a:gd name="connsiteX321" fmla="*/ 798688 w 4833822"/>
              <a:gd name="connsiteY321" fmla="*/ 3496390 h 5445117"/>
              <a:gd name="connsiteX322" fmla="*/ 766435 w 4833822"/>
              <a:gd name="connsiteY322" fmla="*/ 3439047 h 5445117"/>
              <a:gd name="connsiteX323" fmla="*/ 838110 w 4833822"/>
              <a:gd name="connsiteY323" fmla="*/ 3417545 h 5445117"/>
              <a:gd name="connsiteX324" fmla="*/ 1060306 w 4833822"/>
              <a:gd name="connsiteY324" fmla="*/ 3510723 h 5445117"/>
              <a:gd name="connsiteX325" fmla="*/ 777186 w 4833822"/>
              <a:gd name="connsiteY325" fmla="*/ 3012575 h 5445117"/>
              <a:gd name="connsiteX326" fmla="*/ 723430 w 4833822"/>
              <a:gd name="connsiteY326" fmla="*/ 2478592 h 5445117"/>
              <a:gd name="connsiteX327" fmla="*/ 727012 w 4833822"/>
              <a:gd name="connsiteY327" fmla="*/ 1779751 h 5445117"/>
              <a:gd name="connsiteX328" fmla="*/ 762853 w 4833822"/>
              <a:gd name="connsiteY328" fmla="*/ 1647151 h 5445117"/>
              <a:gd name="connsiteX329" fmla="*/ 1017302 w 4833822"/>
              <a:gd name="connsiteY329" fmla="*/ 1948186 h 5445117"/>
              <a:gd name="connsiteX330" fmla="*/ 1139151 w 4833822"/>
              <a:gd name="connsiteY330" fmla="*/ 1987608 h 5445117"/>
              <a:gd name="connsiteX331" fmla="*/ 1110480 w 4833822"/>
              <a:gd name="connsiteY331" fmla="*/ 1876510 h 5445117"/>
              <a:gd name="connsiteX332" fmla="*/ 1135564 w 4833822"/>
              <a:gd name="connsiteY332" fmla="*/ 987732 h 5445117"/>
              <a:gd name="connsiteX333" fmla="*/ 1493942 w 4833822"/>
              <a:gd name="connsiteY333" fmla="*/ 328312 h 5445117"/>
              <a:gd name="connsiteX334" fmla="*/ 1547703 w 4833822"/>
              <a:gd name="connsiteY334" fmla="*/ 274557 h 5445117"/>
              <a:gd name="connsiteX335" fmla="*/ 1597877 w 4833822"/>
              <a:gd name="connsiteY335" fmla="*/ 367735 h 5445117"/>
              <a:gd name="connsiteX336" fmla="*/ 2070940 w 4833822"/>
              <a:gd name="connsiteY336" fmla="*/ 1141834 h 5445117"/>
              <a:gd name="connsiteX337" fmla="*/ 2272613 w 4833822"/>
              <a:gd name="connsiteY337" fmla="*/ 403007 h 5445117"/>
              <a:gd name="connsiteX338" fmla="*/ 2803508 w 4833822"/>
              <a:gd name="connsiteY338" fmla="*/ 13207 h 5445117"/>
              <a:gd name="connsiteX0" fmla="*/ 2144854 w 4833822"/>
              <a:gd name="connsiteY0" fmla="*/ 5110592 h 5484241"/>
              <a:gd name="connsiteX1" fmla="*/ 2053020 w 4833822"/>
              <a:gd name="connsiteY1" fmla="*/ 5119552 h 5484241"/>
              <a:gd name="connsiteX2" fmla="*/ 1959837 w 4833822"/>
              <a:gd name="connsiteY2" fmla="*/ 5194810 h 5484241"/>
              <a:gd name="connsiteX3" fmla="*/ 2045851 w 4833822"/>
              <a:gd name="connsiteY3" fmla="*/ 5313077 h 5484241"/>
              <a:gd name="connsiteX4" fmla="*/ 2042269 w 4833822"/>
              <a:gd name="connsiteY4" fmla="*/ 5216312 h 5484241"/>
              <a:gd name="connsiteX5" fmla="*/ 2106775 w 4833822"/>
              <a:gd name="connsiteY5" fmla="*/ 5151805 h 5484241"/>
              <a:gd name="connsiteX6" fmla="*/ 2128277 w 4833822"/>
              <a:gd name="connsiteY6" fmla="*/ 5223481 h 5484241"/>
              <a:gd name="connsiteX7" fmla="*/ 2164118 w 4833822"/>
              <a:gd name="connsiteY7" fmla="*/ 5273654 h 5484241"/>
              <a:gd name="connsiteX8" fmla="*/ 2232206 w 4833822"/>
              <a:gd name="connsiteY8" fmla="*/ 5237819 h 5484241"/>
              <a:gd name="connsiteX9" fmla="*/ 2228624 w 4833822"/>
              <a:gd name="connsiteY9" fmla="*/ 5144636 h 5484241"/>
              <a:gd name="connsiteX10" fmla="*/ 2144854 w 4833822"/>
              <a:gd name="connsiteY10" fmla="*/ 5110592 h 5484241"/>
              <a:gd name="connsiteX11" fmla="*/ 2508163 w 4833822"/>
              <a:gd name="connsiteY11" fmla="*/ 5080130 h 5484241"/>
              <a:gd name="connsiteX12" fmla="*/ 2407811 w 4833822"/>
              <a:gd name="connsiteY12" fmla="*/ 5388340 h 5484241"/>
              <a:gd name="connsiteX13" fmla="*/ 2508163 w 4833822"/>
              <a:gd name="connsiteY13" fmla="*/ 5080130 h 5484241"/>
              <a:gd name="connsiteX14" fmla="*/ 2215080 w 4833822"/>
              <a:gd name="connsiteY14" fmla="*/ 4995595 h 5484241"/>
              <a:gd name="connsiteX15" fmla="*/ 2171282 w 4833822"/>
              <a:gd name="connsiteY15" fmla="*/ 5001285 h 5484241"/>
              <a:gd name="connsiteX16" fmla="*/ 2350473 w 4833822"/>
              <a:gd name="connsiteY16" fmla="*/ 5280824 h 5484241"/>
              <a:gd name="connsiteX17" fmla="*/ 2393478 w 4833822"/>
              <a:gd name="connsiteY17" fmla="*/ 5098050 h 5484241"/>
              <a:gd name="connsiteX18" fmla="*/ 2252871 w 4833822"/>
              <a:gd name="connsiteY18" fmla="*/ 4996750 h 5484241"/>
              <a:gd name="connsiteX19" fmla="*/ 2215080 w 4833822"/>
              <a:gd name="connsiteY19" fmla="*/ 4995595 h 5484241"/>
              <a:gd name="connsiteX20" fmla="*/ 3767359 w 4833822"/>
              <a:gd name="connsiteY20" fmla="*/ 4876637 h 5484241"/>
              <a:gd name="connsiteX21" fmla="*/ 3913003 w 4833822"/>
              <a:gd name="connsiteY21" fmla="*/ 4958280 h 5484241"/>
              <a:gd name="connsiteX22" fmla="*/ 3930923 w 4833822"/>
              <a:gd name="connsiteY22" fmla="*/ 4983369 h 5484241"/>
              <a:gd name="connsiteX23" fmla="*/ 3923759 w 4833822"/>
              <a:gd name="connsiteY23" fmla="*/ 5008454 h 5484241"/>
              <a:gd name="connsiteX24" fmla="*/ 3672890 w 4833822"/>
              <a:gd name="connsiteY24" fmla="*/ 4990533 h 5484241"/>
              <a:gd name="connsiteX25" fmla="*/ 3672890 w 4833822"/>
              <a:gd name="connsiteY25" fmla="*/ 4922444 h 5484241"/>
              <a:gd name="connsiteX26" fmla="*/ 3708731 w 4833822"/>
              <a:gd name="connsiteY26" fmla="*/ 4897355 h 5484241"/>
              <a:gd name="connsiteX27" fmla="*/ 3767359 w 4833822"/>
              <a:gd name="connsiteY27" fmla="*/ 4876637 h 5484241"/>
              <a:gd name="connsiteX28" fmla="*/ 3779366 w 4833822"/>
              <a:gd name="connsiteY28" fmla="*/ 4836826 h 5484241"/>
              <a:gd name="connsiteX29" fmla="*/ 3637059 w 4833822"/>
              <a:gd name="connsiteY29" fmla="*/ 4861521 h 5484241"/>
              <a:gd name="connsiteX30" fmla="*/ 3497289 w 4833822"/>
              <a:gd name="connsiteY30" fmla="*/ 5044289 h 5484241"/>
              <a:gd name="connsiteX31" fmla="*/ 3615557 w 4833822"/>
              <a:gd name="connsiteY31" fmla="*/ 4986952 h 5484241"/>
              <a:gd name="connsiteX32" fmla="*/ 3852086 w 4833822"/>
              <a:gd name="connsiteY32" fmla="*/ 5144636 h 5484241"/>
              <a:gd name="connsiteX33" fmla="*/ 3952433 w 4833822"/>
              <a:gd name="connsiteY33" fmla="*/ 4972614 h 5484241"/>
              <a:gd name="connsiteX34" fmla="*/ 3945496 w 4833822"/>
              <a:gd name="connsiteY34" fmla="*/ 4955809 h 5484241"/>
              <a:gd name="connsiteX35" fmla="*/ 3938093 w 4833822"/>
              <a:gd name="connsiteY35" fmla="*/ 4955809 h 5484241"/>
              <a:gd name="connsiteX36" fmla="*/ 3927341 w 4833822"/>
              <a:gd name="connsiteY36" fmla="*/ 4955809 h 5484241"/>
              <a:gd name="connsiteX37" fmla="*/ 3909418 w 4833822"/>
              <a:gd name="connsiteY37" fmla="*/ 4951102 h 5484241"/>
              <a:gd name="connsiteX38" fmla="*/ 3920171 w 4833822"/>
              <a:gd name="connsiteY38" fmla="*/ 4951102 h 5484241"/>
              <a:gd name="connsiteX39" fmla="*/ 3945252 w 4833822"/>
              <a:gd name="connsiteY39" fmla="*/ 4955219 h 5484241"/>
              <a:gd name="connsiteX40" fmla="*/ 3928739 w 4833822"/>
              <a:gd name="connsiteY40" fmla="*/ 4915219 h 5484241"/>
              <a:gd name="connsiteX41" fmla="*/ 3822967 w 4833822"/>
              <a:gd name="connsiteY41" fmla="*/ 4839121 h 5484241"/>
              <a:gd name="connsiteX42" fmla="*/ 3779366 w 4833822"/>
              <a:gd name="connsiteY42" fmla="*/ 4836826 h 5484241"/>
              <a:gd name="connsiteX43" fmla="*/ 4196131 w 4833822"/>
              <a:gd name="connsiteY43" fmla="*/ 4693080 h 5484241"/>
              <a:gd name="connsiteX44" fmla="*/ 4235548 w 4833822"/>
              <a:gd name="connsiteY44" fmla="*/ 4922445 h 5484241"/>
              <a:gd name="connsiteX45" fmla="*/ 4454163 w 4833822"/>
              <a:gd name="connsiteY45" fmla="*/ 4926027 h 5484241"/>
              <a:gd name="connsiteX46" fmla="*/ 4196131 w 4833822"/>
              <a:gd name="connsiteY46" fmla="*/ 4693080 h 5484241"/>
              <a:gd name="connsiteX47" fmla="*/ 1174995 w 4833822"/>
              <a:gd name="connsiteY47" fmla="*/ 4377702 h 5484241"/>
              <a:gd name="connsiteX48" fmla="*/ 1250253 w 4833822"/>
              <a:gd name="connsiteY48" fmla="*/ 4424294 h 5484241"/>
              <a:gd name="connsiteX49" fmla="*/ 1035224 w 4833822"/>
              <a:gd name="connsiteY49" fmla="*/ 4535387 h 5484241"/>
              <a:gd name="connsiteX50" fmla="*/ 981463 w 4833822"/>
              <a:gd name="connsiteY50" fmla="*/ 4510303 h 5484241"/>
              <a:gd name="connsiteX51" fmla="*/ 1174995 w 4833822"/>
              <a:gd name="connsiteY51" fmla="*/ 4377702 h 5484241"/>
              <a:gd name="connsiteX52" fmla="*/ 3960412 w 4833822"/>
              <a:gd name="connsiteY52" fmla="*/ 4348427 h 5484241"/>
              <a:gd name="connsiteX53" fmla="*/ 4095776 w 4833822"/>
              <a:gd name="connsiteY53" fmla="*/ 4406372 h 5484241"/>
              <a:gd name="connsiteX54" fmla="*/ 4052767 w 4833822"/>
              <a:gd name="connsiteY54" fmla="*/ 4435042 h 5484241"/>
              <a:gd name="connsiteX55" fmla="*/ 3852081 w 4833822"/>
              <a:gd name="connsiteY55" fmla="*/ 4402791 h 5484241"/>
              <a:gd name="connsiteX56" fmla="*/ 3859245 w 4833822"/>
              <a:gd name="connsiteY56" fmla="*/ 4366952 h 5484241"/>
              <a:gd name="connsiteX57" fmla="*/ 3917370 w 4833822"/>
              <a:gd name="connsiteY57" fmla="*/ 4349427 h 5484241"/>
              <a:gd name="connsiteX58" fmla="*/ 3960412 w 4833822"/>
              <a:gd name="connsiteY58" fmla="*/ 4348427 h 5484241"/>
              <a:gd name="connsiteX59" fmla="*/ 2177948 w 4833822"/>
              <a:gd name="connsiteY59" fmla="*/ 4254177 h 5484241"/>
              <a:gd name="connsiteX60" fmla="*/ 2146198 w 4833822"/>
              <a:gd name="connsiteY60" fmla="*/ 4277359 h 5484241"/>
              <a:gd name="connsiteX61" fmla="*/ 1680303 w 4833822"/>
              <a:gd name="connsiteY61" fmla="*/ 4976201 h 5484241"/>
              <a:gd name="connsiteX62" fmla="*/ 1762730 w 4833822"/>
              <a:gd name="connsiteY62" fmla="*/ 5338161 h 5484241"/>
              <a:gd name="connsiteX63" fmla="*/ 1802152 w 4833822"/>
              <a:gd name="connsiteY63" fmla="*/ 5058628 h 5484241"/>
              <a:gd name="connsiteX64" fmla="*/ 2081691 w 4833822"/>
              <a:gd name="connsiteY64" fmla="*/ 4900938 h 5484241"/>
              <a:gd name="connsiteX65" fmla="*/ 1845157 w 4833822"/>
              <a:gd name="connsiteY65" fmla="*/ 4983365 h 5484241"/>
              <a:gd name="connsiteX66" fmla="*/ 1744810 w 4833822"/>
              <a:gd name="connsiteY66" fmla="*/ 4954699 h 5484241"/>
              <a:gd name="connsiteX67" fmla="*/ 2060189 w 4833822"/>
              <a:gd name="connsiteY67" fmla="*/ 4800596 h 5484241"/>
              <a:gd name="connsiteX68" fmla="*/ 2178451 w 4833822"/>
              <a:gd name="connsiteY68" fmla="*/ 4739666 h 5484241"/>
              <a:gd name="connsiteX69" fmla="*/ 2293136 w 4833822"/>
              <a:gd name="connsiteY69" fmla="*/ 4273777 h 5484241"/>
              <a:gd name="connsiteX70" fmla="*/ 1999259 w 4833822"/>
              <a:gd name="connsiteY70" fmla="*/ 4689498 h 5484241"/>
              <a:gd name="connsiteX71" fmla="*/ 2196371 w 4833822"/>
              <a:gd name="connsiteY71" fmla="*/ 4259439 h 5484241"/>
              <a:gd name="connsiteX72" fmla="*/ 2177948 w 4833822"/>
              <a:gd name="connsiteY72" fmla="*/ 4254177 h 5484241"/>
              <a:gd name="connsiteX73" fmla="*/ 2511745 w 4833822"/>
              <a:gd name="connsiteY73" fmla="*/ 4241524 h 5484241"/>
              <a:gd name="connsiteX74" fmla="*/ 2482010 w 4833822"/>
              <a:gd name="connsiteY74" fmla="*/ 4469820 h 5484241"/>
              <a:gd name="connsiteX75" fmla="*/ 2486655 w 4833822"/>
              <a:gd name="connsiteY75" fmla="*/ 4535385 h 5484241"/>
              <a:gd name="connsiteX76" fmla="*/ 2514429 w 4833822"/>
              <a:gd name="connsiteY76" fmla="*/ 4551064 h 5484241"/>
              <a:gd name="connsiteX77" fmla="*/ 2526077 w 4833822"/>
              <a:gd name="connsiteY77" fmla="*/ 4574810 h 5484241"/>
              <a:gd name="connsiteX78" fmla="*/ 2486655 w 4833822"/>
              <a:gd name="connsiteY78" fmla="*/ 4535388 h 5484241"/>
              <a:gd name="connsiteX79" fmla="*/ 2486655 w 4833822"/>
              <a:gd name="connsiteY79" fmla="*/ 4535391 h 5484241"/>
              <a:gd name="connsiteX80" fmla="*/ 2440069 w 4833822"/>
              <a:gd name="connsiteY80" fmla="*/ 4811347 h 5484241"/>
              <a:gd name="connsiteX81" fmla="*/ 2375563 w 4833822"/>
              <a:gd name="connsiteY81" fmla="*/ 4374119 h 5484241"/>
              <a:gd name="connsiteX82" fmla="*/ 2296718 w 4833822"/>
              <a:gd name="connsiteY82" fmla="*/ 4743254 h 5484241"/>
              <a:gd name="connsiteX83" fmla="*/ 2429318 w 4833822"/>
              <a:gd name="connsiteY83" fmla="*/ 4865103 h 5484241"/>
              <a:gd name="connsiteX84" fmla="*/ 2493825 w 4833822"/>
              <a:gd name="connsiteY84" fmla="*/ 4764756 h 5484241"/>
              <a:gd name="connsiteX85" fmla="*/ 2529665 w 4833822"/>
              <a:gd name="connsiteY85" fmla="*/ 4574813 h 5484241"/>
              <a:gd name="connsiteX86" fmla="*/ 2511745 w 4833822"/>
              <a:gd name="connsiteY86" fmla="*/ 4241524 h 5484241"/>
              <a:gd name="connsiteX87" fmla="*/ 2808528 w 4833822"/>
              <a:gd name="connsiteY87" fmla="*/ 4239058 h 5484241"/>
              <a:gd name="connsiteX88" fmla="*/ 2784115 w 4833822"/>
              <a:gd name="connsiteY88" fmla="*/ 4252275 h 5484241"/>
              <a:gd name="connsiteX89" fmla="*/ 2798448 w 4833822"/>
              <a:gd name="connsiteY89" fmla="*/ 4327533 h 5484241"/>
              <a:gd name="connsiteX90" fmla="*/ 2880875 w 4833822"/>
              <a:gd name="connsiteY90" fmla="*/ 4442213 h 5484241"/>
              <a:gd name="connsiteX91" fmla="*/ 3142493 w 4833822"/>
              <a:gd name="connsiteY91" fmla="*/ 4771925 h 5484241"/>
              <a:gd name="connsiteX92" fmla="*/ 2891625 w 4833822"/>
              <a:gd name="connsiteY92" fmla="*/ 4607066 h 5484241"/>
              <a:gd name="connsiteX93" fmla="*/ 2683768 w 4833822"/>
              <a:gd name="connsiteY93" fmla="*/ 4363368 h 5484241"/>
              <a:gd name="connsiteX94" fmla="*/ 2651515 w 4833822"/>
              <a:gd name="connsiteY94" fmla="*/ 4388457 h 5484241"/>
              <a:gd name="connsiteX95" fmla="*/ 2866541 w 4833822"/>
              <a:gd name="connsiteY95" fmla="*/ 4632156 h 5484241"/>
              <a:gd name="connsiteX96" fmla="*/ 3389773 w 4833822"/>
              <a:gd name="connsiteY96" fmla="*/ 5230650 h 5484241"/>
              <a:gd name="connsiteX97" fmla="*/ 3637059 w 4833822"/>
              <a:gd name="connsiteY97" fmla="*/ 5273654 h 5484241"/>
              <a:gd name="connsiteX98" fmla="*/ 3246422 w 4833822"/>
              <a:gd name="connsiteY98" fmla="*/ 4904525 h 5484241"/>
              <a:gd name="connsiteX99" fmla="*/ 3400524 w 4833822"/>
              <a:gd name="connsiteY99" fmla="*/ 4954699 h 5484241"/>
              <a:gd name="connsiteX100" fmla="*/ 3336018 w 4833822"/>
              <a:gd name="connsiteY100" fmla="*/ 4807760 h 5484241"/>
              <a:gd name="connsiteX101" fmla="*/ 3095901 w 4833822"/>
              <a:gd name="connsiteY101" fmla="*/ 4546147 h 5484241"/>
              <a:gd name="connsiteX102" fmla="*/ 2862954 w 4833822"/>
              <a:gd name="connsiteY102" fmla="*/ 4277359 h 5484241"/>
              <a:gd name="connsiteX103" fmla="*/ 2808528 w 4833822"/>
              <a:gd name="connsiteY103" fmla="*/ 4239058 h 5484241"/>
              <a:gd name="connsiteX104" fmla="*/ 1587125 w 4833822"/>
              <a:gd name="connsiteY104" fmla="*/ 4194933 h 5484241"/>
              <a:gd name="connsiteX105" fmla="*/ 798688 w 4833822"/>
              <a:gd name="connsiteY105" fmla="*/ 4402796 h 5484241"/>
              <a:gd name="connsiteX106" fmla="*/ 780768 w 4833822"/>
              <a:gd name="connsiteY106" fmla="*/ 5026374 h 5484241"/>
              <a:gd name="connsiteX107" fmla="*/ 791519 w 4833822"/>
              <a:gd name="connsiteY107" fmla="*/ 4832850 h 5484241"/>
              <a:gd name="connsiteX108" fmla="*/ 709092 w 4833822"/>
              <a:gd name="connsiteY108" fmla="*/ 4470884 h 5484241"/>
              <a:gd name="connsiteX109" fmla="*/ 368634 w 4833822"/>
              <a:gd name="connsiteY109" fmla="*/ 4481635 h 5484241"/>
              <a:gd name="connsiteX110" fmla="*/ 332793 w 4833822"/>
              <a:gd name="connsiteY110" fmla="*/ 4506725 h 5484241"/>
              <a:gd name="connsiteX111" fmla="*/ 368634 w 4833822"/>
              <a:gd name="connsiteY111" fmla="*/ 4521058 h 5484241"/>
              <a:gd name="connsiteX112" fmla="*/ 350714 w 4833822"/>
              <a:gd name="connsiteY112" fmla="*/ 4822098 h 5484241"/>
              <a:gd name="connsiteX113" fmla="*/ 447479 w 4833822"/>
              <a:gd name="connsiteY113" fmla="*/ 4886605 h 5484241"/>
              <a:gd name="connsiteX114" fmla="*/ 486896 w 4833822"/>
              <a:gd name="connsiteY114" fmla="*/ 4786258 h 5484241"/>
              <a:gd name="connsiteX115" fmla="*/ 468981 w 4833822"/>
              <a:gd name="connsiteY115" fmla="*/ 4667991 h 5484241"/>
              <a:gd name="connsiteX116" fmla="*/ 372216 w 4833822"/>
              <a:gd name="connsiteY116" fmla="*/ 4775507 h 5484241"/>
              <a:gd name="connsiteX117" fmla="*/ 382967 w 4833822"/>
              <a:gd name="connsiteY117" fmla="*/ 4624986 h 5484241"/>
              <a:gd name="connsiteX118" fmla="*/ 497647 w 4833822"/>
              <a:gd name="connsiteY118" fmla="*/ 4585564 h 5484241"/>
              <a:gd name="connsiteX119" fmla="*/ 569323 w 4833822"/>
              <a:gd name="connsiteY119" fmla="*/ 4700249 h 5484241"/>
              <a:gd name="connsiteX120" fmla="*/ 580074 w 4833822"/>
              <a:gd name="connsiteY120" fmla="*/ 4911689 h 5484241"/>
              <a:gd name="connsiteX121" fmla="*/ 612332 w 4833822"/>
              <a:gd name="connsiteY121" fmla="*/ 4667991 h 5484241"/>
              <a:gd name="connsiteX122" fmla="*/ 497647 w 4833822"/>
              <a:gd name="connsiteY122" fmla="*/ 4435044 h 5484241"/>
              <a:gd name="connsiteX123" fmla="*/ 730594 w 4833822"/>
              <a:gd name="connsiteY123" fmla="*/ 4840013 h 5484241"/>
              <a:gd name="connsiteX124" fmla="*/ 547826 w 4833822"/>
              <a:gd name="connsiteY124" fmla="*/ 5004872 h 5484241"/>
              <a:gd name="connsiteX125" fmla="*/ 834528 w 4833822"/>
              <a:gd name="connsiteY125" fmla="*/ 5037125 h 5484241"/>
              <a:gd name="connsiteX126" fmla="*/ 1533370 w 4833822"/>
              <a:gd name="connsiteY126" fmla="*/ 4521058 h 5484241"/>
              <a:gd name="connsiteX127" fmla="*/ 1633712 w 4833822"/>
              <a:gd name="connsiteY127" fmla="*/ 4388457 h 5484241"/>
              <a:gd name="connsiteX128" fmla="*/ 1142733 w 4833822"/>
              <a:gd name="connsiteY128" fmla="*/ 4703831 h 5484241"/>
              <a:gd name="connsiteX129" fmla="*/ 1031635 w 4833822"/>
              <a:gd name="connsiteY129" fmla="*/ 4732503 h 5484241"/>
              <a:gd name="connsiteX130" fmla="*/ 1096142 w 4833822"/>
              <a:gd name="connsiteY130" fmla="*/ 4632156 h 5484241"/>
              <a:gd name="connsiteX131" fmla="*/ 1587125 w 4833822"/>
              <a:gd name="connsiteY131" fmla="*/ 4194933 h 5484241"/>
              <a:gd name="connsiteX132" fmla="*/ 3072607 w 4833822"/>
              <a:gd name="connsiteY132" fmla="*/ 4185973 h 5484241"/>
              <a:gd name="connsiteX133" fmla="*/ 2988391 w 4833822"/>
              <a:gd name="connsiteY133" fmla="*/ 4220017 h 5484241"/>
              <a:gd name="connsiteX134" fmla="*/ 3038564 w 4833822"/>
              <a:gd name="connsiteY134" fmla="*/ 4331115 h 5484241"/>
              <a:gd name="connsiteX135" fmla="*/ 3407693 w 4833822"/>
              <a:gd name="connsiteY135" fmla="*/ 4746836 h 5484241"/>
              <a:gd name="connsiteX136" fmla="*/ 3576134 w 4833822"/>
              <a:gd name="connsiteY136" fmla="*/ 4786258 h 5484241"/>
              <a:gd name="connsiteX137" fmla="*/ 4002606 w 4833822"/>
              <a:gd name="connsiteY137" fmla="*/ 4890187 h 5484241"/>
              <a:gd name="connsiteX138" fmla="*/ 4124455 w 4833822"/>
              <a:gd name="connsiteY138" fmla="*/ 4972614 h 5484241"/>
              <a:gd name="connsiteX139" fmla="*/ 3586885 w 4833822"/>
              <a:gd name="connsiteY139" fmla="*/ 4424293 h 5484241"/>
              <a:gd name="connsiteX140" fmla="*/ 3339600 w 4833822"/>
              <a:gd name="connsiteY140" fmla="*/ 4280941 h 5484241"/>
              <a:gd name="connsiteX141" fmla="*/ 3551045 w 4833822"/>
              <a:gd name="connsiteY141" fmla="*/ 4456551 h 5484241"/>
              <a:gd name="connsiteX142" fmla="*/ 3658561 w 4833822"/>
              <a:gd name="connsiteY142" fmla="*/ 4639325 h 5484241"/>
              <a:gd name="connsiteX143" fmla="*/ 3536712 w 4833822"/>
              <a:gd name="connsiteY143" fmla="*/ 4564062 h 5484241"/>
              <a:gd name="connsiteX144" fmla="*/ 3167577 w 4833822"/>
              <a:gd name="connsiteY144" fmla="*/ 4227186 h 5484241"/>
              <a:gd name="connsiteX145" fmla="*/ 3072607 w 4833822"/>
              <a:gd name="connsiteY145" fmla="*/ 4185973 h 5484241"/>
              <a:gd name="connsiteX146" fmla="*/ 1497530 w 4833822"/>
              <a:gd name="connsiteY146" fmla="*/ 4098173 h 5484241"/>
              <a:gd name="connsiteX147" fmla="*/ 644585 w 4833822"/>
              <a:gd name="connsiteY147" fmla="*/ 4223604 h 5484241"/>
              <a:gd name="connsiteX148" fmla="*/ 404469 w 4833822"/>
              <a:gd name="connsiteY148" fmla="*/ 4298861 h 5484241"/>
              <a:gd name="connsiteX149" fmla="*/ 218113 w 4833822"/>
              <a:gd name="connsiteY149" fmla="*/ 4452964 h 5484241"/>
              <a:gd name="connsiteX150" fmla="*/ 347132 w 4833822"/>
              <a:gd name="connsiteY150" fmla="*/ 4972614 h 5484241"/>
              <a:gd name="connsiteX151" fmla="*/ 218113 w 4833822"/>
              <a:gd name="connsiteY151" fmla="*/ 4607066 h 5484241"/>
              <a:gd name="connsiteX152" fmla="*/ 289789 w 4833822"/>
              <a:gd name="connsiteY152" fmla="*/ 4499555 h 5484241"/>
              <a:gd name="connsiteX153" fmla="*/ 271869 w 4833822"/>
              <a:gd name="connsiteY153" fmla="*/ 4485222 h 5484241"/>
              <a:gd name="connsiteX154" fmla="*/ 304127 w 4833822"/>
              <a:gd name="connsiteY154" fmla="*/ 4392039 h 5484241"/>
              <a:gd name="connsiteX155" fmla="*/ 400887 w 4833822"/>
              <a:gd name="connsiteY155" fmla="*/ 4309613 h 5484241"/>
              <a:gd name="connsiteX156" fmla="*/ 404469 w 4833822"/>
              <a:gd name="connsiteY156" fmla="*/ 4302443 h 5484241"/>
              <a:gd name="connsiteX157" fmla="*/ 408056 w 4833822"/>
              <a:gd name="connsiteY157" fmla="*/ 4302443 h 5484241"/>
              <a:gd name="connsiteX158" fmla="*/ 569323 w 4833822"/>
              <a:gd name="connsiteY158" fmla="*/ 4259439 h 5484241"/>
              <a:gd name="connsiteX159" fmla="*/ 777186 w 4833822"/>
              <a:gd name="connsiteY159" fmla="*/ 4370537 h 5484241"/>
              <a:gd name="connsiteX160" fmla="*/ 1250249 w 4833822"/>
              <a:gd name="connsiteY160" fmla="*/ 4202096 h 5484241"/>
              <a:gd name="connsiteX161" fmla="*/ 1497530 w 4833822"/>
              <a:gd name="connsiteY161" fmla="*/ 4098173 h 5484241"/>
              <a:gd name="connsiteX162" fmla="*/ 3393360 w 4833822"/>
              <a:gd name="connsiteY162" fmla="*/ 4057403 h 5484241"/>
              <a:gd name="connsiteX163" fmla="*/ 3271511 w 4833822"/>
              <a:gd name="connsiteY163" fmla="*/ 4094586 h 5484241"/>
              <a:gd name="connsiteX164" fmla="*/ 3486538 w 4833822"/>
              <a:gd name="connsiteY164" fmla="*/ 4223604 h 5484241"/>
              <a:gd name="connsiteX165" fmla="*/ 4092197 w 4833822"/>
              <a:gd name="connsiteY165" fmla="*/ 4556898 h 5484241"/>
              <a:gd name="connsiteX166" fmla="*/ 3873588 w 4833822"/>
              <a:gd name="connsiteY166" fmla="*/ 4556898 h 5484241"/>
              <a:gd name="connsiteX167" fmla="*/ 4002606 w 4833822"/>
              <a:gd name="connsiteY167" fmla="*/ 4685911 h 5484241"/>
              <a:gd name="connsiteX168" fmla="*/ 4106535 w 4833822"/>
              <a:gd name="connsiteY168" fmla="*/ 4657240 h 5484241"/>
              <a:gd name="connsiteX169" fmla="*/ 4325144 w 4833822"/>
              <a:gd name="connsiteY169" fmla="*/ 4331115 h 5484241"/>
              <a:gd name="connsiteX170" fmla="*/ 4038441 w 4833822"/>
              <a:gd name="connsiteY170" fmla="*/ 4241524 h 5484241"/>
              <a:gd name="connsiteX171" fmla="*/ 3624178 w 4833822"/>
              <a:gd name="connsiteY171" fmla="*/ 4227912 h 5484241"/>
              <a:gd name="connsiteX172" fmla="*/ 3486739 w 4833822"/>
              <a:gd name="connsiteY172" fmla="*/ 4202133 h 5484241"/>
              <a:gd name="connsiteX173" fmla="*/ 3486739 w 4833822"/>
              <a:gd name="connsiteY173" fmla="*/ 4206128 h 5484241"/>
              <a:gd name="connsiteX174" fmla="*/ 3485394 w 4833822"/>
              <a:gd name="connsiteY174" fmla="*/ 4203439 h 5484241"/>
              <a:gd name="connsiteX175" fmla="*/ 3486706 w 4833822"/>
              <a:gd name="connsiteY175" fmla="*/ 4202127 h 5484241"/>
              <a:gd name="connsiteX176" fmla="*/ 3486538 w 4833822"/>
              <a:gd name="connsiteY176" fmla="*/ 4202096 h 5484241"/>
              <a:gd name="connsiteX177" fmla="*/ 3543876 w 4833822"/>
              <a:gd name="connsiteY177" fmla="*/ 4141172 h 5484241"/>
              <a:gd name="connsiteX178" fmla="*/ 4518674 w 4833822"/>
              <a:gd name="connsiteY178" fmla="*/ 4288110 h 5484241"/>
              <a:gd name="connsiteX179" fmla="*/ 4328731 w 4833822"/>
              <a:gd name="connsiteY179" fmla="*/ 4485222 h 5484241"/>
              <a:gd name="connsiteX180" fmla="*/ 4457745 w 4833822"/>
              <a:gd name="connsiteY180" fmla="*/ 4413541 h 5484241"/>
              <a:gd name="connsiteX181" fmla="*/ 4579599 w 4833822"/>
              <a:gd name="connsiteY181" fmla="*/ 4406378 h 5484241"/>
              <a:gd name="connsiteX182" fmla="*/ 4500754 w 4833822"/>
              <a:gd name="connsiteY182" fmla="*/ 4485222 h 5484241"/>
              <a:gd name="connsiteX183" fmla="*/ 4314393 w 4833822"/>
              <a:gd name="connsiteY183" fmla="*/ 4718170 h 5484241"/>
              <a:gd name="connsiteX184" fmla="*/ 4346651 w 4833822"/>
              <a:gd name="connsiteY184" fmla="*/ 4782676 h 5484241"/>
              <a:gd name="connsiteX185" fmla="*/ 4403989 w 4833822"/>
              <a:gd name="connsiteY185" fmla="*/ 4732503 h 5484241"/>
              <a:gd name="connsiteX186" fmla="*/ 4482833 w 4833822"/>
              <a:gd name="connsiteY186" fmla="*/ 4542560 h 5484241"/>
              <a:gd name="connsiteX187" fmla="*/ 4590350 w 4833822"/>
              <a:gd name="connsiteY187" fmla="*/ 4521058 h 5484241"/>
              <a:gd name="connsiteX188" fmla="*/ 4608265 w 4833822"/>
              <a:gd name="connsiteY188" fmla="*/ 4603484 h 5484241"/>
              <a:gd name="connsiteX189" fmla="*/ 4608265 w 4833822"/>
              <a:gd name="connsiteY189" fmla="*/ 4607066 h 5484241"/>
              <a:gd name="connsiteX190" fmla="*/ 4421909 w 4833822"/>
              <a:gd name="connsiteY190" fmla="*/ 4818511 h 5484241"/>
              <a:gd name="connsiteX191" fmla="*/ 4608265 w 4833822"/>
              <a:gd name="connsiteY191" fmla="*/ 4607066 h 5484241"/>
              <a:gd name="connsiteX192" fmla="*/ 4611852 w 4833822"/>
              <a:gd name="connsiteY192" fmla="*/ 4603484 h 5484241"/>
              <a:gd name="connsiteX193" fmla="*/ 4611852 w 4833822"/>
              <a:gd name="connsiteY193" fmla="*/ 4599902 h 5484241"/>
              <a:gd name="connsiteX194" fmla="*/ 4694279 w 4833822"/>
              <a:gd name="connsiteY194" fmla="*/ 4585564 h 5484241"/>
              <a:gd name="connsiteX195" fmla="*/ 4651275 w 4833822"/>
              <a:gd name="connsiteY195" fmla="*/ 4409960 h 5484241"/>
              <a:gd name="connsiteX196" fmla="*/ 4572429 w 4833822"/>
              <a:gd name="connsiteY196" fmla="*/ 4291692 h 5484241"/>
              <a:gd name="connsiteX197" fmla="*/ 4583181 w 4833822"/>
              <a:gd name="connsiteY197" fmla="*/ 4198515 h 5484241"/>
              <a:gd name="connsiteX198" fmla="*/ 4436247 w 4833822"/>
              <a:gd name="connsiteY198" fmla="*/ 4151928 h 5484241"/>
              <a:gd name="connsiteX199" fmla="*/ 3504459 w 4833822"/>
              <a:gd name="connsiteY199" fmla="*/ 4065914 h 5484241"/>
              <a:gd name="connsiteX200" fmla="*/ 3393360 w 4833822"/>
              <a:gd name="connsiteY200" fmla="*/ 4057403 h 5484241"/>
              <a:gd name="connsiteX201" fmla="*/ 655337 w 4833822"/>
              <a:gd name="connsiteY201" fmla="*/ 3926145 h 5484241"/>
              <a:gd name="connsiteX202" fmla="*/ 637416 w 4833822"/>
              <a:gd name="connsiteY202" fmla="*/ 3983488 h 5484241"/>
              <a:gd name="connsiteX203" fmla="*/ 863200 w 4833822"/>
              <a:gd name="connsiteY203" fmla="*/ 4087417 h 5484241"/>
              <a:gd name="connsiteX204" fmla="*/ 734181 w 4833822"/>
              <a:gd name="connsiteY204" fmla="*/ 3947652 h 5484241"/>
              <a:gd name="connsiteX205" fmla="*/ 655337 w 4833822"/>
              <a:gd name="connsiteY205" fmla="*/ 3926145 h 5484241"/>
              <a:gd name="connsiteX206" fmla="*/ 465399 w 4833822"/>
              <a:gd name="connsiteY206" fmla="*/ 3886728 h 5484241"/>
              <a:gd name="connsiteX207" fmla="*/ 465399 w 4833822"/>
              <a:gd name="connsiteY207" fmla="*/ 4087417 h 5484241"/>
              <a:gd name="connsiteX208" fmla="*/ 501234 w 4833822"/>
              <a:gd name="connsiteY208" fmla="*/ 4144759 h 5484241"/>
              <a:gd name="connsiteX209" fmla="*/ 554990 w 4833822"/>
              <a:gd name="connsiteY209" fmla="*/ 4091004 h 5484241"/>
              <a:gd name="connsiteX210" fmla="*/ 465399 w 4833822"/>
              <a:gd name="connsiteY210" fmla="*/ 3886728 h 5484241"/>
              <a:gd name="connsiteX211" fmla="*/ 4325169 w 4833822"/>
              <a:gd name="connsiteY211" fmla="*/ 3805831 h 5484241"/>
              <a:gd name="connsiteX212" fmla="*/ 3959602 w 4833822"/>
              <a:gd name="connsiteY212" fmla="*/ 4012159 h 5484241"/>
              <a:gd name="connsiteX213" fmla="*/ 4360985 w 4833822"/>
              <a:gd name="connsiteY213" fmla="*/ 3922563 h 5484241"/>
              <a:gd name="connsiteX214" fmla="*/ 4278558 w 4833822"/>
              <a:gd name="connsiteY214" fmla="*/ 4033661 h 5484241"/>
              <a:gd name="connsiteX215" fmla="*/ 4454163 w 4833822"/>
              <a:gd name="connsiteY215" fmla="*/ 3987070 h 5484241"/>
              <a:gd name="connsiteX216" fmla="*/ 4368153 w 4833822"/>
              <a:gd name="connsiteY216" fmla="*/ 3811465 h 5484241"/>
              <a:gd name="connsiteX217" fmla="*/ 4325169 w 4833822"/>
              <a:gd name="connsiteY217" fmla="*/ 3805831 h 5484241"/>
              <a:gd name="connsiteX218" fmla="*/ 4156709 w 4833822"/>
              <a:gd name="connsiteY218" fmla="*/ 3772043 h 5484241"/>
              <a:gd name="connsiteX219" fmla="*/ 3748157 w 4833822"/>
              <a:gd name="connsiteY219" fmla="*/ 3854469 h 5484241"/>
              <a:gd name="connsiteX220" fmla="*/ 3529543 w 4833822"/>
              <a:gd name="connsiteY220" fmla="*/ 3976318 h 5484241"/>
              <a:gd name="connsiteX221" fmla="*/ 3805494 w 4833822"/>
              <a:gd name="connsiteY221" fmla="*/ 3879559 h 5484241"/>
              <a:gd name="connsiteX222" fmla="*/ 4156709 w 4833822"/>
              <a:gd name="connsiteY222" fmla="*/ 3772043 h 5484241"/>
              <a:gd name="connsiteX223" fmla="*/ 399937 w 4833822"/>
              <a:gd name="connsiteY223" fmla="*/ 3728255 h 5484241"/>
              <a:gd name="connsiteX224" fmla="*/ 210944 w 4833822"/>
              <a:gd name="connsiteY224" fmla="*/ 3807883 h 5484241"/>
              <a:gd name="connsiteX225" fmla="*/ 124936 w 4833822"/>
              <a:gd name="connsiteY225" fmla="*/ 3951234 h 5484241"/>
              <a:gd name="connsiteX226" fmla="*/ 275451 w 4833822"/>
              <a:gd name="connsiteY226" fmla="*/ 3944065 h 5484241"/>
              <a:gd name="connsiteX227" fmla="*/ 304127 w 4833822"/>
              <a:gd name="connsiteY227" fmla="*/ 3961985 h 5484241"/>
              <a:gd name="connsiteX228" fmla="*/ 271869 w 4833822"/>
              <a:gd name="connsiteY228" fmla="*/ 4198515 h 5484241"/>
              <a:gd name="connsiteX229" fmla="*/ 311291 w 4833822"/>
              <a:gd name="connsiteY229" fmla="*/ 4040830 h 5484241"/>
              <a:gd name="connsiteX230" fmla="*/ 243203 w 4833822"/>
              <a:gd name="connsiteY230" fmla="*/ 3832967 h 5484241"/>
              <a:gd name="connsiteX231" fmla="*/ 1214409 w 4833822"/>
              <a:gd name="connsiteY231" fmla="*/ 3811465 h 5484241"/>
              <a:gd name="connsiteX232" fmla="*/ 465399 w 4833822"/>
              <a:gd name="connsiteY232" fmla="*/ 3729038 h 5484241"/>
              <a:gd name="connsiteX233" fmla="*/ 399937 w 4833822"/>
              <a:gd name="connsiteY233" fmla="*/ 3728255 h 5484241"/>
              <a:gd name="connsiteX234" fmla="*/ 2524908 w 4833822"/>
              <a:gd name="connsiteY234" fmla="*/ 2593956 h 5484241"/>
              <a:gd name="connsiteX235" fmla="*/ 2732856 w 4833822"/>
              <a:gd name="connsiteY235" fmla="*/ 3235875 h 5484241"/>
              <a:gd name="connsiteX236" fmla="*/ 2775802 w 4833822"/>
              <a:gd name="connsiteY236" fmla="*/ 3305944 h 5484241"/>
              <a:gd name="connsiteX237" fmla="*/ 2823267 w 4833822"/>
              <a:gd name="connsiteY237" fmla="*/ 3229094 h 5484241"/>
              <a:gd name="connsiteX238" fmla="*/ 2879774 w 4833822"/>
              <a:gd name="connsiteY238" fmla="*/ 3018888 h 5484241"/>
              <a:gd name="connsiteX239" fmla="*/ 2920458 w 4833822"/>
              <a:gd name="connsiteY239" fmla="*/ 3552313 h 5484241"/>
              <a:gd name="connsiteX240" fmla="*/ 3132925 w 4833822"/>
              <a:gd name="connsiteY240" fmla="*/ 3493546 h 5484241"/>
              <a:gd name="connsiteX241" fmla="*/ 2879774 w 4833822"/>
              <a:gd name="connsiteY241" fmla="*/ 3868754 h 5484241"/>
              <a:gd name="connsiteX242" fmla="*/ 2131619 w 4833822"/>
              <a:gd name="connsiteY242" fmla="*/ 3816768 h 5484241"/>
              <a:gd name="connsiteX243" fmla="*/ 1894289 w 4833822"/>
              <a:gd name="connsiteY243" fmla="*/ 3466424 h 5484241"/>
              <a:gd name="connsiteX244" fmla="*/ 2075111 w 4833822"/>
              <a:gd name="connsiteY244" fmla="*/ 3554575 h 5484241"/>
              <a:gd name="connsiteX245" fmla="*/ 2086414 w 4833822"/>
              <a:gd name="connsiteY245" fmla="*/ 3039230 h 5484241"/>
              <a:gd name="connsiteX246" fmla="*/ 2163263 w 4833822"/>
              <a:gd name="connsiteY246" fmla="*/ 3183889 h 5484241"/>
              <a:gd name="connsiteX247" fmla="*/ 2224289 w 4833822"/>
              <a:gd name="connsiteY247" fmla="*/ 3229094 h 5484241"/>
              <a:gd name="connsiteX248" fmla="*/ 2242372 w 4833822"/>
              <a:gd name="connsiteY248" fmla="*/ 3165806 h 5484241"/>
              <a:gd name="connsiteX249" fmla="*/ 2524908 w 4833822"/>
              <a:gd name="connsiteY249" fmla="*/ 2593956 h 5484241"/>
              <a:gd name="connsiteX250" fmla="*/ 2540406 w 4833822"/>
              <a:gd name="connsiteY250" fmla="*/ 1786615 h 5484241"/>
              <a:gd name="connsiteX251" fmla="*/ 2092432 w 4833822"/>
              <a:gd name="connsiteY251" fmla="*/ 2693312 h 5484241"/>
              <a:gd name="connsiteX252" fmla="*/ 2063761 w 4833822"/>
              <a:gd name="connsiteY252" fmla="*/ 2793659 h 5484241"/>
              <a:gd name="connsiteX253" fmla="*/ 1967001 w 4833822"/>
              <a:gd name="connsiteY253" fmla="*/ 2721983 h 5484241"/>
              <a:gd name="connsiteX254" fmla="*/ 1845152 w 4833822"/>
              <a:gd name="connsiteY254" fmla="*/ 2492619 h 5484241"/>
              <a:gd name="connsiteX255" fmla="*/ 1827232 w 4833822"/>
              <a:gd name="connsiteY255" fmla="*/ 3309726 h 5484241"/>
              <a:gd name="connsiteX256" fmla="*/ 1540529 w 4833822"/>
              <a:gd name="connsiteY256" fmla="*/ 3169957 h 5484241"/>
              <a:gd name="connsiteX257" fmla="*/ 1916828 w 4833822"/>
              <a:gd name="connsiteY257" fmla="*/ 3725446 h 5484241"/>
              <a:gd name="connsiteX258" fmla="*/ 3103066 w 4833822"/>
              <a:gd name="connsiteY258" fmla="*/ 3807873 h 5484241"/>
              <a:gd name="connsiteX259" fmla="*/ 3504448 w 4833822"/>
              <a:gd name="connsiteY259" fmla="*/ 3212961 h 5484241"/>
              <a:gd name="connsiteX260" fmla="*/ 3167572 w 4833822"/>
              <a:gd name="connsiteY260" fmla="*/ 3306139 h 5484241"/>
              <a:gd name="connsiteX261" fmla="*/ 3103066 w 4833822"/>
              <a:gd name="connsiteY261" fmla="*/ 2460365 h 5484241"/>
              <a:gd name="connsiteX262" fmla="*/ 3013470 w 4833822"/>
              <a:gd name="connsiteY262" fmla="*/ 2793659 h 5484241"/>
              <a:gd name="connsiteX263" fmla="*/ 2938212 w 4833822"/>
              <a:gd name="connsiteY263" fmla="*/ 2915508 h 5484241"/>
              <a:gd name="connsiteX264" fmla="*/ 2870119 w 4833822"/>
              <a:gd name="connsiteY264" fmla="*/ 2804410 h 5484241"/>
              <a:gd name="connsiteX265" fmla="*/ 2540406 w 4833822"/>
              <a:gd name="connsiteY265" fmla="*/ 1786615 h 5484241"/>
              <a:gd name="connsiteX266" fmla="*/ 357884 w 4833822"/>
              <a:gd name="connsiteY266" fmla="*/ 1714944 h 5484241"/>
              <a:gd name="connsiteX267" fmla="*/ 422396 w 4833822"/>
              <a:gd name="connsiteY267" fmla="*/ 1797371 h 5484241"/>
              <a:gd name="connsiteX268" fmla="*/ 522738 w 4833822"/>
              <a:gd name="connsiteY268" fmla="*/ 2299102 h 5484241"/>
              <a:gd name="connsiteX269" fmla="*/ 490485 w 4833822"/>
              <a:gd name="connsiteY269" fmla="*/ 2438872 h 5484241"/>
              <a:gd name="connsiteX270" fmla="*/ 386555 w 4833822"/>
              <a:gd name="connsiteY270" fmla="*/ 2338525 h 5484241"/>
              <a:gd name="connsiteX271" fmla="*/ 286208 w 4833822"/>
              <a:gd name="connsiteY271" fmla="*/ 1797371 h 5484241"/>
              <a:gd name="connsiteX272" fmla="*/ 357884 w 4833822"/>
              <a:gd name="connsiteY272" fmla="*/ 1714944 h 5484241"/>
              <a:gd name="connsiteX273" fmla="*/ 4036204 w 4833822"/>
              <a:gd name="connsiteY273" fmla="*/ 297553 h 5484241"/>
              <a:gd name="connsiteX274" fmla="*/ 4110123 w 4833822"/>
              <a:gd name="connsiteY274" fmla="*/ 360268 h 5484241"/>
              <a:gd name="connsiteX275" fmla="*/ 4063531 w 4833822"/>
              <a:gd name="connsiteY275" fmla="*/ 1170212 h 5484241"/>
              <a:gd name="connsiteX276" fmla="*/ 3938100 w 4833822"/>
              <a:gd name="connsiteY276" fmla="*/ 858418 h 5484241"/>
              <a:gd name="connsiteX277" fmla="*/ 3970353 w 4833822"/>
              <a:gd name="connsiteY277" fmla="*/ 363855 h 5484241"/>
              <a:gd name="connsiteX278" fmla="*/ 4036204 w 4833822"/>
              <a:gd name="connsiteY278" fmla="*/ 297553 h 5484241"/>
              <a:gd name="connsiteX279" fmla="*/ 915320 w 4833822"/>
              <a:gd name="connsiteY279" fmla="*/ 39124 h 5484241"/>
              <a:gd name="connsiteX280" fmla="*/ 1020430 w 4833822"/>
              <a:gd name="connsiteY280" fmla="*/ 719886 h 5484241"/>
              <a:gd name="connsiteX281" fmla="*/ 811383 w 4833822"/>
              <a:gd name="connsiteY281" fmla="*/ 680300 h 5484241"/>
              <a:gd name="connsiteX282" fmla="*/ 915320 w 4833822"/>
              <a:gd name="connsiteY282" fmla="*/ 39124 h 5484241"/>
              <a:gd name="connsiteX283" fmla="*/ 2447238 w 4833822"/>
              <a:gd name="connsiteY283" fmla="*/ 2849 h 5484241"/>
              <a:gd name="connsiteX284" fmla="*/ 3047525 w 4833822"/>
              <a:gd name="connsiteY284" fmla="*/ 645869 h 5484241"/>
              <a:gd name="connsiteX285" fmla="*/ 3054443 w 4833822"/>
              <a:gd name="connsiteY285" fmla="*/ 1319671 h 5484241"/>
              <a:gd name="connsiteX286" fmla="*/ 3282263 w 4833822"/>
              <a:gd name="connsiteY286" fmla="*/ 460614 h 5484241"/>
              <a:gd name="connsiteX287" fmla="*/ 3257173 w 4833822"/>
              <a:gd name="connsiteY287" fmla="*/ 320845 h 5484241"/>
              <a:gd name="connsiteX288" fmla="*/ 3278681 w 4833822"/>
              <a:gd name="connsiteY288" fmla="*/ 231249 h 5484241"/>
              <a:gd name="connsiteX289" fmla="*/ 3361107 w 4833822"/>
              <a:gd name="connsiteY289" fmla="*/ 288592 h 5484241"/>
              <a:gd name="connsiteX290" fmla="*/ 3884339 w 4833822"/>
              <a:gd name="connsiteY290" fmla="*/ 1600262 h 5484241"/>
              <a:gd name="connsiteX291" fmla="*/ 3776823 w 4833822"/>
              <a:gd name="connsiteY291" fmla="*/ 2220257 h 5484241"/>
              <a:gd name="connsiteX292" fmla="*/ 4002606 w 4833822"/>
              <a:gd name="connsiteY292" fmla="*/ 2001648 h 5484241"/>
              <a:gd name="connsiteX293" fmla="*/ 4059943 w 4833822"/>
              <a:gd name="connsiteY293" fmla="*/ 1937137 h 5484241"/>
              <a:gd name="connsiteX294" fmla="*/ 4117286 w 4833822"/>
              <a:gd name="connsiteY294" fmla="*/ 2012399 h 5484241"/>
              <a:gd name="connsiteX295" fmla="*/ 4131625 w 4833822"/>
              <a:gd name="connsiteY295" fmla="*/ 2825921 h 5484241"/>
              <a:gd name="connsiteX296" fmla="*/ 3755321 w 4833822"/>
              <a:gd name="connsiteY296" fmla="*/ 3657363 h 5484241"/>
              <a:gd name="connsiteX297" fmla="*/ 3723067 w 4833822"/>
              <a:gd name="connsiteY297" fmla="*/ 3732620 h 5484241"/>
              <a:gd name="connsiteX298" fmla="*/ 4099366 w 4833822"/>
              <a:gd name="connsiteY298" fmla="*/ 3671696 h 5484241"/>
              <a:gd name="connsiteX299" fmla="*/ 4550927 w 4833822"/>
              <a:gd name="connsiteY299" fmla="*/ 4022910 h 5484241"/>
              <a:gd name="connsiteX300" fmla="*/ 4604683 w 4833822"/>
              <a:gd name="connsiteY300" fmla="*/ 4123257 h 5484241"/>
              <a:gd name="connsiteX301" fmla="*/ 4576011 w 4833822"/>
              <a:gd name="connsiteY301" fmla="*/ 4965450 h 5484241"/>
              <a:gd name="connsiteX302" fmla="*/ 4432660 w 4833822"/>
              <a:gd name="connsiteY302" fmla="*/ 5026374 h 5484241"/>
              <a:gd name="connsiteX303" fmla="*/ 3999019 w 4833822"/>
              <a:gd name="connsiteY303" fmla="*/ 5259321 h 5484241"/>
              <a:gd name="connsiteX304" fmla="*/ 3192667 w 4833822"/>
              <a:gd name="connsiteY304" fmla="*/ 5191228 h 5484241"/>
              <a:gd name="connsiteX305" fmla="*/ 2662265 w 4833822"/>
              <a:gd name="connsiteY305" fmla="*/ 4560480 h 5484241"/>
              <a:gd name="connsiteX306" fmla="*/ 2680186 w 4833822"/>
              <a:gd name="connsiteY306" fmla="*/ 4879436 h 5484241"/>
              <a:gd name="connsiteX307" fmla="*/ 2655096 w 4833822"/>
              <a:gd name="connsiteY307" fmla="*/ 5191228 h 5484241"/>
              <a:gd name="connsiteX308" fmla="*/ 2063771 w 4833822"/>
              <a:gd name="connsiteY308" fmla="*/ 5477930 h 5484241"/>
              <a:gd name="connsiteX309" fmla="*/ 1827242 w 4833822"/>
              <a:gd name="connsiteY309" fmla="*/ 5427757 h 5484241"/>
              <a:gd name="connsiteX310" fmla="*/ 1594295 w 4833822"/>
              <a:gd name="connsiteY310" fmla="*/ 4886605 h 5484241"/>
              <a:gd name="connsiteX311" fmla="*/ 1952673 w 4833822"/>
              <a:gd name="connsiteY311" fmla="*/ 4352617 h 5484241"/>
              <a:gd name="connsiteX312" fmla="*/ 2020761 w 4833822"/>
              <a:gd name="connsiteY312" fmla="*/ 4220017 h 5484241"/>
              <a:gd name="connsiteX313" fmla="*/ 1841575 w 4833822"/>
              <a:gd name="connsiteY313" fmla="*/ 4363368 h 5484241"/>
              <a:gd name="connsiteX314" fmla="*/ 884697 w 4833822"/>
              <a:gd name="connsiteY314" fmla="*/ 5108801 h 5484241"/>
              <a:gd name="connsiteX315" fmla="*/ 547826 w 4833822"/>
              <a:gd name="connsiteY315" fmla="*/ 5141054 h 5484241"/>
              <a:gd name="connsiteX316" fmla="*/ 357883 w 4833822"/>
              <a:gd name="connsiteY316" fmla="*/ 5083717 h 5484241"/>
              <a:gd name="connsiteX317" fmla="*/ 89095 w 4833822"/>
              <a:gd name="connsiteY317" fmla="*/ 4657240 h 5484241"/>
              <a:gd name="connsiteX318" fmla="*/ 46091 w 4833822"/>
              <a:gd name="connsiteY318" fmla="*/ 4306031 h 5484241"/>
              <a:gd name="connsiteX319" fmla="*/ 440310 w 4833822"/>
              <a:gd name="connsiteY319" fmla="*/ 3657363 h 5484241"/>
              <a:gd name="connsiteX320" fmla="*/ 1020884 w 4833822"/>
              <a:gd name="connsiteY320" fmla="*/ 3707536 h 5484241"/>
              <a:gd name="connsiteX321" fmla="*/ 798688 w 4833822"/>
              <a:gd name="connsiteY321" fmla="*/ 3535514 h 5484241"/>
              <a:gd name="connsiteX322" fmla="*/ 766435 w 4833822"/>
              <a:gd name="connsiteY322" fmla="*/ 3478171 h 5484241"/>
              <a:gd name="connsiteX323" fmla="*/ 838110 w 4833822"/>
              <a:gd name="connsiteY323" fmla="*/ 3456669 h 5484241"/>
              <a:gd name="connsiteX324" fmla="*/ 1060306 w 4833822"/>
              <a:gd name="connsiteY324" fmla="*/ 3549847 h 5484241"/>
              <a:gd name="connsiteX325" fmla="*/ 777186 w 4833822"/>
              <a:gd name="connsiteY325" fmla="*/ 3051699 h 5484241"/>
              <a:gd name="connsiteX326" fmla="*/ 723430 w 4833822"/>
              <a:gd name="connsiteY326" fmla="*/ 2517716 h 5484241"/>
              <a:gd name="connsiteX327" fmla="*/ 727012 w 4833822"/>
              <a:gd name="connsiteY327" fmla="*/ 1818875 h 5484241"/>
              <a:gd name="connsiteX328" fmla="*/ 762853 w 4833822"/>
              <a:gd name="connsiteY328" fmla="*/ 1686275 h 5484241"/>
              <a:gd name="connsiteX329" fmla="*/ 1017302 w 4833822"/>
              <a:gd name="connsiteY329" fmla="*/ 1987310 h 5484241"/>
              <a:gd name="connsiteX330" fmla="*/ 1139151 w 4833822"/>
              <a:gd name="connsiteY330" fmla="*/ 2026732 h 5484241"/>
              <a:gd name="connsiteX331" fmla="*/ 1110480 w 4833822"/>
              <a:gd name="connsiteY331" fmla="*/ 1915634 h 5484241"/>
              <a:gd name="connsiteX332" fmla="*/ 1135564 w 4833822"/>
              <a:gd name="connsiteY332" fmla="*/ 1026856 h 5484241"/>
              <a:gd name="connsiteX333" fmla="*/ 1493942 w 4833822"/>
              <a:gd name="connsiteY333" fmla="*/ 367436 h 5484241"/>
              <a:gd name="connsiteX334" fmla="*/ 1547703 w 4833822"/>
              <a:gd name="connsiteY334" fmla="*/ 313681 h 5484241"/>
              <a:gd name="connsiteX335" fmla="*/ 1597877 w 4833822"/>
              <a:gd name="connsiteY335" fmla="*/ 406859 h 5484241"/>
              <a:gd name="connsiteX336" fmla="*/ 2070940 w 4833822"/>
              <a:gd name="connsiteY336" fmla="*/ 1180958 h 5484241"/>
              <a:gd name="connsiteX337" fmla="*/ 2272613 w 4833822"/>
              <a:gd name="connsiteY337" fmla="*/ 442131 h 5484241"/>
              <a:gd name="connsiteX338" fmla="*/ 2447238 w 4833822"/>
              <a:gd name="connsiteY338" fmla="*/ 2849 h 5484241"/>
              <a:gd name="connsiteX0" fmla="*/ 2144854 w 4833822"/>
              <a:gd name="connsiteY0" fmla="*/ 5196696 h 5570345"/>
              <a:gd name="connsiteX1" fmla="*/ 2053020 w 4833822"/>
              <a:gd name="connsiteY1" fmla="*/ 5205656 h 5570345"/>
              <a:gd name="connsiteX2" fmla="*/ 1959837 w 4833822"/>
              <a:gd name="connsiteY2" fmla="*/ 5280914 h 5570345"/>
              <a:gd name="connsiteX3" fmla="*/ 2045851 w 4833822"/>
              <a:gd name="connsiteY3" fmla="*/ 5399181 h 5570345"/>
              <a:gd name="connsiteX4" fmla="*/ 2042269 w 4833822"/>
              <a:gd name="connsiteY4" fmla="*/ 5302416 h 5570345"/>
              <a:gd name="connsiteX5" fmla="*/ 2106775 w 4833822"/>
              <a:gd name="connsiteY5" fmla="*/ 5237909 h 5570345"/>
              <a:gd name="connsiteX6" fmla="*/ 2128277 w 4833822"/>
              <a:gd name="connsiteY6" fmla="*/ 5309585 h 5570345"/>
              <a:gd name="connsiteX7" fmla="*/ 2164118 w 4833822"/>
              <a:gd name="connsiteY7" fmla="*/ 5359758 h 5570345"/>
              <a:gd name="connsiteX8" fmla="*/ 2232206 w 4833822"/>
              <a:gd name="connsiteY8" fmla="*/ 5323923 h 5570345"/>
              <a:gd name="connsiteX9" fmla="*/ 2228624 w 4833822"/>
              <a:gd name="connsiteY9" fmla="*/ 5230740 h 5570345"/>
              <a:gd name="connsiteX10" fmla="*/ 2144854 w 4833822"/>
              <a:gd name="connsiteY10" fmla="*/ 5196696 h 5570345"/>
              <a:gd name="connsiteX11" fmla="*/ 2508163 w 4833822"/>
              <a:gd name="connsiteY11" fmla="*/ 5166234 h 5570345"/>
              <a:gd name="connsiteX12" fmla="*/ 2407811 w 4833822"/>
              <a:gd name="connsiteY12" fmla="*/ 5474444 h 5570345"/>
              <a:gd name="connsiteX13" fmla="*/ 2508163 w 4833822"/>
              <a:gd name="connsiteY13" fmla="*/ 5166234 h 5570345"/>
              <a:gd name="connsiteX14" fmla="*/ 2215080 w 4833822"/>
              <a:gd name="connsiteY14" fmla="*/ 5081699 h 5570345"/>
              <a:gd name="connsiteX15" fmla="*/ 2171282 w 4833822"/>
              <a:gd name="connsiteY15" fmla="*/ 5087389 h 5570345"/>
              <a:gd name="connsiteX16" fmla="*/ 2350473 w 4833822"/>
              <a:gd name="connsiteY16" fmla="*/ 5366928 h 5570345"/>
              <a:gd name="connsiteX17" fmla="*/ 2393478 w 4833822"/>
              <a:gd name="connsiteY17" fmla="*/ 5184154 h 5570345"/>
              <a:gd name="connsiteX18" fmla="*/ 2252871 w 4833822"/>
              <a:gd name="connsiteY18" fmla="*/ 5082854 h 5570345"/>
              <a:gd name="connsiteX19" fmla="*/ 2215080 w 4833822"/>
              <a:gd name="connsiteY19" fmla="*/ 5081699 h 5570345"/>
              <a:gd name="connsiteX20" fmla="*/ 3767359 w 4833822"/>
              <a:gd name="connsiteY20" fmla="*/ 4962741 h 5570345"/>
              <a:gd name="connsiteX21" fmla="*/ 3913003 w 4833822"/>
              <a:gd name="connsiteY21" fmla="*/ 5044384 h 5570345"/>
              <a:gd name="connsiteX22" fmla="*/ 3930923 w 4833822"/>
              <a:gd name="connsiteY22" fmla="*/ 5069473 h 5570345"/>
              <a:gd name="connsiteX23" fmla="*/ 3923759 w 4833822"/>
              <a:gd name="connsiteY23" fmla="*/ 5094558 h 5570345"/>
              <a:gd name="connsiteX24" fmla="*/ 3672890 w 4833822"/>
              <a:gd name="connsiteY24" fmla="*/ 5076637 h 5570345"/>
              <a:gd name="connsiteX25" fmla="*/ 3672890 w 4833822"/>
              <a:gd name="connsiteY25" fmla="*/ 5008548 h 5570345"/>
              <a:gd name="connsiteX26" fmla="*/ 3708731 w 4833822"/>
              <a:gd name="connsiteY26" fmla="*/ 4983459 h 5570345"/>
              <a:gd name="connsiteX27" fmla="*/ 3767359 w 4833822"/>
              <a:gd name="connsiteY27" fmla="*/ 4962741 h 5570345"/>
              <a:gd name="connsiteX28" fmla="*/ 3779366 w 4833822"/>
              <a:gd name="connsiteY28" fmla="*/ 4922930 h 5570345"/>
              <a:gd name="connsiteX29" fmla="*/ 3637059 w 4833822"/>
              <a:gd name="connsiteY29" fmla="*/ 4947625 h 5570345"/>
              <a:gd name="connsiteX30" fmla="*/ 3497289 w 4833822"/>
              <a:gd name="connsiteY30" fmla="*/ 5130393 h 5570345"/>
              <a:gd name="connsiteX31" fmla="*/ 3615557 w 4833822"/>
              <a:gd name="connsiteY31" fmla="*/ 5073056 h 5570345"/>
              <a:gd name="connsiteX32" fmla="*/ 3852086 w 4833822"/>
              <a:gd name="connsiteY32" fmla="*/ 5230740 h 5570345"/>
              <a:gd name="connsiteX33" fmla="*/ 3952433 w 4833822"/>
              <a:gd name="connsiteY33" fmla="*/ 5058718 h 5570345"/>
              <a:gd name="connsiteX34" fmla="*/ 3945496 w 4833822"/>
              <a:gd name="connsiteY34" fmla="*/ 5041913 h 5570345"/>
              <a:gd name="connsiteX35" fmla="*/ 3938093 w 4833822"/>
              <a:gd name="connsiteY35" fmla="*/ 5041913 h 5570345"/>
              <a:gd name="connsiteX36" fmla="*/ 3927341 w 4833822"/>
              <a:gd name="connsiteY36" fmla="*/ 5041913 h 5570345"/>
              <a:gd name="connsiteX37" fmla="*/ 3909418 w 4833822"/>
              <a:gd name="connsiteY37" fmla="*/ 5037206 h 5570345"/>
              <a:gd name="connsiteX38" fmla="*/ 3920171 w 4833822"/>
              <a:gd name="connsiteY38" fmla="*/ 5037206 h 5570345"/>
              <a:gd name="connsiteX39" fmla="*/ 3945252 w 4833822"/>
              <a:gd name="connsiteY39" fmla="*/ 5041323 h 5570345"/>
              <a:gd name="connsiteX40" fmla="*/ 3928739 w 4833822"/>
              <a:gd name="connsiteY40" fmla="*/ 5001323 h 5570345"/>
              <a:gd name="connsiteX41" fmla="*/ 3822967 w 4833822"/>
              <a:gd name="connsiteY41" fmla="*/ 4925225 h 5570345"/>
              <a:gd name="connsiteX42" fmla="*/ 3779366 w 4833822"/>
              <a:gd name="connsiteY42" fmla="*/ 4922930 h 5570345"/>
              <a:gd name="connsiteX43" fmla="*/ 4196131 w 4833822"/>
              <a:gd name="connsiteY43" fmla="*/ 4779184 h 5570345"/>
              <a:gd name="connsiteX44" fmla="*/ 4235548 w 4833822"/>
              <a:gd name="connsiteY44" fmla="*/ 5008549 h 5570345"/>
              <a:gd name="connsiteX45" fmla="*/ 4454163 w 4833822"/>
              <a:gd name="connsiteY45" fmla="*/ 5012131 h 5570345"/>
              <a:gd name="connsiteX46" fmla="*/ 4196131 w 4833822"/>
              <a:gd name="connsiteY46" fmla="*/ 4779184 h 5570345"/>
              <a:gd name="connsiteX47" fmla="*/ 1174995 w 4833822"/>
              <a:gd name="connsiteY47" fmla="*/ 4463806 h 5570345"/>
              <a:gd name="connsiteX48" fmla="*/ 1250253 w 4833822"/>
              <a:gd name="connsiteY48" fmla="*/ 4510398 h 5570345"/>
              <a:gd name="connsiteX49" fmla="*/ 1035224 w 4833822"/>
              <a:gd name="connsiteY49" fmla="*/ 4621491 h 5570345"/>
              <a:gd name="connsiteX50" fmla="*/ 981463 w 4833822"/>
              <a:gd name="connsiteY50" fmla="*/ 4596407 h 5570345"/>
              <a:gd name="connsiteX51" fmla="*/ 1174995 w 4833822"/>
              <a:gd name="connsiteY51" fmla="*/ 4463806 h 5570345"/>
              <a:gd name="connsiteX52" fmla="*/ 3960412 w 4833822"/>
              <a:gd name="connsiteY52" fmla="*/ 4434531 h 5570345"/>
              <a:gd name="connsiteX53" fmla="*/ 4095776 w 4833822"/>
              <a:gd name="connsiteY53" fmla="*/ 4492476 h 5570345"/>
              <a:gd name="connsiteX54" fmla="*/ 4052767 w 4833822"/>
              <a:gd name="connsiteY54" fmla="*/ 4521146 h 5570345"/>
              <a:gd name="connsiteX55" fmla="*/ 3852081 w 4833822"/>
              <a:gd name="connsiteY55" fmla="*/ 4488895 h 5570345"/>
              <a:gd name="connsiteX56" fmla="*/ 3859245 w 4833822"/>
              <a:gd name="connsiteY56" fmla="*/ 4453056 h 5570345"/>
              <a:gd name="connsiteX57" fmla="*/ 3917370 w 4833822"/>
              <a:gd name="connsiteY57" fmla="*/ 4435531 h 5570345"/>
              <a:gd name="connsiteX58" fmla="*/ 3960412 w 4833822"/>
              <a:gd name="connsiteY58" fmla="*/ 4434531 h 5570345"/>
              <a:gd name="connsiteX59" fmla="*/ 2177948 w 4833822"/>
              <a:gd name="connsiteY59" fmla="*/ 4340281 h 5570345"/>
              <a:gd name="connsiteX60" fmla="*/ 2146198 w 4833822"/>
              <a:gd name="connsiteY60" fmla="*/ 4363463 h 5570345"/>
              <a:gd name="connsiteX61" fmla="*/ 1680303 w 4833822"/>
              <a:gd name="connsiteY61" fmla="*/ 5062305 h 5570345"/>
              <a:gd name="connsiteX62" fmla="*/ 1762730 w 4833822"/>
              <a:gd name="connsiteY62" fmla="*/ 5424265 h 5570345"/>
              <a:gd name="connsiteX63" fmla="*/ 1802152 w 4833822"/>
              <a:gd name="connsiteY63" fmla="*/ 5144732 h 5570345"/>
              <a:gd name="connsiteX64" fmla="*/ 2081691 w 4833822"/>
              <a:gd name="connsiteY64" fmla="*/ 4987042 h 5570345"/>
              <a:gd name="connsiteX65" fmla="*/ 1845157 w 4833822"/>
              <a:gd name="connsiteY65" fmla="*/ 5069469 h 5570345"/>
              <a:gd name="connsiteX66" fmla="*/ 1744810 w 4833822"/>
              <a:gd name="connsiteY66" fmla="*/ 5040803 h 5570345"/>
              <a:gd name="connsiteX67" fmla="*/ 2060189 w 4833822"/>
              <a:gd name="connsiteY67" fmla="*/ 4886700 h 5570345"/>
              <a:gd name="connsiteX68" fmla="*/ 2178451 w 4833822"/>
              <a:gd name="connsiteY68" fmla="*/ 4825770 h 5570345"/>
              <a:gd name="connsiteX69" fmla="*/ 2293136 w 4833822"/>
              <a:gd name="connsiteY69" fmla="*/ 4359881 h 5570345"/>
              <a:gd name="connsiteX70" fmla="*/ 1999259 w 4833822"/>
              <a:gd name="connsiteY70" fmla="*/ 4775602 h 5570345"/>
              <a:gd name="connsiteX71" fmla="*/ 2196371 w 4833822"/>
              <a:gd name="connsiteY71" fmla="*/ 4345543 h 5570345"/>
              <a:gd name="connsiteX72" fmla="*/ 2177948 w 4833822"/>
              <a:gd name="connsiteY72" fmla="*/ 4340281 h 5570345"/>
              <a:gd name="connsiteX73" fmla="*/ 2511745 w 4833822"/>
              <a:gd name="connsiteY73" fmla="*/ 4327628 h 5570345"/>
              <a:gd name="connsiteX74" fmla="*/ 2482010 w 4833822"/>
              <a:gd name="connsiteY74" fmla="*/ 4555924 h 5570345"/>
              <a:gd name="connsiteX75" fmla="*/ 2486655 w 4833822"/>
              <a:gd name="connsiteY75" fmla="*/ 4621489 h 5570345"/>
              <a:gd name="connsiteX76" fmla="*/ 2514429 w 4833822"/>
              <a:gd name="connsiteY76" fmla="*/ 4637168 h 5570345"/>
              <a:gd name="connsiteX77" fmla="*/ 2526077 w 4833822"/>
              <a:gd name="connsiteY77" fmla="*/ 4660914 h 5570345"/>
              <a:gd name="connsiteX78" fmla="*/ 2486655 w 4833822"/>
              <a:gd name="connsiteY78" fmla="*/ 4621492 h 5570345"/>
              <a:gd name="connsiteX79" fmla="*/ 2486655 w 4833822"/>
              <a:gd name="connsiteY79" fmla="*/ 4621495 h 5570345"/>
              <a:gd name="connsiteX80" fmla="*/ 2440069 w 4833822"/>
              <a:gd name="connsiteY80" fmla="*/ 4897451 h 5570345"/>
              <a:gd name="connsiteX81" fmla="*/ 2375563 w 4833822"/>
              <a:gd name="connsiteY81" fmla="*/ 4460223 h 5570345"/>
              <a:gd name="connsiteX82" fmla="*/ 2296718 w 4833822"/>
              <a:gd name="connsiteY82" fmla="*/ 4829358 h 5570345"/>
              <a:gd name="connsiteX83" fmla="*/ 2429318 w 4833822"/>
              <a:gd name="connsiteY83" fmla="*/ 4951207 h 5570345"/>
              <a:gd name="connsiteX84" fmla="*/ 2493825 w 4833822"/>
              <a:gd name="connsiteY84" fmla="*/ 4850860 h 5570345"/>
              <a:gd name="connsiteX85" fmla="*/ 2529665 w 4833822"/>
              <a:gd name="connsiteY85" fmla="*/ 4660917 h 5570345"/>
              <a:gd name="connsiteX86" fmla="*/ 2511745 w 4833822"/>
              <a:gd name="connsiteY86" fmla="*/ 4327628 h 5570345"/>
              <a:gd name="connsiteX87" fmla="*/ 2808528 w 4833822"/>
              <a:gd name="connsiteY87" fmla="*/ 4325162 h 5570345"/>
              <a:gd name="connsiteX88" fmla="*/ 2784115 w 4833822"/>
              <a:gd name="connsiteY88" fmla="*/ 4338379 h 5570345"/>
              <a:gd name="connsiteX89" fmla="*/ 2798448 w 4833822"/>
              <a:gd name="connsiteY89" fmla="*/ 4413637 h 5570345"/>
              <a:gd name="connsiteX90" fmla="*/ 2880875 w 4833822"/>
              <a:gd name="connsiteY90" fmla="*/ 4528317 h 5570345"/>
              <a:gd name="connsiteX91" fmla="*/ 3142493 w 4833822"/>
              <a:gd name="connsiteY91" fmla="*/ 4858029 h 5570345"/>
              <a:gd name="connsiteX92" fmla="*/ 2891625 w 4833822"/>
              <a:gd name="connsiteY92" fmla="*/ 4693170 h 5570345"/>
              <a:gd name="connsiteX93" fmla="*/ 2683768 w 4833822"/>
              <a:gd name="connsiteY93" fmla="*/ 4449472 h 5570345"/>
              <a:gd name="connsiteX94" fmla="*/ 2651515 w 4833822"/>
              <a:gd name="connsiteY94" fmla="*/ 4474561 h 5570345"/>
              <a:gd name="connsiteX95" fmla="*/ 2866541 w 4833822"/>
              <a:gd name="connsiteY95" fmla="*/ 4718260 h 5570345"/>
              <a:gd name="connsiteX96" fmla="*/ 3389773 w 4833822"/>
              <a:gd name="connsiteY96" fmla="*/ 5316754 h 5570345"/>
              <a:gd name="connsiteX97" fmla="*/ 3637059 w 4833822"/>
              <a:gd name="connsiteY97" fmla="*/ 5359758 h 5570345"/>
              <a:gd name="connsiteX98" fmla="*/ 3246422 w 4833822"/>
              <a:gd name="connsiteY98" fmla="*/ 4990629 h 5570345"/>
              <a:gd name="connsiteX99" fmla="*/ 3400524 w 4833822"/>
              <a:gd name="connsiteY99" fmla="*/ 5040803 h 5570345"/>
              <a:gd name="connsiteX100" fmla="*/ 3336018 w 4833822"/>
              <a:gd name="connsiteY100" fmla="*/ 4893864 h 5570345"/>
              <a:gd name="connsiteX101" fmla="*/ 3095901 w 4833822"/>
              <a:gd name="connsiteY101" fmla="*/ 4632251 h 5570345"/>
              <a:gd name="connsiteX102" fmla="*/ 2862954 w 4833822"/>
              <a:gd name="connsiteY102" fmla="*/ 4363463 h 5570345"/>
              <a:gd name="connsiteX103" fmla="*/ 2808528 w 4833822"/>
              <a:gd name="connsiteY103" fmla="*/ 4325162 h 5570345"/>
              <a:gd name="connsiteX104" fmla="*/ 1587125 w 4833822"/>
              <a:gd name="connsiteY104" fmla="*/ 4281037 h 5570345"/>
              <a:gd name="connsiteX105" fmla="*/ 798688 w 4833822"/>
              <a:gd name="connsiteY105" fmla="*/ 4488900 h 5570345"/>
              <a:gd name="connsiteX106" fmla="*/ 780768 w 4833822"/>
              <a:gd name="connsiteY106" fmla="*/ 5112478 h 5570345"/>
              <a:gd name="connsiteX107" fmla="*/ 791519 w 4833822"/>
              <a:gd name="connsiteY107" fmla="*/ 4918954 h 5570345"/>
              <a:gd name="connsiteX108" fmla="*/ 709092 w 4833822"/>
              <a:gd name="connsiteY108" fmla="*/ 4556988 h 5570345"/>
              <a:gd name="connsiteX109" fmla="*/ 368634 w 4833822"/>
              <a:gd name="connsiteY109" fmla="*/ 4567739 h 5570345"/>
              <a:gd name="connsiteX110" fmla="*/ 332793 w 4833822"/>
              <a:gd name="connsiteY110" fmla="*/ 4592829 h 5570345"/>
              <a:gd name="connsiteX111" fmla="*/ 368634 w 4833822"/>
              <a:gd name="connsiteY111" fmla="*/ 4607162 h 5570345"/>
              <a:gd name="connsiteX112" fmla="*/ 350714 w 4833822"/>
              <a:gd name="connsiteY112" fmla="*/ 4908202 h 5570345"/>
              <a:gd name="connsiteX113" fmla="*/ 447479 w 4833822"/>
              <a:gd name="connsiteY113" fmla="*/ 4972709 h 5570345"/>
              <a:gd name="connsiteX114" fmla="*/ 486896 w 4833822"/>
              <a:gd name="connsiteY114" fmla="*/ 4872362 h 5570345"/>
              <a:gd name="connsiteX115" fmla="*/ 468981 w 4833822"/>
              <a:gd name="connsiteY115" fmla="*/ 4754095 h 5570345"/>
              <a:gd name="connsiteX116" fmla="*/ 372216 w 4833822"/>
              <a:gd name="connsiteY116" fmla="*/ 4861611 h 5570345"/>
              <a:gd name="connsiteX117" fmla="*/ 382967 w 4833822"/>
              <a:gd name="connsiteY117" fmla="*/ 4711090 h 5570345"/>
              <a:gd name="connsiteX118" fmla="*/ 497647 w 4833822"/>
              <a:gd name="connsiteY118" fmla="*/ 4671668 h 5570345"/>
              <a:gd name="connsiteX119" fmla="*/ 569323 w 4833822"/>
              <a:gd name="connsiteY119" fmla="*/ 4786353 h 5570345"/>
              <a:gd name="connsiteX120" fmla="*/ 580074 w 4833822"/>
              <a:gd name="connsiteY120" fmla="*/ 4997793 h 5570345"/>
              <a:gd name="connsiteX121" fmla="*/ 612332 w 4833822"/>
              <a:gd name="connsiteY121" fmla="*/ 4754095 h 5570345"/>
              <a:gd name="connsiteX122" fmla="*/ 497647 w 4833822"/>
              <a:gd name="connsiteY122" fmla="*/ 4521148 h 5570345"/>
              <a:gd name="connsiteX123" fmla="*/ 730594 w 4833822"/>
              <a:gd name="connsiteY123" fmla="*/ 4926117 h 5570345"/>
              <a:gd name="connsiteX124" fmla="*/ 547826 w 4833822"/>
              <a:gd name="connsiteY124" fmla="*/ 5090976 h 5570345"/>
              <a:gd name="connsiteX125" fmla="*/ 834528 w 4833822"/>
              <a:gd name="connsiteY125" fmla="*/ 5123229 h 5570345"/>
              <a:gd name="connsiteX126" fmla="*/ 1533370 w 4833822"/>
              <a:gd name="connsiteY126" fmla="*/ 4607162 h 5570345"/>
              <a:gd name="connsiteX127" fmla="*/ 1633712 w 4833822"/>
              <a:gd name="connsiteY127" fmla="*/ 4474561 h 5570345"/>
              <a:gd name="connsiteX128" fmla="*/ 1142733 w 4833822"/>
              <a:gd name="connsiteY128" fmla="*/ 4789935 h 5570345"/>
              <a:gd name="connsiteX129" fmla="*/ 1031635 w 4833822"/>
              <a:gd name="connsiteY129" fmla="*/ 4818607 h 5570345"/>
              <a:gd name="connsiteX130" fmla="*/ 1096142 w 4833822"/>
              <a:gd name="connsiteY130" fmla="*/ 4718260 h 5570345"/>
              <a:gd name="connsiteX131" fmla="*/ 1587125 w 4833822"/>
              <a:gd name="connsiteY131" fmla="*/ 4281037 h 5570345"/>
              <a:gd name="connsiteX132" fmla="*/ 3072607 w 4833822"/>
              <a:gd name="connsiteY132" fmla="*/ 4272077 h 5570345"/>
              <a:gd name="connsiteX133" fmla="*/ 2988391 w 4833822"/>
              <a:gd name="connsiteY133" fmla="*/ 4306121 h 5570345"/>
              <a:gd name="connsiteX134" fmla="*/ 3038564 w 4833822"/>
              <a:gd name="connsiteY134" fmla="*/ 4417219 h 5570345"/>
              <a:gd name="connsiteX135" fmla="*/ 3407693 w 4833822"/>
              <a:gd name="connsiteY135" fmla="*/ 4832940 h 5570345"/>
              <a:gd name="connsiteX136" fmla="*/ 3576134 w 4833822"/>
              <a:gd name="connsiteY136" fmla="*/ 4872362 h 5570345"/>
              <a:gd name="connsiteX137" fmla="*/ 4002606 w 4833822"/>
              <a:gd name="connsiteY137" fmla="*/ 4976291 h 5570345"/>
              <a:gd name="connsiteX138" fmla="*/ 4124455 w 4833822"/>
              <a:gd name="connsiteY138" fmla="*/ 5058718 h 5570345"/>
              <a:gd name="connsiteX139" fmla="*/ 3586885 w 4833822"/>
              <a:gd name="connsiteY139" fmla="*/ 4510397 h 5570345"/>
              <a:gd name="connsiteX140" fmla="*/ 3339600 w 4833822"/>
              <a:gd name="connsiteY140" fmla="*/ 4367045 h 5570345"/>
              <a:gd name="connsiteX141" fmla="*/ 3551045 w 4833822"/>
              <a:gd name="connsiteY141" fmla="*/ 4542655 h 5570345"/>
              <a:gd name="connsiteX142" fmla="*/ 3658561 w 4833822"/>
              <a:gd name="connsiteY142" fmla="*/ 4725429 h 5570345"/>
              <a:gd name="connsiteX143" fmla="*/ 3536712 w 4833822"/>
              <a:gd name="connsiteY143" fmla="*/ 4650166 h 5570345"/>
              <a:gd name="connsiteX144" fmla="*/ 3167577 w 4833822"/>
              <a:gd name="connsiteY144" fmla="*/ 4313290 h 5570345"/>
              <a:gd name="connsiteX145" fmla="*/ 3072607 w 4833822"/>
              <a:gd name="connsiteY145" fmla="*/ 4272077 h 5570345"/>
              <a:gd name="connsiteX146" fmla="*/ 1497530 w 4833822"/>
              <a:gd name="connsiteY146" fmla="*/ 4184277 h 5570345"/>
              <a:gd name="connsiteX147" fmla="*/ 644585 w 4833822"/>
              <a:gd name="connsiteY147" fmla="*/ 4309708 h 5570345"/>
              <a:gd name="connsiteX148" fmla="*/ 404469 w 4833822"/>
              <a:gd name="connsiteY148" fmla="*/ 4384965 h 5570345"/>
              <a:gd name="connsiteX149" fmla="*/ 218113 w 4833822"/>
              <a:gd name="connsiteY149" fmla="*/ 4539068 h 5570345"/>
              <a:gd name="connsiteX150" fmla="*/ 347132 w 4833822"/>
              <a:gd name="connsiteY150" fmla="*/ 5058718 h 5570345"/>
              <a:gd name="connsiteX151" fmla="*/ 218113 w 4833822"/>
              <a:gd name="connsiteY151" fmla="*/ 4693170 h 5570345"/>
              <a:gd name="connsiteX152" fmla="*/ 289789 w 4833822"/>
              <a:gd name="connsiteY152" fmla="*/ 4585659 h 5570345"/>
              <a:gd name="connsiteX153" fmla="*/ 271869 w 4833822"/>
              <a:gd name="connsiteY153" fmla="*/ 4571326 h 5570345"/>
              <a:gd name="connsiteX154" fmla="*/ 304127 w 4833822"/>
              <a:gd name="connsiteY154" fmla="*/ 4478143 h 5570345"/>
              <a:gd name="connsiteX155" fmla="*/ 400887 w 4833822"/>
              <a:gd name="connsiteY155" fmla="*/ 4395717 h 5570345"/>
              <a:gd name="connsiteX156" fmla="*/ 404469 w 4833822"/>
              <a:gd name="connsiteY156" fmla="*/ 4388547 h 5570345"/>
              <a:gd name="connsiteX157" fmla="*/ 408056 w 4833822"/>
              <a:gd name="connsiteY157" fmla="*/ 4388547 h 5570345"/>
              <a:gd name="connsiteX158" fmla="*/ 569323 w 4833822"/>
              <a:gd name="connsiteY158" fmla="*/ 4345543 h 5570345"/>
              <a:gd name="connsiteX159" fmla="*/ 777186 w 4833822"/>
              <a:gd name="connsiteY159" fmla="*/ 4456641 h 5570345"/>
              <a:gd name="connsiteX160" fmla="*/ 1250249 w 4833822"/>
              <a:gd name="connsiteY160" fmla="*/ 4288200 h 5570345"/>
              <a:gd name="connsiteX161" fmla="*/ 1497530 w 4833822"/>
              <a:gd name="connsiteY161" fmla="*/ 4184277 h 5570345"/>
              <a:gd name="connsiteX162" fmla="*/ 3393360 w 4833822"/>
              <a:gd name="connsiteY162" fmla="*/ 4143507 h 5570345"/>
              <a:gd name="connsiteX163" fmla="*/ 3271511 w 4833822"/>
              <a:gd name="connsiteY163" fmla="*/ 4180690 h 5570345"/>
              <a:gd name="connsiteX164" fmla="*/ 3486538 w 4833822"/>
              <a:gd name="connsiteY164" fmla="*/ 4309708 h 5570345"/>
              <a:gd name="connsiteX165" fmla="*/ 4092197 w 4833822"/>
              <a:gd name="connsiteY165" fmla="*/ 4643002 h 5570345"/>
              <a:gd name="connsiteX166" fmla="*/ 3873588 w 4833822"/>
              <a:gd name="connsiteY166" fmla="*/ 4643002 h 5570345"/>
              <a:gd name="connsiteX167" fmla="*/ 4002606 w 4833822"/>
              <a:gd name="connsiteY167" fmla="*/ 4772015 h 5570345"/>
              <a:gd name="connsiteX168" fmla="*/ 4106535 w 4833822"/>
              <a:gd name="connsiteY168" fmla="*/ 4743344 h 5570345"/>
              <a:gd name="connsiteX169" fmla="*/ 4325144 w 4833822"/>
              <a:gd name="connsiteY169" fmla="*/ 4417219 h 5570345"/>
              <a:gd name="connsiteX170" fmla="*/ 4038441 w 4833822"/>
              <a:gd name="connsiteY170" fmla="*/ 4327628 h 5570345"/>
              <a:gd name="connsiteX171" fmla="*/ 3624178 w 4833822"/>
              <a:gd name="connsiteY171" fmla="*/ 4314016 h 5570345"/>
              <a:gd name="connsiteX172" fmla="*/ 3486739 w 4833822"/>
              <a:gd name="connsiteY172" fmla="*/ 4288237 h 5570345"/>
              <a:gd name="connsiteX173" fmla="*/ 3486739 w 4833822"/>
              <a:gd name="connsiteY173" fmla="*/ 4292232 h 5570345"/>
              <a:gd name="connsiteX174" fmla="*/ 3485394 w 4833822"/>
              <a:gd name="connsiteY174" fmla="*/ 4289543 h 5570345"/>
              <a:gd name="connsiteX175" fmla="*/ 3486706 w 4833822"/>
              <a:gd name="connsiteY175" fmla="*/ 4288231 h 5570345"/>
              <a:gd name="connsiteX176" fmla="*/ 3486538 w 4833822"/>
              <a:gd name="connsiteY176" fmla="*/ 4288200 h 5570345"/>
              <a:gd name="connsiteX177" fmla="*/ 3543876 w 4833822"/>
              <a:gd name="connsiteY177" fmla="*/ 4227276 h 5570345"/>
              <a:gd name="connsiteX178" fmla="*/ 4518674 w 4833822"/>
              <a:gd name="connsiteY178" fmla="*/ 4374214 h 5570345"/>
              <a:gd name="connsiteX179" fmla="*/ 4328731 w 4833822"/>
              <a:gd name="connsiteY179" fmla="*/ 4571326 h 5570345"/>
              <a:gd name="connsiteX180" fmla="*/ 4457745 w 4833822"/>
              <a:gd name="connsiteY180" fmla="*/ 4499645 h 5570345"/>
              <a:gd name="connsiteX181" fmla="*/ 4579599 w 4833822"/>
              <a:gd name="connsiteY181" fmla="*/ 4492482 h 5570345"/>
              <a:gd name="connsiteX182" fmla="*/ 4500754 w 4833822"/>
              <a:gd name="connsiteY182" fmla="*/ 4571326 h 5570345"/>
              <a:gd name="connsiteX183" fmla="*/ 4314393 w 4833822"/>
              <a:gd name="connsiteY183" fmla="*/ 4804274 h 5570345"/>
              <a:gd name="connsiteX184" fmla="*/ 4346651 w 4833822"/>
              <a:gd name="connsiteY184" fmla="*/ 4868780 h 5570345"/>
              <a:gd name="connsiteX185" fmla="*/ 4403989 w 4833822"/>
              <a:gd name="connsiteY185" fmla="*/ 4818607 h 5570345"/>
              <a:gd name="connsiteX186" fmla="*/ 4482833 w 4833822"/>
              <a:gd name="connsiteY186" fmla="*/ 4628664 h 5570345"/>
              <a:gd name="connsiteX187" fmla="*/ 4590350 w 4833822"/>
              <a:gd name="connsiteY187" fmla="*/ 4607162 h 5570345"/>
              <a:gd name="connsiteX188" fmla="*/ 4608265 w 4833822"/>
              <a:gd name="connsiteY188" fmla="*/ 4689588 h 5570345"/>
              <a:gd name="connsiteX189" fmla="*/ 4608265 w 4833822"/>
              <a:gd name="connsiteY189" fmla="*/ 4693170 h 5570345"/>
              <a:gd name="connsiteX190" fmla="*/ 4421909 w 4833822"/>
              <a:gd name="connsiteY190" fmla="*/ 4904615 h 5570345"/>
              <a:gd name="connsiteX191" fmla="*/ 4608265 w 4833822"/>
              <a:gd name="connsiteY191" fmla="*/ 4693170 h 5570345"/>
              <a:gd name="connsiteX192" fmla="*/ 4611852 w 4833822"/>
              <a:gd name="connsiteY192" fmla="*/ 4689588 h 5570345"/>
              <a:gd name="connsiteX193" fmla="*/ 4611852 w 4833822"/>
              <a:gd name="connsiteY193" fmla="*/ 4686006 h 5570345"/>
              <a:gd name="connsiteX194" fmla="*/ 4694279 w 4833822"/>
              <a:gd name="connsiteY194" fmla="*/ 4671668 h 5570345"/>
              <a:gd name="connsiteX195" fmla="*/ 4651275 w 4833822"/>
              <a:gd name="connsiteY195" fmla="*/ 4496064 h 5570345"/>
              <a:gd name="connsiteX196" fmla="*/ 4572429 w 4833822"/>
              <a:gd name="connsiteY196" fmla="*/ 4377796 h 5570345"/>
              <a:gd name="connsiteX197" fmla="*/ 4583181 w 4833822"/>
              <a:gd name="connsiteY197" fmla="*/ 4284619 h 5570345"/>
              <a:gd name="connsiteX198" fmla="*/ 4436247 w 4833822"/>
              <a:gd name="connsiteY198" fmla="*/ 4238032 h 5570345"/>
              <a:gd name="connsiteX199" fmla="*/ 3504459 w 4833822"/>
              <a:gd name="connsiteY199" fmla="*/ 4152018 h 5570345"/>
              <a:gd name="connsiteX200" fmla="*/ 3393360 w 4833822"/>
              <a:gd name="connsiteY200" fmla="*/ 4143507 h 5570345"/>
              <a:gd name="connsiteX201" fmla="*/ 655337 w 4833822"/>
              <a:gd name="connsiteY201" fmla="*/ 4012249 h 5570345"/>
              <a:gd name="connsiteX202" fmla="*/ 637416 w 4833822"/>
              <a:gd name="connsiteY202" fmla="*/ 4069592 h 5570345"/>
              <a:gd name="connsiteX203" fmla="*/ 863200 w 4833822"/>
              <a:gd name="connsiteY203" fmla="*/ 4173521 h 5570345"/>
              <a:gd name="connsiteX204" fmla="*/ 734181 w 4833822"/>
              <a:gd name="connsiteY204" fmla="*/ 4033756 h 5570345"/>
              <a:gd name="connsiteX205" fmla="*/ 655337 w 4833822"/>
              <a:gd name="connsiteY205" fmla="*/ 4012249 h 5570345"/>
              <a:gd name="connsiteX206" fmla="*/ 465399 w 4833822"/>
              <a:gd name="connsiteY206" fmla="*/ 3972832 h 5570345"/>
              <a:gd name="connsiteX207" fmla="*/ 465399 w 4833822"/>
              <a:gd name="connsiteY207" fmla="*/ 4173521 h 5570345"/>
              <a:gd name="connsiteX208" fmla="*/ 501234 w 4833822"/>
              <a:gd name="connsiteY208" fmla="*/ 4230863 h 5570345"/>
              <a:gd name="connsiteX209" fmla="*/ 554990 w 4833822"/>
              <a:gd name="connsiteY209" fmla="*/ 4177108 h 5570345"/>
              <a:gd name="connsiteX210" fmla="*/ 465399 w 4833822"/>
              <a:gd name="connsiteY210" fmla="*/ 3972832 h 5570345"/>
              <a:gd name="connsiteX211" fmla="*/ 4325169 w 4833822"/>
              <a:gd name="connsiteY211" fmla="*/ 3891935 h 5570345"/>
              <a:gd name="connsiteX212" fmla="*/ 3959602 w 4833822"/>
              <a:gd name="connsiteY212" fmla="*/ 4098263 h 5570345"/>
              <a:gd name="connsiteX213" fmla="*/ 4360985 w 4833822"/>
              <a:gd name="connsiteY213" fmla="*/ 4008667 h 5570345"/>
              <a:gd name="connsiteX214" fmla="*/ 4278558 w 4833822"/>
              <a:gd name="connsiteY214" fmla="*/ 4119765 h 5570345"/>
              <a:gd name="connsiteX215" fmla="*/ 4454163 w 4833822"/>
              <a:gd name="connsiteY215" fmla="*/ 4073174 h 5570345"/>
              <a:gd name="connsiteX216" fmla="*/ 4368153 w 4833822"/>
              <a:gd name="connsiteY216" fmla="*/ 3897569 h 5570345"/>
              <a:gd name="connsiteX217" fmla="*/ 4325169 w 4833822"/>
              <a:gd name="connsiteY217" fmla="*/ 3891935 h 5570345"/>
              <a:gd name="connsiteX218" fmla="*/ 4156709 w 4833822"/>
              <a:gd name="connsiteY218" fmla="*/ 3858147 h 5570345"/>
              <a:gd name="connsiteX219" fmla="*/ 3748157 w 4833822"/>
              <a:gd name="connsiteY219" fmla="*/ 3940573 h 5570345"/>
              <a:gd name="connsiteX220" fmla="*/ 3529543 w 4833822"/>
              <a:gd name="connsiteY220" fmla="*/ 4062422 h 5570345"/>
              <a:gd name="connsiteX221" fmla="*/ 3805494 w 4833822"/>
              <a:gd name="connsiteY221" fmla="*/ 3965663 h 5570345"/>
              <a:gd name="connsiteX222" fmla="*/ 4156709 w 4833822"/>
              <a:gd name="connsiteY222" fmla="*/ 3858147 h 5570345"/>
              <a:gd name="connsiteX223" fmla="*/ 399937 w 4833822"/>
              <a:gd name="connsiteY223" fmla="*/ 3814359 h 5570345"/>
              <a:gd name="connsiteX224" fmla="*/ 210944 w 4833822"/>
              <a:gd name="connsiteY224" fmla="*/ 3893987 h 5570345"/>
              <a:gd name="connsiteX225" fmla="*/ 124936 w 4833822"/>
              <a:gd name="connsiteY225" fmla="*/ 4037338 h 5570345"/>
              <a:gd name="connsiteX226" fmla="*/ 275451 w 4833822"/>
              <a:gd name="connsiteY226" fmla="*/ 4030169 h 5570345"/>
              <a:gd name="connsiteX227" fmla="*/ 304127 w 4833822"/>
              <a:gd name="connsiteY227" fmla="*/ 4048089 h 5570345"/>
              <a:gd name="connsiteX228" fmla="*/ 271869 w 4833822"/>
              <a:gd name="connsiteY228" fmla="*/ 4284619 h 5570345"/>
              <a:gd name="connsiteX229" fmla="*/ 311291 w 4833822"/>
              <a:gd name="connsiteY229" fmla="*/ 4126934 h 5570345"/>
              <a:gd name="connsiteX230" fmla="*/ 243203 w 4833822"/>
              <a:gd name="connsiteY230" fmla="*/ 3919071 h 5570345"/>
              <a:gd name="connsiteX231" fmla="*/ 1214409 w 4833822"/>
              <a:gd name="connsiteY231" fmla="*/ 3897569 h 5570345"/>
              <a:gd name="connsiteX232" fmla="*/ 465399 w 4833822"/>
              <a:gd name="connsiteY232" fmla="*/ 3815142 h 5570345"/>
              <a:gd name="connsiteX233" fmla="*/ 399937 w 4833822"/>
              <a:gd name="connsiteY233" fmla="*/ 3814359 h 5570345"/>
              <a:gd name="connsiteX234" fmla="*/ 2524908 w 4833822"/>
              <a:gd name="connsiteY234" fmla="*/ 2680060 h 5570345"/>
              <a:gd name="connsiteX235" fmla="*/ 2732856 w 4833822"/>
              <a:gd name="connsiteY235" fmla="*/ 3321979 h 5570345"/>
              <a:gd name="connsiteX236" fmla="*/ 2775802 w 4833822"/>
              <a:gd name="connsiteY236" fmla="*/ 3392048 h 5570345"/>
              <a:gd name="connsiteX237" fmla="*/ 2823267 w 4833822"/>
              <a:gd name="connsiteY237" fmla="*/ 3315198 h 5570345"/>
              <a:gd name="connsiteX238" fmla="*/ 2879774 w 4833822"/>
              <a:gd name="connsiteY238" fmla="*/ 3104992 h 5570345"/>
              <a:gd name="connsiteX239" fmla="*/ 2920458 w 4833822"/>
              <a:gd name="connsiteY239" fmla="*/ 3638417 h 5570345"/>
              <a:gd name="connsiteX240" fmla="*/ 3132925 w 4833822"/>
              <a:gd name="connsiteY240" fmla="*/ 3579650 h 5570345"/>
              <a:gd name="connsiteX241" fmla="*/ 2879774 w 4833822"/>
              <a:gd name="connsiteY241" fmla="*/ 3954858 h 5570345"/>
              <a:gd name="connsiteX242" fmla="*/ 2131619 w 4833822"/>
              <a:gd name="connsiteY242" fmla="*/ 3902872 h 5570345"/>
              <a:gd name="connsiteX243" fmla="*/ 1894289 w 4833822"/>
              <a:gd name="connsiteY243" fmla="*/ 3552528 h 5570345"/>
              <a:gd name="connsiteX244" fmla="*/ 2075111 w 4833822"/>
              <a:gd name="connsiteY244" fmla="*/ 3640679 h 5570345"/>
              <a:gd name="connsiteX245" fmla="*/ 2086414 w 4833822"/>
              <a:gd name="connsiteY245" fmla="*/ 3125334 h 5570345"/>
              <a:gd name="connsiteX246" fmla="*/ 2163263 w 4833822"/>
              <a:gd name="connsiteY246" fmla="*/ 3269993 h 5570345"/>
              <a:gd name="connsiteX247" fmla="*/ 2224289 w 4833822"/>
              <a:gd name="connsiteY247" fmla="*/ 3315198 h 5570345"/>
              <a:gd name="connsiteX248" fmla="*/ 2242372 w 4833822"/>
              <a:gd name="connsiteY248" fmla="*/ 3251910 h 5570345"/>
              <a:gd name="connsiteX249" fmla="*/ 2524908 w 4833822"/>
              <a:gd name="connsiteY249" fmla="*/ 2680060 h 5570345"/>
              <a:gd name="connsiteX250" fmla="*/ 2540406 w 4833822"/>
              <a:gd name="connsiteY250" fmla="*/ 1872719 h 5570345"/>
              <a:gd name="connsiteX251" fmla="*/ 2092432 w 4833822"/>
              <a:gd name="connsiteY251" fmla="*/ 2779416 h 5570345"/>
              <a:gd name="connsiteX252" fmla="*/ 2063761 w 4833822"/>
              <a:gd name="connsiteY252" fmla="*/ 2879763 h 5570345"/>
              <a:gd name="connsiteX253" fmla="*/ 1967001 w 4833822"/>
              <a:gd name="connsiteY253" fmla="*/ 2808087 h 5570345"/>
              <a:gd name="connsiteX254" fmla="*/ 1845152 w 4833822"/>
              <a:gd name="connsiteY254" fmla="*/ 2578723 h 5570345"/>
              <a:gd name="connsiteX255" fmla="*/ 1827232 w 4833822"/>
              <a:gd name="connsiteY255" fmla="*/ 3395830 h 5570345"/>
              <a:gd name="connsiteX256" fmla="*/ 1540529 w 4833822"/>
              <a:gd name="connsiteY256" fmla="*/ 3256061 h 5570345"/>
              <a:gd name="connsiteX257" fmla="*/ 1916828 w 4833822"/>
              <a:gd name="connsiteY257" fmla="*/ 3811550 h 5570345"/>
              <a:gd name="connsiteX258" fmla="*/ 3103066 w 4833822"/>
              <a:gd name="connsiteY258" fmla="*/ 3893977 h 5570345"/>
              <a:gd name="connsiteX259" fmla="*/ 3504448 w 4833822"/>
              <a:gd name="connsiteY259" fmla="*/ 3299065 h 5570345"/>
              <a:gd name="connsiteX260" fmla="*/ 3167572 w 4833822"/>
              <a:gd name="connsiteY260" fmla="*/ 3392243 h 5570345"/>
              <a:gd name="connsiteX261" fmla="*/ 3103066 w 4833822"/>
              <a:gd name="connsiteY261" fmla="*/ 2546469 h 5570345"/>
              <a:gd name="connsiteX262" fmla="*/ 3013470 w 4833822"/>
              <a:gd name="connsiteY262" fmla="*/ 2879763 h 5570345"/>
              <a:gd name="connsiteX263" fmla="*/ 2938212 w 4833822"/>
              <a:gd name="connsiteY263" fmla="*/ 3001612 h 5570345"/>
              <a:gd name="connsiteX264" fmla="*/ 2870119 w 4833822"/>
              <a:gd name="connsiteY264" fmla="*/ 2890514 h 5570345"/>
              <a:gd name="connsiteX265" fmla="*/ 2540406 w 4833822"/>
              <a:gd name="connsiteY265" fmla="*/ 1872719 h 5570345"/>
              <a:gd name="connsiteX266" fmla="*/ 357884 w 4833822"/>
              <a:gd name="connsiteY266" fmla="*/ 1801048 h 5570345"/>
              <a:gd name="connsiteX267" fmla="*/ 422396 w 4833822"/>
              <a:gd name="connsiteY267" fmla="*/ 1883475 h 5570345"/>
              <a:gd name="connsiteX268" fmla="*/ 522738 w 4833822"/>
              <a:gd name="connsiteY268" fmla="*/ 2385206 h 5570345"/>
              <a:gd name="connsiteX269" fmla="*/ 490485 w 4833822"/>
              <a:gd name="connsiteY269" fmla="*/ 2524976 h 5570345"/>
              <a:gd name="connsiteX270" fmla="*/ 386555 w 4833822"/>
              <a:gd name="connsiteY270" fmla="*/ 2424629 h 5570345"/>
              <a:gd name="connsiteX271" fmla="*/ 286208 w 4833822"/>
              <a:gd name="connsiteY271" fmla="*/ 1883475 h 5570345"/>
              <a:gd name="connsiteX272" fmla="*/ 357884 w 4833822"/>
              <a:gd name="connsiteY272" fmla="*/ 1801048 h 5570345"/>
              <a:gd name="connsiteX273" fmla="*/ 4036204 w 4833822"/>
              <a:gd name="connsiteY273" fmla="*/ 383657 h 5570345"/>
              <a:gd name="connsiteX274" fmla="*/ 4110123 w 4833822"/>
              <a:gd name="connsiteY274" fmla="*/ 446372 h 5570345"/>
              <a:gd name="connsiteX275" fmla="*/ 4063531 w 4833822"/>
              <a:gd name="connsiteY275" fmla="*/ 1256316 h 5570345"/>
              <a:gd name="connsiteX276" fmla="*/ 3938100 w 4833822"/>
              <a:gd name="connsiteY276" fmla="*/ 944522 h 5570345"/>
              <a:gd name="connsiteX277" fmla="*/ 3970353 w 4833822"/>
              <a:gd name="connsiteY277" fmla="*/ 449959 h 5570345"/>
              <a:gd name="connsiteX278" fmla="*/ 4036204 w 4833822"/>
              <a:gd name="connsiteY278" fmla="*/ 383657 h 5570345"/>
              <a:gd name="connsiteX279" fmla="*/ 915320 w 4833822"/>
              <a:gd name="connsiteY279" fmla="*/ 125228 h 5570345"/>
              <a:gd name="connsiteX280" fmla="*/ 1020430 w 4833822"/>
              <a:gd name="connsiteY280" fmla="*/ 805990 h 5570345"/>
              <a:gd name="connsiteX281" fmla="*/ 811383 w 4833822"/>
              <a:gd name="connsiteY281" fmla="*/ 766404 h 5570345"/>
              <a:gd name="connsiteX282" fmla="*/ 915320 w 4833822"/>
              <a:gd name="connsiteY282" fmla="*/ 125228 h 5570345"/>
              <a:gd name="connsiteX283" fmla="*/ 2447238 w 4833822"/>
              <a:gd name="connsiteY283" fmla="*/ 88953 h 5570345"/>
              <a:gd name="connsiteX284" fmla="*/ 3047525 w 4833822"/>
              <a:gd name="connsiteY284" fmla="*/ 731973 h 5570345"/>
              <a:gd name="connsiteX285" fmla="*/ 3054443 w 4833822"/>
              <a:gd name="connsiteY285" fmla="*/ 1405775 h 5570345"/>
              <a:gd name="connsiteX286" fmla="*/ 3282263 w 4833822"/>
              <a:gd name="connsiteY286" fmla="*/ 546718 h 5570345"/>
              <a:gd name="connsiteX287" fmla="*/ 3257173 w 4833822"/>
              <a:gd name="connsiteY287" fmla="*/ 406949 h 5570345"/>
              <a:gd name="connsiteX288" fmla="*/ 3278681 w 4833822"/>
              <a:gd name="connsiteY288" fmla="*/ 317353 h 5570345"/>
              <a:gd name="connsiteX289" fmla="*/ 3361107 w 4833822"/>
              <a:gd name="connsiteY289" fmla="*/ 374696 h 5570345"/>
              <a:gd name="connsiteX290" fmla="*/ 3884339 w 4833822"/>
              <a:gd name="connsiteY290" fmla="*/ 1686366 h 5570345"/>
              <a:gd name="connsiteX291" fmla="*/ 3776823 w 4833822"/>
              <a:gd name="connsiteY291" fmla="*/ 2306361 h 5570345"/>
              <a:gd name="connsiteX292" fmla="*/ 4002606 w 4833822"/>
              <a:gd name="connsiteY292" fmla="*/ 2087752 h 5570345"/>
              <a:gd name="connsiteX293" fmla="*/ 4059943 w 4833822"/>
              <a:gd name="connsiteY293" fmla="*/ 2023241 h 5570345"/>
              <a:gd name="connsiteX294" fmla="*/ 4117286 w 4833822"/>
              <a:gd name="connsiteY294" fmla="*/ 2098503 h 5570345"/>
              <a:gd name="connsiteX295" fmla="*/ 4131625 w 4833822"/>
              <a:gd name="connsiteY295" fmla="*/ 2912025 h 5570345"/>
              <a:gd name="connsiteX296" fmla="*/ 3755321 w 4833822"/>
              <a:gd name="connsiteY296" fmla="*/ 3743467 h 5570345"/>
              <a:gd name="connsiteX297" fmla="*/ 3723067 w 4833822"/>
              <a:gd name="connsiteY297" fmla="*/ 3818724 h 5570345"/>
              <a:gd name="connsiteX298" fmla="*/ 4099366 w 4833822"/>
              <a:gd name="connsiteY298" fmla="*/ 3757800 h 5570345"/>
              <a:gd name="connsiteX299" fmla="*/ 4550927 w 4833822"/>
              <a:gd name="connsiteY299" fmla="*/ 4109014 h 5570345"/>
              <a:gd name="connsiteX300" fmla="*/ 4604683 w 4833822"/>
              <a:gd name="connsiteY300" fmla="*/ 4209361 h 5570345"/>
              <a:gd name="connsiteX301" fmla="*/ 4576011 w 4833822"/>
              <a:gd name="connsiteY301" fmla="*/ 5051554 h 5570345"/>
              <a:gd name="connsiteX302" fmla="*/ 4432660 w 4833822"/>
              <a:gd name="connsiteY302" fmla="*/ 5112478 h 5570345"/>
              <a:gd name="connsiteX303" fmla="*/ 3999019 w 4833822"/>
              <a:gd name="connsiteY303" fmla="*/ 5345425 h 5570345"/>
              <a:gd name="connsiteX304" fmla="*/ 3192667 w 4833822"/>
              <a:gd name="connsiteY304" fmla="*/ 5277332 h 5570345"/>
              <a:gd name="connsiteX305" fmla="*/ 2662265 w 4833822"/>
              <a:gd name="connsiteY305" fmla="*/ 4646584 h 5570345"/>
              <a:gd name="connsiteX306" fmla="*/ 2680186 w 4833822"/>
              <a:gd name="connsiteY306" fmla="*/ 4965540 h 5570345"/>
              <a:gd name="connsiteX307" fmla="*/ 2655096 w 4833822"/>
              <a:gd name="connsiteY307" fmla="*/ 5277332 h 5570345"/>
              <a:gd name="connsiteX308" fmla="*/ 2063771 w 4833822"/>
              <a:gd name="connsiteY308" fmla="*/ 5564034 h 5570345"/>
              <a:gd name="connsiteX309" fmla="*/ 1827242 w 4833822"/>
              <a:gd name="connsiteY309" fmla="*/ 5513861 h 5570345"/>
              <a:gd name="connsiteX310" fmla="*/ 1594295 w 4833822"/>
              <a:gd name="connsiteY310" fmla="*/ 4972709 h 5570345"/>
              <a:gd name="connsiteX311" fmla="*/ 1952673 w 4833822"/>
              <a:gd name="connsiteY311" fmla="*/ 4438721 h 5570345"/>
              <a:gd name="connsiteX312" fmla="*/ 2020761 w 4833822"/>
              <a:gd name="connsiteY312" fmla="*/ 4306121 h 5570345"/>
              <a:gd name="connsiteX313" fmla="*/ 1841575 w 4833822"/>
              <a:gd name="connsiteY313" fmla="*/ 4449472 h 5570345"/>
              <a:gd name="connsiteX314" fmla="*/ 884697 w 4833822"/>
              <a:gd name="connsiteY314" fmla="*/ 5194905 h 5570345"/>
              <a:gd name="connsiteX315" fmla="*/ 547826 w 4833822"/>
              <a:gd name="connsiteY315" fmla="*/ 5227158 h 5570345"/>
              <a:gd name="connsiteX316" fmla="*/ 357883 w 4833822"/>
              <a:gd name="connsiteY316" fmla="*/ 5169821 h 5570345"/>
              <a:gd name="connsiteX317" fmla="*/ 89095 w 4833822"/>
              <a:gd name="connsiteY317" fmla="*/ 4743344 h 5570345"/>
              <a:gd name="connsiteX318" fmla="*/ 46091 w 4833822"/>
              <a:gd name="connsiteY318" fmla="*/ 4392135 h 5570345"/>
              <a:gd name="connsiteX319" fmla="*/ 440310 w 4833822"/>
              <a:gd name="connsiteY319" fmla="*/ 3743467 h 5570345"/>
              <a:gd name="connsiteX320" fmla="*/ 1020884 w 4833822"/>
              <a:gd name="connsiteY320" fmla="*/ 3793640 h 5570345"/>
              <a:gd name="connsiteX321" fmla="*/ 798688 w 4833822"/>
              <a:gd name="connsiteY321" fmla="*/ 3621618 h 5570345"/>
              <a:gd name="connsiteX322" fmla="*/ 766435 w 4833822"/>
              <a:gd name="connsiteY322" fmla="*/ 3564275 h 5570345"/>
              <a:gd name="connsiteX323" fmla="*/ 838110 w 4833822"/>
              <a:gd name="connsiteY323" fmla="*/ 3542773 h 5570345"/>
              <a:gd name="connsiteX324" fmla="*/ 1060306 w 4833822"/>
              <a:gd name="connsiteY324" fmla="*/ 3635951 h 5570345"/>
              <a:gd name="connsiteX325" fmla="*/ 777186 w 4833822"/>
              <a:gd name="connsiteY325" fmla="*/ 3137803 h 5570345"/>
              <a:gd name="connsiteX326" fmla="*/ 723430 w 4833822"/>
              <a:gd name="connsiteY326" fmla="*/ 2603820 h 5570345"/>
              <a:gd name="connsiteX327" fmla="*/ 727012 w 4833822"/>
              <a:gd name="connsiteY327" fmla="*/ 1904979 h 5570345"/>
              <a:gd name="connsiteX328" fmla="*/ 762853 w 4833822"/>
              <a:gd name="connsiteY328" fmla="*/ 1772379 h 5570345"/>
              <a:gd name="connsiteX329" fmla="*/ 1017302 w 4833822"/>
              <a:gd name="connsiteY329" fmla="*/ 2073414 h 5570345"/>
              <a:gd name="connsiteX330" fmla="*/ 1139151 w 4833822"/>
              <a:gd name="connsiteY330" fmla="*/ 2112836 h 5570345"/>
              <a:gd name="connsiteX331" fmla="*/ 1110480 w 4833822"/>
              <a:gd name="connsiteY331" fmla="*/ 2001738 h 5570345"/>
              <a:gd name="connsiteX332" fmla="*/ 1135564 w 4833822"/>
              <a:gd name="connsiteY332" fmla="*/ 1112960 h 5570345"/>
              <a:gd name="connsiteX333" fmla="*/ 1493942 w 4833822"/>
              <a:gd name="connsiteY333" fmla="*/ 453540 h 5570345"/>
              <a:gd name="connsiteX334" fmla="*/ 1547703 w 4833822"/>
              <a:gd name="connsiteY334" fmla="*/ 399785 h 5570345"/>
              <a:gd name="connsiteX335" fmla="*/ 1597877 w 4833822"/>
              <a:gd name="connsiteY335" fmla="*/ 492963 h 5570345"/>
              <a:gd name="connsiteX336" fmla="*/ 2070940 w 4833822"/>
              <a:gd name="connsiteY336" fmla="*/ 1267062 h 5570345"/>
              <a:gd name="connsiteX337" fmla="*/ 2272613 w 4833822"/>
              <a:gd name="connsiteY337" fmla="*/ 528235 h 5570345"/>
              <a:gd name="connsiteX338" fmla="*/ 2447238 w 4833822"/>
              <a:gd name="connsiteY338" fmla="*/ 88953 h 5570345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272613 w 4833822"/>
              <a:gd name="connsiteY337" fmla="*/ 439282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379903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379903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379903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468971 h 5481392"/>
              <a:gd name="connsiteX338" fmla="*/ 2447238 w 4833822"/>
              <a:gd name="connsiteY338" fmla="*/ 0 h 5481392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3047525 w 4833822"/>
              <a:gd name="connsiteY284" fmla="*/ 672709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348528 h 5722177"/>
              <a:gd name="connsiteX1" fmla="*/ 2053020 w 4833822"/>
              <a:gd name="connsiteY1" fmla="*/ 5357488 h 5722177"/>
              <a:gd name="connsiteX2" fmla="*/ 1959837 w 4833822"/>
              <a:gd name="connsiteY2" fmla="*/ 5432746 h 5722177"/>
              <a:gd name="connsiteX3" fmla="*/ 2045851 w 4833822"/>
              <a:gd name="connsiteY3" fmla="*/ 5551013 h 5722177"/>
              <a:gd name="connsiteX4" fmla="*/ 2042269 w 4833822"/>
              <a:gd name="connsiteY4" fmla="*/ 5454248 h 5722177"/>
              <a:gd name="connsiteX5" fmla="*/ 2106775 w 4833822"/>
              <a:gd name="connsiteY5" fmla="*/ 5389741 h 5722177"/>
              <a:gd name="connsiteX6" fmla="*/ 2128277 w 4833822"/>
              <a:gd name="connsiteY6" fmla="*/ 5461417 h 5722177"/>
              <a:gd name="connsiteX7" fmla="*/ 2164118 w 4833822"/>
              <a:gd name="connsiteY7" fmla="*/ 5511590 h 5722177"/>
              <a:gd name="connsiteX8" fmla="*/ 2232206 w 4833822"/>
              <a:gd name="connsiteY8" fmla="*/ 5475755 h 5722177"/>
              <a:gd name="connsiteX9" fmla="*/ 2228624 w 4833822"/>
              <a:gd name="connsiteY9" fmla="*/ 5382572 h 5722177"/>
              <a:gd name="connsiteX10" fmla="*/ 2144854 w 4833822"/>
              <a:gd name="connsiteY10" fmla="*/ 5348528 h 5722177"/>
              <a:gd name="connsiteX11" fmla="*/ 2508163 w 4833822"/>
              <a:gd name="connsiteY11" fmla="*/ 5318066 h 5722177"/>
              <a:gd name="connsiteX12" fmla="*/ 2407811 w 4833822"/>
              <a:gd name="connsiteY12" fmla="*/ 5626276 h 5722177"/>
              <a:gd name="connsiteX13" fmla="*/ 2508163 w 4833822"/>
              <a:gd name="connsiteY13" fmla="*/ 5318066 h 5722177"/>
              <a:gd name="connsiteX14" fmla="*/ 2215080 w 4833822"/>
              <a:gd name="connsiteY14" fmla="*/ 5233531 h 5722177"/>
              <a:gd name="connsiteX15" fmla="*/ 2171282 w 4833822"/>
              <a:gd name="connsiteY15" fmla="*/ 5239221 h 5722177"/>
              <a:gd name="connsiteX16" fmla="*/ 2350473 w 4833822"/>
              <a:gd name="connsiteY16" fmla="*/ 5518760 h 5722177"/>
              <a:gd name="connsiteX17" fmla="*/ 2393478 w 4833822"/>
              <a:gd name="connsiteY17" fmla="*/ 5335986 h 5722177"/>
              <a:gd name="connsiteX18" fmla="*/ 2252871 w 4833822"/>
              <a:gd name="connsiteY18" fmla="*/ 5234686 h 5722177"/>
              <a:gd name="connsiteX19" fmla="*/ 2215080 w 4833822"/>
              <a:gd name="connsiteY19" fmla="*/ 5233531 h 5722177"/>
              <a:gd name="connsiteX20" fmla="*/ 3767359 w 4833822"/>
              <a:gd name="connsiteY20" fmla="*/ 5114573 h 5722177"/>
              <a:gd name="connsiteX21" fmla="*/ 3913003 w 4833822"/>
              <a:gd name="connsiteY21" fmla="*/ 5196216 h 5722177"/>
              <a:gd name="connsiteX22" fmla="*/ 3930923 w 4833822"/>
              <a:gd name="connsiteY22" fmla="*/ 5221305 h 5722177"/>
              <a:gd name="connsiteX23" fmla="*/ 3923759 w 4833822"/>
              <a:gd name="connsiteY23" fmla="*/ 5246390 h 5722177"/>
              <a:gd name="connsiteX24" fmla="*/ 3672890 w 4833822"/>
              <a:gd name="connsiteY24" fmla="*/ 5228469 h 5722177"/>
              <a:gd name="connsiteX25" fmla="*/ 3672890 w 4833822"/>
              <a:gd name="connsiteY25" fmla="*/ 5160380 h 5722177"/>
              <a:gd name="connsiteX26" fmla="*/ 3708731 w 4833822"/>
              <a:gd name="connsiteY26" fmla="*/ 5135291 h 5722177"/>
              <a:gd name="connsiteX27" fmla="*/ 3767359 w 4833822"/>
              <a:gd name="connsiteY27" fmla="*/ 5114573 h 5722177"/>
              <a:gd name="connsiteX28" fmla="*/ 3779366 w 4833822"/>
              <a:gd name="connsiteY28" fmla="*/ 5074762 h 5722177"/>
              <a:gd name="connsiteX29" fmla="*/ 3637059 w 4833822"/>
              <a:gd name="connsiteY29" fmla="*/ 5099457 h 5722177"/>
              <a:gd name="connsiteX30" fmla="*/ 3497289 w 4833822"/>
              <a:gd name="connsiteY30" fmla="*/ 5282225 h 5722177"/>
              <a:gd name="connsiteX31" fmla="*/ 3615557 w 4833822"/>
              <a:gd name="connsiteY31" fmla="*/ 5224888 h 5722177"/>
              <a:gd name="connsiteX32" fmla="*/ 3852086 w 4833822"/>
              <a:gd name="connsiteY32" fmla="*/ 5382572 h 5722177"/>
              <a:gd name="connsiteX33" fmla="*/ 3952433 w 4833822"/>
              <a:gd name="connsiteY33" fmla="*/ 5210550 h 5722177"/>
              <a:gd name="connsiteX34" fmla="*/ 3945496 w 4833822"/>
              <a:gd name="connsiteY34" fmla="*/ 5193745 h 5722177"/>
              <a:gd name="connsiteX35" fmla="*/ 3938093 w 4833822"/>
              <a:gd name="connsiteY35" fmla="*/ 5193745 h 5722177"/>
              <a:gd name="connsiteX36" fmla="*/ 3927341 w 4833822"/>
              <a:gd name="connsiteY36" fmla="*/ 5193745 h 5722177"/>
              <a:gd name="connsiteX37" fmla="*/ 3909418 w 4833822"/>
              <a:gd name="connsiteY37" fmla="*/ 5189038 h 5722177"/>
              <a:gd name="connsiteX38" fmla="*/ 3920171 w 4833822"/>
              <a:gd name="connsiteY38" fmla="*/ 5189038 h 5722177"/>
              <a:gd name="connsiteX39" fmla="*/ 3945252 w 4833822"/>
              <a:gd name="connsiteY39" fmla="*/ 5193155 h 5722177"/>
              <a:gd name="connsiteX40" fmla="*/ 3928739 w 4833822"/>
              <a:gd name="connsiteY40" fmla="*/ 5153155 h 5722177"/>
              <a:gd name="connsiteX41" fmla="*/ 3822967 w 4833822"/>
              <a:gd name="connsiteY41" fmla="*/ 5077057 h 5722177"/>
              <a:gd name="connsiteX42" fmla="*/ 3779366 w 4833822"/>
              <a:gd name="connsiteY42" fmla="*/ 5074762 h 5722177"/>
              <a:gd name="connsiteX43" fmla="*/ 4196131 w 4833822"/>
              <a:gd name="connsiteY43" fmla="*/ 4931016 h 5722177"/>
              <a:gd name="connsiteX44" fmla="*/ 4235548 w 4833822"/>
              <a:gd name="connsiteY44" fmla="*/ 5160381 h 5722177"/>
              <a:gd name="connsiteX45" fmla="*/ 4454163 w 4833822"/>
              <a:gd name="connsiteY45" fmla="*/ 5163963 h 5722177"/>
              <a:gd name="connsiteX46" fmla="*/ 4196131 w 4833822"/>
              <a:gd name="connsiteY46" fmla="*/ 4931016 h 5722177"/>
              <a:gd name="connsiteX47" fmla="*/ 1174995 w 4833822"/>
              <a:gd name="connsiteY47" fmla="*/ 4615638 h 5722177"/>
              <a:gd name="connsiteX48" fmla="*/ 1250253 w 4833822"/>
              <a:gd name="connsiteY48" fmla="*/ 4662230 h 5722177"/>
              <a:gd name="connsiteX49" fmla="*/ 1035224 w 4833822"/>
              <a:gd name="connsiteY49" fmla="*/ 4773323 h 5722177"/>
              <a:gd name="connsiteX50" fmla="*/ 981463 w 4833822"/>
              <a:gd name="connsiteY50" fmla="*/ 4748239 h 5722177"/>
              <a:gd name="connsiteX51" fmla="*/ 1174995 w 4833822"/>
              <a:gd name="connsiteY51" fmla="*/ 4615638 h 5722177"/>
              <a:gd name="connsiteX52" fmla="*/ 3960412 w 4833822"/>
              <a:gd name="connsiteY52" fmla="*/ 4586363 h 5722177"/>
              <a:gd name="connsiteX53" fmla="*/ 4095776 w 4833822"/>
              <a:gd name="connsiteY53" fmla="*/ 4644308 h 5722177"/>
              <a:gd name="connsiteX54" fmla="*/ 4052767 w 4833822"/>
              <a:gd name="connsiteY54" fmla="*/ 4672978 h 5722177"/>
              <a:gd name="connsiteX55" fmla="*/ 3852081 w 4833822"/>
              <a:gd name="connsiteY55" fmla="*/ 4640727 h 5722177"/>
              <a:gd name="connsiteX56" fmla="*/ 3859245 w 4833822"/>
              <a:gd name="connsiteY56" fmla="*/ 4604888 h 5722177"/>
              <a:gd name="connsiteX57" fmla="*/ 3917370 w 4833822"/>
              <a:gd name="connsiteY57" fmla="*/ 4587363 h 5722177"/>
              <a:gd name="connsiteX58" fmla="*/ 3960412 w 4833822"/>
              <a:gd name="connsiteY58" fmla="*/ 4586363 h 5722177"/>
              <a:gd name="connsiteX59" fmla="*/ 2177948 w 4833822"/>
              <a:gd name="connsiteY59" fmla="*/ 4492113 h 5722177"/>
              <a:gd name="connsiteX60" fmla="*/ 2146198 w 4833822"/>
              <a:gd name="connsiteY60" fmla="*/ 4515295 h 5722177"/>
              <a:gd name="connsiteX61" fmla="*/ 1680303 w 4833822"/>
              <a:gd name="connsiteY61" fmla="*/ 5214137 h 5722177"/>
              <a:gd name="connsiteX62" fmla="*/ 1762730 w 4833822"/>
              <a:gd name="connsiteY62" fmla="*/ 5576097 h 5722177"/>
              <a:gd name="connsiteX63" fmla="*/ 1802152 w 4833822"/>
              <a:gd name="connsiteY63" fmla="*/ 5296564 h 5722177"/>
              <a:gd name="connsiteX64" fmla="*/ 2081691 w 4833822"/>
              <a:gd name="connsiteY64" fmla="*/ 5138874 h 5722177"/>
              <a:gd name="connsiteX65" fmla="*/ 1845157 w 4833822"/>
              <a:gd name="connsiteY65" fmla="*/ 5221301 h 5722177"/>
              <a:gd name="connsiteX66" fmla="*/ 1744810 w 4833822"/>
              <a:gd name="connsiteY66" fmla="*/ 5192635 h 5722177"/>
              <a:gd name="connsiteX67" fmla="*/ 2060189 w 4833822"/>
              <a:gd name="connsiteY67" fmla="*/ 5038532 h 5722177"/>
              <a:gd name="connsiteX68" fmla="*/ 2178451 w 4833822"/>
              <a:gd name="connsiteY68" fmla="*/ 4977602 h 5722177"/>
              <a:gd name="connsiteX69" fmla="*/ 2293136 w 4833822"/>
              <a:gd name="connsiteY69" fmla="*/ 4511713 h 5722177"/>
              <a:gd name="connsiteX70" fmla="*/ 1999259 w 4833822"/>
              <a:gd name="connsiteY70" fmla="*/ 4927434 h 5722177"/>
              <a:gd name="connsiteX71" fmla="*/ 2196371 w 4833822"/>
              <a:gd name="connsiteY71" fmla="*/ 4497375 h 5722177"/>
              <a:gd name="connsiteX72" fmla="*/ 2177948 w 4833822"/>
              <a:gd name="connsiteY72" fmla="*/ 4492113 h 5722177"/>
              <a:gd name="connsiteX73" fmla="*/ 2511745 w 4833822"/>
              <a:gd name="connsiteY73" fmla="*/ 4479460 h 5722177"/>
              <a:gd name="connsiteX74" fmla="*/ 2482010 w 4833822"/>
              <a:gd name="connsiteY74" fmla="*/ 4707756 h 5722177"/>
              <a:gd name="connsiteX75" fmla="*/ 2486655 w 4833822"/>
              <a:gd name="connsiteY75" fmla="*/ 4773321 h 5722177"/>
              <a:gd name="connsiteX76" fmla="*/ 2514429 w 4833822"/>
              <a:gd name="connsiteY76" fmla="*/ 4789000 h 5722177"/>
              <a:gd name="connsiteX77" fmla="*/ 2526077 w 4833822"/>
              <a:gd name="connsiteY77" fmla="*/ 4812746 h 5722177"/>
              <a:gd name="connsiteX78" fmla="*/ 2486655 w 4833822"/>
              <a:gd name="connsiteY78" fmla="*/ 4773324 h 5722177"/>
              <a:gd name="connsiteX79" fmla="*/ 2486655 w 4833822"/>
              <a:gd name="connsiteY79" fmla="*/ 4773327 h 5722177"/>
              <a:gd name="connsiteX80" fmla="*/ 2440069 w 4833822"/>
              <a:gd name="connsiteY80" fmla="*/ 5049283 h 5722177"/>
              <a:gd name="connsiteX81" fmla="*/ 2375563 w 4833822"/>
              <a:gd name="connsiteY81" fmla="*/ 4612055 h 5722177"/>
              <a:gd name="connsiteX82" fmla="*/ 2296718 w 4833822"/>
              <a:gd name="connsiteY82" fmla="*/ 4981190 h 5722177"/>
              <a:gd name="connsiteX83" fmla="*/ 2429318 w 4833822"/>
              <a:gd name="connsiteY83" fmla="*/ 5103039 h 5722177"/>
              <a:gd name="connsiteX84" fmla="*/ 2493825 w 4833822"/>
              <a:gd name="connsiteY84" fmla="*/ 5002692 h 5722177"/>
              <a:gd name="connsiteX85" fmla="*/ 2529665 w 4833822"/>
              <a:gd name="connsiteY85" fmla="*/ 4812749 h 5722177"/>
              <a:gd name="connsiteX86" fmla="*/ 2511745 w 4833822"/>
              <a:gd name="connsiteY86" fmla="*/ 4479460 h 5722177"/>
              <a:gd name="connsiteX87" fmla="*/ 2808528 w 4833822"/>
              <a:gd name="connsiteY87" fmla="*/ 4476994 h 5722177"/>
              <a:gd name="connsiteX88" fmla="*/ 2784115 w 4833822"/>
              <a:gd name="connsiteY88" fmla="*/ 4490211 h 5722177"/>
              <a:gd name="connsiteX89" fmla="*/ 2798448 w 4833822"/>
              <a:gd name="connsiteY89" fmla="*/ 4565469 h 5722177"/>
              <a:gd name="connsiteX90" fmla="*/ 2880875 w 4833822"/>
              <a:gd name="connsiteY90" fmla="*/ 4680149 h 5722177"/>
              <a:gd name="connsiteX91" fmla="*/ 3142493 w 4833822"/>
              <a:gd name="connsiteY91" fmla="*/ 5009861 h 5722177"/>
              <a:gd name="connsiteX92" fmla="*/ 2891625 w 4833822"/>
              <a:gd name="connsiteY92" fmla="*/ 4845002 h 5722177"/>
              <a:gd name="connsiteX93" fmla="*/ 2683768 w 4833822"/>
              <a:gd name="connsiteY93" fmla="*/ 4601304 h 5722177"/>
              <a:gd name="connsiteX94" fmla="*/ 2651515 w 4833822"/>
              <a:gd name="connsiteY94" fmla="*/ 4626393 h 5722177"/>
              <a:gd name="connsiteX95" fmla="*/ 2866541 w 4833822"/>
              <a:gd name="connsiteY95" fmla="*/ 4870092 h 5722177"/>
              <a:gd name="connsiteX96" fmla="*/ 3389773 w 4833822"/>
              <a:gd name="connsiteY96" fmla="*/ 5468586 h 5722177"/>
              <a:gd name="connsiteX97" fmla="*/ 3637059 w 4833822"/>
              <a:gd name="connsiteY97" fmla="*/ 5511590 h 5722177"/>
              <a:gd name="connsiteX98" fmla="*/ 3246422 w 4833822"/>
              <a:gd name="connsiteY98" fmla="*/ 5142461 h 5722177"/>
              <a:gd name="connsiteX99" fmla="*/ 3400524 w 4833822"/>
              <a:gd name="connsiteY99" fmla="*/ 5192635 h 5722177"/>
              <a:gd name="connsiteX100" fmla="*/ 3336018 w 4833822"/>
              <a:gd name="connsiteY100" fmla="*/ 5045696 h 5722177"/>
              <a:gd name="connsiteX101" fmla="*/ 3095901 w 4833822"/>
              <a:gd name="connsiteY101" fmla="*/ 4784083 h 5722177"/>
              <a:gd name="connsiteX102" fmla="*/ 2862954 w 4833822"/>
              <a:gd name="connsiteY102" fmla="*/ 4515295 h 5722177"/>
              <a:gd name="connsiteX103" fmla="*/ 2808528 w 4833822"/>
              <a:gd name="connsiteY103" fmla="*/ 4476994 h 5722177"/>
              <a:gd name="connsiteX104" fmla="*/ 1587125 w 4833822"/>
              <a:gd name="connsiteY104" fmla="*/ 4432869 h 5722177"/>
              <a:gd name="connsiteX105" fmla="*/ 798688 w 4833822"/>
              <a:gd name="connsiteY105" fmla="*/ 4640732 h 5722177"/>
              <a:gd name="connsiteX106" fmla="*/ 780768 w 4833822"/>
              <a:gd name="connsiteY106" fmla="*/ 5264310 h 5722177"/>
              <a:gd name="connsiteX107" fmla="*/ 791519 w 4833822"/>
              <a:gd name="connsiteY107" fmla="*/ 5070786 h 5722177"/>
              <a:gd name="connsiteX108" fmla="*/ 709092 w 4833822"/>
              <a:gd name="connsiteY108" fmla="*/ 4708820 h 5722177"/>
              <a:gd name="connsiteX109" fmla="*/ 368634 w 4833822"/>
              <a:gd name="connsiteY109" fmla="*/ 4719571 h 5722177"/>
              <a:gd name="connsiteX110" fmla="*/ 332793 w 4833822"/>
              <a:gd name="connsiteY110" fmla="*/ 4744661 h 5722177"/>
              <a:gd name="connsiteX111" fmla="*/ 368634 w 4833822"/>
              <a:gd name="connsiteY111" fmla="*/ 4758994 h 5722177"/>
              <a:gd name="connsiteX112" fmla="*/ 350714 w 4833822"/>
              <a:gd name="connsiteY112" fmla="*/ 5060034 h 5722177"/>
              <a:gd name="connsiteX113" fmla="*/ 447479 w 4833822"/>
              <a:gd name="connsiteY113" fmla="*/ 5124541 h 5722177"/>
              <a:gd name="connsiteX114" fmla="*/ 486896 w 4833822"/>
              <a:gd name="connsiteY114" fmla="*/ 5024194 h 5722177"/>
              <a:gd name="connsiteX115" fmla="*/ 468981 w 4833822"/>
              <a:gd name="connsiteY115" fmla="*/ 4905927 h 5722177"/>
              <a:gd name="connsiteX116" fmla="*/ 372216 w 4833822"/>
              <a:gd name="connsiteY116" fmla="*/ 5013443 h 5722177"/>
              <a:gd name="connsiteX117" fmla="*/ 382967 w 4833822"/>
              <a:gd name="connsiteY117" fmla="*/ 4862922 h 5722177"/>
              <a:gd name="connsiteX118" fmla="*/ 497647 w 4833822"/>
              <a:gd name="connsiteY118" fmla="*/ 4823500 h 5722177"/>
              <a:gd name="connsiteX119" fmla="*/ 569323 w 4833822"/>
              <a:gd name="connsiteY119" fmla="*/ 4938185 h 5722177"/>
              <a:gd name="connsiteX120" fmla="*/ 580074 w 4833822"/>
              <a:gd name="connsiteY120" fmla="*/ 5149625 h 5722177"/>
              <a:gd name="connsiteX121" fmla="*/ 612332 w 4833822"/>
              <a:gd name="connsiteY121" fmla="*/ 4905927 h 5722177"/>
              <a:gd name="connsiteX122" fmla="*/ 497647 w 4833822"/>
              <a:gd name="connsiteY122" fmla="*/ 4672980 h 5722177"/>
              <a:gd name="connsiteX123" fmla="*/ 730594 w 4833822"/>
              <a:gd name="connsiteY123" fmla="*/ 5077949 h 5722177"/>
              <a:gd name="connsiteX124" fmla="*/ 547826 w 4833822"/>
              <a:gd name="connsiteY124" fmla="*/ 5242808 h 5722177"/>
              <a:gd name="connsiteX125" fmla="*/ 834528 w 4833822"/>
              <a:gd name="connsiteY125" fmla="*/ 5275061 h 5722177"/>
              <a:gd name="connsiteX126" fmla="*/ 1533370 w 4833822"/>
              <a:gd name="connsiteY126" fmla="*/ 4758994 h 5722177"/>
              <a:gd name="connsiteX127" fmla="*/ 1633712 w 4833822"/>
              <a:gd name="connsiteY127" fmla="*/ 4626393 h 5722177"/>
              <a:gd name="connsiteX128" fmla="*/ 1142733 w 4833822"/>
              <a:gd name="connsiteY128" fmla="*/ 4941767 h 5722177"/>
              <a:gd name="connsiteX129" fmla="*/ 1031635 w 4833822"/>
              <a:gd name="connsiteY129" fmla="*/ 4970439 h 5722177"/>
              <a:gd name="connsiteX130" fmla="*/ 1096142 w 4833822"/>
              <a:gd name="connsiteY130" fmla="*/ 4870092 h 5722177"/>
              <a:gd name="connsiteX131" fmla="*/ 1587125 w 4833822"/>
              <a:gd name="connsiteY131" fmla="*/ 4432869 h 5722177"/>
              <a:gd name="connsiteX132" fmla="*/ 3072607 w 4833822"/>
              <a:gd name="connsiteY132" fmla="*/ 4423909 h 5722177"/>
              <a:gd name="connsiteX133" fmla="*/ 2988391 w 4833822"/>
              <a:gd name="connsiteY133" fmla="*/ 4457953 h 5722177"/>
              <a:gd name="connsiteX134" fmla="*/ 3038564 w 4833822"/>
              <a:gd name="connsiteY134" fmla="*/ 4569051 h 5722177"/>
              <a:gd name="connsiteX135" fmla="*/ 3407693 w 4833822"/>
              <a:gd name="connsiteY135" fmla="*/ 4984772 h 5722177"/>
              <a:gd name="connsiteX136" fmla="*/ 3576134 w 4833822"/>
              <a:gd name="connsiteY136" fmla="*/ 5024194 h 5722177"/>
              <a:gd name="connsiteX137" fmla="*/ 4002606 w 4833822"/>
              <a:gd name="connsiteY137" fmla="*/ 5128123 h 5722177"/>
              <a:gd name="connsiteX138" fmla="*/ 4124455 w 4833822"/>
              <a:gd name="connsiteY138" fmla="*/ 5210550 h 5722177"/>
              <a:gd name="connsiteX139" fmla="*/ 3586885 w 4833822"/>
              <a:gd name="connsiteY139" fmla="*/ 4662229 h 5722177"/>
              <a:gd name="connsiteX140" fmla="*/ 3339600 w 4833822"/>
              <a:gd name="connsiteY140" fmla="*/ 4518877 h 5722177"/>
              <a:gd name="connsiteX141" fmla="*/ 3551045 w 4833822"/>
              <a:gd name="connsiteY141" fmla="*/ 4694487 h 5722177"/>
              <a:gd name="connsiteX142" fmla="*/ 3658561 w 4833822"/>
              <a:gd name="connsiteY142" fmla="*/ 4877261 h 5722177"/>
              <a:gd name="connsiteX143" fmla="*/ 3536712 w 4833822"/>
              <a:gd name="connsiteY143" fmla="*/ 4801998 h 5722177"/>
              <a:gd name="connsiteX144" fmla="*/ 3167577 w 4833822"/>
              <a:gd name="connsiteY144" fmla="*/ 4465122 h 5722177"/>
              <a:gd name="connsiteX145" fmla="*/ 3072607 w 4833822"/>
              <a:gd name="connsiteY145" fmla="*/ 4423909 h 5722177"/>
              <a:gd name="connsiteX146" fmla="*/ 1497530 w 4833822"/>
              <a:gd name="connsiteY146" fmla="*/ 4336109 h 5722177"/>
              <a:gd name="connsiteX147" fmla="*/ 644585 w 4833822"/>
              <a:gd name="connsiteY147" fmla="*/ 4461540 h 5722177"/>
              <a:gd name="connsiteX148" fmla="*/ 404469 w 4833822"/>
              <a:gd name="connsiteY148" fmla="*/ 4536797 h 5722177"/>
              <a:gd name="connsiteX149" fmla="*/ 218113 w 4833822"/>
              <a:gd name="connsiteY149" fmla="*/ 4690900 h 5722177"/>
              <a:gd name="connsiteX150" fmla="*/ 347132 w 4833822"/>
              <a:gd name="connsiteY150" fmla="*/ 5210550 h 5722177"/>
              <a:gd name="connsiteX151" fmla="*/ 218113 w 4833822"/>
              <a:gd name="connsiteY151" fmla="*/ 4845002 h 5722177"/>
              <a:gd name="connsiteX152" fmla="*/ 289789 w 4833822"/>
              <a:gd name="connsiteY152" fmla="*/ 4737491 h 5722177"/>
              <a:gd name="connsiteX153" fmla="*/ 271869 w 4833822"/>
              <a:gd name="connsiteY153" fmla="*/ 4723158 h 5722177"/>
              <a:gd name="connsiteX154" fmla="*/ 304127 w 4833822"/>
              <a:gd name="connsiteY154" fmla="*/ 4629975 h 5722177"/>
              <a:gd name="connsiteX155" fmla="*/ 400887 w 4833822"/>
              <a:gd name="connsiteY155" fmla="*/ 4547549 h 5722177"/>
              <a:gd name="connsiteX156" fmla="*/ 404469 w 4833822"/>
              <a:gd name="connsiteY156" fmla="*/ 4540379 h 5722177"/>
              <a:gd name="connsiteX157" fmla="*/ 408056 w 4833822"/>
              <a:gd name="connsiteY157" fmla="*/ 4540379 h 5722177"/>
              <a:gd name="connsiteX158" fmla="*/ 569323 w 4833822"/>
              <a:gd name="connsiteY158" fmla="*/ 4497375 h 5722177"/>
              <a:gd name="connsiteX159" fmla="*/ 777186 w 4833822"/>
              <a:gd name="connsiteY159" fmla="*/ 4608473 h 5722177"/>
              <a:gd name="connsiteX160" fmla="*/ 1250249 w 4833822"/>
              <a:gd name="connsiteY160" fmla="*/ 4440032 h 5722177"/>
              <a:gd name="connsiteX161" fmla="*/ 1497530 w 4833822"/>
              <a:gd name="connsiteY161" fmla="*/ 4336109 h 5722177"/>
              <a:gd name="connsiteX162" fmla="*/ 3393360 w 4833822"/>
              <a:gd name="connsiteY162" fmla="*/ 4295339 h 5722177"/>
              <a:gd name="connsiteX163" fmla="*/ 3271511 w 4833822"/>
              <a:gd name="connsiteY163" fmla="*/ 4332522 h 5722177"/>
              <a:gd name="connsiteX164" fmla="*/ 3486538 w 4833822"/>
              <a:gd name="connsiteY164" fmla="*/ 4461540 h 5722177"/>
              <a:gd name="connsiteX165" fmla="*/ 4092197 w 4833822"/>
              <a:gd name="connsiteY165" fmla="*/ 4794834 h 5722177"/>
              <a:gd name="connsiteX166" fmla="*/ 3873588 w 4833822"/>
              <a:gd name="connsiteY166" fmla="*/ 4794834 h 5722177"/>
              <a:gd name="connsiteX167" fmla="*/ 4002606 w 4833822"/>
              <a:gd name="connsiteY167" fmla="*/ 4923847 h 5722177"/>
              <a:gd name="connsiteX168" fmla="*/ 4106535 w 4833822"/>
              <a:gd name="connsiteY168" fmla="*/ 4895176 h 5722177"/>
              <a:gd name="connsiteX169" fmla="*/ 4325144 w 4833822"/>
              <a:gd name="connsiteY169" fmla="*/ 4569051 h 5722177"/>
              <a:gd name="connsiteX170" fmla="*/ 4038441 w 4833822"/>
              <a:gd name="connsiteY170" fmla="*/ 4479460 h 5722177"/>
              <a:gd name="connsiteX171" fmla="*/ 3624178 w 4833822"/>
              <a:gd name="connsiteY171" fmla="*/ 4465848 h 5722177"/>
              <a:gd name="connsiteX172" fmla="*/ 3486739 w 4833822"/>
              <a:gd name="connsiteY172" fmla="*/ 4440069 h 5722177"/>
              <a:gd name="connsiteX173" fmla="*/ 3486739 w 4833822"/>
              <a:gd name="connsiteY173" fmla="*/ 4444064 h 5722177"/>
              <a:gd name="connsiteX174" fmla="*/ 3485394 w 4833822"/>
              <a:gd name="connsiteY174" fmla="*/ 4441375 h 5722177"/>
              <a:gd name="connsiteX175" fmla="*/ 3486706 w 4833822"/>
              <a:gd name="connsiteY175" fmla="*/ 4440063 h 5722177"/>
              <a:gd name="connsiteX176" fmla="*/ 3486538 w 4833822"/>
              <a:gd name="connsiteY176" fmla="*/ 4440032 h 5722177"/>
              <a:gd name="connsiteX177" fmla="*/ 3543876 w 4833822"/>
              <a:gd name="connsiteY177" fmla="*/ 4379108 h 5722177"/>
              <a:gd name="connsiteX178" fmla="*/ 4518674 w 4833822"/>
              <a:gd name="connsiteY178" fmla="*/ 4526046 h 5722177"/>
              <a:gd name="connsiteX179" fmla="*/ 4328731 w 4833822"/>
              <a:gd name="connsiteY179" fmla="*/ 4723158 h 5722177"/>
              <a:gd name="connsiteX180" fmla="*/ 4457745 w 4833822"/>
              <a:gd name="connsiteY180" fmla="*/ 4651477 h 5722177"/>
              <a:gd name="connsiteX181" fmla="*/ 4579599 w 4833822"/>
              <a:gd name="connsiteY181" fmla="*/ 4644314 h 5722177"/>
              <a:gd name="connsiteX182" fmla="*/ 4500754 w 4833822"/>
              <a:gd name="connsiteY182" fmla="*/ 4723158 h 5722177"/>
              <a:gd name="connsiteX183" fmla="*/ 4314393 w 4833822"/>
              <a:gd name="connsiteY183" fmla="*/ 4956106 h 5722177"/>
              <a:gd name="connsiteX184" fmla="*/ 4346651 w 4833822"/>
              <a:gd name="connsiteY184" fmla="*/ 5020612 h 5722177"/>
              <a:gd name="connsiteX185" fmla="*/ 4403989 w 4833822"/>
              <a:gd name="connsiteY185" fmla="*/ 4970439 h 5722177"/>
              <a:gd name="connsiteX186" fmla="*/ 4482833 w 4833822"/>
              <a:gd name="connsiteY186" fmla="*/ 4780496 h 5722177"/>
              <a:gd name="connsiteX187" fmla="*/ 4590350 w 4833822"/>
              <a:gd name="connsiteY187" fmla="*/ 4758994 h 5722177"/>
              <a:gd name="connsiteX188" fmla="*/ 4608265 w 4833822"/>
              <a:gd name="connsiteY188" fmla="*/ 4841420 h 5722177"/>
              <a:gd name="connsiteX189" fmla="*/ 4608265 w 4833822"/>
              <a:gd name="connsiteY189" fmla="*/ 4845002 h 5722177"/>
              <a:gd name="connsiteX190" fmla="*/ 4421909 w 4833822"/>
              <a:gd name="connsiteY190" fmla="*/ 5056447 h 5722177"/>
              <a:gd name="connsiteX191" fmla="*/ 4608265 w 4833822"/>
              <a:gd name="connsiteY191" fmla="*/ 4845002 h 5722177"/>
              <a:gd name="connsiteX192" fmla="*/ 4611852 w 4833822"/>
              <a:gd name="connsiteY192" fmla="*/ 4841420 h 5722177"/>
              <a:gd name="connsiteX193" fmla="*/ 4611852 w 4833822"/>
              <a:gd name="connsiteY193" fmla="*/ 4837838 h 5722177"/>
              <a:gd name="connsiteX194" fmla="*/ 4694279 w 4833822"/>
              <a:gd name="connsiteY194" fmla="*/ 4823500 h 5722177"/>
              <a:gd name="connsiteX195" fmla="*/ 4651275 w 4833822"/>
              <a:gd name="connsiteY195" fmla="*/ 4647896 h 5722177"/>
              <a:gd name="connsiteX196" fmla="*/ 4572429 w 4833822"/>
              <a:gd name="connsiteY196" fmla="*/ 4529628 h 5722177"/>
              <a:gd name="connsiteX197" fmla="*/ 4583181 w 4833822"/>
              <a:gd name="connsiteY197" fmla="*/ 4436451 h 5722177"/>
              <a:gd name="connsiteX198" fmla="*/ 4436247 w 4833822"/>
              <a:gd name="connsiteY198" fmla="*/ 4389864 h 5722177"/>
              <a:gd name="connsiteX199" fmla="*/ 3504459 w 4833822"/>
              <a:gd name="connsiteY199" fmla="*/ 4303850 h 5722177"/>
              <a:gd name="connsiteX200" fmla="*/ 3393360 w 4833822"/>
              <a:gd name="connsiteY200" fmla="*/ 4295339 h 5722177"/>
              <a:gd name="connsiteX201" fmla="*/ 655337 w 4833822"/>
              <a:gd name="connsiteY201" fmla="*/ 4164081 h 5722177"/>
              <a:gd name="connsiteX202" fmla="*/ 637416 w 4833822"/>
              <a:gd name="connsiteY202" fmla="*/ 4221424 h 5722177"/>
              <a:gd name="connsiteX203" fmla="*/ 863200 w 4833822"/>
              <a:gd name="connsiteY203" fmla="*/ 4325353 h 5722177"/>
              <a:gd name="connsiteX204" fmla="*/ 734181 w 4833822"/>
              <a:gd name="connsiteY204" fmla="*/ 4185588 h 5722177"/>
              <a:gd name="connsiteX205" fmla="*/ 655337 w 4833822"/>
              <a:gd name="connsiteY205" fmla="*/ 4164081 h 5722177"/>
              <a:gd name="connsiteX206" fmla="*/ 465399 w 4833822"/>
              <a:gd name="connsiteY206" fmla="*/ 4124664 h 5722177"/>
              <a:gd name="connsiteX207" fmla="*/ 465399 w 4833822"/>
              <a:gd name="connsiteY207" fmla="*/ 4325353 h 5722177"/>
              <a:gd name="connsiteX208" fmla="*/ 501234 w 4833822"/>
              <a:gd name="connsiteY208" fmla="*/ 4382695 h 5722177"/>
              <a:gd name="connsiteX209" fmla="*/ 554990 w 4833822"/>
              <a:gd name="connsiteY209" fmla="*/ 4328940 h 5722177"/>
              <a:gd name="connsiteX210" fmla="*/ 465399 w 4833822"/>
              <a:gd name="connsiteY210" fmla="*/ 4124664 h 5722177"/>
              <a:gd name="connsiteX211" fmla="*/ 4325169 w 4833822"/>
              <a:gd name="connsiteY211" fmla="*/ 4043767 h 5722177"/>
              <a:gd name="connsiteX212" fmla="*/ 3959602 w 4833822"/>
              <a:gd name="connsiteY212" fmla="*/ 4250095 h 5722177"/>
              <a:gd name="connsiteX213" fmla="*/ 4360985 w 4833822"/>
              <a:gd name="connsiteY213" fmla="*/ 4160499 h 5722177"/>
              <a:gd name="connsiteX214" fmla="*/ 4278558 w 4833822"/>
              <a:gd name="connsiteY214" fmla="*/ 4271597 h 5722177"/>
              <a:gd name="connsiteX215" fmla="*/ 4454163 w 4833822"/>
              <a:gd name="connsiteY215" fmla="*/ 4225006 h 5722177"/>
              <a:gd name="connsiteX216" fmla="*/ 4368153 w 4833822"/>
              <a:gd name="connsiteY216" fmla="*/ 4049401 h 5722177"/>
              <a:gd name="connsiteX217" fmla="*/ 4325169 w 4833822"/>
              <a:gd name="connsiteY217" fmla="*/ 4043767 h 5722177"/>
              <a:gd name="connsiteX218" fmla="*/ 4156709 w 4833822"/>
              <a:gd name="connsiteY218" fmla="*/ 4009979 h 5722177"/>
              <a:gd name="connsiteX219" fmla="*/ 3748157 w 4833822"/>
              <a:gd name="connsiteY219" fmla="*/ 4092405 h 5722177"/>
              <a:gd name="connsiteX220" fmla="*/ 3529543 w 4833822"/>
              <a:gd name="connsiteY220" fmla="*/ 4214254 h 5722177"/>
              <a:gd name="connsiteX221" fmla="*/ 3805494 w 4833822"/>
              <a:gd name="connsiteY221" fmla="*/ 4117495 h 5722177"/>
              <a:gd name="connsiteX222" fmla="*/ 4156709 w 4833822"/>
              <a:gd name="connsiteY222" fmla="*/ 4009979 h 5722177"/>
              <a:gd name="connsiteX223" fmla="*/ 399937 w 4833822"/>
              <a:gd name="connsiteY223" fmla="*/ 3966191 h 5722177"/>
              <a:gd name="connsiteX224" fmla="*/ 210944 w 4833822"/>
              <a:gd name="connsiteY224" fmla="*/ 4045819 h 5722177"/>
              <a:gd name="connsiteX225" fmla="*/ 124936 w 4833822"/>
              <a:gd name="connsiteY225" fmla="*/ 4189170 h 5722177"/>
              <a:gd name="connsiteX226" fmla="*/ 275451 w 4833822"/>
              <a:gd name="connsiteY226" fmla="*/ 4182001 h 5722177"/>
              <a:gd name="connsiteX227" fmla="*/ 304127 w 4833822"/>
              <a:gd name="connsiteY227" fmla="*/ 4199921 h 5722177"/>
              <a:gd name="connsiteX228" fmla="*/ 271869 w 4833822"/>
              <a:gd name="connsiteY228" fmla="*/ 4436451 h 5722177"/>
              <a:gd name="connsiteX229" fmla="*/ 311291 w 4833822"/>
              <a:gd name="connsiteY229" fmla="*/ 4278766 h 5722177"/>
              <a:gd name="connsiteX230" fmla="*/ 243203 w 4833822"/>
              <a:gd name="connsiteY230" fmla="*/ 4070903 h 5722177"/>
              <a:gd name="connsiteX231" fmla="*/ 1214409 w 4833822"/>
              <a:gd name="connsiteY231" fmla="*/ 4049401 h 5722177"/>
              <a:gd name="connsiteX232" fmla="*/ 465399 w 4833822"/>
              <a:gd name="connsiteY232" fmla="*/ 3966974 h 5722177"/>
              <a:gd name="connsiteX233" fmla="*/ 399937 w 4833822"/>
              <a:gd name="connsiteY233" fmla="*/ 3966191 h 5722177"/>
              <a:gd name="connsiteX234" fmla="*/ 2524908 w 4833822"/>
              <a:gd name="connsiteY234" fmla="*/ 2831892 h 5722177"/>
              <a:gd name="connsiteX235" fmla="*/ 2732856 w 4833822"/>
              <a:gd name="connsiteY235" fmla="*/ 3473811 h 5722177"/>
              <a:gd name="connsiteX236" fmla="*/ 2775802 w 4833822"/>
              <a:gd name="connsiteY236" fmla="*/ 3543880 h 5722177"/>
              <a:gd name="connsiteX237" fmla="*/ 2823267 w 4833822"/>
              <a:gd name="connsiteY237" fmla="*/ 3467030 h 5722177"/>
              <a:gd name="connsiteX238" fmla="*/ 2879774 w 4833822"/>
              <a:gd name="connsiteY238" fmla="*/ 3256824 h 5722177"/>
              <a:gd name="connsiteX239" fmla="*/ 2920458 w 4833822"/>
              <a:gd name="connsiteY239" fmla="*/ 3790249 h 5722177"/>
              <a:gd name="connsiteX240" fmla="*/ 3132925 w 4833822"/>
              <a:gd name="connsiteY240" fmla="*/ 3731482 h 5722177"/>
              <a:gd name="connsiteX241" fmla="*/ 2879774 w 4833822"/>
              <a:gd name="connsiteY241" fmla="*/ 4106690 h 5722177"/>
              <a:gd name="connsiteX242" fmla="*/ 2131619 w 4833822"/>
              <a:gd name="connsiteY242" fmla="*/ 4054704 h 5722177"/>
              <a:gd name="connsiteX243" fmla="*/ 1894289 w 4833822"/>
              <a:gd name="connsiteY243" fmla="*/ 3704360 h 5722177"/>
              <a:gd name="connsiteX244" fmla="*/ 2075111 w 4833822"/>
              <a:gd name="connsiteY244" fmla="*/ 3792511 h 5722177"/>
              <a:gd name="connsiteX245" fmla="*/ 2086414 w 4833822"/>
              <a:gd name="connsiteY245" fmla="*/ 3277166 h 5722177"/>
              <a:gd name="connsiteX246" fmla="*/ 2163263 w 4833822"/>
              <a:gd name="connsiteY246" fmla="*/ 3421825 h 5722177"/>
              <a:gd name="connsiteX247" fmla="*/ 2224289 w 4833822"/>
              <a:gd name="connsiteY247" fmla="*/ 3467030 h 5722177"/>
              <a:gd name="connsiteX248" fmla="*/ 2242372 w 4833822"/>
              <a:gd name="connsiteY248" fmla="*/ 3403742 h 5722177"/>
              <a:gd name="connsiteX249" fmla="*/ 2524908 w 4833822"/>
              <a:gd name="connsiteY249" fmla="*/ 2831892 h 5722177"/>
              <a:gd name="connsiteX250" fmla="*/ 2540406 w 4833822"/>
              <a:gd name="connsiteY250" fmla="*/ 2024551 h 5722177"/>
              <a:gd name="connsiteX251" fmla="*/ 2092432 w 4833822"/>
              <a:gd name="connsiteY251" fmla="*/ 2931248 h 5722177"/>
              <a:gd name="connsiteX252" fmla="*/ 2063761 w 4833822"/>
              <a:gd name="connsiteY252" fmla="*/ 3031595 h 5722177"/>
              <a:gd name="connsiteX253" fmla="*/ 1967001 w 4833822"/>
              <a:gd name="connsiteY253" fmla="*/ 2959919 h 5722177"/>
              <a:gd name="connsiteX254" fmla="*/ 1845152 w 4833822"/>
              <a:gd name="connsiteY254" fmla="*/ 2730555 h 5722177"/>
              <a:gd name="connsiteX255" fmla="*/ 1827232 w 4833822"/>
              <a:gd name="connsiteY255" fmla="*/ 3547662 h 5722177"/>
              <a:gd name="connsiteX256" fmla="*/ 1540529 w 4833822"/>
              <a:gd name="connsiteY256" fmla="*/ 3407893 h 5722177"/>
              <a:gd name="connsiteX257" fmla="*/ 1916828 w 4833822"/>
              <a:gd name="connsiteY257" fmla="*/ 3963382 h 5722177"/>
              <a:gd name="connsiteX258" fmla="*/ 3103066 w 4833822"/>
              <a:gd name="connsiteY258" fmla="*/ 4045809 h 5722177"/>
              <a:gd name="connsiteX259" fmla="*/ 3504448 w 4833822"/>
              <a:gd name="connsiteY259" fmla="*/ 3450897 h 5722177"/>
              <a:gd name="connsiteX260" fmla="*/ 3167572 w 4833822"/>
              <a:gd name="connsiteY260" fmla="*/ 3544075 h 5722177"/>
              <a:gd name="connsiteX261" fmla="*/ 3103066 w 4833822"/>
              <a:gd name="connsiteY261" fmla="*/ 2698301 h 5722177"/>
              <a:gd name="connsiteX262" fmla="*/ 3013470 w 4833822"/>
              <a:gd name="connsiteY262" fmla="*/ 3031595 h 5722177"/>
              <a:gd name="connsiteX263" fmla="*/ 2938212 w 4833822"/>
              <a:gd name="connsiteY263" fmla="*/ 3153444 h 5722177"/>
              <a:gd name="connsiteX264" fmla="*/ 2870119 w 4833822"/>
              <a:gd name="connsiteY264" fmla="*/ 3042346 h 5722177"/>
              <a:gd name="connsiteX265" fmla="*/ 2540406 w 4833822"/>
              <a:gd name="connsiteY265" fmla="*/ 2024551 h 5722177"/>
              <a:gd name="connsiteX266" fmla="*/ 357884 w 4833822"/>
              <a:gd name="connsiteY266" fmla="*/ 1952880 h 5722177"/>
              <a:gd name="connsiteX267" fmla="*/ 422396 w 4833822"/>
              <a:gd name="connsiteY267" fmla="*/ 2035307 h 5722177"/>
              <a:gd name="connsiteX268" fmla="*/ 522738 w 4833822"/>
              <a:gd name="connsiteY268" fmla="*/ 2537038 h 5722177"/>
              <a:gd name="connsiteX269" fmla="*/ 490485 w 4833822"/>
              <a:gd name="connsiteY269" fmla="*/ 2676808 h 5722177"/>
              <a:gd name="connsiteX270" fmla="*/ 386555 w 4833822"/>
              <a:gd name="connsiteY270" fmla="*/ 2576461 h 5722177"/>
              <a:gd name="connsiteX271" fmla="*/ 286208 w 4833822"/>
              <a:gd name="connsiteY271" fmla="*/ 2035307 h 5722177"/>
              <a:gd name="connsiteX272" fmla="*/ 357884 w 4833822"/>
              <a:gd name="connsiteY272" fmla="*/ 1952880 h 5722177"/>
              <a:gd name="connsiteX273" fmla="*/ 4036204 w 4833822"/>
              <a:gd name="connsiteY273" fmla="*/ 535489 h 5722177"/>
              <a:gd name="connsiteX274" fmla="*/ 4110123 w 4833822"/>
              <a:gd name="connsiteY274" fmla="*/ 598204 h 5722177"/>
              <a:gd name="connsiteX275" fmla="*/ 4063531 w 4833822"/>
              <a:gd name="connsiteY275" fmla="*/ 1408148 h 5722177"/>
              <a:gd name="connsiteX276" fmla="*/ 3938100 w 4833822"/>
              <a:gd name="connsiteY276" fmla="*/ 1096354 h 5722177"/>
              <a:gd name="connsiteX277" fmla="*/ 3970353 w 4833822"/>
              <a:gd name="connsiteY277" fmla="*/ 601791 h 5722177"/>
              <a:gd name="connsiteX278" fmla="*/ 4036204 w 4833822"/>
              <a:gd name="connsiteY278" fmla="*/ 535489 h 5722177"/>
              <a:gd name="connsiteX279" fmla="*/ 915320 w 4833822"/>
              <a:gd name="connsiteY279" fmla="*/ 277060 h 5722177"/>
              <a:gd name="connsiteX280" fmla="*/ 1020430 w 4833822"/>
              <a:gd name="connsiteY280" fmla="*/ 957822 h 5722177"/>
              <a:gd name="connsiteX281" fmla="*/ 811383 w 4833822"/>
              <a:gd name="connsiteY281" fmla="*/ 918236 h 5722177"/>
              <a:gd name="connsiteX282" fmla="*/ 915320 w 4833822"/>
              <a:gd name="connsiteY282" fmla="*/ 277060 h 5722177"/>
              <a:gd name="connsiteX283" fmla="*/ 2536306 w 4833822"/>
              <a:gd name="connsiteY283" fmla="*/ 211096 h 5722177"/>
              <a:gd name="connsiteX284" fmla="*/ 3047525 w 4833822"/>
              <a:gd name="connsiteY284" fmla="*/ 883805 h 5722177"/>
              <a:gd name="connsiteX285" fmla="*/ 3054443 w 4833822"/>
              <a:gd name="connsiteY285" fmla="*/ 1557607 h 5722177"/>
              <a:gd name="connsiteX286" fmla="*/ 3282263 w 4833822"/>
              <a:gd name="connsiteY286" fmla="*/ 698550 h 5722177"/>
              <a:gd name="connsiteX287" fmla="*/ 3257173 w 4833822"/>
              <a:gd name="connsiteY287" fmla="*/ 558781 h 5722177"/>
              <a:gd name="connsiteX288" fmla="*/ 3278681 w 4833822"/>
              <a:gd name="connsiteY288" fmla="*/ 469185 h 5722177"/>
              <a:gd name="connsiteX289" fmla="*/ 3361107 w 4833822"/>
              <a:gd name="connsiteY289" fmla="*/ 526528 h 5722177"/>
              <a:gd name="connsiteX290" fmla="*/ 3884339 w 4833822"/>
              <a:gd name="connsiteY290" fmla="*/ 1838198 h 5722177"/>
              <a:gd name="connsiteX291" fmla="*/ 3776823 w 4833822"/>
              <a:gd name="connsiteY291" fmla="*/ 2458193 h 5722177"/>
              <a:gd name="connsiteX292" fmla="*/ 4002606 w 4833822"/>
              <a:gd name="connsiteY292" fmla="*/ 2239584 h 5722177"/>
              <a:gd name="connsiteX293" fmla="*/ 4059943 w 4833822"/>
              <a:gd name="connsiteY293" fmla="*/ 2175073 h 5722177"/>
              <a:gd name="connsiteX294" fmla="*/ 4117286 w 4833822"/>
              <a:gd name="connsiteY294" fmla="*/ 2250335 h 5722177"/>
              <a:gd name="connsiteX295" fmla="*/ 4131625 w 4833822"/>
              <a:gd name="connsiteY295" fmla="*/ 3063857 h 5722177"/>
              <a:gd name="connsiteX296" fmla="*/ 3755321 w 4833822"/>
              <a:gd name="connsiteY296" fmla="*/ 3895299 h 5722177"/>
              <a:gd name="connsiteX297" fmla="*/ 3723067 w 4833822"/>
              <a:gd name="connsiteY297" fmla="*/ 3970556 h 5722177"/>
              <a:gd name="connsiteX298" fmla="*/ 4099366 w 4833822"/>
              <a:gd name="connsiteY298" fmla="*/ 3909632 h 5722177"/>
              <a:gd name="connsiteX299" fmla="*/ 4550927 w 4833822"/>
              <a:gd name="connsiteY299" fmla="*/ 4260846 h 5722177"/>
              <a:gd name="connsiteX300" fmla="*/ 4604683 w 4833822"/>
              <a:gd name="connsiteY300" fmla="*/ 4361193 h 5722177"/>
              <a:gd name="connsiteX301" fmla="*/ 4576011 w 4833822"/>
              <a:gd name="connsiteY301" fmla="*/ 5203386 h 5722177"/>
              <a:gd name="connsiteX302" fmla="*/ 4432660 w 4833822"/>
              <a:gd name="connsiteY302" fmla="*/ 5264310 h 5722177"/>
              <a:gd name="connsiteX303" fmla="*/ 3999019 w 4833822"/>
              <a:gd name="connsiteY303" fmla="*/ 5497257 h 5722177"/>
              <a:gd name="connsiteX304" fmla="*/ 3192667 w 4833822"/>
              <a:gd name="connsiteY304" fmla="*/ 5429164 h 5722177"/>
              <a:gd name="connsiteX305" fmla="*/ 2662265 w 4833822"/>
              <a:gd name="connsiteY305" fmla="*/ 4798416 h 5722177"/>
              <a:gd name="connsiteX306" fmla="*/ 2680186 w 4833822"/>
              <a:gd name="connsiteY306" fmla="*/ 5117372 h 5722177"/>
              <a:gd name="connsiteX307" fmla="*/ 2655096 w 4833822"/>
              <a:gd name="connsiteY307" fmla="*/ 5429164 h 5722177"/>
              <a:gd name="connsiteX308" fmla="*/ 2063771 w 4833822"/>
              <a:gd name="connsiteY308" fmla="*/ 5715866 h 5722177"/>
              <a:gd name="connsiteX309" fmla="*/ 1827242 w 4833822"/>
              <a:gd name="connsiteY309" fmla="*/ 5665693 h 5722177"/>
              <a:gd name="connsiteX310" fmla="*/ 1594295 w 4833822"/>
              <a:gd name="connsiteY310" fmla="*/ 5124541 h 5722177"/>
              <a:gd name="connsiteX311" fmla="*/ 1952673 w 4833822"/>
              <a:gd name="connsiteY311" fmla="*/ 4590553 h 5722177"/>
              <a:gd name="connsiteX312" fmla="*/ 2020761 w 4833822"/>
              <a:gd name="connsiteY312" fmla="*/ 4457953 h 5722177"/>
              <a:gd name="connsiteX313" fmla="*/ 1841575 w 4833822"/>
              <a:gd name="connsiteY313" fmla="*/ 4601304 h 5722177"/>
              <a:gd name="connsiteX314" fmla="*/ 884697 w 4833822"/>
              <a:gd name="connsiteY314" fmla="*/ 5346737 h 5722177"/>
              <a:gd name="connsiteX315" fmla="*/ 547826 w 4833822"/>
              <a:gd name="connsiteY315" fmla="*/ 5378990 h 5722177"/>
              <a:gd name="connsiteX316" fmla="*/ 357883 w 4833822"/>
              <a:gd name="connsiteY316" fmla="*/ 5321653 h 5722177"/>
              <a:gd name="connsiteX317" fmla="*/ 89095 w 4833822"/>
              <a:gd name="connsiteY317" fmla="*/ 4895176 h 5722177"/>
              <a:gd name="connsiteX318" fmla="*/ 46091 w 4833822"/>
              <a:gd name="connsiteY318" fmla="*/ 4543967 h 5722177"/>
              <a:gd name="connsiteX319" fmla="*/ 440310 w 4833822"/>
              <a:gd name="connsiteY319" fmla="*/ 3895299 h 5722177"/>
              <a:gd name="connsiteX320" fmla="*/ 1020884 w 4833822"/>
              <a:gd name="connsiteY320" fmla="*/ 3945472 h 5722177"/>
              <a:gd name="connsiteX321" fmla="*/ 798688 w 4833822"/>
              <a:gd name="connsiteY321" fmla="*/ 3773450 h 5722177"/>
              <a:gd name="connsiteX322" fmla="*/ 766435 w 4833822"/>
              <a:gd name="connsiteY322" fmla="*/ 3716107 h 5722177"/>
              <a:gd name="connsiteX323" fmla="*/ 838110 w 4833822"/>
              <a:gd name="connsiteY323" fmla="*/ 3694605 h 5722177"/>
              <a:gd name="connsiteX324" fmla="*/ 1060306 w 4833822"/>
              <a:gd name="connsiteY324" fmla="*/ 3787783 h 5722177"/>
              <a:gd name="connsiteX325" fmla="*/ 777186 w 4833822"/>
              <a:gd name="connsiteY325" fmla="*/ 3289635 h 5722177"/>
              <a:gd name="connsiteX326" fmla="*/ 723430 w 4833822"/>
              <a:gd name="connsiteY326" fmla="*/ 2755652 h 5722177"/>
              <a:gd name="connsiteX327" fmla="*/ 727012 w 4833822"/>
              <a:gd name="connsiteY327" fmla="*/ 2056811 h 5722177"/>
              <a:gd name="connsiteX328" fmla="*/ 762853 w 4833822"/>
              <a:gd name="connsiteY328" fmla="*/ 1924211 h 5722177"/>
              <a:gd name="connsiteX329" fmla="*/ 1017302 w 4833822"/>
              <a:gd name="connsiteY329" fmla="*/ 2225246 h 5722177"/>
              <a:gd name="connsiteX330" fmla="*/ 1139151 w 4833822"/>
              <a:gd name="connsiteY330" fmla="*/ 2264668 h 5722177"/>
              <a:gd name="connsiteX331" fmla="*/ 1110480 w 4833822"/>
              <a:gd name="connsiteY331" fmla="*/ 2153570 h 5722177"/>
              <a:gd name="connsiteX332" fmla="*/ 1135564 w 4833822"/>
              <a:gd name="connsiteY332" fmla="*/ 1264792 h 5722177"/>
              <a:gd name="connsiteX333" fmla="*/ 1493942 w 4833822"/>
              <a:gd name="connsiteY333" fmla="*/ 605372 h 5722177"/>
              <a:gd name="connsiteX334" fmla="*/ 1547703 w 4833822"/>
              <a:gd name="connsiteY334" fmla="*/ 551617 h 5722177"/>
              <a:gd name="connsiteX335" fmla="*/ 1597877 w 4833822"/>
              <a:gd name="connsiteY335" fmla="*/ 644795 h 5722177"/>
              <a:gd name="connsiteX336" fmla="*/ 2070940 w 4833822"/>
              <a:gd name="connsiteY336" fmla="*/ 1418894 h 5722177"/>
              <a:gd name="connsiteX337" fmla="*/ 2035100 w 4833822"/>
              <a:gd name="connsiteY337" fmla="*/ 709756 h 5722177"/>
              <a:gd name="connsiteX338" fmla="*/ 2536306 w 4833822"/>
              <a:gd name="connsiteY338" fmla="*/ 211096 h 5722177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3047525 w 4833822"/>
              <a:gd name="connsiteY284" fmla="*/ 672709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01666 w 4833822"/>
              <a:gd name="connsiteY336" fmla="*/ 1267177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24668 w 4833822"/>
              <a:gd name="connsiteY333" fmla="*/ 681272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424668 w 4833822"/>
              <a:gd name="connsiteY333" fmla="*/ 681272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1942288 w 4833822"/>
              <a:gd name="connsiteY336" fmla="*/ 1366141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4833822" h="5511081">
                <a:moveTo>
                  <a:pt x="2144854" y="5137432"/>
                </a:moveTo>
                <a:cubicBezTo>
                  <a:pt x="2114840" y="5136536"/>
                  <a:pt x="2083482" y="5142808"/>
                  <a:pt x="2053020" y="5146392"/>
                </a:cubicBezTo>
                <a:cubicBezTo>
                  <a:pt x="2006428" y="5153561"/>
                  <a:pt x="1967006" y="5175063"/>
                  <a:pt x="1959837" y="5221650"/>
                </a:cubicBezTo>
                <a:cubicBezTo>
                  <a:pt x="1949086" y="5278992"/>
                  <a:pt x="1981344" y="5318415"/>
                  <a:pt x="2045851" y="5339917"/>
                </a:cubicBezTo>
                <a:cubicBezTo>
                  <a:pt x="2045851" y="5304076"/>
                  <a:pt x="2038682" y="5275410"/>
                  <a:pt x="2042269" y="5243152"/>
                </a:cubicBezTo>
                <a:cubicBezTo>
                  <a:pt x="2045851" y="5207317"/>
                  <a:pt x="2067353" y="5178645"/>
                  <a:pt x="2106775" y="5178645"/>
                </a:cubicBezTo>
                <a:cubicBezTo>
                  <a:pt x="2174869" y="5182233"/>
                  <a:pt x="2131865" y="5225237"/>
                  <a:pt x="2128277" y="5250321"/>
                </a:cubicBezTo>
                <a:cubicBezTo>
                  <a:pt x="2124696" y="5275410"/>
                  <a:pt x="2139029" y="5293325"/>
                  <a:pt x="2164118" y="5300494"/>
                </a:cubicBezTo>
                <a:cubicBezTo>
                  <a:pt x="2192784" y="5307664"/>
                  <a:pt x="2221455" y="5293325"/>
                  <a:pt x="2232206" y="5264659"/>
                </a:cubicBezTo>
                <a:cubicBezTo>
                  <a:pt x="2242957" y="5232401"/>
                  <a:pt x="2253709" y="5196566"/>
                  <a:pt x="2228624" y="5171476"/>
                </a:cubicBezTo>
                <a:cubicBezTo>
                  <a:pt x="2203538" y="5146392"/>
                  <a:pt x="2174868" y="5138329"/>
                  <a:pt x="2144854" y="5137432"/>
                </a:cubicBezTo>
                <a:close/>
                <a:moveTo>
                  <a:pt x="2508163" y="5106970"/>
                </a:moveTo>
                <a:cubicBezTo>
                  <a:pt x="2529665" y="5228819"/>
                  <a:pt x="2483074" y="5325584"/>
                  <a:pt x="2407811" y="5415180"/>
                </a:cubicBezTo>
                <a:cubicBezTo>
                  <a:pt x="2576251" y="5318415"/>
                  <a:pt x="2604923" y="5232401"/>
                  <a:pt x="2508163" y="5106970"/>
                </a:cubicBezTo>
                <a:close/>
                <a:moveTo>
                  <a:pt x="2215080" y="5022435"/>
                </a:moveTo>
                <a:cubicBezTo>
                  <a:pt x="2201521" y="5023142"/>
                  <a:pt x="2186962" y="5024990"/>
                  <a:pt x="2171282" y="5028125"/>
                </a:cubicBezTo>
                <a:cubicBezTo>
                  <a:pt x="2303882" y="5085468"/>
                  <a:pt x="2375563" y="5160725"/>
                  <a:pt x="2350473" y="5307664"/>
                </a:cubicBezTo>
                <a:cubicBezTo>
                  <a:pt x="2425731" y="5239570"/>
                  <a:pt x="2429318" y="5178645"/>
                  <a:pt x="2393478" y="5124890"/>
                </a:cubicBezTo>
                <a:cubicBezTo>
                  <a:pt x="2361224" y="5076506"/>
                  <a:pt x="2322924" y="5032158"/>
                  <a:pt x="2252871" y="5023590"/>
                </a:cubicBezTo>
                <a:cubicBezTo>
                  <a:pt x="2241196" y="5022162"/>
                  <a:pt x="2228638" y="5021728"/>
                  <a:pt x="2215080" y="5022435"/>
                </a:cubicBezTo>
                <a:close/>
                <a:moveTo>
                  <a:pt x="3767359" y="4903477"/>
                </a:moveTo>
                <a:cubicBezTo>
                  <a:pt x="3822963" y="4896422"/>
                  <a:pt x="3870000" y="4928676"/>
                  <a:pt x="3913003" y="4985120"/>
                </a:cubicBezTo>
                <a:cubicBezTo>
                  <a:pt x="3916590" y="4992289"/>
                  <a:pt x="3923759" y="4999458"/>
                  <a:pt x="3930923" y="5010209"/>
                </a:cubicBezTo>
                <a:cubicBezTo>
                  <a:pt x="3927341" y="5017373"/>
                  <a:pt x="3923759" y="5035294"/>
                  <a:pt x="3923759" y="5035294"/>
                </a:cubicBezTo>
                <a:cubicBezTo>
                  <a:pt x="3841327" y="5024543"/>
                  <a:pt x="3762487" y="4960035"/>
                  <a:pt x="3672890" y="5017373"/>
                </a:cubicBezTo>
                <a:lnTo>
                  <a:pt x="3672890" y="4949284"/>
                </a:lnTo>
                <a:cubicBezTo>
                  <a:pt x="3683641" y="4938528"/>
                  <a:pt x="3697974" y="4931364"/>
                  <a:pt x="3708731" y="4924195"/>
                </a:cubicBezTo>
                <a:cubicBezTo>
                  <a:pt x="3729338" y="4912548"/>
                  <a:pt x="3748824" y="4905829"/>
                  <a:pt x="3767359" y="4903477"/>
                </a:cubicBezTo>
                <a:close/>
                <a:moveTo>
                  <a:pt x="3779366" y="4863666"/>
                </a:moveTo>
                <a:cubicBezTo>
                  <a:pt x="3734324" y="4865346"/>
                  <a:pt x="3685439" y="4877609"/>
                  <a:pt x="3637059" y="4888361"/>
                </a:cubicBezTo>
                <a:cubicBezTo>
                  <a:pt x="3547463" y="4917027"/>
                  <a:pt x="3525961" y="4992290"/>
                  <a:pt x="3497289" y="5071129"/>
                </a:cubicBezTo>
                <a:cubicBezTo>
                  <a:pt x="3551045" y="5067547"/>
                  <a:pt x="3561796" y="4999454"/>
                  <a:pt x="3615557" y="5013792"/>
                </a:cubicBezTo>
                <a:cubicBezTo>
                  <a:pt x="3640641" y="5200147"/>
                  <a:pt x="3640641" y="5196566"/>
                  <a:pt x="3852086" y="5171476"/>
                </a:cubicBezTo>
                <a:cubicBezTo>
                  <a:pt x="3966766" y="5160725"/>
                  <a:pt x="3984686" y="5099801"/>
                  <a:pt x="3952433" y="4999454"/>
                </a:cubicBezTo>
                <a:lnTo>
                  <a:pt x="3945496" y="4982649"/>
                </a:lnTo>
                <a:lnTo>
                  <a:pt x="3938093" y="4982649"/>
                </a:lnTo>
                <a:lnTo>
                  <a:pt x="3927341" y="4982649"/>
                </a:lnTo>
                <a:cubicBezTo>
                  <a:pt x="3923758" y="4981304"/>
                  <a:pt x="3916588" y="4979287"/>
                  <a:pt x="3909418" y="4977942"/>
                </a:cubicBezTo>
                <a:cubicBezTo>
                  <a:pt x="3913000" y="4977942"/>
                  <a:pt x="3916588" y="4978614"/>
                  <a:pt x="3920171" y="4977942"/>
                </a:cubicBezTo>
                <a:lnTo>
                  <a:pt x="3945252" y="4982059"/>
                </a:lnTo>
                <a:lnTo>
                  <a:pt x="3928739" y="4942059"/>
                </a:lnTo>
                <a:cubicBezTo>
                  <a:pt x="3901672" y="4894015"/>
                  <a:pt x="3864965" y="4872681"/>
                  <a:pt x="3822967" y="4865961"/>
                </a:cubicBezTo>
                <a:cubicBezTo>
                  <a:pt x="3808968" y="4863722"/>
                  <a:pt x="3794381" y="4863106"/>
                  <a:pt x="3779366" y="4863666"/>
                </a:cubicBezTo>
                <a:close/>
                <a:moveTo>
                  <a:pt x="4196131" y="4719920"/>
                </a:moveTo>
                <a:cubicBezTo>
                  <a:pt x="4145957" y="4820267"/>
                  <a:pt x="4171042" y="4891943"/>
                  <a:pt x="4235548" y="4949285"/>
                </a:cubicBezTo>
                <a:cubicBezTo>
                  <a:pt x="4296478" y="5003041"/>
                  <a:pt x="4364567" y="5017374"/>
                  <a:pt x="4454163" y="4952867"/>
                </a:cubicBezTo>
                <a:cubicBezTo>
                  <a:pt x="4310811" y="4938529"/>
                  <a:pt x="4253469" y="4834600"/>
                  <a:pt x="4196131" y="4719920"/>
                </a:cubicBezTo>
                <a:close/>
                <a:moveTo>
                  <a:pt x="1174995" y="4404542"/>
                </a:moveTo>
                <a:cubicBezTo>
                  <a:pt x="1207248" y="4415293"/>
                  <a:pt x="1268173" y="4418875"/>
                  <a:pt x="1250253" y="4451134"/>
                </a:cubicBezTo>
                <a:cubicBezTo>
                  <a:pt x="1207248" y="4533561"/>
                  <a:pt x="1114070" y="4540725"/>
                  <a:pt x="1035224" y="4562227"/>
                </a:cubicBezTo>
                <a:cubicBezTo>
                  <a:pt x="1010135" y="4565815"/>
                  <a:pt x="974299" y="4562227"/>
                  <a:pt x="981463" y="4537143"/>
                </a:cubicBezTo>
                <a:cubicBezTo>
                  <a:pt x="1010135" y="4443965"/>
                  <a:pt x="1114070" y="4451134"/>
                  <a:pt x="1174995" y="4404542"/>
                </a:cubicBezTo>
                <a:close/>
                <a:moveTo>
                  <a:pt x="3960412" y="4375267"/>
                </a:moveTo>
                <a:cubicBezTo>
                  <a:pt x="4003548" y="4379417"/>
                  <a:pt x="4047393" y="4398944"/>
                  <a:pt x="4095776" y="4433212"/>
                </a:cubicBezTo>
                <a:cubicBezTo>
                  <a:pt x="4067105" y="4451132"/>
                  <a:pt x="4059936" y="4461882"/>
                  <a:pt x="4052767" y="4461882"/>
                </a:cubicBezTo>
                <a:cubicBezTo>
                  <a:pt x="3981092" y="4461882"/>
                  <a:pt x="3909418" y="4483383"/>
                  <a:pt x="3852081" y="4429631"/>
                </a:cubicBezTo>
                <a:cubicBezTo>
                  <a:pt x="3848494" y="4422462"/>
                  <a:pt x="3852081" y="4397374"/>
                  <a:pt x="3859245" y="4393792"/>
                </a:cubicBezTo>
                <a:cubicBezTo>
                  <a:pt x="3878956" y="4384834"/>
                  <a:pt x="3898219" y="4379011"/>
                  <a:pt x="3917370" y="4376267"/>
                </a:cubicBezTo>
                <a:cubicBezTo>
                  <a:pt x="3931733" y="4374209"/>
                  <a:pt x="3946033" y="4373884"/>
                  <a:pt x="3960412" y="4375267"/>
                </a:cubicBezTo>
                <a:close/>
                <a:moveTo>
                  <a:pt x="2177948" y="4281017"/>
                </a:moveTo>
                <a:cubicBezTo>
                  <a:pt x="2162325" y="4280682"/>
                  <a:pt x="2154261" y="4293449"/>
                  <a:pt x="2146198" y="4304199"/>
                </a:cubicBezTo>
                <a:cubicBezTo>
                  <a:pt x="1988513" y="4533565"/>
                  <a:pt x="1823655" y="4759343"/>
                  <a:pt x="1680303" y="5003041"/>
                </a:cubicBezTo>
                <a:cubicBezTo>
                  <a:pt x="1601458" y="5135641"/>
                  <a:pt x="1637299" y="5239570"/>
                  <a:pt x="1762730" y="5365001"/>
                </a:cubicBezTo>
                <a:cubicBezTo>
                  <a:pt x="1730477" y="5243152"/>
                  <a:pt x="1719726" y="5153561"/>
                  <a:pt x="1802152" y="5085468"/>
                </a:cubicBezTo>
                <a:cubicBezTo>
                  <a:pt x="1891748" y="5031712"/>
                  <a:pt x="1984926" y="4981539"/>
                  <a:pt x="2081691" y="4927778"/>
                </a:cubicBezTo>
                <a:cubicBezTo>
                  <a:pt x="1977757" y="4917027"/>
                  <a:pt x="1913251" y="4970788"/>
                  <a:pt x="1845157" y="5010205"/>
                </a:cubicBezTo>
                <a:cubicBezTo>
                  <a:pt x="1798565" y="5038881"/>
                  <a:pt x="1759148" y="5060378"/>
                  <a:pt x="1744810" y="4981539"/>
                </a:cubicBezTo>
                <a:cubicBezTo>
                  <a:pt x="1830824" y="4891943"/>
                  <a:pt x="1941922" y="4848938"/>
                  <a:pt x="2060189" y="4827436"/>
                </a:cubicBezTo>
                <a:cubicBezTo>
                  <a:pt x="2103188" y="4816685"/>
                  <a:pt x="2160531" y="4823849"/>
                  <a:pt x="2178451" y="4766506"/>
                </a:cubicBezTo>
                <a:cubicBezTo>
                  <a:pt x="2228624" y="4626742"/>
                  <a:pt x="2289549" y="4486973"/>
                  <a:pt x="2293136" y="4300617"/>
                </a:cubicBezTo>
                <a:cubicBezTo>
                  <a:pt x="2182033" y="4454720"/>
                  <a:pt x="2092442" y="4587320"/>
                  <a:pt x="1999259" y="4716338"/>
                </a:cubicBezTo>
                <a:cubicBezTo>
                  <a:pt x="1999259" y="4537146"/>
                  <a:pt x="2139029" y="4433218"/>
                  <a:pt x="2196371" y="4286279"/>
                </a:cubicBezTo>
                <a:cubicBezTo>
                  <a:pt x="2189204" y="4282696"/>
                  <a:pt x="2183156" y="4281129"/>
                  <a:pt x="2177948" y="4281017"/>
                </a:cubicBezTo>
                <a:close/>
                <a:moveTo>
                  <a:pt x="2511745" y="4268364"/>
                </a:moveTo>
                <a:cubicBezTo>
                  <a:pt x="2482179" y="4357060"/>
                  <a:pt x="2478819" y="4429633"/>
                  <a:pt x="2482010" y="4496660"/>
                </a:cubicBezTo>
                <a:lnTo>
                  <a:pt x="2486655" y="4562225"/>
                </a:lnTo>
                <a:lnTo>
                  <a:pt x="2514429" y="4577904"/>
                </a:lnTo>
                <a:cubicBezTo>
                  <a:pt x="2520702" y="4584624"/>
                  <a:pt x="2524285" y="4592689"/>
                  <a:pt x="2526077" y="4601650"/>
                </a:cubicBezTo>
                <a:lnTo>
                  <a:pt x="2486655" y="4562228"/>
                </a:lnTo>
                <a:lnTo>
                  <a:pt x="2486655" y="4562231"/>
                </a:lnTo>
                <a:cubicBezTo>
                  <a:pt x="2440069" y="4641075"/>
                  <a:pt x="2500994" y="4745010"/>
                  <a:pt x="2440069" y="4838187"/>
                </a:cubicBezTo>
                <a:cubicBezTo>
                  <a:pt x="2371975" y="4702000"/>
                  <a:pt x="2425731" y="4562231"/>
                  <a:pt x="2375563" y="4400959"/>
                </a:cubicBezTo>
                <a:cubicBezTo>
                  <a:pt x="2343304" y="4547898"/>
                  <a:pt x="2311051" y="4658996"/>
                  <a:pt x="2296718" y="4770094"/>
                </a:cubicBezTo>
                <a:cubicBezTo>
                  <a:pt x="2285967" y="4856102"/>
                  <a:pt x="2371975" y="4881192"/>
                  <a:pt x="2429318" y="4891943"/>
                </a:cubicBezTo>
                <a:cubicBezTo>
                  <a:pt x="2500994" y="4906276"/>
                  <a:pt x="2490243" y="4838187"/>
                  <a:pt x="2493825" y="4791596"/>
                </a:cubicBezTo>
                <a:cubicBezTo>
                  <a:pt x="2500994" y="4727089"/>
                  <a:pt x="2468741" y="4655414"/>
                  <a:pt x="2529665" y="4601653"/>
                </a:cubicBezTo>
                <a:cubicBezTo>
                  <a:pt x="2576251" y="4497724"/>
                  <a:pt x="2551167" y="4397377"/>
                  <a:pt x="2511745" y="4268364"/>
                </a:cubicBezTo>
                <a:close/>
                <a:moveTo>
                  <a:pt x="2808528" y="4265898"/>
                </a:moveTo>
                <a:cubicBezTo>
                  <a:pt x="2801137" y="4267018"/>
                  <a:pt x="2793074" y="4271051"/>
                  <a:pt x="2784115" y="4279115"/>
                </a:cubicBezTo>
                <a:cubicBezTo>
                  <a:pt x="2755443" y="4304199"/>
                  <a:pt x="2784115" y="4332871"/>
                  <a:pt x="2798448" y="4354373"/>
                </a:cubicBezTo>
                <a:cubicBezTo>
                  <a:pt x="2823537" y="4393795"/>
                  <a:pt x="2852203" y="4433218"/>
                  <a:pt x="2880875" y="4469053"/>
                </a:cubicBezTo>
                <a:cubicBezTo>
                  <a:pt x="2963301" y="4572987"/>
                  <a:pt x="3045733" y="4673329"/>
                  <a:pt x="3142493" y="4798765"/>
                </a:cubicBezTo>
                <a:cubicBezTo>
                  <a:pt x="3020644" y="4759343"/>
                  <a:pt x="2956137" y="4698418"/>
                  <a:pt x="2891625" y="4633906"/>
                </a:cubicBezTo>
                <a:cubicBezTo>
                  <a:pt x="2819950" y="4551479"/>
                  <a:pt x="2751861" y="4472635"/>
                  <a:pt x="2683768" y="4390208"/>
                </a:cubicBezTo>
                <a:cubicBezTo>
                  <a:pt x="2673017" y="4397377"/>
                  <a:pt x="2662265" y="4408128"/>
                  <a:pt x="2651515" y="4415297"/>
                </a:cubicBezTo>
                <a:cubicBezTo>
                  <a:pt x="2705270" y="4508475"/>
                  <a:pt x="2787697" y="4583738"/>
                  <a:pt x="2866541" y="4658996"/>
                </a:cubicBezTo>
                <a:cubicBezTo>
                  <a:pt x="3038564" y="4859690"/>
                  <a:pt x="3189085" y="5078298"/>
                  <a:pt x="3389773" y="5257490"/>
                </a:cubicBezTo>
                <a:cubicBezTo>
                  <a:pt x="3461449" y="5325584"/>
                  <a:pt x="3543876" y="5339917"/>
                  <a:pt x="3637059" y="5300494"/>
                </a:cubicBezTo>
                <a:cubicBezTo>
                  <a:pt x="3450698" y="5232401"/>
                  <a:pt x="3307347" y="5132059"/>
                  <a:pt x="3246422" y="4931365"/>
                </a:cubicBezTo>
                <a:cubicBezTo>
                  <a:pt x="3314516" y="4938529"/>
                  <a:pt x="3346769" y="5042463"/>
                  <a:pt x="3400524" y="4981539"/>
                </a:cubicBezTo>
                <a:cubicBezTo>
                  <a:pt x="3457867" y="4917027"/>
                  <a:pt x="3375440" y="4877610"/>
                  <a:pt x="3336018" y="4834600"/>
                </a:cubicBezTo>
                <a:cubicBezTo>
                  <a:pt x="3257173" y="4745010"/>
                  <a:pt x="3174746" y="4662578"/>
                  <a:pt x="3095901" y="4572987"/>
                </a:cubicBezTo>
                <a:cubicBezTo>
                  <a:pt x="3017057" y="4486973"/>
                  <a:pt x="2941799" y="4393795"/>
                  <a:pt x="2862954" y="4304199"/>
                </a:cubicBezTo>
                <a:cubicBezTo>
                  <a:pt x="2846827" y="4285386"/>
                  <a:pt x="2830701" y="4262538"/>
                  <a:pt x="2808528" y="4265898"/>
                </a:cubicBezTo>
                <a:close/>
                <a:moveTo>
                  <a:pt x="1587125" y="4221773"/>
                </a:moveTo>
                <a:cubicBezTo>
                  <a:pt x="1325507" y="4307781"/>
                  <a:pt x="1063888" y="4383044"/>
                  <a:pt x="798688" y="4429636"/>
                </a:cubicBezTo>
                <a:cubicBezTo>
                  <a:pt x="938457" y="4676916"/>
                  <a:pt x="938457" y="4888361"/>
                  <a:pt x="780768" y="5053214"/>
                </a:cubicBezTo>
                <a:cubicBezTo>
                  <a:pt x="759265" y="4981539"/>
                  <a:pt x="784355" y="4920614"/>
                  <a:pt x="791519" y="4859690"/>
                </a:cubicBezTo>
                <a:cubicBezTo>
                  <a:pt x="809439" y="4727089"/>
                  <a:pt x="809439" y="4601653"/>
                  <a:pt x="709092" y="4497724"/>
                </a:cubicBezTo>
                <a:cubicBezTo>
                  <a:pt x="583661" y="4368706"/>
                  <a:pt x="497647" y="4372293"/>
                  <a:pt x="368634" y="4508475"/>
                </a:cubicBezTo>
                <a:cubicBezTo>
                  <a:pt x="357883" y="4519226"/>
                  <a:pt x="343545" y="4529977"/>
                  <a:pt x="332793" y="4533565"/>
                </a:cubicBezTo>
                <a:cubicBezTo>
                  <a:pt x="343545" y="4537146"/>
                  <a:pt x="354296" y="4540728"/>
                  <a:pt x="368634" y="4547898"/>
                </a:cubicBezTo>
                <a:cubicBezTo>
                  <a:pt x="318460" y="4644663"/>
                  <a:pt x="257536" y="4741422"/>
                  <a:pt x="350714" y="4848938"/>
                </a:cubicBezTo>
                <a:cubicBezTo>
                  <a:pt x="379385" y="4877610"/>
                  <a:pt x="390136" y="4934947"/>
                  <a:pt x="447479" y="4913445"/>
                </a:cubicBezTo>
                <a:cubicBezTo>
                  <a:pt x="490483" y="4895525"/>
                  <a:pt x="486896" y="4848938"/>
                  <a:pt x="486896" y="4813098"/>
                </a:cubicBezTo>
                <a:cubicBezTo>
                  <a:pt x="486896" y="4773676"/>
                  <a:pt x="494065" y="4730671"/>
                  <a:pt x="468981" y="4694831"/>
                </a:cubicBezTo>
                <a:cubicBezTo>
                  <a:pt x="404469" y="4709169"/>
                  <a:pt x="425971" y="4784427"/>
                  <a:pt x="372216" y="4802347"/>
                </a:cubicBezTo>
                <a:cubicBezTo>
                  <a:pt x="322042" y="4748591"/>
                  <a:pt x="347132" y="4698418"/>
                  <a:pt x="382967" y="4651826"/>
                </a:cubicBezTo>
                <a:cubicBezTo>
                  <a:pt x="411638" y="4615991"/>
                  <a:pt x="451061" y="4598071"/>
                  <a:pt x="497647" y="4612404"/>
                </a:cubicBezTo>
                <a:cubicBezTo>
                  <a:pt x="551408" y="4630324"/>
                  <a:pt x="565741" y="4680498"/>
                  <a:pt x="569323" y="4727089"/>
                </a:cubicBezTo>
                <a:cubicBezTo>
                  <a:pt x="576492" y="4791596"/>
                  <a:pt x="576492" y="4856102"/>
                  <a:pt x="580074" y="4938529"/>
                </a:cubicBezTo>
                <a:cubicBezTo>
                  <a:pt x="669670" y="4852520"/>
                  <a:pt x="644585" y="4773676"/>
                  <a:pt x="612332" y="4694831"/>
                </a:cubicBezTo>
                <a:cubicBezTo>
                  <a:pt x="583661" y="4623155"/>
                  <a:pt x="544238" y="4555067"/>
                  <a:pt x="497647" y="4461884"/>
                </a:cubicBezTo>
                <a:cubicBezTo>
                  <a:pt x="666088" y="4569400"/>
                  <a:pt x="759265" y="4737840"/>
                  <a:pt x="730594" y="4866853"/>
                </a:cubicBezTo>
                <a:cubicBezTo>
                  <a:pt x="709092" y="4963618"/>
                  <a:pt x="658918" y="5031712"/>
                  <a:pt x="547826" y="5031712"/>
                </a:cubicBezTo>
                <a:cubicBezTo>
                  <a:pt x="633834" y="5135641"/>
                  <a:pt x="730594" y="5135641"/>
                  <a:pt x="834528" y="5063965"/>
                </a:cubicBezTo>
                <a:cubicBezTo>
                  <a:pt x="1071057" y="4899112"/>
                  <a:pt x="1314756" y="4737840"/>
                  <a:pt x="1533370" y="4547898"/>
                </a:cubicBezTo>
                <a:cubicBezTo>
                  <a:pt x="1569205" y="4515644"/>
                  <a:pt x="1612210" y="4490555"/>
                  <a:pt x="1633712" y="4415297"/>
                </a:cubicBezTo>
                <a:lnTo>
                  <a:pt x="1142733" y="4730671"/>
                </a:lnTo>
                <a:cubicBezTo>
                  <a:pt x="1106893" y="4752173"/>
                  <a:pt x="1060306" y="4802347"/>
                  <a:pt x="1031635" y="4759343"/>
                </a:cubicBezTo>
                <a:cubicBezTo>
                  <a:pt x="992213" y="4705582"/>
                  <a:pt x="1067476" y="4691249"/>
                  <a:pt x="1096142" y="4658996"/>
                </a:cubicBezTo>
                <a:cubicBezTo>
                  <a:pt x="1243080" y="4501311"/>
                  <a:pt x="1533370" y="4497724"/>
                  <a:pt x="1587125" y="4221773"/>
                </a:cubicBezTo>
                <a:close/>
                <a:moveTo>
                  <a:pt x="3072607" y="4212813"/>
                </a:moveTo>
                <a:cubicBezTo>
                  <a:pt x="3041249" y="4212813"/>
                  <a:pt x="3011684" y="4225355"/>
                  <a:pt x="2988391" y="4246857"/>
                </a:cubicBezTo>
                <a:cubicBezTo>
                  <a:pt x="2941799" y="4289866"/>
                  <a:pt x="3009893" y="4325701"/>
                  <a:pt x="3038564" y="4357955"/>
                </a:cubicBezTo>
                <a:cubicBezTo>
                  <a:pt x="3160413" y="4497724"/>
                  <a:pt x="3285844" y="4633906"/>
                  <a:pt x="3407693" y="4773676"/>
                </a:cubicBezTo>
                <a:cubicBezTo>
                  <a:pt x="3457867" y="4827436"/>
                  <a:pt x="3493707" y="4852520"/>
                  <a:pt x="3576134" y="4813098"/>
                </a:cubicBezTo>
                <a:cubicBezTo>
                  <a:pt x="3758908" y="4727089"/>
                  <a:pt x="3870006" y="4762924"/>
                  <a:pt x="4002606" y="4917027"/>
                </a:cubicBezTo>
                <a:cubicBezTo>
                  <a:pt x="4034859" y="4952867"/>
                  <a:pt x="4052780" y="5006623"/>
                  <a:pt x="4124455" y="4999454"/>
                </a:cubicBezTo>
                <a:cubicBezTo>
                  <a:pt x="3995437" y="4770094"/>
                  <a:pt x="3758908" y="4641075"/>
                  <a:pt x="3586885" y="4451133"/>
                </a:cubicBezTo>
                <a:cubicBezTo>
                  <a:pt x="3504459" y="4404546"/>
                  <a:pt x="3450698" y="4311368"/>
                  <a:pt x="3339600" y="4307781"/>
                </a:cubicBezTo>
                <a:cubicBezTo>
                  <a:pt x="3407693" y="4365124"/>
                  <a:pt x="3479369" y="4426048"/>
                  <a:pt x="3551045" y="4483391"/>
                </a:cubicBezTo>
                <a:cubicBezTo>
                  <a:pt x="3579716" y="4544316"/>
                  <a:pt x="3658561" y="4576569"/>
                  <a:pt x="3658561" y="4666165"/>
                </a:cubicBezTo>
                <a:cubicBezTo>
                  <a:pt x="3601218" y="4658996"/>
                  <a:pt x="3568965" y="4623155"/>
                  <a:pt x="3536712" y="4590902"/>
                </a:cubicBezTo>
                <a:cubicBezTo>
                  <a:pt x="3411275" y="4479804"/>
                  <a:pt x="3285844" y="4368706"/>
                  <a:pt x="3167577" y="4254026"/>
                </a:cubicBezTo>
                <a:cubicBezTo>
                  <a:pt x="3137115" y="4225357"/>
                  <a:pt x="3103965" y="4212814"/>
                  <a:pt x="3072607" y="4212813"/>
                </a:cubicBezTo>
                <a:close/>
                <a:moveTo>
                  <a:pt x="1497530" y="4125013"/>
                </a:moveTo>
                <a:cubicBezTo>
                  <a:pt x="1214409" y="4189519"/>
                  <a:pt x="927706" y="4211022"/>
                  <a:pt x="644585" y="4250444"/>
                </a:cubicBezTo>
                <a:cubicBezTo>
                  <a:pt x="558577" y="4264777"/>
                  <a:pt x="472563" y="4261195"/>
                  <a:pt x="404469" y="4325701"/>
                </a:cubicBezTo>
                <a:cubicBezTo>
                  <a:pt x="307709" y="4332871"/>
                  <a:pt x="264700" y="4415297"/>
                  <a:pt x="218113" y="4479804"/>
                </a:cubicBezTo>
                <a:cubicBezTo>
                  <a:pt x="96264" y="4637493"/>
                  <a:pt x="167940" y="4920614"/>
                  <a:pt x="347132" y="4999454"/>
                </a:cubicBezTo>
                <a:cubicBezTo>
                  <a:pt x="246785" y="4895525"/>
                  <a:pt x="182273" y="4780845"/>
                  <a:pt x="218113" y="4633906"/>
                </a:cubicBezTo>
                <a:cubicBezTo>
                  <a:pt x="232452" y="4583738"/>
                  <a:pt x="250367" y="4537146"/>
                  <a:pt x="289789" y="4526395"/>
                </a:cubicBezTo>
                <a:cubicBezTo>
                  <a:pt x="282620" y="4522813"/>
                  <a:pt x="279038" y="4519226"/>
                  <a:pt x="271869" y="4512062"/>
                </a:cubicBezTo>
                <a:cubicBezTo>
                  <a:pt x="239616" y="4476222"/>
                  <a:pt x="286207" y="4447551"/>
                  <a:pt x="304127" y="4418879"/>
                </a:cubicBezTo>
                <a:cubicBezTo>
                  <a:pt x="329212" y="4383044"/>
                  <a:pt x="365047" y="4361542"/>
                  <a:pt x="400887" y="4336453"/>
                </a:cubicBezTo>
                <a:cubicBezTo>
                  <a:pt x="400887" y="4332871"/>
                  <a:pt x="404469" y="4332871"/>
                  <a:pt x="404469" y="4329283"/>
                </a:cubicBezTo>
                <a:lnTo>
                  <a:pt x="408056" y="4329283"/>
                </a:lnTo>
                <a:cubicBezTo>
                  <a:pt x="461812" y="4314950"/>
                  <a:pt x="515567" y="4289866"/>
                  <a:pt x="569323" y="4286279"/>
                </a:cubicBezTo>
                <a:cubicBezTo>
                  <a:pt x="658918" y="4279115"/>
                  <a:pt x="741345" y="4297030"/>
                  <a:pt x="777186" y="4397377"/>
                </a:cubicBezTo>
                <a:cubicBezTo>
                  <a:pt x="913373" y="4286279"/>
                  <a:pt x="1096142" y="4293448"/>
                  <a:pt x="1250249" y="4228936"/>
                </a:cubicBezTo>
                <a:cubicBezTo>
                  <a:pt x="1332676" y="4193101"/>
                  <a:pt x="1429436" y="4196689"/>
                  <a:pt x="1497530" y="4125013"/>
                </a:cubicBezTo>
                <a:close/>
                <a:moveTo>
                  <a:pt x="3393360" y="4084243"/>
                </a:moveTo>
                <a:cubicBezTo>
                  <a:pt x="3354834" y="4084691"/>
                  <a:pt x="3314515" y="4092754"/>
                  <a:pt x="3271511" y="4121426"/>
                </a:cubicBezTo>
                <a:lnTo>
                  <a:pt x="3486538" y="4250444"/>
                </a:lnTo>
                <a:cubicBezTo>
                  <a:pt x="3665730" y="4390208"/>
                  <a:pt x="3866419" y="4490555"/>
                  <a:pt x="4092197" y="4583738"/>
                </a:cubicBezTo>
                <a:cubicBezTo>
                  <a:pt x="4002606" y="4626742"/>
                  <a:pt x="3941682" y="4558649"/>
                  <a:pt x="3873588" y="4583738"/>
                </a:cubicBezTo>
                <a:cubicBezTo>
                  <a:pt x="3895090" y="4648245"/>
                  <a:pt x="3956015" y="4673329"/>
                  <a:pt x="4002606" y="4712751"/>
                </a:cubicBezTo>
                <a:cubicBezTo>
                  <a:pt x="4052780" y="4755755"/>
                  <a:pt x="4085033" y="4748591"/>
                  <a:pt x="4106535" y="4684080"/>
                </a:cubicBezTo>
                <a:cubicBezTo>
                  <a:pt x="4149539" y="4558649"/>
                  <a:pt x="4224803" y="4451133"/>
                  <a:pt x="4325144" y="4357955"/>
                </a:cubicBezTo>
                <a:cubicBezTo>
                  <a:pt x="4239135" y="4279115"/>
                  <a:pt x="4138789" y="4268364"/>
                  <a:pt x="4038441" y="4268364"/>
                </a:cubicBezTo>
                <a:cubicBezTo>
                  <a:pt x="3901361" y="4268364"/>
                  <a:pt x="3762266" y="4272393"/>
                  <a:pt x="3624178" y="4254752"/>
                </a:cubicBezTo>
                <a:lnTo>
                  <a:pt x="3486739" y="4228973"/>
                </a:lnTo>
                <a:lnTo>
                  <a:pt x="3486739" y="4232968"/>
                </a:lnTo>
                <a:cubicBezTo>
                  <a:pt x="3485394" y="4232296"/>
                  <a:pt x="3484721" y="4230951"/>
                  <a:pt x="3485394" y="4230279"/>
                </a:cubicBezTo>
                <a:lnTo>
                  <a:pt x="3486706" y="4228967"/>
                </a:lnTo>
                <a:lnTo>
                  <a:pt x="3486538" y="4228936"/>
                </a:lnTo>
                <a:cubicBezTo>
                  <a:pt x="3432783" y="4142928"/>
                  <a:pt x="3504459" y="4160848"/>
                  <a:pt x="3543876" y="4168012"/>
                </a:cubicBezTo>
                <a:cubicBezTo>
                  <a:pt x="3870006" y="4221773"/>
                  <a:pt x="4203300" y="4196689"/>
                  <a:pt x="4518674" y="4314950"/>
                </a:cubicBezTo>
                <a:cubicBezTo>
                  <a:pt x="4515087" y="4433218"/>
                  <a:pt x="4353815" y="4393795"/>
                  <a:pt x="4328731" y="4512062"/>
                </a:cubicBezTo>
                <a:cubicBezTo>
                  <a:pt x="4378905" y="4483391"/>
                  <a:pt x="4414740" y="4454720"/>
                  <a:pt x="4457745" y="4440381"/>
                </a:cubicBezTo>
                <a:cubicBezTo>
                  <a:pt x="4497172" y="4426048"/>
                  <a:pt x="4550927" y="4372293"/>
                  <a:pt x="4579599" y="4433218"/>
                </a:cubicBezTo>
                <a:cubicBezTo>
                  <a:pt x="4604683" y="4486973"/>
                  <a:pt x="4533007" y="4494142"/>
                  <a:pt x="4500754" y="4512062"/>
                </a:cubicBezTo>
                <a:cubicBezTo>
                  <a:pt x="4407576" y="4565818"/>
                  <a:pt x="4325144" y="4626742"/>
                  <a:pt x="4314393" y="4745010"/>
                </a:cubicBezTo>
                <a:cubicBezTo>
                  <a:pt x="4310811" y="4770094"/>
                  <a:pt x="4303642" y="4805934"/>
                  <a:pt x="4346651" y="4809516"/>
                </a:cubicBezTo>
                <a:cubicBezTo>
                  <a:pt x="4378905" y="4813098"/>
                  <a:pt x="4403989" y="4795178"/>
                  <a:pt x="4403989" y="4759343"/>
                </a:cubicBezTo>
                <a:cubicBezTo>
                  <a:pt x="4403989" y="4684080"/>
                  <a:pt x="4421909" y="4619573"/>
                  <a:pt x="4482833" y="4569400"/>
                </a:cubicBezTo>
                <a:cubicBezTo>
                  <a:pt x="4515087" y="4544316"/>
                  <a:pt x="4550927" y="4537146"/>
                  <a:pt x="4590350" y="4547898"/>
                </a:cubicBezTo>
                <a:cubicBezTo>
                  <a:pt x="4640523" y="4562231"/>
                  <a:pt x="4597513" y="4605240"/>
                  <a:pt x="4608265" y="4630324"/>
                </a:cubicBezTo>
                <a:lnTo>
                  <a:pt x="4608265" y="4633906"/>
                </a:lnTo>
                <a:cubicBezTo>
                  <a:pt x="4525838" y="4687667"/>
                  <a:pt x="4529425" y="4809516"/>
                  <a:pt x="4421909" y="4845351"/>
                </a:cubicBezTo>
                <a:cubicBezTo>
                  <a:pt x="4576011" y="4848938"/>
                  <a:pt x="4593932" y="4741422"/>
                  <a:pt x="4608265" y="4633906"/>
                </a:cubicBezTo>
                <a:lnTo>
                  <a:pt x="4611852" y="4630324"/>
                </a:lnTo>
                <a:lnTo>
                  <a:pt x="4611852" y="4626742"/>
                </a:lnTo>
                <a:cubicBezTo>
                  <a:pt x="4640523" y="4626742"/>
                  <a:pt x="4679941" y="4651826"/>
                  <a:pt x="4694279" y="4612404"/>
                </a:cubicBezTo>
                <a:cubicBezTo>
                  <a:pt x="4715781" y="4551479"/>
                  <a:pt x="4701443" y="4486973"/>
                  <a:pt x="4651275" y="4436800"/>
                </a:cubicBezTo>
                <a:cubicBezTo>
                  <a:pt x="4622603" y="4400959"/>
                  <a:pt x="4554509" y="4386626"/>
                  <a:pt x="4572429" y="4318532"/>
                </a:cubicBezTo>
                <a:cubicBezTo>
                  <a:pt x="4654857" y="4297030"/>
                  <a:pt x="4629767" y="4254026"/>
                  <a:pt x="4583181" y="4225355"/>
                </a:cubicBezTo>
                <a:cubicBezTo>
                  <a:pt x="4540171" y="4196689"/>
                  <a:pt x="4486415" y="4189519"/>
                  <a:pt x="4436247" y="4178768"/>
                </a:cubicBezTo>
                <a:cubicBezTo>
                  <a:pt x="4128037" y="4110675"/>
                  <a:pt x="3816251" y="4117844"/>
                  <a:pt x="3504459" y="4092754"/>
                </a:cubicBezTo>
                <a:cubicBezTo>
                  <a:pt x="3468621" y="4090963"/>
                  <a:pt x="3431886" y="4083796"/>
                  <a:pt x="3393360" y="4084243"/>
                </a:cubicBezTo>
                <a:close/>
                <a:moveTo>
                  <a:pt x="655337" y="3952985"/>
                </a:moveTo>
                <a:cubicBezTo>
                  <a:pt x="623083" y="3956572"/>
                  <a:pt x="637416" y="3988825"/>
                  <a:pt x="637416" y="4010328"/>
                </a:cubicBezTo>
                <a:cubicBezTo>
                  <a:pt x="637416" y="4153679"/>
                  <a:pt x="669670" y="4168012"/>
                  <a:pt x="863200" y="4114257"/>
                </a:cubicBezTo>
                <a:cubicBezTo>
                  <a:pt x="830941" y="4046168"/>
                  <a:pt x="680426" y="4107093"/>
                  <a:pt x="734181" y="3974492"/>
                </a:cubicBezTo>
                <a:cubicBezTo>
                  <a:pt x="709092" y="3967323"/>
                  <a:pt x="680426" y="3949403"/>
                  <a:pt x="655337" y="3952985"/>
                </a:cubicBezTo>
                <a:close/>
                <a:moveTo>
                  <a:pt x="465399" y="3913568"/>
                </a:moveTo>
                <a:cubicBezTo>
                  <a:pt x="476145" y="3985244"/>
                  <a:pt x="479732" y="4049750"/>
                  <a:pt x="465399" y="4114257"/>
                </a:cubicBezTo>
                <a:cubicBezTo>
                  <a:pt x="458230" y="4142928"/>
                  <a:pt x="454643" y="4175181"/>
                  <a:pt x="501234" y="4171599"/>
                </a:cubicBezTo>
                <a:cubicBezTo>
                  <a:pt x="533487" y="4168012"/>
                  <a:pt x="558577" y="4153679"/>
                  <a:pt x="554990" y="4117844"/>
                </a:cubicBezTo>
                <a:cubicBezTo>
                  <a:pt x="547826" y="4046168"/>
                  <a:pt x="558577" y="3963741"/>
                  <a:pt x="465399" y="3913568"/>
                </a:cubicBezTo>
                <a:close/>
                <a:moveTo>
                  <a:pt x="4325169" y="3832671"/>
                </a:moveTo>
                <a:cubicBezTo>
                  <a:pt x="4213602" y="3833994"/>
                  <a:pt x="4031726" y="3932381"/>
                  <a:pt x="3959602" y="4038999"/>
                </a:cubicBezTo>
                <a:cubicBezTo>
                  <a:pt x="4102953" y="3999577"/>
                  <a:pt x="4221215" y="3920732"/>
                  <a:pt x="4360985" y="3949403"/>
                </a:cubicBezTo>
                <a:cubicBezTo>
                  <a:pt x="4360985" y="4010328"/>
                  <a:pt x="4289309" y="3999577"/>
                  <a:pt x="4278558" y="4060501"/>
                </a:cubicBezTo>
                <a:cubicBezTo>
                  <a:pt x="4343065" y="4046168"/>
                  <a:pt x="4429079" y="4125013"/>
                  <a:pt x="4454163" y="4013910"/>
                </a:cubicBezTo>
                <a:cubicBezTo>
                  <a:pt x="4468495" y="3956572"/>
                  <a:pt x="4446993" y="3863389"/>
                  <a:pt x="4368153" y="3838305"/>
                </a:cubicBezTo>
                <a:cubicBezTo>
                  <a:pt x="4355610" y="3834274"/>
                  <a:pt x="4341107" y="3832482"/>
                  <a:pt x="4325169" y="3832671"/>
                </a:cubicBezTo>
                <a:close/>
                <a:moveTo>
                  <a:pt x="4156709" y="3798883"/>
                </a:moveTo>
                <a:cubicBezTo>
                  <a:pt x="4013357" y="3806052"/>
                  <a:pt x="3877170" y="3831136"/>
                  <a:pt x="3748157" y="3881309"/>
                </a:cubicBezTo>
                <a:cubicBezTo>
                  <a:pt x="3665730" y="3899230"/>
                  <a:pt x="3568965" y="3892066"/>
                  <a:pt x="3529543" y="4003158"/>
                </a:cubicBezTo>
                <a:lnTo>
                  <a:pt x="3805494" y="3906399"/>
                </a:lnTo>
                <a:lnTo>
                  <a:pt x="4156709" y="3798883"/>
                </a:lnTo>
                <a:close/>
                <a:moveTo>
                  <a:pt x="399937" y="3755095"/>
                </a:moveTo>
                <a:cubicBezTo>
                  <a:pt x="333916" y="3763496"/>
                  <a:pt x="267392" y="3797093"/>
                  <a:pt x="210944" y="3834723"/>
                </a:cubicBezTo>
                <a:cubicBezTo>
                  <a:pt x="160776" y="3866976"/>
                  <a:pt x="89095" y="3913568"/>
                  <a:pt x="124936" y="3978074"/>
                </a:cubicBezTo>
                <a:cubicBezTo>
                  <a:pt x="157189" y="4042581"/>
                  <a:pt x="221695" y="3978074"/>
                  <a:pt x="275451" y="3970905"/>
                </a:cubicBezTo>
                <a:cubicBezTo>
                  <a:pt x="282620" y="3967323"/>
                  <a:pt x="289789" y="3978074"/>
                  <a:pt x="304127" y="3988825"/>
                </a:cubicBezTo>
                <a:cubicBezTo>
                  <a:pt x="261118" y="4064083"/>
                  <a:pt x="239616" y="4142928"/>
                  <a:pt x="271869" y="4225355"/>
                </a:cubicBezTo>
                <a:cubicBezTo>
                  <a:pt x="293371" y="4171599"/>
                  <a:pt x="279038" y="4092754"/>
                  <a:pt x="311291" y="4067670"/>
                </a:cubicBezTo>
                <a:cubicBezTo>
                  <a:pt x="440310" y="3967323"/>
                  <a:pt x="343545" y="3927901"/>
                  <a:pt x="243203" y="3859807"/>
                </a:cubicBezTo>
                <a:cubicBezTo>
                  <a:pt x="580074" y="3773799"/>
                  <a:pt x="888284" y="4006746"/>
                  <a:pt x="1214409" y="3838305"/>
                </a:cubicBezTo>
                <a:cubicBezTo>
                  <a:pt x="952790" y="3813221"/>
                  <a:pt x="709092" y="3791713"/>
                  <a:pt x="465399" y="3755878"/>
                </a:cubicBezTo>
                <a:cubicBezTo>
                  <a:pt x="443896" y="3752295"/>
                  <a:pt x="421945" y="3752295"/>
                  <a:pt x="399937" y="3755095"/>
                </a:cubicBezTo>
                <a:close/>
                <a:moveTo>
                  <a:pt x="2524908" y="2620796"/>
                </a:moveTo>
                <a:cubicBezTo>
                  <a:pt x="2561073" y="2858125"/>
                  <a:pt x="2651484" y="3059289"/>
                  <a:pt x="2732856" y="3262715"/>
                </a:cubicBezTo>
                <a:cubicBezTo>
                  <a:pt x="2744158" y="3289838"/>
                  <a:pt x="2741895" y="3335043"/>
                  <a:pt x="2775802" y="3332784"/>
                </a:cubicBezTo>
                <a:cubicBezTo>
                  <a:pt x="2814224" y="3330525"/>
                  <a:pt x="2814224" y="3285319"/>
                  <a:pt x="2823267" y="3255934"/>
                </a:cubicBezTo>
                <a:cubicBezTo>
                  <a:pt x="2841350" y="3194905"/>
                  <a:pt x="2857170" y="3131620"/>
                  <a:pt x="2879774" y="3045728"/>
                </a:cubicBezTo>
                <a:cubicBezTo>
                  <a:pt x="2967926" y="3235592"/>
                  <a:pt x="2920458" y="3407374"/>
                  <a:pt x="2920458" y="3579153"/>
                </a:cubicBezTo>
                <a:cubicBezTo>
                  <a:pt x="2988268" y="3576894"/>
                  <a:pt x="3037992" y="3518127"/>
                  <a:pt x="3132925" y="3520386"/>
                </a:cubicBezTo>
                <a:cubicBezTo>
                  <a:pt x="3013132" y="3637923"/>
                  <a:pt x="2995049" y="3802924"/>
                  <a:pt x="2879774" y="3895594"/>
                </a:cubicBezTo>
                <a:cubicBezTo>
                  <a:pt x="2680869" y="4053815"/>
                  <a:pt x="2323743" y="4069635"/>
                  <a:pt x="2131619" y="3843608"/>
                </a:cubicBezTo>
                <a:cubicBezTo>
                  <a:pt x="2038946" y="3737373"/>
                  <a:pt x="1962099" y="3626621"/>
                  <a:pt x="1894289" y="3493264"/>
                </a:cubicBezTo>
                <a:cubicBezTo>
                  <a:pt x="1973398" y="3500044"/>
                  <a:pt x="2000521" y="3570113"/>
                  <a:pt x="2075111" y="3581415"/>
                </a:cubicBezTo>
                <a:cubicBezTo>
                  <a:pt x="2009564" y="3407374"/>
                  <a:pt x="2057029" y="3240111"/>
                  <a:pt x="2086414" y="3066070"/>
                </a:cubicBezTo>
                <a:cubicBezTo>
                  <a:pt x="2111277" y="3115797"/>
                  <a:pt x="2136137" y="3163264"/>
                  <a:pt x="2163263" y="3210729"/>
                </a:cubicBezTo>
                <a:cubicBezTo>
                  <a:pt x="2176825" y="3233330"/>
                  <a:pt x="2192645" y="3262715"/>
                  <a:pt x="2224289" y="3255934"/>
                </a:cubicBezTo>
                <a:cubicBezTo>
                  <a:pt x="2253674" y="3249154"/>
                  <a:pt x="2240113" y="3215251"/>
                  <a:pt x="2242372" y="3192646"/>
                </a:cubicBezTo>
                <a:cubicBezTo>
                  <a:pt x="2253674" y="2968878"/>
                  <a:pt x="2377989" y="2801618"/>
                  <a:pt x="2524908" y="2620796"/>
                </a:cubicBezTo>
                <a:close/>
                <a:moveTo>
                  <a:pt x="2540406" y="1813455"/>
                </a:moveTo>
                <a:cubicBezTo>
                  <a:pt x="2307459" y="2100156"/>
                  <a:pt x="2110353" y="2365356"/>
                  <a:pt x="2092432" y="2720152"/>
                </a:cubicBezTo>
                <a:cubicBezTo>
                  <a:pt x="2088850" y="2755993"/>
                  <a:pt x="2110353" y="2809748"/>
                  <a:pt x="2063761" y="2820499"/>
                </a:cubicBezTo>
                <a:cubicBezTo>
                  <a:pt x="2013587" y="2831250"/>
                  <a:pt x="1988503" y="2784659"/>
                  <a:pt x="1967001" y="2748823"/>
                </a:cubicBezTo>
                <a:cubicBezTo>
                  <a:pt x="1923992" y="2673566"/>
                  <a:pt x="1884575" y="2598303"/>
                  <a:pt x="1845152" y="2519459"/>
                </a:cubicBezTo>
                <a:cubicBezTo>
                  <a:pt x="1798561" y="2795410"/>
                  <a:pt x="1723303" y="3060615"/>
                  <a:pt x="1827232" y="3336566"/>
                </a:cubicBezTo>
                <a:cubicBezTo>
                  <a:pt x="1708965" y="3318646"/>
                  <a:pt x="1665960" y="3207548"/>
                  <a:pt x="1540529" y="3196797"/>
                </a:cubicBezTo>
                <a:cubicBezTo>
                  <a:pt x="1648045" y="3408242"/>
                  <a:pt x="1769889" y="3583846"/>
                  <a:pt x="1916828" y="3752286"/>
                </a:cubicBezTo>
                <a:cubicBezTo>
                  <a:pt x="2221450" y="4110664"/>
                  <a:pt x="2787692" y="4085580"/>
                  <a:pt x="3103066" y="3834713"/>
                </a:cubicBezTo>
                <a:cubicBezTo>
                  <a:pt x="3285839" y="3687780"/>
                  <a:pt x="3314511" y="3426162"/>
                  <a:pt x="3504448" y="3239801"/>
                </a:cubicBezTo>
                <a:cubicBezTo>
                  <a:pt x="3353928" y="3236219"/>
                  <a:pt x="3275088" y="3329397"/>
                  <a:pt x="3167572" y="3332979"/>
                </a:cubicBezTo>
                <a:cubicBezTo>
                  <a:pt x="3167572" y="3060615"/>
                  <a:pt x="3242835" y="2788246"/>
                  <a:pt x="3103066" y="2487205"/>
                </a:cubicBezTo>
                <a:cubicBezTo>
                  <a:pt x="3067225" y="2623393"/>
                  <a:pt x="3042141" y="2723734"/>
                  <a:pt x="3013470" y="2820499"/>
                </a:cubicBezTo>
                <a:cubicBezTo>
                  <a:pt x="2999131" y="2867091"/>
                  <a:pt x="2999131" y="2938766"/>
                  <a:pt x="2938212" y="2942348"/>
                </a:cubicBezTo>
                <a:cubicBezTo>
                  <a:pt x="2884451" y="2945930"/>
                  <a:pt x="2888039" y="2874254"/>
                  <a:pt x="2870119" y="2831250"/>
                </a:cubicBezTo>
                <a:cubicBezTo>
                  <a:pt x="2741100" y="2508707"/>
                  <a:pt x="2597749" y="2189752"/>
                  <a:pt x="2540406" y="1813455"/>
                </a:cubicBezTo>
                <a:close/>
                <a:moveTo>
                  <a:pt x="357884" y="1741784"/>
                </a:moveTo>
                <a:cubicBezTo>
                  <a:pt x="404476" y="1741784"/>
                  <a:pt x="411645" y="1791957"/>
                  <a:pt x="422396" y="1824211"/>
                </a:cubicBezTo>
                <a:cubicBezTo>
                  <a:pt x="479734" y="1989065"/>
                  <a:pt x="504823" y="2157506"/>
                  <a:pt x="522738" y="2325942"/>
                </a:cubicBezTo>
                <a:cubicBezTo>
                  <a:pt x="515574" y="2376116"/>
                  <a:pt x="554997" y="2447792"/>
                  <a:pt x="490485" y="2465712"/>
                </a:cubicBezTo>
                <a:cubicBezTo>
                  <a:pt x="433147" y="2480051"/>
                  <a:pt x="411645" y="2408369"/>
                  <a:pt x="386555" y="2365365"/>
                </a:cubicBezTo>
                <a:cubicBezTo>
                  <a:pt x="286208" y="2196924"/>
                  <a:pt x="164358" y="2035656"/>
                  <a:pt x="286208" y="1824211"/>
                </a:cubicBezTo>
                <a:cubicBezTo>
                  <a:pt x="304128" y="1791957"/>
                  <a:pt x="314879" y="1745365"/>
                  <a:pt x="357884" y="1741784"/>
                </a:cubicBezTo>
                <a:close/>
                <a:moveTo>
                  <a:pt x="4036204" y="324393"/>
                </a:moveTo>
                <a:cubicBezTo>
                  <a:pt x="4059051" y="322600"/>
                  <a:pt x="4083243" y="342310"/>
                  <a:pt x="4110123" y="387108"/>
                </a:cubicBezTo>
                <a:cubicBezTo>
                  <a:pt x="4260639" y="637977"/>
                  <a:pt x="4249888" y="942601"/>
                  <a:pt x="4063531" y="1197052"/>
                </a:cubicBezTo>
                <a:cubicBezTo>
                  <a:pt x="4016939" y="1085953"/>
                  <a:pt x="3977522" y="985606"/>
                  <a:pt x="3938100" y="885258"/>
                </a:cubicBezTo>
                <a:cubicBezTo>
                  <a:pt x="3870005" y="716822"/>
                  <a:pt x="3887926" y="548380"/>
                  <a:pt x="3970353" y="390695"/>
                </a:cubicBezTo>
                <a:cubicBezTo>
                  <a:pt x="3991855" y="349482"/>
                  <a:pt x="4013357" y="326186"/>
                  <a:pt x="4036204" y="324393"/>
                </a:cubicBezTo>
                <a:close/>
                <a:moveTo>
                  <a:pt x="915320" y="65964"/>
                </a:moveTo>
                <a:cubicBezTo>
                  <a:pt x="986997" y="309663"/>
                  <a:pt x="1228297" y="492276"/>
                  <a:pt x="1020430" y="746726"/>
                </a:cubicBezTo>
                <a:cubicBezTo>
                  <a:pt x="963091" y="818402"/>
                  <a:pt x="861562" y="796736"/>
                  <a:pt x="811383" y="707140"/>
                </a:cubicBezTo>
                <a:cubicBezTo>
                  <a:pt x="668028" y="463441"/>
                  <a:pt x="700289" y="273828"/>
                  <a:pt x="915320" y="65964"/>
                </a:cubicBezTo>
                <a:close/>
                <a:moveTo>
                  <a:pt x="2536306" y="0"/>
                </a:moveTo>
                <a:cubicBezTo>
                  <a:pt x="2556598" y="617842"/>
                  <a:pt x="2807776" y="468083"/>
                  <a:pt x="2948561" y="741984"/>
                </a:cubicBezTo>
                <a:cubicBezTo>
                  <a:pt x="3067197" y="953082"/>
                  <a:pt x="3061681" y="1133560"/>
                  <a:pt x="2905997" y="1346511"/>
                </a:cubicBezTo>
                <a:cubicBezTo>
                  <a:pt x="3181589" y="1281802"/>
                  <a:pt x="3318097" y="723983"/>
                  <a:pt x="3282263" y="487454"/>
                </a:cubicBezTo>
                <a:cubicBezTo>
                  <a:pt x="3275093" y="440863"/>
                  <a:pt x="3264342" y="394276"/>
                  <a:pt x="3257173" y="347685"/>
                </a:cubicBezTo>
                <a:cubicBezTo>
                  <a:pt x="3253591" y="315432"/>
                  <a:pt x="3246422" y="272427"/>
                  <a:pt x="3278681" y="258089"/>
                </a:cubicBezTo>
                <a:cubicBezTo>
                  <a:pt x="3328849" y="236592"/>
                  <a:pt x="3343187" y="286760"/>
                  <a:pt x="3361107" y="315432"/>
                </a:cubicBezTo>
                <a:cubicBezTo>
                  <a:pt x="3586885" y="731153"/>
                  <a:pt x="3866419" y="1125372"/>
                  <a:pt x="3884339" y="1627102"/>
                </a:cubicBezTo>
                <a:cubicBezTo>
                  <a:pt x="3891508" y="1834964"/>
                  <a:pt x="3855668" y="2032071"/>
                  <a:pt x="3776823" y="2247097"/>
                </a:cubicBezTo>
                <a:cubicBezTo>
                  <a:pt x="3880757" y="2179009"/>
                  <a:pt x="3952433" y="2114497"/>
                  <a:pt x="4002606" y="2028488"/>
                </a:cubicBezTo>
                <a:cubicBezTo>
                  <a:pt x="4016939" y="2003399"/>
                  <a:pt x="4013357" y="1956814"/>
                  <a:pt x="4059943" y="1963977"/>
                </a:cubicBezTo>
                <a:cubicBezTo>
                  <a:pt x="4095784" y="1971146"/>
                  <a:pt x="4106535" y="2006986"/>
                  <a:pt x="4117286" y="2039239"/>
                </a:cubicBezTo>
                <a:cubicBezTo>
                  <a:pt x="4217633" y="2308022"/>
                  <a:pt x="4217633" y="2580391"/>
                  <a:pt x="4131625" y="2852761"/>
                </a:cubicBezTo>
                <a:cubicBezTo>
                  <a:pt x="4038441" y="3143051"/>
                  <a:pt x="3866419" y="3401082"/>
                  <a:pt x="3755321" y="3684203"/>
                </a:cubicBezTo>
                <a:cubicBezTo>
                  <a:pt x="3748157" y="3705705"/>
                  <a:pt x="3737406" y="3727207"/>
                  <a:pt x="3723067" y="3759460"/>
                </a:cubicBezTo>
                <a:cubicBezTo>
                  <a:pt x="3862837" y="3780962"/>
                  <a:pt x="3977517" y="3723625"/>
                  <a:pt x="4099366" y="3698536"/>
                </a:cubicBezTo>
                <a:cubicBezTo>
                  <a:pt x="4396819" y="3637611"/>
                  <a:pt x="4547340" y="3745127"/>
                  <a:pt x="4550927" y="4049750"/>
                </a:cubicBezTo>
                <a:cubicBezTo>
                  <a:pt x="4550927" y="4099924"/>
                  <a:pt x="4561679" y="4125013"/>
                  <a:pt x="4604683" y="4150097"/>
                </a:cubicBezTo>
                <a:cubicBezTo>
                  <a:pt x="4920057" y="4347204"/>
                  <a:pt x="4909306" y="4802347"/>
                  <a:pt x="4576011" y="4992290"/>
                </a:cubicBezTo>
                <a:cubicBezTo>
                  <a:pt x="4533007" y="5020961"/>
                  <a:pt x="4479252" y="5053214"/>
                  <a:pt x="4432660" y="5053214"/>
                </a:cubicBezTo>
                <a:cubicBezTo>
                  <a:pt x="4246305" y="5053214"/>
                  <a:pt x="4128037" y="5182233"/>
                  <a:pt x="3999019" y="5286161"/>
                </a:cubicBezTo>
                <a:cubicBezTo>
                  <a:pt x="3740988" y="5494019"/>
                  <a:pt x="3411275" y="5472517"/>
                  <a:pt x="3192667" y="5218068"/>
                </a:cubicBezTo>
                <a:cubicBezTo>
                  <a:pt x="3020644" y="5020961"/>
                  <a:pt x="2855790" y="4820267"/>
                  <a:pt x="2662265" y="4587320"/>
                </a:cubicBezTo>
                <a:cubicBezTo>
                  <a:pt x="2669435" y="4723502"/>
                  <a:pt x="2669435" y="4816685"/>
                  <a:pt x="2680186" y="4906276"/>
                </a:cubicBezTo>
                <a:cubicBezTo>
                  <a:pt x="2690937" y="5013792"/>
                  <a:pt x="2676599" y="5114139"/>
                  <a:pt x="2655096" y="5218068"/>
                </a:cubicBezTo>
                <a:cubicBezTo>
                  <a:pt x="2601341" y="5468935"/>
                  <a:pt x="2368394" y="5533442"/>
                  <a:pt x="2063771" y="5504770"/>
                </a:cubicBezTo>
                <a:cubicBezTo>
                  <a:pt x="1984926" y="5497606"/>
                  <a:pt x="1906081" y="5461766"/>
                  <a:pt x="1827242" y="5454597"/>
                </a:cubicBezTo>
                <a:cubicBezTo>
                  <a:pt x="1590707" y="5433095"/>
                  <a:pt x="1450943" y="5114139"/>
                  <a:pt x="1594295" y="4913445"/>
                </a:cubicBezTo>
                <a:cubicBezTo>
                  <a:pt x="1719726" y="4737840"/>
                  <a:pt x="1834406" y="4558649"/>
                  <a:pt x="1952673" y="4379457"/>
                </a:cubicBezTo>
                <a:cubicBezTo>
                  <a:pt x="1977757" y="4340040"/>
                  <a:pt x="2017179" y="4311368"/>
                  <a:pt x="2020761" y="4246857"/>
                </a:cubicBezTo>
                <a:cubicBezTo>
                  <a:pt x="1941922" y="4282697"/>
                  <a:pt x="1891748" y="4336453"/>
                  <a:pt x="1841575" y="4390208"/>
                </a:cubicBezTo>
                <a:cubicBezTo>
                  <a:pt x="1565623" y="4694831"/>
                  <a:pt x="1221578" y="4909863"/>
                  <a:pt x="884697" y="5135641"/>
                </a:cubicBezTo>
                <a:cubicBezTo>
                  <a:pt x="777186" y="5207317"/>
                  <a:pt x="669670" y="5221650"/>
                  <a:pt x="547826" y="5167894"/>
                </a:cubicBezTo>
                <a:cubicBezTo>
                  <a:pt x="490483" y="5139223"/>
                  <a:pt x="422389" y="5124890"/>
                  <a:pt x="357883" y="5110557"/>
                </a:cubicBezTo>
                <a:cubicBezTo>
                  <a:pt x="139269" y="5056796"/>
                  <a:pt x="38922" y="4902694"/>
                  <a:pt x="89095" y="4684080"/>
                </a:cubicBezTo>
                <a:cubicBezTo>
                  <a:pt x="117766" y="4558649"/>
                  <a:pt x="92682" y="4454720"/>
                  <a:pt x="46091" y="4332871"/>
                </a:cubicBezTo>
                <a:cubicBezTo>
                  <a:pt x="-61421" y="4038999"/>
                  <a:pt x="-496" y="3687785"/>
                  <a:pt x="440310" y="3684203"/>
                </a:cubicBezTo>
                <a:cubicBezTo>
                  <a:pt x="630252" y="3684203"/>
                  <a:pt x="816608" y="3727207"/>
                  <a:pt x="1020884" y="3734376"/>
                </a:cubicBezTo>
                <a:cubicBezTo>
                  <a:pt x="949208" y="3677034"/>
                  <a:pt x="873945" y="3619691"/>
                  <a:pt x="798688" y="3562354"/>
                </a:cubicBezTo>
                <a:cubicBezTo>
                  <a:pt x="780768" y="3548015"/>
                  <a:pt x="755684" y="3533682"/>
                  <a:pt x="766435" y="3505011"/>
                </a:cubicBezTo>
                <a:cubicBezTo>
                  <a:pt x="777186" y="3469176"/>
                  <a:pt x="813021" y="3472758"/>
                  <a:pt x="838110" y="3483509"/>
                </a:cubicBezTo>
                <a:cubicBezTo>
                  <a:pt x="902617" y="3508598"/>
                  <a:pt x="967129" y="3537264"/>
                  <a:pt x="1060306" y="3576687"/>
                </a:cubicBezTo>
                <a:cubicBezTo>
                  <a:pt x="938457" y="3404664"/>
                  <a:pt x="841698" y="3250562"/>
                  <a:pt x="777186" y="3078539"/>
                </a:cubicBezTo>
                <a:cubicBezTo>
                  <a:pt x="716261" y="2902934"/>
                  <a:pt x="698341" y="2727330"/>
                  <a:pt x="723430" y="2544556"/>
                </a:cubicBezTo>
                <a:cubicBezTo>
                  <a:pt x="759265" y="2311609"/>
                  <a:pt x="773604" y="2078662"/>
                  <a:pt x="727012" y="1845715"/>
                </a:cubicBezTo>
                <a:cubicBezTo>
                  <a:pt x="716261" y="1802705"/>
                  <a:pt x="701928" y="1752537"/>
                  <a:pt x="762853" y="1713115"/>
                </a:cubicBezTo>
                <a:cubicBezTo>
                  <a:pt x="841698" y="1820626"/>
                  <a:pt x="909786" y="1931723"/>
                  <a:pt x="1017302" y="2014150"/>
                </a:cubicBezTo>
                <a:cubicBezTo>
                  <a:pt x="1053137" y="2039239"/>
                  <a:pt x="1092560" y="2092996"/>
                  <a:pt x="1139151" y="2053572"/>
                </a:cubicBezTo>
                <a:cubicBezTo>
                  <a:pt x="1185737" y="2014150"/>
                  <a:pt x="1124273" y="2056339"/>
                  <a:pt x="1110480" y="1942474"/>
                </a:cubicBezTo>
                <a:cubicBezTo>
                  <a:pt x="1096687" y="1828609"/>
                  <a:pt x="1012275" y="1567385"/>
                  <a:pt x="1056393" y="1370380"/>
                </a:cubicBezTo>
                <a:cubicBezTo>
                  <a:pt x="1100511" y="1173375"/>
                  <a:pt x="1275536" y="1028370"/>
                  <a:pt x="1375186" y="760442"/>
                </a:cubicBezTo>
                <a:cubicBezTo>
                  <a:pt x="1378774" y="735353"/>
                  <a:pt x="1511863" y="531279"/>
                  <a:pt x="1547703" y="538448"/>
                </a:cubicBezTo>
                <a:cubicBezTo>
                  <a:pt x="1594295" y="549199"/>
                  <a:pt x="1610499" y="862988"/>
                  <a:pt x="1617669" y="898829"/>
                </a:cubicBezTo>
                <a:cubicBezTo>
                  <a:pt x="1675006" y="1210616"/>
                  <a:pt x="1796531" y="1314057"/>
                  <a:pt x="1942288" y="1366141"/>
                </a:cubicBezTo>
                <a:cubicBezTo>
                  <a:pt x="1844702" y="1010491"/>
                  <a:pt x="1876718" y="864899"/>
                  <a:pt x="1975721" y="637209"/>
                </a:cubicBezTo>
                <a:cubicBezTo>
                  <a:pt x="2074724" y="409519"/>
                  <a:pt x="2110262" y="282729"/>
                  <a:pt x="253630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78E0C0-406F-4E0A-8FC9-0D27BA4816BC}"/>
              </a:ext>
            </a:extLst>
          </p:cNvPr>
          <p:cNvGrpSpPr/>
          <p:nvPr userDrawn="1"/>
        </p:nvGrpSpPr>
        <p:grpSpPr>
          <a:xfrm>
            <a:off x="729449" y="1695298"/>
            <a:ext cx="2449180" cy="4305530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F056128-4F06-41CD-87F4-190B9CEFF527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57FD86-DB90-4753-BCC1-2CC4C8578068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457E0A-7AB5-459D-A13A-295E453490EA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2D7D3AF-A3E9-45AC-BE61-72ECECFA6C22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E1A2E8B-80EA-4AB0-B7B5-705D1A4AE787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FAF8750-79F8-4000-BCB0-EBFC6EDE9CB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089470"/>
            <a:ext cx="2152765" cy="34255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1" name="Graphic 127">
            <a:extLst>
              <a:ext uri="{FF2B5EF4-FFF2-40B4-BE49-F238E27FC236}">
                <a16:creationId xmlns:a16="http://schemas.microsoft.com/office/drawing/2014/main" id="{99BD9E59-393C-4089-95AF-82B72C97A754}"/>
              </a:ext>
            </a:extLst>
          </p:cNvPr>
          <p:cNvGrpSpPr/>
          <p:nvPr userDrawn="1"/>
        </p:nvGrpSpPr>
        <p:grpSpPr>
          <a:xfrm>
            <a:off x="10658071" y="5709783"/>
            <a:ext cx="1305329" cy="910869"/>
            <a:chOff x="5127824" y="3623423"/>
            <a:chExt cx="3461269" cy="2415304"/>
          </a:xfrm>
          <a:solidFill>
            <a:schemeClr val="accent2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94544C-835F-482C-8AA7-40FE715CE283}"/>
                </a:ext>
              </a:extLst>
            </p:cNvPr>
            <p:cNvSpPr/>
            <p:nvPr/>
          </p:nvSpPr>
          <p:spPr>
            <a:xfrm>
              <a:off x="5237874" y="4175155"/>
              <a:ext cx="3229647" cy="1863572"/>
            </a:xfrm>
            <a:custGeom>
              <a:avLst/>
              <a:gdLst>
                <a:gd name="connsiteX0" fmla="*/ 1159687 w 3229647"/>
                <a:gd name="connsiteY0" fmla="*/ 1612785 h 1863572"/>
                <a:gd name="connsiteX1" fmla="*/ 1089548 w 3229647"/>
                <a:gd name="connsiteY1" fmla="*/ 1612377 h 1863572"/>
                <a:gd name="connsiteX2" fmla="*/ 1073645 w 3229647"/>
                <a:gd name="connsiteY2" fmla="*/ 1602590 h 1863572"/>
                <a:gd name="connsiteX3" fmla="*/ 1049178 w 3229647"/>
                <a:gd name="connsiteY3" fmla="*/ 1567929 h 1863572"/>
                <a:gd name="connsiteX4" fmla="*/ 722135 w 3229647"/>
                <a:gd name="connsiteY4" fmla="*/ 1864388 h 1863572"/>
                <a:gd name="connsiteX5" fmla="*/ 566362 w 3229647"/>
                <a:gd name="connsiteY5" fmla="*/ 1830949 h 1863572"/>
                <a:gd name="connsiteX6" fmla="*/ 441987 w 3229647"/>
                <a:gd name="connsiteY6" fmla="*/ 1728188 h 1863572"/>
                <a:gd name="connsiteX7" fmla="*/ 377150 w 3229647"/>
                <a:gd name="connsiteY7" fmla="*/ 1579347 h 1863572"/>
                <a:gd name="connsiteX8" fmla="*/ 304157 w 3229647"/>
                <a:gd name="connsiteY8" fmla="*/ 1613193 h 1863572"/>
                <a:gd name="connsiteX9" fmla="*/ 281321 w 3229647"/>
                <a:gd name="connsiteY9" fmla="*/ 1622164 h 1863572"/>
                <a:gd name="connsiteX10" fmla="*/ 215260 w 3229647"/>
                <a:gd name="connsiteY10" fmla="*/ 1649078 h 1863572"/>
                <a:gd name="connsiteX11" fmla="*/ 88847 w 3229647"/>
                <a:gd name="connsiteY11" fmla="*/ 1649078 h 1863572"/>
                <a:gd name="connsiteX12" fmla="*/ 4028 w 3229647"/>
                <a:gd name="connsiteY12" fmla="*/ 1586687 h 1863572"/>
                <a:gd name="connsiteX13" fmla="*/ 48068 w 3229647"/>
                <a:gd name="connsiteY13" fmla="*/ 1472915 h 1863572"/>
                <a:gd name="connsiteX14" fmla="*/ 61525 w 3229647"/>
                <a:gd name="connsiteY14" fmla="*/ 1451710 h 1863572"/>
                <a:gd name="connsiteX15" fmla="*/ 61525 w 3229647"/>
                <a:gd name="connsiteY15" fmla="*/ 852268 h 1863572"/>
                <a:gd name="connsiteX16" fmla="*/ 92925 w 3229647"/>
                <a:gd name="connsiteY16" fmla="*/ 697718 h 1863572"/>
                <a:gd name="connsiteX17" fmla="*/ 322507 w 3229647"/>
                <a:gd name="connsiteY17" fmla="*/ 149657 h 1863572"/>
                <a:gd name="connsiteX18" fmla="*/ 546380 w 3229647"/>
                <a:gd name="connsiteY18" fmla="*/ 0 h 1863572"/>
                <a:gd name="connsiteX19" fmla="*/ 2885020 w 3229647"/>
                <a:gd name="connsiteY19" fmla="*/ 0 h 1863572"/>
                <a:gd name="connsiteX20" fmla="*/ 3168022 w 3229647"/>
                <a:gd name="connsiteY20" fmla="*/ 143540 h 1863572"/>
                <a:gd name="connsiteX21" fmla="*/ 3181887 w 3229647"/>
                <a:gd name="connsiteY21" fmla="*/ 164745 h 1863572"/>
                <a:gd name="connsiteX22" fmla="*/ 3022035 w 3229647"/>
                <a:gd name="connsiteY22" fmla="*/ 164745 h 1863572"/>
                <a:gd name="connsiteX23" fmla="*/ 3022035 w 3229647"/>
                <a:gd name="connsiteY23" fmla="*/ 226320 h 1863572"/>
                <a:gd name="connsiteX24" fmla="*/ 3051804 w 3229647"/>
                <a:gd name="connsiteY24" fmla="*/ 226320 h 1863572"/>
                <a:gd name="connsiteX25" fmla="*/ 3178217 w 3229647"/>
                <a:gd name="connsiteY25" fmla="*/ 226320 h 1863572"/>
                <a:gd name="connsiteX26" fmla="*/ 3221849 w 3229647"/>
                <a:gd name="connsiteY26" fmla="*/ 269545 h 1863572"/>
                <a:gd name="connsiteX27" fmla="*/ 3062814 w 3229647"/>
                <a:gd name="connsiteY27" fmla="*/ 269545 h 1863572"/>
                <a:gd name="connsiteX28" fmla="*/ 3062814 w 3229647"/>
                <a:gd name="connsiteY28" fmla="*/ 329897 h 1863572"/>
                <a:gd name="connsiteX29" fmla="*/ 3230005 w 3229647"/>
                <a:gd name="connsiteY29" fmla="*/ 329897 h 1863572"/>
                <a:gd name="connsiteX30" fmla="*/ 3230005 w 3229647"/>
                <a:gd name="connsiteY30" fmla="*/ 373938 h 1863572"/>
                <a:gd name="connsiteX31" fmla="*/ 3094621 w 3229647"/>
                <a:gd name="connsiteY31" fmla="*/ 373938 h 1863572"/>
                <a:gd name="connsiteX32" fmla="*/ 3094621 w 3229647"/>
                <a:gd name="connsiteY32" fmla="*/ 435105 h 1863572"/>
                <a:gd name="connsiteX33" fmla="*/ 3230413 w 3229647"/>
                <a:gd name="connsiteY33" fmla="*/ 435105 h 1863572"/>
                <a:gd name="connsiteX34" fmla="*/ 3230413 w 3229647"/>
                <a:gd name="connsiteY34" fmla="*/ 625133 h 1863572"/>
                <a:gd name="connsiteX35" fmla="*/ 3144778 w 3229647"/>
                <a:gd name="connsiteY35" fmla="*/ 660202 h 1863572"/>
                <a:gd name="connsiteX36" fmla="*/ 3110117 w 3229647"/>
                <a:gd name="connsiteY36" fmla="*/ 747876 h 1863572"/>
                <a:gd name="connsiteX37" fmla="*/ 3082388 w 3229647"/>
                <a:gd name="connsiteY37" fmla="*/ 747876 h 1863572"/>
                <a:gd name="connsiteX38" fmla="*/ 849771 w 3229647"/>
                <a:gd name="connsiteY38" fmla="*/ 747876 h 1863572"/>
                <a:gd name="connsiteX39" fmla="*/ 99449 w 3229647"/>
                <a:gd name="connsiteY39" fmla="*/ 1292267 h 1863572"/>
                <a:gd name="connsiteX40" fmla="*/ 64380 w 3229647"/>
                <a:gd name="connsiteY40" fmla="*/ 1463944 h 1863572"/>
                <a:gd name="connsiteX41" fmla="*/ 121877 w 3229647"/>
                <a:gd name="connsiteY41" fmla="*/ 1463944 h 1863572"/>
                <a:gd name="connsiteX42" fmla="*/ 143490 w 3229647"/>
                <a:gd name="connsiteY42" fmla="*/ 1357512 h 1863572"/>
                <a:gd name="connsiteX43" fmla="*/ 735184 w 3229647"/>
                <a:gd name="connsiteY43" fmla="*/ 816791 h 1863572"/>
                <a:gd name="connsiteX44" fmla="*/ 840800 w 3229647"/>
                <a:gd name="connsiteY44" fmla="*/ 808635 h 1863572"/>
                <a:gd name="connsiteX45" fmla="*/ 1140521 w 3229647"/>
                <a:gd name="connsiteY45" fmla="*/ 808228 h 1863572"/>
                <a:gd name="connsiteX46" fmla="*/ 1159687 w 3229647"/>
                <a:gd name="connsiteY46" fmla="*/ 808228 h 1863572"/>
                <a:gd name="connsiteX47" fmla="*/ 1159687 w 3229647"/>
                <a:gd name="connsiteY47" fmla="*/ 1612785 h 1863572"/>
                <a:gd name="connsiteX48" fmla="*/ 2078424 w 3229647"/>
                <a:gd name="connsiteY48" fmla="*/ 166376 h 1863572"/>
                <a:gd name="connsiteX49" fmla="*/ 1251846 w 3229647"/>
                <a:gd name="connsiteY49" fmla="*/ 166376 h 1863572"/>
                <a:gd name="connsiteX50" fmla="*/ 1251846 w 3229647"/>
                <a:gd name="connsiteY50" fmla="*/ 662649 h 1863572"/>
                <a:gd name="connsiteX51" fmla="*/ 2078424 w 3229647"/>
                <a:gd name="connsiteY51" fmla="*/ 662649 h 1863572"/>
                <a:gd name="connsiteX52" fmla="*/ 2078424 w 3229647"/>
                <a:gd name="connsiteY52" fmla="*/ 166376 h 1863572"/>
                <a:gd name="connsiteX53" fmla="*/ 1132366 w 3229647"/>
                <a:gd name="connsiteY53" fmla="*/ 663056 h 1863572"/>
                <a:gd name="connsiteX54" fmla="*/ 1132366 w 3229647"/>
                <a:gd name="connsiteY54" fmla="*/ 164745 h 1863572"/>
                <a:gd name="connsiteX55" fmla="*/ 1110753 w 3229647"/>
                <a:gd name="connsiteY55" fmla="*/ 164745 h 1863572"/>
                <a:gd name="connsiteX56" fmla="*/ 611626 w 3229647"/>
                <a:gd name="connsiteY56" fmla="*/ 164745 h 1863572"/>
                <a:gd name="connsiteX57" fmla="*/ 459522 w 3229647"/>
                <a:gd name="connsiteY57" fmla="*/ 267914 h 1863572"/>
                <a:gd name="connsiteX58" fmla="*/ 310681 w 3229647"/>
                <a:gd name="connsiteY58" fmla="*/ 642259 h 1863572"/>
                <a:gd name="connsiteX59" fmla="*/ 303749 w 3229647"/>
                <a:gd name="connsiteY59" fmla="*/ 662649 h 1863572"/>
                <a:gd name="connsiteX60" fmla="*/ 445658 w 3229647"/>
                <a:gd name="connsiteY60" fmla="*/ 662649 h 1863572"/>
                <a:gd name="connsiteX61" fmla="*/ 444026 w 3229647"/>
                <a:gd name="connsiteY61" fmla="*/ 633288 h 1863572"/>
                <a:gd name="connsiteX62" fmla="*/ 513350 w 3229647"/>
                <a:gd name="connsiteY62" fmla="*/ 546838 h 1863572"/>
                <a:gd name="connsiteX63" fmla="*/ 598984 w 3229647"/>
                <a:gd name="connsiteY63" fmla="*/ 546023 h 1863572"/>
                <a:gd name="connsiteX64" fmla="*/ 598984 w 3229647"/>
                <a:gd name="connsiteY64" fmla="*/ 662649 h 1863572"/>
                <a:gd name="connsiteX65" fmla="*/ 1132366 w 3229647"/>
                <a:gd name="connsiteY65" fmla="*/ 663056 h 1863572"/>
                <a:gd name="connsiteX66" fmla="*/ 3028560 w 3229647"/>
                <a:gd name="connsiteY66" fmla="*/ 663056 h 1863572"/>
                <a:gd name="connsiteX67" fmla="*/ 3020812 w 3229647"/>
                <a:gd name="connsiteY67" fmla="*/ 649192 h 1863572"/>
                <a:gd name="connsiteX68" fmla="*/ 2702333 w 3229647"/>
                <a:gd name="connsiteY68" fmla="*/ 178202 h 1863572"/>
                <a:gd name="connsiteX69" fmla="*/ 2673788 w 3229647"/>
                <a:gd name="connsiteY69" fmla="*/ 164337 h 1863572"/>
                <a:gd name="connsiteX70" fmla="*/ 2219109 w 3229647"/>
                <a:gd name="connsiteY70" fmla="*/ 164745 h 1863572"/>
                <a:gd name="connsiteX71" fmla="*/ 2198312 w 3229647"/>
                <a:gd name="connsiteY71" fmla="*/ 165560 h 1863572"/>
                <a:gd name="connsiteX72" fmla="*/ 2198312 w 3229647"/>
                <a:gd name="connsiteY72" fmla="*/ 662649 h 1863572"/>
                <a:gd name="connsiteX73" fmla="*/ 3028560 w 3229647"/>
                <a:gd name="connsiteY73" fmla="*/ 663056 h 1863572"/>
                <a:gd name="connsiteX74" fmla="*/ 718465 w 3229647"/>
                <a:gd name="connsiteY74" fmla="*/ 1334269 h 1863572"/>
                <a:gd name="connsiteX75" fmla="*/ 590013 w 3229647"/>
                <a:gd name="connsiteY75" fmla="*/ 1334269 h 1863572"/>
                <a:gd name="connsiteX76" fmla="*/ 516612 w 3229647"/>
                <a:gd name="connsiteY76" fmla="*/ 1374231 h 1863572"/>
                <a:gd name="connsiteX77" fmla="*/ 457891 w 3229647"/>
                <a:gd name="connsiteY77" fmla="*/ 1459866 h 1863572"/>
                <a:gd name="connsiteX78" fmla="*/ 433832 w 3229647"/>
                <a:gd name="connsiteY78" fmla="*/ 1560589 h 1863572"/>
                <a:gd name="connsiteX79" fmla="*/ 701746 w 3229647"/>
                <a:gd name="connsiteY79" fmla="*/ 1808114 h 1863572"/>
                <a:gd name="connsiteX80" fmla="*/ 984340 w 3229647"/>
                <a:gd name="connsiteY80" fmla="*/ 1595658 h 1863572"/>
                <a:gd name="connsiteX81" fmla="*/ 957018 w 3229647"/>
                <a:gd name="connsiteY81" fmla="*/ 1430913 h 1863572"/>
                <a:gd name="connsiteX82" fmla="*/ 919094 w 3229647"/>
                <a:gd name="connsiteY82" fmla="*/ 1375455 h 1863572"/>
                <a:gd name="connsiteX83" fmla="*/ 842431 w 3229647"/>
                <a:gd name="connsiteY83" fmla="*/ 1334269 h 1863572"/>
                <a:gd name="connsiteX84" fmla="*/ 718465 w 3229647"/>
                <a:gd name="connsiteY84" fmla="*/ 1334269 h 1863572"/>
                <a:gd name="connsiteX85" fmla="*/ 152869 w 3229647"/>
                <a:gd name="connsiteY85" fmla="*/ 1519810 h 1863572"/>
                <a:gd name="connsiteX86" fmla="*/ 90070 w 3229647"/>
                <a:gd name="connsiteY86" fmla="*/ 1519810 h 1863572"/>
                <a:gd name="connsiteX87" fmla="*/ 57855 w 3229647"/>
                <a:gd name="connsiteY87" fmla="*/ 1554880 h 1863572"/>
                <a:gd name="connsiteX88" fmla="*/ 89662 w 3229647"/>
                <a:gd name="connsiteY88" fmla="*/ 1591988 h 1863572"/>
                <a:gd name="connsiteX89" fmla="*/ 215668 w 3229647"/>
                <a:gd name="connsiteY89" fmla="*/ 1591988 h 1863572"/>
                <a:gd name="connsiteX90" fmla="*/ 246251 w 3229647"/>
                <a:gd name="connsiteY90" fmla="*/ 1554064 h 1863572"/>
                <a:gd name="connsiteX91" fmla="*/ 214036 w 3229647"/>
                <a:gd name="connsiteY91" fmla="*/ 1519810 h 1863572"/>
                <a:gd name="connsiteX92" fmla="*/ 152869 w 3229647"/>
                <a:gd name="connsiteY92" fmla="*/ 1519810 h 1863572"/>
                <a:gd name="connsiteX93" fmla="*/ 1011254 w 3229647"/>
                <a:gd name="connsiteY93" fmla="*/ 900795 h 1863572"/>
                <a:gd name="connsiteX94" fmla="*/ 837946 w 3229647"/>
                <a:gd name="connsiteY94" fmla="*/ 901202 h 1863572"/>
                <a:gd name="connsiteX95" fmla="*/ 828159 w 3229647"/>
                <a:gd name="connsiteY95" fmla="*/ 910581 h 1863572"/>
                <a:gd name="connsiteX96" fmla="*/ 827751 w 3229647"/>
                <a:gd name="connsiteY96" fmla="*/ 960331 h 1863572"/>
                <a:gd name="connsiteX97" fmla="*/ 1011254 w 3229647"/>
                <a:gd name="connsiteY97" fmla="*/ 960331 h 1863572"/>
                <a:gd name="connsiteX98" fmla="*/ 1011254 w 3229647"/>
                <a:gd name="connsiteY98" fmla="*/ 900795 h 1863572"/>
                <a:gd name="connsiteX99" fmla="*/ 541079 w 3229647"/>
                <a:gd name="connsiteY99" fmla="*/ 602705 h 1863572"/>
                <a:gd name="connsiteX100" fmla="*/ 505194 w 3229647"/>
                <a:gd name="connsiteY100" fmla="*/ 619424 h 1863572"/>
                <a:gd name="connsiteX101" fmla="*/ 509272 w 3229647"/>
                <a:gd name="connsiteY101" fmla="*/ 656532 h 1863572"/>
                <a:gd name="connsiteX102" fmla="*/ 541079 w 3229647"/>
                <a:gd name="connsiteY102" fmla="*/ 666727 h 1863572"/>
                <a:gd name="connsiteX103" fmla="*/ 541079 w 3229647"/>
                <a:gd name="connsiteY103" fmla="*/ 602705 h 186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229647" h="1863572">
                  <a:moveTo>
                    <a:pt x="1159687" y="1612785"/>
                  </a:moveTo>
                  <a:cubicBezTo>
                    <a:pt x="1135628" y="1612785"/>
                    <a:pt x="1112792" y="1613601"/>
                    <a:pt x="1089548" y="1612377"/>
                  </a:cubicBezTo>
                  <a:cubicBezTo>
                    <a:pt x="1084247" y="1611969"/>
                    <a:pt x="1077722" y="1607076"/>
                    <a:pt x="1073645" y="1602590"/>
                  </a:cubicBezTo>
                  <a:cubicBezTo>
                    <a:pt x="1065081" y="1592396"/>
                    <a:pt x="1058149" y="1580978"/>
                    <a:pt x="1049178" y="1567929"/>
                  </a:cubicBezTo>
                  <a:cubicBezTo>
                    <a:pt x="1020633" y="1752247"/>
                    <a:pt x="871384" y="1860717"/>
                    <a:pt x="722135" y="1864388"/>
                  </a:cubicBezTo>
                  <a:cubicBezTo>
                    <a:pt x="667492" y="1866019"/>
                    <a:pt x="615703" y="1855009"/>
                    <a:pt x="566362" y="1830949"/>
                  </a:cubicBezTo>
                  <a:cubicBezTo>
                    <a:pt x="516612" y="1806890"/>
                    <a:pt x="475018" y="1772229"/>
                    <a:pt x="441987" y="1728188"/>
                  </a:cubicBezTo>
                  <a:cubicBezTo>
                    <a:pt x="409365" y="1684555"/>
                    <a:pt x="389383" y="1635621"/>
                    <a:pt x="377150" y="1579347"/>
                  </a:cubicBezTo>
                  <a:cubicBezTo>
                    <a:pt x="364509" y="1620941"/>
                    <a:pt x="332701" y="1611562"/>
                    <a:pt x="304157" y="1613193"/>
                  </a:cubicBezTo>
                  <a:cubicBezTo>
                    <a:pt x="296409" y="1613601"/>
                    <a:pt x="286622" y="1616863"/>
                    <a:pt x="281321" y="1622164"/>
                  </a:cubicBezTo>
                  <a:cubicBezTo>
                    <a:pt x="262563" y="1640514"/>
                    <a:pt x="240950" y="1649078"/>
                    <a:pt x="215260" y="1649078"/>
                  </a:cubicBezTo>
                  <a:cubicBezTo>
                    <a:pt x="173258" y="1649078"/>
                    <a:pt x="130848" y="1649486"/>
                    <a:pt x="88847" y="1649078"/>
                  </a:cubicBezTo>
                  <a:cubicBezTo>
                    <a:pt x="45622" y="1648670"/>
                    <a:pt x="12999" y="1624203"/>
                    <a:pt x="4028" y="1586687"/>
                  </a:cubicBezTo>
                  <a:cubicBezTo>
                    <a:pt x="-8206" y="1536122"/>
                    <a:pt x="7698" y="1493304"/>
                    <a:pt x="48068" y="1472915"/>
                  </a:cubicBezTo>
                  <a:cubicBezTo>
                    <a:pt x="58263" y="1468022"/>
                    <a:pt x="61525" y="1462721"/>
                    <a:pt x="61525" y="1451710"/>
                  </a:cubicBezTo>
                  <a:cubicBezTo>
                    <a:pt x="61117" y="1251896"/>
                    <a:pt x="61525" y="1052082"/>
                    <a:pt x="61525" y="852268"/>
                  </a:cubicBezTo>
                  <a:cubicBezTo>
                    <a:pt x="61525" y="798441"/>
                    <a:pt x="72128" y="747468"/>
                    <a:pt x="92925" y="697718"/>
                  </a:cubicBezTo>
                  <a:cubicBezTo>
                    <a:pt x="169996" y="515031"/>
                    <a:pt x="246251" y="332344"/>
                    <a:pt x="322507" y="149657"/>
                  </a:cubicBezTo>
                  <a:cubicBezTo>
                    <a:pt x="362877" y="53420"/>
                    <a:pt x="442395" y="0"/>
                    <a:pt x="546380" y="0"/>
                  </a:cubicBezTo>
                  <a:cubicBezTo>
                    <a:pt x="1326063" y="0"/>
                    <a:pt x="2105338" y="0"/>
                    <a:pt x="2885020" y="0"/>
                  </a:cubicBezTo>
                  <a:cubicBezTo>
                    <a:pt x="3003277" y="0"/>
                    <a:pt x="3097475" y="48934"/>
                    <a:pt x="3168022" y="143540"/>
                  </a:cubicBezTo>
                  <a:cubicBezTo>
                    <a:pt x="3172508" y="149249"/>
                    <a:pt x="3176178" y="155773"/>
                    <a:pt x="3181887" y="164745"/>
                  </a:cubicBezTo>
                  <a:cubicBezTo>
                    <a:pt x="3127244" y="164745"/>
                    <a:pt x="3075047" y="164745"/>
                    <a:pt x="3022035" y="164745"/>
                  </a:cubicBezTo>
                  <a:cubicBezTo>
                    <a:pt x="3022035" y="185542"/>
                    <a:pt x="3022035" y="204300"/>
                    <a:pt x="3022035" y="226320"/>
                  </a:cubicBezTo>
                  <a:cubicBezTo>
                    <a:pt x="3032230" y="226320"/>
                    <a:pt x="3042017" y="226320"/>
                    <a:pt x="3051804" y="226320"/>
                  </a:cubicBezTo>
                  <a:cubicBezTo>
                    <a:pt x="3093805" y="226320"/>
                    <a:pt x="3136215" y="226320"/>
                    <a:pt x="3178217" y="226320"/>
                  </a:cubicBezTo>
                  <a:cubicBezTo>
                    <a:pt x="3216956" y="226320"/>
                    <a:pt x="3216956" y="226320"/>
                    <a:pt x="3221849" y="269545"/>
                  </a:cubicBezTo>
                  <a:cubicBezTo>
                    <a:pt x="3168838" y="269545"/>
                    <a:pt x="3116234" y="269545"/>
                    <a:pt x="3062814" y="269545"/>
                  </a:cubicBezTo>
                  <a:cubicBezTo>
                    <a:pt x="3062814" y="290750"/>
                    <a:pt x="3062814" y="309508"/>
                    <a:pt x="3062814" y="329897"/>
                  </a:cubicBezTo>
                  <a:cubicBezTo>
                    <a:pt x="3118680" y="329897"/>
                    <a:pt x="3173323" y="329897"/>
                    <a:pt x="3230005" y="329897"/>
                  </a:cubicBezTo>
                  <a:cubicBezTo>
                    <a:pt x="3230005" y="344577"/>
                    <a:pt x="3230005" y="357626"/>
                    <a:pt x="3230005" y="373938"/>
                  </a:cubicBezTo>
                  <a:cubicBezTo>
                    <a:pt x="3185557" y="373938"/>
                    <a:pt x="3140701" y="373938"/>
                    <a:pt x="3094621" y="373938"/>
                  </a:cubicBezTo>
                  <a:cubicBezTo>
                    <a:pt x="3094621" y="395550"/>
                    <a:pt x="3094621" y="414308"/>
                    <a:pt x="3094621" y="435105"/>
                  </a:cubicBezTo>
                  <a:cubicBezTo>
                    <a:pt x="3139477" y="435105"/>
                    <a:pt x="3184334" y="435105"/>
                    <a:pt x="3230413" y="435105"/>
                  </a:cubicBezTo>
                  <a:cubicBezTo>
                    <a:pt x="3230413" y="499127"/>
                    <a:pt x="3230413" y="561111"/>
                    <a:pt x="3230413" y="625133"/>
                  </a:cubicBezTo>
                  <a:cubicBezTo>
                    <a:pt x="3197790" y="626356"/>
                    <a:pt x="3168430" y="636143"/>
                    <a:pt x="3144778" y="660202"/>
                  </a:cubicBezTo>
                  <a:cubicBezTo>
                    <a:pt x="3121535" y="683446"/>
                    <a:pt x="3110932" y="711991"/>
                    <a:pt x="3110117" y="747876"/>
                  </a:cubicBezTo>
                  <a:cubicBezTo>
                    <a:pt x="3100738" y="747876"/>
                    <a:pt x="3091359" y="747876"/>
                    <a:pt x="3082388" y="747876"/>
                  </a:cubicBezTo>
                  <a:cubicBezTo>
                    <a:pt x="2338182" y="747876"/>
                    <a:pt x="1593977" y="747468"/>
                    <a:pt x="849771" y="747876"/>
                  </a:cubicBezTo>
                  <a:cubicBezTo>
                    <a:pt x="504786" y="747876"/>
                    <a:pt x="206288" y="964816"/>
                    <a:pt x="99449" y="1292267"/>
                  </a:cubicBezTo>
                  <a:cubicBezTo>
                    <a:pt x="81099" y="1347725"/>
                    <a:pt x="68458" y="1404408"/>
                    <a:pt x="64380" y="1463944"/>
                  </a:cubicBezTo>
                  <a:cubicBezTo>
                    <a:pt x="84361" y="1463944"/>
                    <a:pt x="103119" y="1463944"/>
                    <a:pt x="121877" y="1463944"/>
                  </a:cubicBezTo>
                  <a:cubicBezTo>
                    <a:pt x="129217" y="1427651"/>
                    <a:pt x="134926" y="1392174"/>
                    <a:pt x="143490" y="1357512"/>
                  </a:cubicBezTo>
                  <a:cubicBezTo>
                    <a:pt x="214036" y="1075326"/>
                    <a:pt x="448104" y="861239"/>
                    <a:pt x="735184" y="816791"/>
                  </a:cubicBezTo>
                  <a:cubicBezTo>
                    <a:pt x="769846" y="811490"/>
                    <a:pt x="805323" y="809043"/>
                    <a:pt x="840800" y="808635"/>
                  </a:cubicBezTo>
                  <a:cubicBezTo>
                    <a:pt x="940707" y="807412"/>
                    <a:pt x="1040614" y="808228"/>
                    <a:pt x="1140521" y="808228"/>
                  </a:cubicBezTo>
                  <a:cubicBezTo>
                    <a:pt x="1146638" y="808228"/>
                    <a:pt x="1152347" y="808228"/>
                    <a:pt x="1159687" y="808228"/>
                  </a:cubicBezTo>
                  <a:cubicBezTo>
                    <a:pt x="1159687" y="1076142"/>
                    <a:pt x="1159687" y="1342832"/>
                    <a:pt x="1159687" y="1612785"/>
                  </a:cubicBezTo>
                  <a:close/>
                  <a:moveTo>
                    <a:pt x="2078424" y="166376"/>
                  </a:moveTo>
                  <a:cubicBezTo>
                    <a:pt x="1801946" y="166376"/>
                    <a:pt x="1527100" y="166376"/>
                    <a:pt x="1251846" y="166376"/>
                  </a:cubicBezTo>
                  <a:cubicBezTo>
                    <a:pt x="1251846" y="332344"/>
                    <a:pt x="1251846" y="497089"/>
                    <a:pt x="1251846" y="662649"/>
                  </a:cubicBezTo>
                  <a:cubicBezTo>
                    <a:pt x="1527916" y="662649"/>
                    <a:pt x="1802354" y="662649"/>
                    <a:pt x="2078424" y="662649"/>
                  </a:cubicBezTo>
                  <a:cubicBezTo>
                    <a:pt x="2078424" y="497089"/>
                    <a:pt x="2078424" y="333159"/>
                    <a:pt x="2078424" y="166376"/>
                  </a:cubicBezTo>
                  <a:close/>
                  <a:moveTo>
                    <a:pt x="1132366" y="663056"/>
                  </a:moveTo>
                  <a:cubicBezTo>
                    <a:pt x="1132366" y="495865"/>
                    <a:pt x="1132366" y="331120"/>
                    <a:pt x="1132366" y="164745"/>
                  </a:cubicBezTo>
                  <a:cubicBezTo>
                    <a:pt x="1124210" y="164745"/>
                    <a:pt x="1117277" y="164745"/>
                    <a:pt x="1110753" y="164745"/>
                  </a:cubicBezTo>
                  <a:cubicBezTo>
                    <a:pt x="944377" y="164745"/>
                    <a:pt x="778001" y="164745"/>
                    <a:pt x="611626" y="164745"/>
                  </a:cubicBezTo>
                  <a:cubicBezTo>
                    <a:pt x="536593" y="164745"/>
                    <a:pt x="487659" y="198183"/>
                    <a:pt x="459522" y="267914"/>
                  </a:cubicBezTo>
                  <a:cubicBezTo>
                    <a:pt x="409773" y="392696"/>
                    <a:pt x="360431" y="517478"/>
                    <a:pt x="310681" y="642259"/>
                  </a:cubicBezTo>
                  <a:cubicBezTo>
                    <a:pt x="308234" y="648376"/>
                    <a:pt x="306603" y="654901"/>
                    <a:pt x="303749" y="662649"/>
                  </a:cubicBezTo>
                  <a:cubicBezTo>
                    <a:pt x="352275" y="662649"/>
                    <a:pt x="398762" y="662649"/>
                    <a:pt x="445658" y="662649"/>
                  </a:cubicBezTo>
                  <a:cubicBezTo>
                    <a:pt x="445250" y="652046"/>
                    <a:pt x="444026" y="642667"/>
                    <a:pt x="444026" y="633288"/>
                  </a:cubicBezTo>
                  <a:cubicBezTo>
                    <a:pt x="444434" y="591286"/>
                    <a:pt x="473387" y="552547"/>
                    <a:pt x="513350" y="546838"/>
                  </a:cubicBezTo>
                  <a:cubicBezTo>
                    <a:pt x="540263" y="542760"/>
                    <a:pt x="568400" y="546023"/>
                    <a:pt x="598984" y="546023"/>
                  </a:cubicBezTo>
                  <a:cubicBezTo>
                    <a:pt x="598984" y="585170"/>
                    <a:pt x="598984" y="623909"/>
                    <a:pt x="598984" y="662649"/>
                  </a:cubicBezTo>
                  <a:cubicBezTo>
                    <a:pt x="778409" y="663056"/>
                    <a:pt x="954980" y="663056"/>
                    <a:pt x="1132366" y="663056"/>
                  </a:cubicBezTo>
                  <a:close/>
                  <a:moveTo>
                    <a:pt x="3028560" y="663056"/>
                  </a:moveTo>
                  <a:cubicBezTo>
                    <a:pt x="3025298" y="657348"/>
                    <a:pt x="3023259" y="653270"/>
                    <a:pt x="3020812" y="649192"/>
                  </a:cubicBezTo>
                  <a:cubicBezTo>
                    <a:pt x="2914381" y="492195"/>
                    <a:pt x="2807949" y="335606"/>
                    <a:pt x="2702333" y="178202"/>
                  </a:cubicBezTo>
                  <a:cubicBezTo>
                    <a:pt x="2694585" y="166784"/>
                    <a:pt x="2686022" y="164337"/>
                    <a:pt x="2673788" y="164337"/>
                  </a:cubicBezTo>
                  <a:cubicBezTo>
                    <a:pt x="2522093" y="164745"/>
                    <a:pt x="2370805" y="164337"/>
                    <a:pt x="2219109" y="164745"/>
                  </a:cubicBezTo>
                  <a:cubicBezTo>
                    <a:pt x="2211769" y="164745"/>
                    <a:pt x="2204837" y="165152"/>
                    <a:pt x="2198312" y="165560"/>
                  </a:cubicBezTo>
                  <a:cubicBezTo>
                    <a:pt x="2198312" y="332752"/>
                    <a:pt x="2198312" y="497496"/>
                    <a:pt x="2198312" y="662649"/>
                  </a:cubicBezTo>
                  <a:cubicBezTo>
                    <a:pt x="2475197" y="663056"/>
                    <a:pt x="2750451" y="663056"/>
                    <a:pt x="3028560" y="663056"/>
                  </a:cubicBezTo>
                  <a:close/>
                  <a:moveTo>
                    <a:pt x="718465" y="1334269"/>
                  </a:moveTo>
                  <a:cubicBezTo>
                    <a:pt x="675648" y="1334269"/>
                    <a:pt x="632830" y="1334269"/>
                    <a:pt x="590013" y="1334269"/>
                  </a:cubicBezTo>
                  <a:cubicBezTo>
                    <a:pt x="558206" y="1334269"/>
                    <a:pt x="534147" y="1347318"/>
                    <a:pt x="516612" y="1374231"/>
                  </a:cubicBezTo>
                  <a:cubicBezTo>
                    <a:pt x="497854" y="1403184"/>
                    <a:pt x="479504" y="1432952"/>
                    <a:pt x="457891" y="1459866"/>
                  </a:cubicBezTo>
                  <a:cubicBezTo>
                    <a:pt x="433016" y="1490450"/>
                    <a:pt x="428938" y="1523073"/>
                    <a:pt x="433832" y="1560589"/>
                  </a:cubicBezTo>
                  <a:cubicBezTo>
                    <a:pt x="452182" y="1699235"/>
                    <a:pt x="559021" y="1798327"/>
                    <a:pt x="701746" y="1808114"/>
                  </a:cubicBezTo>
                  <a:cubicBezTo>
                    <a:pt x="829382" y="1816677"/>
                    <a:pt x="952125" y="1725333"/>
                    <a:pt x="984340" y="1595658"/>
                  </a:cubicBezTo>
                  <a:cubicBezTo>
                    <a:pt x="999020" y="1537345"/>
                    <a:pt x="1001467" y="1480255"/>
                    <a:pt x="957018" y="1430913"/>
                  </a:cubicBezTo>
                  <a:cubicBezTo>
                    <a:pt x="942338" y="1414602"/>
                    <a:pt x="930920" y="1394621"/>
                    <a:pt x="919094" y="1375455"/>
                  </a:cubicBezTo>
                  <a:cubicBezTo>
                    <a:pt x="901152" y="1347318"/>
                    <a:pt x="875869" y="1333861"/>
                    <a:pt x="842431" y="1334269"/>
                  </a:cubicBezTo>
                  <a:cubicBezTo>
                    <a:pt x="801245" y="1334269"/>
                    <a:pt x="759651" y="1334269"/>
                    <a:pt x="718465" y="1334269"/>
                  </a:cubicBezTo>
                  <a:close/>
                  <a:moveTo>
                    <a:pt x="152869" y="1519810"/>
                  </a:moveTo>
                  <a:cubicBezTo>
                    <a:pt x="132072" y="1519810"/>
                    <a:pt x="110867" y="1519403"/>
                    <a:pt x="90070" y="1519810"/>
                  </a:cubicBezTo>
                  <a:cubicBezTo>
                    <a:pt x="67234" y="1520218"/>
                    <a:pt x="58263" y="1530413"/>
                    <a:pt x="57855" y="1554880"/>
                  </a:cubicBezTo>
                  <a:cubicBezTo>
                    <a:pt x="57447" y="1580978"/>
                    <a:pt x="65603" y="1591580"/>
                    <a:pt x="89662" y="1591988"/>
                  </a:cubicBezTo>
                  <a:cubicBezTo>
                    <a:pt x="131664" y="1592804"/>
                    <a:pt x="173666" y="1592804"/>
                    <a:pt x="215668" y="1591988"/>
                  </a:cubicBezTo>
                  <a:cubicBezTo>
                    <a:pt x="239319" y="1591580"/>
                    <a:pt x="246659" y="1581794"/>
                    <a:pt x="246251" y="1554064"/>
                  </a:cubicBezTo>
                  <a:cubicBezTo>
                    <a:pt x="245844" y="1529597"/>
                    <a:pt x="237688" y="1520218"/>
                    <a:pt x="214036" y="1519810"/>
                  </a:cubicBezTo>
                  <a:cubicBezTo>
                    <a:pt x="193647" y="1519810"/>
                    <a:pt x="173258" y="1519810"/>
                    <a:pt x="152869" y="1519810"/>
                  </a:cubicBezTo>
                  <a:close/>
                  <a:moveTo>
                    <a:pt x="1011254" y="900795"/>
                  </a:moveTo>
                  <a:cubicBezTo>
                    <a:pt x="952533" y="900795"/>
                    <a:pt x="895443" y="900795"/>
                    <a:pt x="837946" y="901202"/>
                  </a:cubicBezTo>
                  <a:cubicBezTo>
                    <a:pt x="834683" y="901202"/>
                    <a:pt x="828567" y="907319"/>
                    <a:pt x="828159" y="910581"/>
                  </a:cubicBezTo>
                  <a:cubicBezTo>
                    <a:pt x="826935" y="927300"/>
                    <a:pt x="827751" y="944019"/>
                    <a:pt x="827751" y="960331"/>
                  </a:cubicBezTo>
                  <a:cubicBezTo>
                    <a:pt x="890957" y="960331"/>
                    <a:pt x="950902" y="960331"/>
                    <a:pt x="1011254" y="960331"/>
                  </a:cubicBezTo>
                  <a:cubicBezTo>
                    <a:pt x="1011254" y="940757"/>
                    <a:pt x="1011254" y="921999"/>
                    <a:pt x="1011254" y="900795"/>
                  </a:cubicBezTo>
                  <a:close/>
                  <a:moveTo>
                    <a:pt x="541079" y="602705"/>
                  </a:moveTo>
                  <a:cubicBezTo>
                    <a:pt x="523952" y="598627"/>
                    <a:pt x="509680" y="604743"/>
                    <a:pt x="505194" y="619424"/>
                  </a:cubicBezTo>
                  <a:cubicBezTo>
                    <a:pt x="501932" y="630842"/>
                    <a:pt x="503155" y="646745"/>
                    <a:pt x="509272" y="656532"/>
                  </a:cubicBezTo>
                  <a:cubicBezTo>
                    <a:pt x="513757" y="663464"/>
                    <a:pt x="529253" y="663464"/>
                    <a:pt x="541079" y="666727"/>
                  </a:cubicBezTo>
                  <a:cubicBezTo>
                    <a:pt x="541079" y="641444"/>
                    <a:pt x="541079" y="622278"/>
                    <a:pt x="541079" y="602705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379ACB-6C66-41A2-AFAF-CE3F3133B02B}"/>
                </a:ext>
              </a:extLst>
            </p:cNvPr>
            <p:cNvSpPr/>
            <p:nvPr/>
          </p:nvSpPr>
          <p:spPr>
            <a:xfrm>
              <a:off x="6461175" y="4984605"/>
              <a:ext cx="2067464" cy="1052082"/>
            </a:xfrm>
            <a:custGeom>
              <a:avLst/>
              <a:gdLst>
                <a:gd name="connsiteX0" fmla="*/ 895085 w 2067463"/>
                <a:gd name="connsiteY0" fmla="*/ 709952 h 1052082"/>
                <a:gd name="connsiteX1" fmla="*/ 802111 w 2067463"/>
                <a:gd name="connsiteY1" fmla="*/ 791509 h 1052082"/>
                <a:gd name="connsiteX2" fmla="*/ 778051 w 2067463"/>
                <a:gd name="connsiteY2" fmla="*/ 802926 h 1052082"/>
                <a:gd name="connsiteX3" fmla="*/ 11418 w 2067463"/>
                <a:gd name="connsiteY3" fmla="*/ 803334 h 1052082"/>
                <a:gd name="connsiteX4" fmla="*/ 0 w 2067463"/>
                <a:gd name="connsiteY4" fmla="*/ 802519 h 1052082"/>
                <a:gd name="connsiteX5" fmla="*/ 0 w 2067463"/>
                <a:gd name="connsiteY5" fmla="*/ 0 h 1052082"/>
                <a:gd name="connsiteX6" fmla="*/ 1886816 w 2067463"/>
                <a:gd name="connsiteY6" fmla="*/ 0 h 1052082"/>
                <a:gd name="connsiteX7" fmla="*/ 1886816 w 2067463"/>
                <a:gd name="connsiteY7" fmla="*/ 21613 h 1052082"/>
                <a:gd name="connsiteX8" fmla="*/ 1886000 w 2067463"/>
                <a:gd name="connsiteY8" fmla="*/ 366190 h 1052082"/>
                <a:gd name="connsiteX9" fmla="*/ 2008335 w 2067463"/>
                <a:gd name="connsiteY9" fmla="*/ 500351 h 1052082"/>
                <a:gd name="connsiteX10" fmla="*/ 2008335 w 2067463"/>
                <a:gd name="connsiteY10" fmla="*/ 603520 h 1052082"/>
                <a:gd name="connsiteX11" fmla="*/ 2008335 w 2067463"/>
                <a:gd name="connsiteY11" fmla="*/ 623909 h 1052082"/>
                <a:gd name="connsiteX12" fmla="*/ 2031987 w 2067463"/>
                <a:gd name="connsiteY12" fmla="*/ 670397 h 1052082"/>
                <a:gd name="connsiteX13" fmla="*/ 2064202 w 2067463"/>
                <a:gd name="connsiteY13" fmla="*/ 779683 h 1052082"/>
                <a:gd name="connsiteX14" fmla="*/ 1985907 w 2067463"/>
                <a:gd name="connsiteY14" fmla="*/ 839219 h 1052082"/>
                <a:gd name="connsiteX15" fmla="*/ 1849299 w 2067463"/>
                <a:gd name="connsiteY15" fmla="*/ 839219 h 1052082"/>
                <a:gd name="connsiteX16" fmla="*/ 1788947 w 2067463"/>
                <a:gd name="connsiteY16" fmla="*/ 813529 h 1052082"/>
                <a:gd name="connsiteX17" fmla="*/ 1764480 w 2067463"/>
                <a:gd name="connsiteY17" fmla="*/ 803742 h 1052082"/>
                <a:gd name="connsiteX18" fmla="*/ 1672729 w 2067463"/>
                <a:gd name="connsiteY18" fmla="*/ 803742 h 1052082"/>
                <a:gd name="connsiteX19" fmla="*/ 1643369 w 2067463"/>
                <a:gd name="connsiteY19" fmla="*/ 789877 h 1052082"/>
                <a:gd name="connsiteX20" fmla="*/ 1571191 w 2067463"/>
                <a:gd name="connsiteY20" fmla="*/ 699349 h 1052082"/>
                <a:gd name="connsiteX21" fmla="*/ 1428059 w 2067463"/>
                <a:gd name="connsiteY21" fmla="*/ 993362 h 1052082"/>
                <a:gd name="connsiteX22" fmla="*/ 1221312 w 2067463"/>
                <a:gd name="connsiteY22" fmla="*/ 1055345 h 1052082"/>
                <a:gd name="connsiteX23" fmla="*/ 895085 w 2067463"/>
                <a:gd name="connsiteY23" fmla="*/ 709952 h 1052082"/>
                <a:gd name="connsiteX24" fmla="*/ 1069617 w 2067463"/>
                <a:gd name="connsiteY24" fmla="*/ 665911 h 1052082"/>
                <a:gd name="connsiteX25" fmla="*/ 990507 w 2067463"/>
                <a:gd name="connsiteY25" fmla="*/ 665911 h 1052082"/>
                <a:gd name="connsiteX26" fmla="*/ 953806 w 2067463"/>
                <a:gd name="connsiteY26" fmla="*/ 700165 h 1052082"/>
                <a:gd name="connsiteX27" fmla="*/ 1292675 w 2067463"/>
                <a:gd name="connsiteY27" fmla="*/ 992546 h 1052082"/>
                <a:gd name="connsiteX28" fmla="*/ 1512470 w 2067463"/>
                <a:gd name="connsiteY28" fmla="*/ 684261 h 1052082"/>
                <a:gd name="connsiteX29" fmla="*/ 1501460 w 2067463"/>
                <a:gd name="connsiteY29" fmla="*/ 668358 h 1052082"/>
                <a:gd name="connsiteX30" fmla="*/ 1398698 w 2067463"/>
                <a:gd name="connsiteY30" fmla="*/ 667542 h 1052082"/>
                <a:gd name="connsiteX31" fmla="*/ 1247411 w 2067463"/>
                <a:gd name="connsiteY31" fmla="*/ 888561 h 1052082"/>
                <a:gd name="connsiteX32" fmla="*/ 1118551 w 2067463"/>
                <a:gd name="connsiteY32" fmla="*/ 843705 h 1052082"/>
                <a:gd name="connsiteX33" fmla="*/ 1069617 w 2067463"/>
                <a:gd name="connsiteY33" fmla="*/ 665911 h 1052082"/>
                <a:gd name="connsiteX34" fmla="*/ 399628 w 2067463"/>
                <a:gd name="connsiteY34" fmla="*/ 150880 h 1052082"/>
                <a:gd name="connsiteX35" fmla="*/ 1794249 w 2067463"/>
                <a:gd name="connsiteY35" fmla="*/ 150880 h 1052082"/>
                <a:gd name="connsiteX36" fmla="*/ 1794249 w 2067463"/>
                <a:gd name="connsiteY36" fmla="*/ 92975 h 1052082"/>
                <a:gd name="connsiteX37" fmla="*/ 399628 w 2067463"/>
                <a:gd name="connsiteY37" fmla="*/ 92975 h 1052082"/>
                <a:gd name="connsiteX38" fmla="*/ 399628 w 2067463"/>
                <a:gd name="connsiteY38" fmla="*/ 150880 h 1052082"/>
                <a:gd name="connsiteX39" fmla="*/ 1281664 w 2067463"/>
                <a:gd name="connsiteY39" fmla="*/ 666727 h 1052082"/>
                <a:gd name="connsiteX40" fmla="*/ 1277994 w 2067463"/>
                <a:gd name="connsiteY40" fmla="*/ 768265 h 1052082"/>
                <a:gd name="connsiteX41" fmla="*/ 1195622 w 2067463"/>
                <a:gd name="connsiteY41" fmla="*/ 771935 h 1052082"/>
                <a:gd name="connsiteX42" fmla="*/ 1169932 w 2067463"/>
                <a:gd name="connsiteY42" fmla="*/ 734419 h 1052082"/>
                <a:gd name="connsiteX43" fmla="*/ 1187874 w 2067463"/>
                <a:gd name="connsiteY43" fmla="*/ 666319 h 1052082"/>
                <a:gd name="connsiteX44" fmla="*/ 1142610 w 2067463"/>
                <a:gd name="connsiteY44" fmla="*/ 666727 h 1052082"/>
                <a:gd name="connsiteX45" fmla="*/ 1127114 w 2067463"/>
                <a:gd name="connsiteY45" fmla="*/ 678552 h 1052082"/>
                <a:gd name="connsiteX46" fmla="*/ 1156475 w 2067463"/>
                <a:gd name="connsiteY46" fmla="*/ 801295 h 1052082"/>
                <a:gd name="connsiteX47" fmla="*/ 1284927 w 2067463"/>
                <a:gd name="connsiteY47" fmla="*/ 820461 h 1052082"/>
                <a:gd name="connsiteX48" fmla="*/ 1348541 w 2067463"/>
                <a:gd name="connsiteY48" fmla="*/ 709136 h 1052082"/>
                <a:gd name="connsiteX49" fmla="*/ 1300423 w 2067463"/>
                <a:gd name="connsiteY49" fmla="*/ 665911 h 1052082"/>
                <a:gd name="connsiteX50" fmla="*/ 1281664 w 2067463"/>
                <a:gd name="connsiteY50" fmla="*/ 666727 h 1052082"/>
                <a:gd name="connsiteX51" fmla="*/ 1915768 w 2067463"/>
                <a:gd name="connsiteY51" fmla="*/ 782945 h 1052082"/>
                <a:gd name="connsiteX52" fmla="*/ 1915768 w 2067463"/>
                <a:gd name="connsiteY52" fmla="*/ 782945 h 1052082"/>
                <a:gd name="connsiteX53" fmla="*/ 1976936 w 2067463"/>
                <a:gd name="connsiteY53" fmla="*/ 782945 h 1052082"/>
                <a:gd name="connsiteX54" fmla="*/ 1981014 w 2067463"/>
                <a:gd name="connsiteY54" fmla="*/ 782945 h 1052082"/>
                <a:gd name="connsiteX55" fmla="*/ 2012005 w 2067463"/>
                <a:gd name="connsiteY55" fmla="*/ 745021 h 1052082"/>
                <a:gd name="connsiteX56" fmla="*/ 1979790 w 2067463"/>
                <a:gd name="connsiteY56" fmla="*/ 710767 h 1052082"/>
                <a:gd name="connsiteX57" fmla="*/ 1855824 w 2067463"/>
                <a:gd name="connsiteY57" fmla="*/ 710767 h 1052082"/>
                <a:gd name="connsiteX58" fmla="*/ 1823201 w 2067463"/>
                <a:gd name="connsiteY58" fmla="*/ 745429 h 1052082"/>
                <a:gd name="connsiteX59" fmla="*/ 1855009 w 2067463"/>
                <a:gd name="connsiteY59" fmla="*/ 782537 h 1052082"/>
                <a:gd name="connsiteX60" fmla="*/ 1915768 w 2067463"/>
                <a:gd name="connsiteY60" fmla="*/ 782945 h 1052082"/>
                <a:gd name="connsiteX61" fmla="*/ 247525 w 2067463"/>
                <a:gd name="connsiteY61" fmla="*/ 151696 h 1052082"/>
                <a:gd name="connsiteX62" fmla="*/ 247525 w 2067463"/>
                <a:gd name="connsiteY62" fmla="*/ 108471 h 1052082"/>
                <a:gd name="connsiteX63" fmla="*/ 229582 w 2067463"/>
                <a:gd name="connsiteY63" fmla="*/ 91344 h 1052082"/>
                <a:gd name="connsiteX64" fmla="*/ 77071 w 2067463"/>
                <a:gd name="connsiteY64" fmla="*/ 91751 h 1052082"/>
                <a:gd name="connsiteX65" fmla="*/ 63614 w 2067463"/>
                <a:gd name="connsiteY65" fmla="*/ 93790 h 1052082"/>
                <a:gd name="connsiteX66" fmla="*/ 63614 w 2067463"/>
                <a:gd name="connsiteY66" fmla="*/ 151696 h 1052082"/>
                <a:gd name="connsiteX67" fmla="*/ 247525 w 2067463"/>
                <a:gd name="connsiteY67" fmla="*/ 151696 h 1052082"/>
                <a:gd name="connsiteX68" fmla="*/ 1233954 w 2067463"/>
                <a:gd name="connsiteY68" fmla="*/ 688747 h 1052082"/>
                <a:gd name="connsiteX69" fmla="*/ 1204185 w 2067463"/>
                <a:gd name="connsiteY69" fmla="*/ 718107 h 1052082"/>
                <a:gd name="connsiteX70" fmla="*/ 1233954 w 2067463"/>
                <a:gd name="connsiteY70" fmla="*/ 747876 h 1052082"/>
                <a:gd name="connsiteX71" fmla="*/ 1263722 w 2067463"/>
                <a:gd name="connsiteY71" fmla="*/ 718107 h 1052082"/>
                <a:gd name="connsiteX72" fmla="*/ 1233954 w 2067463"/>
                <a:gd name="connsiteY72" fmla="*/ 688747 h 105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67463" h="1052082">
                  <a:moveTo>
                    <a:pt x="895085" y="709952"/>
                  </a:moveTo>
                  <a:cubicBezTo>
                    <a:pt x="867356" y="734419"/>
                    <a:pt x="835141" y="763371"/>
                    <a:pt x="802111" y="791509"/>
                  </a:cubicBezTo>
                  <a:cubicBezTo>
                    <a:pt x="795586" y="797217"/>
                    <a:pt x="786207" y="802926"/>
                    <a:pt x="778051" y="802926"/>
                  </a:cubicBezTo>
                  <a:cubicBezTo>
                    <a:pt x="522371" y="803334"/>
                    <a:pt x="267098" y="803334"/>
                    <a:pt x="11418" y="803334"/>
                  </a:cubicBezTo>
                  <a:cubicBezTo>
                    <a:pt x="8156" y="803334"/>
                    <a:pt x="4893" y="802926"/>
                    <a:pt x="0" y="802519"/>
                  </a:cubicBezTo>
                  <a:cubicBezTo>
                    <a:pt x="0" y="535012"/>
                    <a:pt x="0" y="268322"/>
                    <a:pt x="0" y="0"/>
                  </a:cubicBezTo>
                  <a:cubicBezTo>
                    <a:pt x="627987" y="0"/>
                    <a:pt x="1255974" y="0"/>
                    <a:pt x="1886816" y="0"/>
                  </a:cubicBezTo>
                  <a:cubicBezTo>
                    <a:pt x="1886816" y="7340"/>
                    <a:pt x="1886816" y="14272"/>
                    <a:pt x="1886816" y="21613"/>
                  </a:cubicBezTo>
                  <a:cubicBezTo>
                    <a:pt x="1886816" y="136608"/>
                    <a:pt x="1888855" y="251195"/>
                    <a:pt x="1886000" y="366190"/>
                  </a:cubicBezTo>
                  <a:cubicBezTo>
                    <a:pt x="1884369" y="433066"/>
                    <a:pt x="1923516" y="495457"/>
                    <a:pt x="2008335" y="500351"/>
                  </a:cubicBezTo>
                  <a:cubicBezTo>
                    <a:pt x="2008335" y="534605"/>
                    <a:pt x="2008335" y="568858"/>
                    <a:pt x="2008335" y="603520"/>
                  </a:cubicBezTo>
                  <a:cubicBezTo>
                    <a:pt x="2008335" y="610452"/>
                    <a:pt x="2009151" y="617385"/>
                    <a:pt x="2008335" y="623909"/>
                  </a:cubicBezTo>
                  <a:cubicBezTo>
                    <a:pt x="2005481" y="645114"/>
                    <a:pt x="2011597" y="658163"/>
                    <a:pt x="2031987" y="670397"/>
                  </a:cubicBezTo>
                  <a:cubicBezTo>
                    <a:pt x="2069095" y="692009"/>
                    <a:pt x="2074396" y="729933"/>
                    <a:pt x="2064202" y="779683"/>
                  </a:cubicBezTo>
                  <a:cubicBezTo>
                    <a:pt x="2056861" y="814752"/>
                    <a:pt x="2024646" y="838404"/>
                    <a:pt x="1985907" y="839219"/>
                  </a:cubicBezTo>
                  <a:cubicBezTo>
                    <a:pt x="1940235" y="840443"/>
                    <a:pt x="1894971" y="840035"/>
                    <a:pt x="1849299" y="839219"/>
                  </a:cubicBezTo>
                  <a:cubicBezTo>
                    <a:pt x="1826056" y="838811"/>
                    <a:pt x="1806074" y="829840"/>
                    <a:pt x="1788947" y="813529"/>
                  </a:cubicBezTo>
                  <a:cubicBezTo>
                    <a:pt x="1782831" y="807820"/>
                    <a:pt x="1773044" y="804150"/>
                    <a:pt x="1764480" y="803742"/>
                  </a:cubicBezTo>
                  <a:cubicBezTo>
                    <a:pt x="1733897" y="802519"/>
                    <a:pt x="1703313" y="802519"/>
                    <a:pt x="1672729" y="803742"/>
                  </a:cubicBezTo>
                  <a:cubicBezTo>
                    <a:pt x="1659680" y="804150"/>
                    <a:pt x="1651524" y="800480"/>
                    <a:pt x="1643369" y="789877"/>
                  </a:cubicBezTo>
                  <a:cubicBezTo>
                    <a:pt x="1621348" y="760925"/>
                    <a:pt x="1598105" y="732788"/>
                    <a:pt x="1571191" y="699349"/>
                  </a:cubicBezTo>
                  <a:cubicBezTo>
                    <a:pt x="1571599" y="825355"/>
                    <a:pt x="1525519" y="922407"/>
                    <a:pt x="1428059" y="993362"/>
                  </a:cubicBezTo>
                  <a:cubicBezTo>
                    <a:pt x="1366483" y="1037810"/>
                    <a:pt x="1296752" y="1057383"/>
                    <a:pt x="1221312" y="1055345"/>
                  </a:cubicBezTo>
                  <a:cubicBezTo>
                    <a:pt x="1050451" y="1050043"/>
                    <a:pt x="886930" y="903241"/>
                    <a:pt x="895085" y="709952"/>
                  </a:cubicBezTo>
                  <a:close/>
                  <a:moveTo>
                    <a:pt x="1069617" y="665911"/>
                  </a:moveTo>
                  <a:cubicBezTo>
                    <a:pt x="1041888" y="665911"/>
                    <a:pt x="1016197" y="665911"/>
                    <a:pt x="990507" y="665911"/>
                  </a:cubicBezTo>
                  <a:cubicBezTo>
                    <a:pt x="955437" y="665911"/>
                    <a:pt x="955437" y="665911"/>
                    <a:pt x="953806" y="700165"/>
                  </a:cubicBezTo>
                  <a:cubicBezTo>
                    <a:pt x="944019" y="886930"/>
                    <a:pt x="1109580" y="1029654"/>
                    <a:pt x="1292675" y="992546"/>
                  </a:cubicBezTo>
                  <a:cubicBezTo>
                    <a:pt x="1432544" y="964409"/>
                    <a:pt x="1531636" y="825762"/>
                    <a:pt x="1512470" y="684261"/>
                  </a:cubicBezTo>
                  <a:cubicBezTo>
                    <a:pt x="1511655" y="678145"/>
                    <a:pt x="1505538" y="668358"/>
                    <a:pt x="1501460" y="668358"/>
                  </a:cubicBezTo>
                  <a:cubicBezTo>
                    <a:pt x="1467614" y="667134"/>
                    <a:pt x="1433360" y="667542"/>
                    <a:pt x="1398698" y="667542"/>
                  </a:cubicBezTo>
                  <a:cubicBezTo>
                    <a:pt x="1427651" y="796402"/>
                    <a:pt x="1338754" y="881629"/>
                    <a:pt x="1247411" y="888561"/>
                  </a:cubicBezTo>
                  <a:cubicBezTo>
                    <a:pt x="1198477" y="892231"/>
                    <a:pt x="1154436" y="877551"/>
                    <a:pt x="1118551" y="843705"/>
                  </a:cubicBezTo>
                  <a:cubicBezTo>
                    <a:pt x="1066762" y="795586"/>
                    <a:pt x="1054937" y="735642"/>
                    <a:pt x="1069617" y="665911"/>
                  </a:cubicBezTo>
                  <a:close/>
                  <a:moveTo>
                    <a:pt x="399628" y="150880"/>
                  </a:moveTo>
                  <a:cubicBezTo>
                    <a:pt x="866133" y="150880"/>
                    <a:pt x="1330598" y="150880"/>
                    <a:pt x="1794249" y="150880"/>
                  </a:cubicBezTo>
                  <a:cubicBezTo>
                    <a:pt x="1794249" y="130491"/>
                    <a:pt x="1794249" y="111733"/>
                    <a:pt x="1794249" y="92975"/>
                  </a:cubicBezTo>
                  <a:cubicBezTo>
                    <a:pt x="1328560" y="92975"/>
                    <a:pt x="864094" y="92975"/>
                    <a:pt x="399628" y="92975"/>
                  </a:cubicBezTo>
                  <a:cubicBezTo>
                    <a:pt x="399628" y="113364"/>
                    <a:pt x="399628" y="131306"/>
                    <a:pt x="399628" y="150880"/>
                  </a:cubicBezTo>
                  <a:close/>
                  <a:moveTo>
                    <a:pt x="1281664" y="666727"/>
                  </a:moveTo>
                  <a:cubicBezTo>
                    <a:pt x="1307355" y="712806"/>
                    <a:pt x="1305724" y="743798"/>
                    <a:pt x="1277994" y="768265"/>
                  </a:cubicBezTo>
                  <a:cubicBezTo>
                    <a:pt x="1255158" y="788246"/>
                    <a:pt x="1218458" y="791101"/>
                    <a:pt x="1195622" y="771935"/>
                  </a:cubicBezTo>
                  <a:cubicBezTo>
                    <a:pt x="1184612" y="762556"/>
                    <a:pt x="1175641" y="748283"/>
                    <a:pt x="1169932" y="734419"/>
                  </a:cubicBezTo>
                  <a:cubicBezTo>
                    <a:pt x="1160145" y="710359"/>
                    <a:pt x="1172786" y="689155"/>
                    <a:pt x="1187874" y="666319"/>
                  </a:cubicBezTo>
                  <a:cubicBezTo>
                    <a:pt x="1170339" y="666319"/>
                    <a:pt x="1156475" y="665095"/>
                    <a:pt x="1142610" y="666727"/>
                  </a:cubicBezTo>
                  <a:cubicBezTo>
                    <a:pt x="1136901" y="667542"/>
                    <a:pt x="1129561" y="673251"/>
                    <a:pt x="1127114" y="678552"/>
                  </a:cubicBezTo>
                  <a:cubicBezTo>
                    <a:pt x="1109580" y="718515"/>
                    <a:pt x="1122629" y="769896"/>
                    <a:pt x="1156475" y="801295"/>
                  </a:cubicBezTo>
                  <a:cubicBezTo>
                    <a:pt x="1191544" y="833918"/>
                    <a:pt x="1242109" y="841258"/>
                    <a:pt x="1284927" y="820461"/>
                  </a:cubicBezTo>
                  <a:cubicBezTo>
                    <a:pt x="1326521" y="799664"/>
                    <a:pt x="1353434" y="752769"/>
                    <a:pt x="1348541" y="709136"/>
                  </a:cubicBezTo>
                  <a:cubicBezTo>
                    <a:pt x="1344055" y="667542"/>
                    <a:pt x="1341609" y="665911"/>
                    <a:pt x="1300423" y="665911"/>
                  </a:cubicBezTo>
                  <a:cubicBezTo>
                    <a:pt x="1294714" y="666319"/>
                    <a:pt x="1289412" y="666727"/>
                    <a:pt x="1281664" y="666727"/>
                  </a:cubicBezTo>
                  <a:close/>
                  <a:moveTo>
                    <a:pt x="1915768" y="782945"/>
                  </a:moveTo>
                  <a:cubicBezTo>
                    <a:pt x="1915768" y="782945"/>
                    <a:pt x="1915768" y="782945"/>
                    <a:pt x="1915768" y="782945"/>
                  </a:cubicBezTo>
                  <a:cubicBezTo>
                    <a:pt x="1936157" y="782945"/>
                    <a:pt x="1956547" y="782945"/>
                    <a:pt x="1976936" y="782945"/>
                  </a:cubicBezTo>
                  <a:cubicBezTo>
                    <a:pt x="1978159" y="782945"/>
                    <a:pt x="1979790" y="782945"/>
                    <a:pt x="1981014" y="782945"/>
                  </a:cubicBezTo>
                  <a:cubicBezTo>
                    <a:pt x="2005073" y="781314"/>
                    <a:pt x="2012005" y="772750"/>
                    <a:pt x="2012005" y="745021"/>
                  </a:cubicBezTo>
                  <a:cubicBezTo>
                    <a:pt x="2011597" y="720554"/>
                    <a:pt x="2003442" y="710767"/>
                    <a:pt x="1979790" y="710767"/>
                  </a:cubicBezTo>
                  <a:cubicBezTo>
                    <a:pt x="1938604" y="710359"/>
                    <a:pt x="1897010" y="710359"/>
                    <a:pt x="1855824" y="710767"/>
                  </a:cubicBezTo>
                  <a:cubicBezTo>
                    <a:pt x="1832988" y="711175"/>
                    <a:pt x="1823609" y="721370"/>
                    <a:pt x="1823201" y="745429"/>
                  </a:cubicBezTo>
                  <a:cubicBezTo>
                    <a:pt x="1822793" y="771527"/>
                    <a:pt x="1831357" y="781722"/>
                    <a:pt x="1855009" y="782537"/>
                  </a:cubicBezTo>
                  <a:cubicBezTo>
                    <a:pt x="1874990" y="783353"/>
                    <a:pt x="1895379" y="782945"/>
                    <a:pt x="1915768" y="782945"/>
                  </a:cubicBezTo>
                  <a:close/>
                  <a:moveTo>
                    <a:pt x="247525" y="151696"/>
                  </a:moveTo>
                  <a:cubicBezTo>
                    <a:pt x="247525" y="136608"/>
                    <a:pt x="246709" y="122335"/>
                    <a:pt x="247525" y="108471"/>
                  </a:cubicBezTo>
                  <a:cubicBezTo>
                    <a:pt x="248340" y="94606"/>
                    <a:pt x="242224" y="91344"/>
                    <a:pt x="229582" y="91344"/>
                  </a:cubicBezTo>
                  <a:cubicBezTo>
                    <a:pt x="178609" y="91751"/>
                    <a:pt x="128044" y="91344"/>
                    <a:pt x="77071" y="91751"/>
                  </a:cubicBezTo>
                  <a:cubicBezTo>
                    <a:pt x="72585" y="91751"/>
                    <a:pt x="68100" y="92975"/>
                    <a:pt x="63614" y="93790"/>
                  </a:cubicBezTo>
                  <a:cubicBezTo>
                    <a:pt x="63614" y="113772"/>
                    <a:pt x="63614" y="132530"/>
                    <a:pt x="63614" y="151696"/>
                  </a:cubicBezTo>
                  <a:cubicBezTo>
                    <a:pt x="125190" y="151696"/>
                    <a:pt x="185134" y="151696"/>
                    <a:pt x="247525" y="151696"/>
                  </a:cubicBezTo>
                  <a:close/>
                  <a:moveTo>
                    <a:pt x="1233954" y="688747"/>
                  </a:moveTo>
                  <a:cubicBezTo>
                    <a:pt x="1217235" y="688747"/>
                    <a:pt x="1204185" y="701796"/>
                    <a:pt x="1204185" y="718107"/>
                  </a:cubicBezTo>
                  <a:cubicBezTo>
                    <a:pt x="1204185" y="734419"/>
                    <a:pt x="1218050" y="747876"/>
                    <a:pt x="1233954" y="747876"/>
                  </a:cubicBezTo>
                  <a:cubicBezTo>
                    <a:pt x="1249857" y="747876"/>
                    <a:pt x="1263722" y="734011"/>
                    <a:pt x="1263722" y="718107"/>
                  </a:cubicBezTo>
                  <a:cubicBezTo>
                    <a:pt x="1264130" y="701796"/>
                    <a:pt x="1250265" y="688747"/>
                    <a:pt x="1233954" y="688747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F0D025-2EF4-4740-9D3B-FD46A69B10A1}"/>
                </a:ext>
              </a:extLst>
            </p:cNvPr>
            <p:cNvSpPr/>
            <p:nvPr/>
          </p:nvSpPr>
          <p:spPr>
            <a:xfrm>
              <a:off x="5647239" y="3623423"/>
              <a:ext cx="2609816" cy="538275"/>
            </a:xfrm>
            <a:custGeom>
              <a:avLst/>
              <a:gdLst>
                <a:gd name="connsiteX0" fmla="*/ 2341087 w 2609816"/>
                <a:gd name="connsiteY0" fmla="*/ 0 h 538274"/>
                <a:gd name="connsiteX1" fmla="*/ 2341087 w 2609816"/>
                <a:gd name="connsiteY1" fmla="*/ 207970 h 538274"/>
                <a:gd name="connsiteX2" fmla="*/ 2463422 w 2609816"/>
                <a:gd name="connsiteY2" fmla="*/ 207970 h 538274"/>
                <a:gd name="connsiteX3" fmla="*/ 2463422 w 2609816"/>
                <a:gd name="connsiteY3" fmla="*/ 264652 h 538274"/>
                <a:gd name="connsiteX4" fmla="*/ 1899865 w 2609816"/>
                <a:gd name="connsiteY4" fmla="*/ 264652 h 538274"/>
                <a:gd name="connsiteX5" fmla="*/ 1899865 w 2609816"/>
                <a:gd name="connsiteY5" fmla="*/ 387802 h 538274"/>
                <a:gd name="connsiteX6" fmla="*/ 1923108 w 2609816"/>
                <a:gd name="connsiteY6" fmla="*/ 389026 h 538274"/>
                <a:gd name="connsiteX7" fmla="*/ 2461383 w 2609816"/>
                <a:gd name="connsiteY7" fmla="*/ 389026 h 538274"/>
                <a:gd name="connsiteX8" fmla="*/ 2613079 w 2609816"/>
                <a:gd name="connsiteY8" fmla="*/ 516254 h 538274"/>
                <a:gd name="connsiteX9" fmla="*/ 2613079 w 2609816"/>
                <a:gd name="connsiteY9" fmla="*/ 524818 h 538274"/>
                <a:gd name="connsiteX10" fmla="*/ 2345165 w 2609816"/>
                <a:gd name="connsiteY10" fmla="*/ 498312 h 538274"/>
                <a:gd name="connsiteX11" fmla="*/ 170046 w 2609816"/>
                <a:gd name="connsiteY11" fmla="*/ 497496 h 538274"/>
                <a:gd name="connsiteX12" fmla="*/ 0 w 2609816"/>
                <a:gd name="connsiteY12" fmla="*/ 538275 h 538274"/>
                <a:gd name="connsiteX13" fmla="*/ 116626 w 2609816"/>
                <a:gd name="connsiteY13" fmla="*/ 397589 h 538274"/>
                <a:gd name="connsiteX14" fmla="*/ 176978 w 2609816"/>
                <a:gd name="connsiteY14" fmla="*/ 389434 h 538274"/>
                <a:gd name="connsiteX15" fmla="*/ 747875 w 2609816"/>
                <a:gd name="connsiteY15" fmla="*/ 389026 h 538274"/>
                <a:gd name="connsiteX16" fmla="*/ 773158 w 2609816"/>
                <a:gd name="connsiteY16" fmla="*/ 389026 h 538274"/>
                <a:gd name="connsiteX17" fmla="*/ 773158 w 2609816"/>
                <a:gd name="connsiteY17" fmla="*/ 266283 h 538274"/>
                <a:gd name="connsiteX18" fmla="*/ 355587 w 2609816"/>
                <a:gd name="connsiteY18" fmla="*/ 266283 h 538274"/>
                <a:gd name="connsiteX19" fmla="*/ 355587 w 2609816"/>
                <a:gd name="connsiteY19" fmla="*/ 209193 h 538274"/>
                <a:gd name="connsiteX20" fmla="*/ 382501 w 2609816"/>
                <a:gd name="connsiteY20" fmla="*/ 209193 h 538274"/>
                <a:gd name="connsiteX21" fmla="*/ 2037695 w 2609816"/>
                <a:gd name="connsiteY21" fmla="*/ 209601 h 538274"/>
                <a:gd name="connsiteX22" fmla="*/ 2075620 w 2609816"/>
                <a:gd name="connsiteY22" fmla="*/ 186357 h 538274"/>
                <a:gd name="connsiteX23" fmla="*/ 2341087 w 2609816"/>
                <a:gd name="connsiteY23" fmla="*/ 0 h 538274"/>
                <a:gd name="connsiteX24" fmla="*/ 1841144 w 2609816"/>
                <a:gd name="connsiteY24" fmla="*/ 270768 h 538274"/>
                <a:gd name="connsiteX25" fmla="*/ 831471 w 2609816"/>
                <a:gd name="connsiteY25" fmla="*/ 270768 h 538274"/>
                <a:gd name="connsiteX26" fmla="*/ 831471 w 2609816"/>
                <a:gd name="connsiteY26" fmla="*/ 386987 h 538274"/>
                <a:gd name="connsiteX27" fmla="*/ 1841144 w 2609816"/>
                <a:gd name="connsiteY27" fmla="*/ 386987 h 538274"/>
                <a:gd name="connsiteX28" fmla="*/ 1841144 w 2609816"/>
                <a:gd name="connsiteY28" fmla="*/ 270768 h 538274"/>
                <a:gd name="connsiteX29" fmla="*/ 2283589 w 2609816"/>
                <a:gd name="connsiteY29" fmla="*/ 73401 h 538274"/>
                <a:gd name="connsiteX30" fmla="*/ 2129855 w 2609816"/>
                <a:gd name="connsiteY30" fmla="*/ 207562 h 538274"/>
                <a:gd name="connsiteX31" fmla="*/ 2283589 w 2609816"/>
                <a:gd name="connsiteY31" fmla="*/ 207562 h 538274"/>
                <a:gd name="connsiteX32" fmla="*/ 2283589 w 2609816"/>
                <a:gd name="connsiteY32" fmla="*/ 73401 h 53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09816" h="538274">
                  <a:moveTo>
                    <a:pt x="2341087" y="0"/>
                  </a:moveTo>
                  <a:cubicBezTo>
                    <a:pt x="2341087" y="70139"/>
                    <a:pt x="2341087" y="137831"/>
                    <a:pt x="2341087" y="207970"/>
                  </a:cubicBezTo>
                  <a:cubicBezTo>
                    <a:pt x="2382273" y="207970"/>
                    <a:pt x="2422236" y="207970"/>
                    <a:pt x="2463422" y="207970"/>
                  </a:cubicBezTo>
                  <a:cubicBezTo>
                    <a:pt x="2463422" y="227543"/>
                    <a:pt x="2463422" y="244670"/>
                    <a:pt x="2463422" y="264652"/>
                  </a:cubicBezTo>
                  <a:cubicBezTo>
                    <a:pt x="2276249" y="264652"/>
                    <a:pt x="2088668" y="264652"/>
                    <a:pt x="1899865" y="264652"/>
                  </a:cubicBezTo>
                  <a:cubicBezTo>
                    <a:pt x="1899865" y="306653"/>
                    <a:pt x="1899865" y="345801"/>
                    <a:pt x="1899865" y="387802"/>
                  </a:cubicBezTo>
                  <a:cubicBezTo>
                    <a:pt x="1907613" y="388210"/>
                    <a:pt x="1915360" y="389026"/>
                    <a:pt x="1923108" y="389026"/>
                  </a:cubicBezTo>
                  <a:cubicBezTo>
                    <a:pt x="2102533" y="389026"/>
                    <a:pt x="2281958" y="389026"/>
                    <a:pt x="2461383" y="389026"/>
                  </a:cubicBezTo>
                  <a:cubicBezTo>
                    <a:pt x="2538454" y="389026"/>
                    <a:pt x="2603292" y="444077"/>
                    <a:pt x="2613079" y="516254"/>
                  </a:cubicBezTo>
                  <a:cubicBezTo>
                    <a:pt x="2613486" y="518293"/>
                    <a:pt x="2613079" y="519924"/>
                    <a:pt x="2613079" y="524818"/>
                  </a:cubicBezTo>
                  <a:cubicBezTo>
                    <a:pt x="2525813" y="486486"/>
                    <a:pt x="2434877" y="498312"/>
                    <a:pt x="2345165" y="498312"/>
                  </a:cubicBezTo>
                  <a:cubicBezTo>
                    <a:pt x="1620125" y="497496"/>
                    <a:pt x="895085" y="498312"/>
                    <a:pt x="170046" y="497496"/>
                  </a:cubicBezTo>
                  <a:cubicBezTo>
                    <a:pt x="109694" y="497496"/>
                    <a:pt x="52196" y="502797"/>
                    <a:pt x="0" y="538275"/>
                  </a:cubicBezTo>
                  <a:cubicBezTo>
                    <a:pt x="816" y="479554"/>
                    <a:pt x="53012" y="415532"/>
                    <a:pt x="116626" y="397589"/>
                  </a:cubicBezTo>
                  <a:cubicBezTo>
                    <a:pt x="135792" y="391880"/>
                    <a:pt x="156589" y="389434"/>
                    <a:pt x="176978" y="389434"/>
                  </a:cubicBezTo>
                  <a:cubicBezTo>
                    <a:pt x="367413" y="389026"/>
                    <a:pt x="557440" y="389026"/>
                    <a:pt x="747875" y="389026"/>
                  </a:cubicBezTo>
                  <a:cubicBezTo>
                    <a:pt x="756031" y="389026"/>
                    <a:pt x="763779" y="389026"/>
                    <a:pt x="773158" y="389026"/>
                  </a:cubicBezTo>
                  <a:cubicBezTo>
                    <a:pt x="773158" y="347024"/>
                    <a:pt x="773158" y="307469"/>
                    <a:pt x="773158" y="266283"/>
                  </a:cubicBezTo>
                  <a:cubicBezTo>
                    <a:pt x="633696" y="266283"/>
                    <a:pt x="495457" y="266283"/>
                    <a:pt x="355587" y="266283"/>
                  </a:cubicBezTo>
                  <a:cubicBezTo>
                    <a:pt x="355587" y="247117"/>
                    <a:pt x="355587" y="229990"/>
                    <a:pt x="355587" y="209193"/>
                  </a:cubicBezTo>
                  <a:cubicBezTo>
                    <a:pt x="364151" y="209193"/>
                    <a:pt x="373122" y="209193"/>
                    <a:pt x="382501" y="209193"/>
                  </a:cubicBezTo>
                  <a:cubicBezTo>
                    <a:pt x="934233" y="209193"/>
                    <a:pt x="1485964" y="209193"/>
                    <a:pt x="2037695" y="209601"/>
                  </a:cubicBezTo>
                  <a:cubicBezTo>
                    <a:pt x="2057269" y="209601"/>
                    <a:pt x="2066648" y="204707"/>
                    <a:pt x="2075620" y="186357"/>
                  </a:cubicBezTo>
                  <a:cubicBezTo>
                    <a:pt x="2127408" y="74624"/>
                    <a:pt x="2219975" y="18350"/>
                    <a:pt x="2341087" y="0"/>
                  </a:cubicBezTo>
                  <a:close/>
                  <a:moveTo>
                    <a:pt x="1841144" y="270768"/>
                  </a:moveTo>
                  <a:cubicBezTo>
                    <a:pt x="1502683" y="270768"/>
                    <a:pt x="1167077" y="270768"/>
                    <a:pt x="831471" y="270768"/>
                  </a:cubicBezTo>
                  <a:cubicBezTo>
                    <a:pt x="831471" y="310731"/>
                    <a:pt x="831471" y="349063"/>
                    <a:pt x="831471" y="386987"/>
                  </a:cubicBezTo>
                  <a:cubicBezTo>
                    <a:pt x="1169116" y="386987"/>
                    <a:pt x="1505130" y="386987"/>
                    <a:pt x="1841144" y="386987"/>
                  </a:cubicBezTo>
                  <a:cubicBezTo>
                    <a:pt x="1841144" y="347432"/>
                    <a:pt x="1841144" y="309508"/>
                    <a:pt x="1841144" y="270768"/>
                  </a:cubicBezTo>
                  <a:close/>
                  <a:moveTo>
                    <a:pt x="2283589" y="73401"/>
                  </a:moveTo>
                  <a:cubicBezTo>
                    <a:pt x="2223645" y="84411"/>
                    <a:pt x="2138826" y="159036"/>
                    <a:pt x="2129855" y="207562"/>
                  </a:cubicBezTo>
                  <a:cubicBezTo>
                    <a:pt x="2180828" y="207562"/>
                    <a:pt x="2231393" y="207562"/>
                    <a:pt x="2283589" y="207562"/>
                  </a:cubicBezTo>
                  <a:cubicBezTo>
                    <a:pt x="2283589" y="162706"/>
                    <a:pt x="2283589" y="119073"/>
                    <a:pt x="2283589" y="7340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E92F03-82C9-434A-BED2-70C2E3CE175C}"/>
                </a:ext>
              </a:extLst>
            </p:cNvPr>
            <p:cNvSpPr/>
            <p:nvPr/>
          </p:nvSpPr>
          <p:spPr>
            <a:xfrm>
              <a:off x="8409668" y="4861498"/>
              <a:ext cx="179425" cy="558664"/>
            </a:xfrm>
            <a:custGeom>
              <a:avLst/>
              <a:gdLst>
                <a:gd name="connsiteX0" fmla="*/ 182585 w 179424"/>
                <a:gd name="connsiteY0" fmla="*/ 280512 h 558663"/>
                <a:gd name="connsiteX1" fmla="*/ 182585 w 179424"/>
                <a:gd name="connsiteY1" fmla="*/ 496637 h 558663"/>
                <a:gd name="connsiteX2" fmla="*/ 118971 w 179424"/>
                <a:gd name="connsiteY2" fmla="*/ 560659 h 558663"/>
                <a:gd name="connsiteX3" fmla="*/ 55764 w 179424"/>
                <a:gd name="connsiteY3" fmla="*/ 560659 h 558663"/>
                <a:gd name="connsiteX4" fmla="*/ 306 w 179424"/>
                <a:gd name="connsiteY4" fmla="*/ 506016 h 558663"/>
                <a:gd name="connsiteX5" fmla="*/ 306 w 179424"/>
                <a:gd name="connsiteY5" fmla="*/ 55415 h 558663"/>
                <a:gd name="connsiteX6" fmla="*/ 53726 w 179424"/>
                <a:gd name="connsiteY6" fmla="*/ 772 h 558663"/>
                <a:gd name="connsiteX7" fmla="*/ 125088 w 179424"/>
                <a:gd name="connsiteY7" fmla="*/ 772 h 558663"/>
                <a:gd name="connsiteX8" fmla="*/ 182585 w 179424"/>
                <a:gd name="connsiteY8" fmla="*/ 60716 h 558663"/>
                <a:gd name="connsiteX9" fmla="*/ 182585 w 179424"/>
                <a:gd name="connsiteY9" fmla="*/ 280512 h 55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424" h="558663">
                  <a:moveTo>
                    <a:pt x="182585" y="280512"/>
                  </a:moveTo>
                  <a:cubicBezTo>
                    <a:pt x="182585" y="352690"/>
                    <a:pt x="182585" y="424460"/>
                    <a:pt x="182585" y="496637"/>
                  </a:cubicBezTo>
                  <a:cubicBezTo>
                    <a:pt x="182585" y="539862"/>
                    <a:pt x="161788" y="560252"/>
                    <a:pt x="118971" y="560659"/>
                  </a:cubicBezTo>
                  <a:cubicBezTo>
                    <a:pt x="97766" y="560659"/>
                    <a:pt x="76969" y="561067"/>
                    <a:pt x="55764" y="560659"/>
                  </a:cubicBezTo>
                  <a:cubicBezTo>
                    <a:pt x="22326" y="559844"/>
                    <a:pt x="306" y="539455"/>
                    <a:pt x="306" y="506016"/>
                  </a:cubicBezTo>
                  <a:cubicBezTo>
                    <a:pt x="-102" y="355952"/>
                    <a:pt x="-102" y="205887"/>
                    <a:pt x="306" y="55415"/>
                  </a:cubicBezTo>
                  <a:cubicBezTo>
                    <a:pt x="306" y="22792"/>
                    <a:pt x="21103" y="1995"/>
                    <a:pt x="53726" y="772"/>
                  </a:cubicBezTo>
                  <a:cubicBezTo>
                    <a:pt x="77377" y="-451"/>
                    <a:pt x="101436" y="-43"/>
                    <a:pt x="125088" y="772"/>
                  </a:cubicBezTo>
                  <a:cubicBezTo>
                    <a:pt x="161381" y="1995"/>
                    <a:pt x="182585" y="23608"/>
                    <a:pt x="182585" y="60716"/>
                  </a:cubicBezTo>
                  <a:cubicBezTo>
                    <a:pt x="182993" y="133710"/>
                    <a:pt x="182585" y="207111"/>
                    <a:pt x="182585" y="280512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D8FC7C-495E-4234-8C79-F47604D18020}"/>
                </a:ext>
              </a:extLst>
            </p:cNvPr>
            <p:cNvSpPr/>
            <p:nvPr/>
          </p:nvSpPr>
          <p:spPr>
            <a:xfrm>
              <a:off x="5127824" y="4981977"/>
              <a:ext cx="110102" cy="244670"/>
            </a:xfrm>
            <a:custGeom>
              <a:avLst/>
              <a:gdLst>
                <a:gd name="connsiteX0" fmla="*/ 112039 w 110101"/>
                <a:gd name="connsiteY0" fmla="*/ 181 h 244670"/>
                <a:gd name="connsiteX1" fmla="*/ 112039 w 110101"/>
                <a:gd name="connsiteY1" fmla="*/ 246483 h 244670"/>
                <a:gd name="connsiteX2" fmla="*/ 34560 w 110101"/>
                <a:gd name="connsiteY2" fmla="*/ 246075 h 244670"/>
                <a:gd name="connsiteX3" fmla="*/ 306 w 110101"/>
                <a:gd name="connsiteY3" fmla="*/ 207335 h 244670"/>
                <a:gd name="connsiteX4" fmla="*/ 306 w 110101"/>
                <a:gd name="connsiteY4" fmla="*/ 38513 h 244670"/>
                <a:gd name="connsiteX5" fmla="*/ 37414 w 110101"/>
                <a:gd name="connsiteY5" fmla="*/ 181 h 244670"/>
                <a:gd name="connsiteX6" fmla="*/ 112039 w 110101"/>
                <a:gd name="connsiteY6" fmla="*/ 181 h 2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01" h="244670">
                  <a:moveTo>
                    <a:pt x="112039" y="181"/>
                  </a:moveTo>
                  <a:cubicBezTo>
                    <a:pt x="112039" y="83369"/>
                    <a:pt x="112039" y="164110"/>
                    <a:pt x="112039" y="246483"/>
                  </a:cubicBezTo>
                  <a:cubicBezTo>
                    <a:pt x="85533" y="246483"/>
                    <a:pt x="60250" y="247706"/>
                    <a:pt x="34560" y="246075"/>
                  </a:cubicBezTo>
                  <a:cubicBezTo>
                    <a:pt x="14170" y="244852"/>
                    <a:pt x="306" y="228540"/>
                    <a:pt x="306" y="207335"/>
                  </a:cubicBezTo>
                  <a:cubicBezTo>
                    <a:pt x="-102" y="151061"/>
                    <a:pt x="-102" y="94787"/>
                    <a:pt x="306" y="38513"/>
                  </a:cubicBezTo>
                  <a:cubicBezTo>
                    <a:pt x="714" y="16493"/>
                    <a:pt x="15802" y="997"/>
                    <a:pt x="37414" y="181"/>
                  </a:cubicBezTo>
                  <a:cubicBezTo>
                    <a:pt x="61473" y="-227"/>
                    <a:pt x="85940" y="181"/>
                    <a:pt x="112039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8C4425-E7BA-406F-B246-7EA9651C01D7}"/>
                </a:ext>
              </a:extLst>
            </p:cNvPr>
            <p:cNvSpPr/>
            <p:nvPr/>
          </p:nvSpPr>
          <p:spPr>
            <a:xfrm>
              <a:off x="5295307" y="5694784"/>
              <a:ext cx="187581" cy="69323"/>
            </a:xfrm>
            <a:custGeom>
              <a:avLst/>
              <a:gdLst>
                <a:gd name="connsiteX0" fmla="*/ 95436 w 187580"/>
                <a:gd name="connsiteY0" fmla="*/ 181 h 69323"/>
                <a:gd name="connsiteX1" fmla="*/ 156196 w 187580"/>
                <a:gd name="connsiteY1" fmla="*/ 181 h 69323"/>
                <a:gd name="connsiteX2" fmla="*/ 188411 w 187580"/>
                <a:gd name="connsiteY2" fmla="*/ 34435 h 69323"/>
                <a:gd name="connsiteX3" fmla="*/ 157827 w 187580"/>
                <a:gd name="connsiteY3" fmla="*/ 72359 h 69323"/>
                <a:gd name="connsiteX4" fmla="*/ 31822 w 187580"/>
                <a:gd name="connsiteY4" fmla="*/ 72359 h 69323"/>
                <a:gd name="connsiteX5" fmla="*/ 14 w 187580"/>
                <a:gd name="connsiteY5" fmla="*/ 35251 h 69323"/>
                <a:gd name="connsiteX6" fmla="*/ 32229 w 187580"/>
                <a:gd name="connsiteY6" fmla="*/ 181 h 69323"/>
                <a:gd name="connsiteX7" fmla="*/ 95436 w 187580"/>
                <a:gd name="connsiteY7" fmla="*/ 181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580" h="69323">
                  <a:moveTo>
                    <a:pt x="95436" y="181"/>
                  </a:moveTo>
                  <a:cubicBezTo>
                    <a:pt x="115825" y="181"/>
                    <a:pt x="136214" y="-227"/>
                    <a:pt x="156196" y="181"/>
                  </a:cubicBezTo>
                  <a:cubicBezTo>
                    <a:pt x="179847" y="589"/>
                    <a:pt x="188411" y="9968"/>
                    <a:pt x="188411" y="34435"/>
                  </a:cubicBezTo>
                  <a:cubicBezTo>
                    <a:pt x="188818" y="61757"/>
                    <a:pt x="181478" y="71951"/>
                    <a:pt x="157827" y="72359"/>
                  </a:cubicBezTo>
                  <a:cubicBezTo>
                    <a:pt x="115825" y="73175"/>
                    <a:pt x="73823" y="73175"/>
                    <a:pt x="31822" y="72359"/>
                  </a:cubicBezTo>
                  <a:cubicBezTo>
                    <a:pt x="7762" y="71951"/>
                    <a:pt x="-393" y="61349"/>
                    <a:pt x="14" y="35251"/>
                  </a:cubicBezTo>
                  <a:cubicBezTo>
                    <a:pt x="422" y="11191"/>
                    <a:pt x="9394" y="997"/>
                    <a:pt x="32229" y="181"/>
                  </a:cubicBezTo>
                  <a:cubicBezTo>
                    <a:pt x="53434" y="181"/>
                    <a:pt x="74231" y="181"/>
                    <a:pt x="95436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B6C5121-59E0-4107-86B9-06FB1D92A6D9}"/>
                </a:ext>
              </a:extLst>
            </p:cNvPr>
            <p:cNvSpPr/>
            <p:nvPr/>
          </p:nvSpPr>
          <p:spPr>
            <a:xfrm>
              <a:off x="5741307" y="4776371"/>
              <a:ext cx="36701" cy="61168"/>
            </a:xfrm>
            <a:custGeom>
              <a:avLst/>
              <a:gdLst>
                <a:gd name="connsiteX0" fmla="*/ 37645 w 36700"/>
                <a:gd name="connsiteY0" fmla="*/ 65102 h 61167"/>
                <a:gd name="connsiteX1" fmla="*/ 5838 w 36700"/>
                <a:gd name="connsiteY1" fmla="*/ 54908 h 61167"/>
                <a:gd name="connsiteX2" fmla="*/ 1760 w 36700"/>
                <a:gd name="connsiteY2" fmla="*/ 17799 h 61167"/>
                <a:gd name="connsiteX3" fmla="*/ 37645 w 36700"/>
                <a:gd name="connsiteY3" fmla="*/ 1080 h 6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00" h="61167">
                  <a:moveTo>
                    <a:pt x="37645" y="65102"/>
                  </a:moveTo>
                  <a:cubicBezTo>
                    <a:pt x="25412" y="61840"/>
                    <a:pt x="9916" y="61840"/>
                    <a:pt x="5838" y="54908"/>
                  </a:cubicBezTo>
                  <a:cubicBezTo>
                    <a:pt x="-279" y="45121"/>
                    <a:pt x="-1502" y="29217"/>
                    <a:pt x="1760" y="17799"/>
                  </a:cubicBezTo>
                  <a:cubicBezTo>
                    <a:pt x="6246" y="3119"/>
                    <a:pt x="20111" y="-2590"/>
                    <a:pt x="37645" y="1080"/>
                  </a:cubicBezTo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6A0590D-F01E-4C43-85D7-6A3F130E5761}"/>
                </a:ext>
              </a:extLst>
            </p:cNvPr>
            <p:cNvSpPr/>
            <p:nvPr/>
          </p:nvSpPr>
          <p:spPr>
            <a:xfrm>
              <a:off x="8283955" y="5695475"/>
              <a:ext cx="187581" cy="69323"/>
            </a:xfrm>
            <a:custGeom>
              <a:avLst/>
              <a:gdLst>
                <a:gd name="connsiteX0" fmla="*/ 92988 w 187580"/>
                <a:gd name="connsiteY0" fmla="*/ 72076 h 69323"/>
                <a:gd name="connsiteX1" fmla="*/ 31821 w 187580"/>
                <a:gd name="connsiteY1" fmla="*/ 72076 h 69323"/>
                <a:gd name="connsiteX2" fmla="*/ 14 w 187580"/>
                <a:gd name="connsiteY2" fmla="*/ 34967 h 69323"/>
                <a:gd name="connsiteX3" fmla="*/ 32637 w 187580"/>
                <a:gd name="connsiteY3" fmla="*/ 306 h 69323"/>
                <a:gd name="connsiteX4" fmla="*/ 156603 w 187580"/>
                <a:gd name="connsiteY4" fmla="*/ 306 h 69323"/>
                <a:gd name="connsiteX5" fmla="*/ 188818 w 187580"/>
                <a:gd name="connsiteY5" fmla="*/ 34560 h 69323"/>
                <a:gd name="connsiteX6" fmla="*/ 157826 w 187580"/>
                <a:gd name="connsiteY6" fmla="*/ 72484 h 69323"/>
                <a:gd name="connsiteX7" fmla="*/ 153748 w 187580"/>
                <a:gd name="connsiteY7" fmla="*/ 72484 h 69323"/>
                <a:gd name="connsiteX8" fmla="*/ 92988 w 187580"/>
                <a:gd name="connsiteY8" fmla="*/ 72076 h 69323"/>
                <a:gd name="connsiteX9" fmla="*/ 92988 w 187580"/>
                <a:gd name="connsiteY9" fmla="*/ 72076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80" h="69323">
                  <a:moveTo>
                    <a:pt x="92988" y="72076"/>
                  </a:moveTo>
                  <a:cubicBezTo>
                    <a:pt x="72599" y="72076"/>
                    <a:pt x="52210" y="72484"/>
                    <a:pt x="31821" y="72076"/>
                  </a:cubicBezTo>
                  <a:cubicBezTo>
                    <a:pt x="8169" y="71260"/>
                    <a:pt x="-394" y="60658"/>
                    <a:pt x="14" y="34967"/>
                  </a:cubicBezTo>
                  <a:cubicBezTo>
                    <a:pt x="422" y="10908"/>
                    <a:pt x="9393" y="714"/>
                    <a:pt x="32637" y="306"/>
                  </a:cubicBezTo>
                  <a:cubicBezTo>
                    <a:pt x="73823" y="-102"/>
                    <a:pt x="115417" y="-102"/>
                    <a:pt x="156603" y="306"/>
                  </a:cubicBezTo>
                  <a:cubicBezTo>
                    <a:pt x="180254" y="714"/>
                    <a:pt x="188410" y="10093"/>
                    <a:pt x="188818" y="34560"/>
                  </a:cubicBezTo>
                  <a:cubicBezTo>
                    <a:pt x="189226" y="61881"/>
                    <a:pt x="181885" y="70852"/>
                    <a:pt x="157826" y="72484"/>
                  </a:cubicBezTo>
                  <a:cubicBezTo>
                    <a:pt x="156603" y="72484"/>
                    <a:pt x="154972" y="72484"/>
                    <a:pt x="153748" y="72484"/>
                  </a:cubicBezTo>
                  <a:cubicBezTo>
                    <a:pt x="133359" y="72076"/>
                    <a:pt x="112970" y="72076"/>
                    <a:pt x="92988" y="72076"/>
                  </a:cubicBezTo>
                  <a:cubicBezTo>
                    <a:pt x="92988" y="72076"/>
                    <a:pt x="92988" y="72076"/>
                    <a:pt x="92988" y="72076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A8087A7-2658-4189-914A-AEA18571577E}"/>
                </a:ext>
              </a:extLst>
            </p:cNvPr>
            <p:cNvSpPr/>
            <p:nvPr/>
          </p:nvSpPr>
          <p:spPr>
            <a:xfrm>
              <a:off x="7777093" y="3696824"/>
              <a:ext cx="150880" cy="130491"/>
            </a:xfrm>
            <a:custGeom>
              <a:avLst/>
              <a:gdLst>
                <a:gd name="connsiteX0" fmla="*/ 153735 w 150879"/>
                <a:gd name="connsiteY0" fmla="*/ 0 h 130490"/>
                <a:gd name="connsiteX1" fmla="*/ 153735 w 150879"/>
                <a:gd name="connsiteY1" fmla="*/ 134161 h 130490"/>
                <a:gd name="connsiteX2" fmla="*/ 0 w 150879"/>
                <a:gd name="connsiteY2" fmla="*/ 134161 h 130490"/>
                <a:gd name="connsiteX3" fmla="*/ 153735 w 150879"/>
                <a:gd name="connsiteY3" fmla="*/ 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879" h="130490">
                  <a:moveTo>
                    <a:pt x="153735" y="0"/>
                  </a:moveTo>
                  <a:cubicBezTo>
                    <a:pt x="153735" y="45264"/>
                    <a:pt x="153735" y="89305"/>
                    <a:pt x="153735" y="134161"/>
                  </a:cubicBezTo>
                  <a:cubicBezTo>
                    <a:pt x="101538" y="134161"/>
                    <a:pt x="50973" y="134161"/>
                    <a:pt x="0" y="134161"/>
                  </a:cubicBezTo>
                  <a:cubicBezTo>
                    <a:pt x="8563" y="85635"/>
                    <a:pt x="93382" y="11010"/>
                    <a:pt x="153735" y="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7A51378-11CF-4A9C-AACC-28AA655807F5}"/>
                </a:ext>
              </a:extLst>
            </p:cNvPr>
            <p:cNvSpPr/>
            <p:nvPr/>
          </p:nvSpPr>
          <p:spPr>
            <a:xfrm>
              <a:off x="5780176" y="5531851"/>
              <a:ext cx="338461" cy="338461"/>
            </a:xfrm>
            <a:custGeom>
              <a:avLst/>
              <a:gdLst>
                <a:gd name="connsiteX0" fmla="*/ 0 w 338460"/>
                <a:gd name="connsiteY0" fmla="*/ 170454 h 338460"/>
                <a:gd name="connsiteX1" fmla="*/ 170861 w 338460"/>
                <a:gd name="connsiteY1" fmla="*/ 0 h 338460"/>
                <a:gd name="connsiteX2" fmla="*/ 341723 w 338460"/>
                <a:gd name="connsiteY2" fmla="*/ 170861 h 338460"/>
                <a:gd name="connsiteX3" fmla="*/ 170454 w 338460"/>
                <a:gd name="connsiteY3" fmla="*/ 341723 h 338460"/>
                <a:gd name="connsiteX4" fmla="*/ 0 w 338460"/>
                <a:gd name="connsiteY4" fmla="*/ 170454 h 338460"/>
                <a:gd name="connsiteX5" fmla="*/ 56274 w 338460"/>
                <a:gd name="connsiteY5" fmla="*/ 171269 h 338460"/>
                <a:gd name="connsiteX6" fmla="*/ 170861 w 338460"/>
                <a:gd name="connsiteY6" fmla="*/ 285449 h 338460"/>
                <a:gd name="connsiteX7" fmla="*/ 285449 w 338460"/>
                <a:gd name="connsiteY7" fmla="*/ 170861 h 338460"/>
                <a:gd name="connsiteX8" fmla="*/ 169638 w 338460"/>
                <a:gd name="connsiteY8" fmla="*/ 56274 h 338460"/>
                <a:gd name="connsiteX9" fmla="*/ 56274 w 338460"/>
                <a:gd name="connsiteY9" fmla="*/ 171269 h 33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460" h="338460">
                  <a:moveTo>
                    <a:pt x="0" y="170454"/>
                  </a:moveTo>
                  <a:cubicBezTo>
                    <a:pt x="0" y="75440"/>
                    <a:pt x="75440" y="0"/>
                    <a:pt x="170861" y="0"/>
                  </a:cubicBezTo>
                  <a:cubicBezTo>
                    <a:pt x="265467" y="0"/>
                    <a:pt x="341723" y="76256"/>
                    <a:pt x="341723" y="170861"/>
                  </a:cubicBezTo>
                  <a:cubicBezTo>
                    <a:pt x="341723" y="265059"/>
                    <a:pt x="265059" y="341723"/>
                    <a:pt x="170454" y="341723"/>
                  </a:cubicBezTo>
                  <a:cubicBezTo>
                    <a:pt x="75848" y="341723"/>
                    <a:pt x="0" y="265467"/>
                    <a:pt x="0" y="170454"/>
                  </a:cubicBezTo>
                  <a:close/>
                  <a:moveTo>
                    <a:pt x="56274" y="171269"/>
                  </a:moveTo>
                  <a:cubicBezTo>
                    <a:pt x="56682" y="233660"/>
                    <a:pt x="108471" y="285449"/>
                    <a:pt x="170861" y="285449"/>
                  </a:cubicBezTo>
                  <a:cubicBezTo>
                    <a:pt x="232845" y="285449"/>
                    <a:pt x="285041" y="232844"/>
                    <a:pt x="285449" y="170861"/>
                  </a:cubicBezTo>
                  <a:cubicBezTo>
                    <a:pt x="285856" y="107655"/>
                    <a:pt x="232845" y="55866"/>
                    <a:pt x="169638" y="56274"/>
                  </a:cubicBezTo>
                  <a:cubicBezTo>
                    <a:pt x="106839" y="56682"/>
                    <a:pt x="55866" y="108471"/>
                    <a:pt x="56274" y="171269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ECC4648-94EF-4A4E-B02C-7FD36B447859}"/>
                </a:ext>
              </a:extLst>
            </p:cNvPr>
            <p:cNvSpPr/>
            <p:nvPr/>
          </p:nvSpPr>
          <p:spPr>
            <a:xfrm>
              <a:off x="5883753" y="5635412"/>
              <a:ext cx="130491" cy="130491"/>
            </a:xfrm>
            <a:custGeom>
              <a:avLst/>
              <a:gdLst>
                <a:gd name="connsiteX0" fmla="*/ 68100 w 130490"/>
                <a:gd name="connsiteY0" fmla="*/ 133361 h 130490"/>
                <a:gd name="connsiteX1" fmla="*/ 0 w 130490"/>
                <a:gd name="connsiteY1" fmla="*/ 66893 h 130490"/>
                <a:gd name="connsiteX2" fmla="*/ 66061 w 130490"/>
                <a:gd name="connsiteY2" fmla="*/ 16 h 130490"/>
                <a:gd name="connsiteX3" fmla="*/ 133345 w 130490"/>
                <a:gd name="connsiteY3" fmla="*/ 66893 h 130490"/>
                <a:gd name="connsiteX4" fmla="*/ 68100 w 130490"/>
                <a:gd name="connsiteY4" fmla="*/ 133361 h 130490"/>
                <a:gd name="connsiteX5" fmla="*/ 66469 w 130490"/>
                <a:gd name="connsiteY5" fmla="*/ 37940 h 130490"/>
                <a:gd name="connsiteX6" fmla="*/ 37516 w 130490"/>
                <a:gd name="connsiteY6" fmla="*/ 68116 h 130490"/>
                <a:gd name="connsiteX7" fmla="*/ 67692 w 130490"/>
                <a:gd name="connsiteY7" fmla="*/ 97476 h 130490"/>
                <a:gd name="connsiteX8" fmla="*/ 96645 w 130490"/>
                <a:gd name="connsiteY8" fmla="*/ 67300 h 130490"/>
                <a:gd name="connsiteX9" fmla="*/ 66469 w 130490"/>
                <a:gd name="connsiteY9" fmla="*/ 3794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490" h="130490">
                  <a:moveTo>
                    <a:pt x="68100" y="133361"/>
                  </a:moveTo>
                  <a:cubicBezTo>
                    <a:pt x="30176" y="133769"/>
                    <a:pt x="0" y="104001"/>
                    <a:pt x="0" y="66893"/>
                  </a:cubicBezTo>
                  <a:cubicBezTo>
                    <a:pt x="0" y="31008"/>
                    <a:pt x="29768" y="832"/>
                    <a:pt x="66061" y="16"/>
                  </a:cubicBezTo>
                  <a:cubicBezTo>
                    <a:pt x="102762" y="-799"/>
                    <a:pt x="133345" y="29377"/>
                    <a:pt x="133345" y="66893"/>
                  </a:cubicBezTo>
                  <a:cubicBezTo>
                    <a:pt x="133345" y="104409"/>
                    <a:pt x="105208" y="132954"/>
                    <a:pt x="68100" y="133361"/>
                  </a:cubicBezTo>
                  <a:close/>
                  <a:moveTo>
                    <a:pt x="66469" y="37940"/>
                  </a:moveTo>
                  <a:cubicBezTo>
                    <a:pt x="49750" y="38348"/>
                    <a:pt x="37516" y="50989"/>
                    <a:pt x="37516" y="68116"/>
                  </a:cubicBezTo>
                  <a:cubicBezTo>
                    <a:pt x="37924" y="84427"/>
                    <a:pt x="51381" y="97476"/>
                    <a:pt x="67692" y="97476"/>
                  </a:cubicBezTo>
                  <a:cubicBezTo>
                    <a:pt x="83596" y="97069"/>
                    <a:pt x="97053" y="83204"/>
                    <a:pt x="96645" y="67300"/>
                  </a:cubicBezTo>
                  <a:cubicBezTo>
                    <a:pt x="96237" y="50174"/>
                    <a:pt x="82780" y="37532"/>
                    <a:pt x="66469" y="3794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55BE2F1-D87D-4C1A-A4AC-B5060405FD5B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17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18">
            <a:extLst>
              <a:ext uri="{FF2B5EF4-FFF2-40B4-BE49-F238E27FC236}">
                <a16:creationId xmlns:a16="http://schemas.microsoft.com/office/drawing/2014/main" id="{0E2CD694-E224-4042-BE70-A3B112B05445}"/>
              </a:ext>
            </a:extLst>
          </p:cNvPr>
          <p:cNvGrpSpPr/>
          <p:nvPr userDrawn="1"/>
        </p:nvGrpSpPr>
        <p:grpSpPr>
          <a:xfrm>
            <a:off x="700336" y="2476600"/>
            <a:ext cx="5056030" cy="2797670"/>
            <a:chOff x="395536" y="2564904"/>
            <a:chExt cx="4749925" cy="2628292"/>
          </a:xfrm>
          <a:solidFill>
            <a:schemeClr val="tx1"/>
          </a:solidFill>
        </p:grpSpPr>
        <p:grpSp>
          <p:nvGrpSpPr>
            <p:cNvPr id="5" name="Group 19">
              <a:extLst>
                <a:ext uri="{FF2B5EF4-FFF2-40B4-BE49-F238E27FC236}">
                  <a16:creationId xmlns:a16="http://schemas.microsoft.com/office/drawing/2014/main" id="{F595D78B-2FF3-414F-B73D-55DF31A88DA5}"/>
                </a:ext>
              </a:extLst>
            </p:cNvPr>
            <p:cNvGrpSpPr/>
            <p:nvPr userDrawn="1"/>
          </p:nvGrpSpPr>
          <p:grpSpPr>
            <a:xfrm>
              <a:off x="395536" y="2564904"/>
              <a:ext cx="4749925" cy="2628292"/>
              <a:chOff x="395536" y="2204864"/>
              <a:chExt cx="5400600" cy="2988332"/>
            </a:xfrm>
            <a:grpFill/>
          </p:grpSpPr>
          <p:sp>
            <p:nvSpPr>
              <p:cNvPr id="7" name="Rounded Rectangle 3">
                <a:extLst>
                  <a:ext uri="{FF2B5EF4-FFF2-40B4-BE49-F238E27FC236}">
                    <a16:creationId xmlns:a16="http://schemas.microsoft.com/office/drawing/2014/main" id="{69C48C98-E3D5-492E-9567-053E52B7B9BA}"/>
                  </a:ext>
                </a:extLst>
              </p:cNvPr>
              <p:cNvSpPr/>
              <p:nvPr userDrawn="1"/>
            </p:nvSpPr>
            <p:spPr>
              <a:xfrm>
                <a:off x="971600" y="2204864"/>
                <a:ext cx="4248472" cy="2736304"/>
              </a:xfrm>
              <a:custGeom>
                <a:avLst/>
                <a:gdLst/>
                <a:ahLst/>
                <a:cxnLst/>
                <a:rect l="l" t="t" r="r" b="b"/>
                <a:pathLst>
                  <a:path w="4248472" h="2736304">
                    <a:moveTo>
                      <a:pt x="144016" y="144016"/>
                    </a:moveTo>
                    <a:lnTo>
                      <a:pt x="144016" y="2520280"/>
                    </a:lnTo>
                    <a:lnTo>
                      <a:pt x="4104456" y="2520280"/>
                    </a:lnTo>
                    <a:lnTo>
                      <a:pt x="4104456" y="144016"/>
                    </a:lnTo>
                    <a:close/>
                    <a:moveTo>
                      <a:pt x="119332" y="0"/>
                    </a:moveTo>
                    <a:lnTo>
                      <a:pt x="4129140" y="0"/>
                    </a:lnTo>
                    <a:cubicBezTo>
                      <a:pt x="4195045" y="0"/>
                      <a:pt x="4248472" y="53427"/>
                      <a:pt x="4248472" y="119332"/>
                    </a:cubicBezTo>
                    <a:lnTo>
                      <a:pt x="4248472" y="2736304"/>
                    </a:lnTo>
                    <a:lnTo>
                      <a:pt x="0" y="2736304"/>
                    </a:lnTo>
                    <a:lnTo>
                      <a:pt x="0" y="119332"/>
                    </a:lnTo>
                    <a:cubicBezTo>
                      <a:pt x="0" y="53427"/>
                      <a:pt x="53427" y="0"/>
                      <a:pt x="119332" y="0"/>
                    </a:cubicBezTo>
                    <a:close/>
                  </a:path>
                </a:pathLst>
              </a:cu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/>
              </a:p>
            </p:txBody>
          </p:sp>
          <p:sp>
            <p:nvSpPr>
              <p:cNvPr id="8" name="Rectangle 22">
                <a:extLst>
                  <a:ext uri="{FF2B5EF4-FFF2-40B4-BE49-F238E27FC236}">
                    <a16:creationId xmlns:a16="http://schemas.microsoft.com/office/drawing/2014/main" id="{3D9BCD3C-AFCF-4FF3-B2C4-E3BAB3314191}"/>
                  </a:ext>
                </a:extLst>
              </p:cNvPr>
              <p:cNvSpPr/>
              <p:nvPr userDrawn="1"/>
            </p:nvSpPr>
            <p:spPr>
              <a:xfrm>
                <a:off x="395536" y="4941168"/>
                <a:ext cx="5400600" cy="144016"/>
              </a:xfrm>
              <a:prstGeom prst="rect">
                <a:avLst/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/>
              </a:p>
            </p:txBody>
          </p:sp>
          <p:sp>
            <p:nvSpPr>
              <p:cNvPr id="9" name="Trapezoid 23">
                <a:extLst>
                  <a:ext uri="{FF2B5EF4-FFF2-40B4-BE49-F238E27FC236}">
                    <a16:creationId xmlns:a16="http://schemas.microsoft.com/office/drawing/2014/main" id="{7DB93663-F52F-49EB-AC3D-F30B337B8E3B}"/>
                  </a:ext>
                </a:extLst>
              </p:cNvPr>
              <p:cNvSpPr/>
              <p:nvPr userDrawn="1"/>
            </p:nvSpPr>
            <p:spPr>
              <a:xfrm rot="10800000">
                <a:off x="395536" y="5085184"/>
                <a:ext cx="5400600" cy="108012"/>
              </a:xfrm>
              <a:prstGeom prst="trapezoid">
                <a:avLst>
                  <a:gd name="adj" fmla="val 129851"/>
                </a:avLst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/>
              </a:p>
            </p:txBody>
          </p:sp>
        </p:grpSp>
        <p:sp>
          <p:nvSpPr>
            <p:cNvPr id="6" name="Rectangle 20">
              <a:extLst>
                <a:ext uri="{FF2B5EF4-FFF2-40B4-BE49-F238E27FC236}">
                  <a16:creationId xmlns:a16="http://schemas.microsoft.com/office/drawing/2014/main" id="{47F74038-45A3-4552-B7CF-24517B99C0F3}"/>
                </a:ext>
              </a:extLst>
            </p:cNvPr>
            <p:cNvSpPr/>
            <p:nvPr userDrawn="1"/>
          </p:nvSpPr>
          <p:spPr>
            <a:xfrm>
              <a:off x="2518470" y="5009698"/>
              <a:ext cx="504056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67601ADD-0FAE-4668-82D8-4345EA4885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46722" y="2602600"/>
            <a:ext cx="3736840" cy="22916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ED3BEB-BF03-410F-8AD1-5DCBCFEEB7AB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59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684641"/>
            <a:ext cx="10398202" cy="451586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40594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684641"/>
            <a:ext cx="10398202" cy="451586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59414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F5BEF8-2B51-4ACF-B07D-8E7C24C407A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34308" y="1617572"/>
            <a:ext cx="3622856" cy="3622856"/>
          </a:xfrm>
          <a:custGeom>
            <a:avLst/>
            <a:gdLst>
              <a:gd name="connsiteX0" fmla="*/ 1711572 w 3423144"/>
              <a:gd name="connsiteY0" fmla="*/ 0 h 3423144"/>
              <a:gd name="connsiteX1" fmla="*/ 3423144 w 3423144"/>
              <a:gd name="connsiteY1" fmla="*/ 1711572 h 3423144"/>
              <a:gd name="connsiteX2" fmla="*/ 1711572 w 3423144"/>
              <a:gd name="connsiteY2" fmla="*/ 3423144 h 3423144"/>
              <a:gd name="connsiteX3" fmla="*/ 0 w 3423144"/>
              <a:gd name="connsiteY3" fmla="*/ 1711572 h 3423144"/>
              <a:gd name="connsiteX4" fmla="*/ 1711572 w 3423144"/>
              <a:gd name="connsiteY4" fmla="*/ 0 h 3423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3144" h="3423144">
                <a:moveTo>
                  <a:pt x="1711572" y="0"/>
                </a:moveTo>
                <a:cubicBezTo>
                  <a:pt x="2656847" y="0"/>
                  <a:pt x="3423144" y="766297"/>
                  <a:pt x="3423144" y="1711572"/>
                </a:cubicBezTo>
                <a:cubicBezTo>
                  <a:pt x="3423144" y="2656847"/>
                  <a:pt x="2656847" y="3423144"/>
                  <a:pt x="1711572" y="3423144"/>
                </a:cubicBezTo>
                <a:cubicBezTo>
                  <a:pt x="766297" y="3423144"/>
                  <a:pt x="0" y="2656847"/>
                  <a:pt x="0" y="1711572"/>
                </a:cubicBezTo>
                <a:cubicBezTo>
                  <a:pt x="0" y="766297"/>
                  <a:pt x="766297" y="0"/>
                  <a:pt x="17115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520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7793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그림 개체 틀 98">
            <a:extLst>
              <a:ext uri="{FF2B5EF4-FFF2-40B4-BE49-F238E27FC236}">
                <a16:creationId xmlns:a16="http://schemas.microsoft.com/office/drawing/2014/main" id="{0A1D28A5-C8ED-494F-B0A6-DA3129E6FD2A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19464" y="182247"/>
            <a:ext cx="11855435" cy="3922026"/>
          </a:xfrm>
          <a:custGeom>
            <a:avLst/>
            <a:gdLst>
              <a:gd name="connsiteX0" fmla="*/ 6243358 w 11855435"/>
              <a:gd name="connsiteY0" fmla="*/ 3576829 h 3922026"/>
              <a:gd name="connsiteX1" fmla="*/ 6251037 w 11855435"/>
              <a:gd name="connsiteY1" fmla="*/ 3602459 h 3922026"/>
              <a:gd name="connsiteX2" fmla="*/ 6251033 w 11855435"/>
              <a:gd name="connsiteY2" fmla="*/ 3602462 h 3922026"/>
              <a:gd name="connsiteX3" fmla="*/ 6251308 w 11855435"/>
              <a:gd name="connsiteY3" fmla="*/ 3602684 h 3922026"/>
              <a:gd name="connsiteX4" fmla="*/ 6264042 w 11855435"/>
              <a:gd name="connsiteY4" fmla="*/ 3609951 h 3922026"/>
              <a:gd name="connsiteX5" fmla="*/ 6268882 w 11855435"/>
              <a:gd name="connsiteY5" fmla="*/ 3603328 h 3922026"/>
              <a:gd name="connsiteX6" fmla="*/ 6275688 w 11855435"/>
              <a:gd name="connsiteY6" fmla="*/ 3609645 h 3922026"/>
              <a:gd name="connsiteX7" fmla="*/ 6273077 w 11855435"/>
              <a:gd name="connsiteY7" fmla="*/ 3612272 h 3922026"/>
              <a:gd name="connsiteX8" fmla="*/ 6319107 w 11855435"/>
              <a:gd name="connsiteY8" fmla="*/ 3638809 h 3922026"/>
              <a:gd name="connsiteX9" fmla="*/ 6323556 w 11855435"/>
              <a:gd name="connsiteY9" fmla="*/ 3639687 h 3922026"/>
              <a:gd name="connsiteX10" fmla="*/ 6306654 w 11855435"/>
              <a:gd name="connsiteY10" fmla="*/ 3631053 h 3922026"/>
              <a:gd name="connsiteX11" fmla="*/ 6243358 w 11855435"/>
              <a:gd name="connsiteY11" fmla="*/ 3576829 h 3922026"/>
              <a:gd name="connsiteX12" fmla="*/ 6185871 w 11855435"/>
              <a:gd name="connsiteY12" fmla="*/ 3576465 h 3922026"/>
              <a:gd name="connsiteX13" fmla="*/ 6192060 w 11855435"/>
              <a:gd name="connsiteY13" fmla="*/ 3579700 h 3922026"/>
              <a:gd name="connsiteX14" fmla="*/ 6188983 w 11855435"/>
              <a:gd name="connsiteY14" fmla="*/ 3577771 h 3922026"/>
              <a:gd name="connsiteX15" fmla="*/ 6050189 w 11855435"/>
              <a:gd name="connsiteY15" fmla="*/ 3518445 h 3922026"/>
              <a:gd name="connsiteX16" fmla="*/ 6059740 w 11855435"/>
              <a:gd name="connsiteY16" fmla="*/ 3524753 h 3922026"/>
              <a:gd name="connsiteX17" fmla="*/ 6060488 w 11855435"/>
              <a:gd name="connsiteY17" fmla="*/ 3524620 h 3922026"/>
              <a:gd name="connsiteX18" fmla="*/ 6592793 w 11855435"/>
              <a:gd name="connsiteY18" fmla="*/ 3495054 h 3922026"/>
              <a:gd name="connsiteX19" fmla="*/ 6589360 w 11855435"/>
              <a:gd name="connsiteY19" fmla="*/ 3499432 h 3922026"/>
              <a:gd name="connsiteX20" fmla="*/ 6589638 w 11855435"/>
              <a:gd name="connsiteY20" fmla="*/ 3497718 h 3922026"/>
              <a:gd name="connsiteX21" fmla="*/ 7329456 w 11855435"/>
              <a:gd name="connsiteY21" fmla="*/ 3490159 h 3922026"/>
              <a:gd name="connsiteX22" fmla="*/ 7315012 w 11855435"/>
              <a:gd name="connsiteY22" fmla="*/ 3493970 h 3922026"/>
              <a:gd name="connsiteX23" fmla="*/ 7322324 w 11855435"/>
              <a:gd name="connsiteY23" fmla="*/ 3492846 h 3922026"/>
              <a:gd name="connsiteX24" fmla="*/ 6658310 w 11855435"/>
              <a:gd name="connsiteY24" fmla="*/ 3469410 h 3922026"/>
              <a:gd name="connsiteX25" fmla="*/ 6656575 w 11855435"/>
              <a:gd name="connsiteY25" fmla="*/ 3469754 h 3922026"/>
              <a:gd name="connsiteX26" fmla="*/ 6658098 w 11855435"/>
              <a:gd name="connsiteY26" fmla="*/ 3470451 h 3922026"/>
              <a:gd name="connsiteX27" fmla="*/ 2614447 w 11855435"/>
              <a:gd name="connsiteY27" fmla="*/ 3429966 h 3922026"/>
              <a:gd name="connsiteX28" fmla="*/ 2605099 w 11855435"/>
              <a:gd name="connsiteY28" fmla="*/ 3433127 h 3922026"/>
              <a:gd name="connsiteX29" fmla="*/ 2627052 w 11855435"/>
              <a:gd name="connsiteY29" fmla="*/ 3462972 h 3922026"/>
              <a:gd name="connsiteX30" fmla="*/ 2648647 w 11855435"/>
              <a:gd name="connsiteY30" fmla="*/ 3466455 h 3922026"/>
              <a:gd name="connsiteX31" fmla="*/ 2642655 w 11855435"/>
              <a:gd name="connsiteY31" fmla="*/ 3459608 h 3922026"/>
              <a:gd name="connsiteX32" fmla="*/ 2638473 w 11855435"/>
              <a:gd name="connsiteY32" fmla="*/ 3460872 h 3922026"/>
              <a:gd name="connsiteX33" fmla="*/ 7596709 w 11855435"/>
              <a:gd name="connsiteY33" fmla="*/ 3413878 h 3922026"/>
              <a:gd name="connsiteX34" fmla="*/ 7542710 w 11855435"/>
              <a:gd name="connsiteY34" fmla="*/ 3430176 h 3922026"/>
              <a:gd name="connsiteX35" fmla="*/ 7541903 w 11855435"/>
              <a:gd name="connsiteY35" fmla="*/ 3430726 h 3922026"/>
              <a:gd name="connsiteX36" fmla="*/ 7537304 w 11855435"/>
              <a:gd name="connsiteY36" fmla="*/ 3433018 h 3922026"/>
              <a:gd name="connsiteX37" fmla="*/ 7537138 w 11855435"/>
              <a:gd name="connsiteY37" fmla="*/ 3432979 h 3922026"/>
              <a:gd name="connsiteX38" fmla="*/ 7535704 w 11855435"/>
              <a:gd name="connsiteY38" fmla="*/ 3433816 h 3922026"/>
              <a:gd name="connsiteX39" fmla="*/ 7537304 w 11855435"/>
              <a:gd name="connsiteY39" fmla="*/ 3433018 h 3922026"/>
              <a:gd name="connsiteX40" fmla="*/ 7537873 w 11855435"/>
              <a:gd name="connsiteY40" fmla="*/ 3433152 h 3922026"/>
              <a:gd name="connsiteX41" fmla="*/ 7539190 w 11855435"/>
              <a:gd name="connsiteY41" fmla="*/ 3432483 h 3922026"/>
              <a:gd name="connsiteX42" fmla="*/ 7539154 w 11855435"/>
              <a:gd name="connsiteY42" fmla="*/ 3433067 h 3922026"/>
              <a:gd name="connsiteX43" fmla="*/ 7503988 w 11855435"/>
              <a:gd name="connsiteY43" fmla="*/ 3447112 h 3922026"/>
              <a:gd name="connsiteX44" fmla="*/ 7519350 w 11855435"/>
              <a:gd name="connsiteY44" fmla="*/ 3444756 h 3922026"/>
              <a:gd name="connsiteX45" fmla="*/ 7549405 w 11855435"/>
              <a:gd name="connsiteY45" fmla="*/ 3433433 h 3922026"/>
              <a:gd name="connsiteX46" fmla="*/ 7583161 w 11855435"/>
              <a:gd name="connsiteY46" fmla="*/ 3424147 h 3922026"/>
              <a:gd name="connsiteX47" fmla="*/ 7572021 w 11855435"/>
              <a:gd name="connsiteY47" fmla="*/ 3425447 h 3922026"/>
              <a:gd name="connsiteX48" fmla="*/ 7574820 w 11855435"/>
              <a:gd name="connsiteY48" fmla="*/ 3421418 h 3922026"/>
              <a:gd name="connsiteX49" fmla="*/ 7587677 w 11855435"/>
              <a:gd name="connsiteY49" fmla="*/ 3417346 h 3922026"/>
              <a:gd name="connsiteX50" fmla="*/ 3342796 w 11855435"/>
              <a:gd name="connsiteY50" fmla="*/ 3412981 h 3922026"/>
              <a:gd name="connsiteX51" fmla="*/ 3342939 w 11855435"/>
              <a:gd name="connsiteY51" fmla="*/ 3413947 h 3922026"/>
              <a:gd name="connsiteX52" fmla="*/ 3346613 w 11855435"/>
              <a:gd name="connsiteY52" fmla="*/ 3418435 h 3922026"/>
              <a:gd name="connsiteX53" fmla="*/ 3344771 w 11855435"/>
              <a:gd name="connsiteY53" fmla="*/ 3418428 h 3922026"/>
              <a:gd name="connsiteX54" fmla="*/ 3337179 w 11855435"/>
              <a:gd name="connsiteY54" fmla="*/ 3415713 h 3922026"/>
              <a:gd name="connsiteX55" fmla="*/ 3337576 w 11855435"/>
              <a:gd name="connsiteY55" fmla="*/ 3418398 h 3922026"/>
              <a:gd name="connsiteX56" fmla="*/ 3344771 w 11855435"/>
              <a:gd name="connsiteY56" fmla="*/ 3418428 h 3922026"/>
              <a:gd name="connsiteX57" fmla="*/ 3385259 w 11855435"/>
              <a:gd name="connsiteY57" fmla="*/ 3432907 h 3922026"/>
              <a:gd name="connsiteX58" fmla="*/ 3421350 w 11855435"/>
              <a:gd name="connsiteY58" fmla="*/ 3447909 h 3922026"/>
              <a:gd name="connsiteX59" fmla="*/ 3379902 w 11855435"/>
              <a:gd name="connsiteY59" fmla="*/ 3421114 h 3922026"/>
              <a:gd name="connsiteX60" fmla="*/ 3365143 w 11855435"/>
              <a:gd name="connsiteY60" fmla="*/ 3417223 h 3922026"/>
              <a:gd name="connsiteX61" fmla="*/ 7681112 w 11855435"/>
              <a:gd name="connsiteY61" fmla="*/ 3394659 h 3922026"/>
              <a:gd name="connsiteX62" fmla="*/ 7666917 w 11855435"/>
              <a:gd name="connsiteY62" fmla="*/ 3395821 h 3922026"/>
              <a:gd name="connsiteX63" fmla="*/ 7603296 w 11855435"/>
              <a:gd name="connsiteY63" fmla="*/ 3411890 h 3922026"/>
              <a:gd name="connsiteX64" fmla="*/ 7600131 w 11855435"/>
              <a:gd name="connsiteY64" fmla="*/ 3412848 h 3922026"/>
              <a:gd name="connsiteX65" fmla="*/ 7604242 w 11855435"/>
              <a:gd name="connsiteY65" fmla="*/ 3413460 h 3922026"/>
              <a:gd name="connsiteX66" fmla="*/ 7602975 w 11855435"/>
              <a:gd name="connsiteY66" fmla="*/ 3420192 h 3922026"/>
              <a:gd name="connsiteX67" fmla="*/ 7633028 w 11855435"/>
              <a:gd name="connsiteY67" fmla="*/ 3408870 h 3922026"/>
              <a:gd name="connsiteX68" fmla="*/ 7667719 w 11855435"/>
              <a:gd name="connsiteY68" fmla="*/ 3398241 h 3922026"/>
              <a:gd name="connsiteX69" fmla="*/ 7670188 w 11855435"/>
              <a:gd name="connsiteY69" fmla="*/ 3399600 h 3922026"/>
              <a:gd name="connsiteX70" fmla="*/ 7681075 w 11855435"/>
              <a:gd name="connsiteY70" fmla="*/ 3394678 h 3922026"/>
              <a:gd name="connsiteX71" fmla="*/ 6526862 w 11855435"/>
              <a:gd name="connsiteY71" fmla="*/ 3361881 h 3922026"/>
              <a:gd name="connsiteX72" fmla="*/ 6511898 w 11855435"/>
              <a:gd name="connsiteY72" fmla="*/ 3367235 h 3922026"/>
              <a:gd name="connsiteX73" fmla="*/ 6514764 w 11855435"/>
              <a:gd name="connsiteY73" fmla="*/ 3381053 h 3922026"/>
              <a:gd name="connsiteX74" fmla="*/ 6623339 w 11855435"/>
              <a:gd name="connsiteY74" fmla="*/ 3454554 h 3922026"/>
              <a:gd name="connsiteX75" fmla="*/ 6624372 w 11855435"/>
              <a:gd name="connsiteY75" fmla="*/ 3455026 h 3922026"/>
              <a:gd name="connsiteX76" fmla="*/ 6636453 w 11855435"/>
              <a:gd name="connsiteY76" fmla="*/ 3439752 h 3922026"/>
              <a:gd name="connsiteX77" fmla="*/ 6653031 w 11855435"/>
              <a:gd name="connsiteY77" fmla="*/ 3420131 h 3922026"/>
              <a:gd name="connsiteX78" fmla="*/ 6655286 w 11855435"/>
              <a:gd name="connsiteY78" fmla="*/ 3417883 h 3922026"/>
              <a:gd name="connsiteX79" fmla="*/ 6546431 w 11855435"/>
              <a:gd name="connsiteY79" fmla="*/ 3371906 h 3922026"/>
              <a:gd name="connsiteX80" fmla="*/ 6526862 w 11855435"/>
              <a:gd name="connsiteY80" fmla="*/ 3361881 h 3922026"/>
              <a:gd name="connsiteX81" fmla="*/ 6686539 w 11855435"/>
              <a:gd name="connsiteY81" fmla="*/ 3345146 h 3922026"/>
              <a:gd name="connsiteX82" fmla="*/ 6694871 w 11855435"/>
              <a:gd name="connsiteY82" fmla="*/ 3353289 h 3922026"/>
              <a:gd name="connsiteX83" fmla="*/ 6696193 w 11855435"/>
              <a:gd name="connsiteY83" fmla="*/ 3354298 h 3922026"/>
              <a:gd name="connsiteX84" fmla="*/ 6700935 w 11855435"/>
              <a:gd name="connsiteY84" fmla="*/ 3348404 h 3922026"/>
              <a:gd name="connsiteX85" fmla="*/ 7418399 w 11855435"/>
              <a:gd name="connsiteY85" fmla="*/ 3325478 h 3922026"/>
              <a:gd name="connsiteX86" fmla="*/ 7407356 w 11855435"/>
              <a:gd name="connsiteY86" fmla="*/ 3326492 h 3922026"/>
              <a:gd name="connsiteX87" fmla="*/ 7404034 w 11855435"/>
              <a:gd name="connsiteY87" fmla="*/ 3327152 h 3922026"/>
              <a:gd name="connsiteX88" fmla="*/ 1300619 w 11855435"/>
              <a:gd name="connsiteY88" fmla="*/ 3181013 h 3922026"/>
              <a:gd name="connsiteX89" fmla="*/ 1265303 w 11855435"/>
              <a:gd name="connsiteY89" fmla="*/ 3186044 h 3922026"/>
              <a:gd name="connsiteX90" fmla="*/ 1258308 w 11855435"/>
              <a:gd name="connsiteY90" fmla="*/ 3186317 h 3922026"/>
              <a:gd name="connsiteX91" fmla="*/ 1274827 w 11855435"/>
              <a:gd name="connsiteY91" fmla="*/ 3187406 h 3922026"/>
              <a:gd name="connsiteX92" fmla="*/ 7992290 w 11855435"/>
              <a:gd name="connsiteY92" fmla="*/ 3175882 h 3922026"/>
              <a:gd name="connsiteX93" fmla="*/ 7991206 w 11855435"/>
              <a:gd name="connsiteY93" fmla="*/ 3176359 h 3922026"/>
              <a:gd name="connsiteX94" fmla="*/ 7992487 w 11855435"/>
              <a:gd name="connsiteY94" fmla="*/ 3176209 h 3922026"/>
              <a:gd name="connsiteX95" fmla="*/ 1377078 w 11855435"/>
              <a:gd name="connsiteY95" fmla="*/ 3170949 h 3922026"/>
              <a:gd name="connsiteX96" fmla="*/ 1345674 w 11855435"/>
              <a:gd name="connsiteY96" fmla="*/ 3174596 h 3922026"/>
              <a:gd name="connsiteX97" fmla="*/ 1303234 w 11855435"/>
              <a:gd name="connsiteY97" fmla="*/ 3180641 h 3922026"/>
              <a:gd name="connsiteX98" fmla="*/ 1332506 w 11855435"/>
              <a:gd name="connsiteY98" fmla="*/ 3178214 h 3922026"/>
              <a:gd name="connsiteX99" fmla="*/ 1395798 w 11855435"/>
              <a:gd name="connsiteY99" fmla="*/ 3174435 h 3922026"/>
              <a:gd name="connsiteX100" fmla="*/ 1375681 w 11855435"/>
              <a:gd name="connsiteY100" fmla="*/ 3172314 h 3922026"/>
              <a:gd name="connsiteX101" fmla="*/ 1432100 w 11855435"/>
              <a:gd name="connsiteY101" fmla="*/ 3168741 h 3922026"/>
              <a:gd name="connsiteX102" fmla="*/ 1430973 w 11855435"/>
              <a:gd name="connsiteY102" fmla="*/ 3170002 h 3922026"/>
              <a:gd name="connsiteX103" fmla="*/ 1432299 w 11855435"/>
              <a:gd name="connsiteY103" fmla="*/ 3175063 h 3922026"/>
              <a:gd name="connsiteX104" fmla="*/ 1445300 w 11855435"/>
              <a:gd name="connsiteY104" fmla="*/ 3172991 h 3922026"/>
              <a:gd name="connsiteX105" fmla="*/ 1445138 w 11855435"/>
              <a:gd name="connsiteY105" fmla="*/ 3172582 h 3922026"/>
              <a:gd name="connsiteX106" fmla="*/ 6753469 w 11855435"/>
              <a:gd name="connsiteY106" fmla="*/ 3135857 h 3922026"/>
              <a:gd name="connsiteX107" fmla="*/ 6674277 w 11855435"/>
              <a:gd name="connsiteY107" fmla="*/ 3156335 h 3922026"/>
              <a:gd name="connsiteX108" fmla="*/ 6484163 w 11855435"/>
              <a:gd name="connsiteY108" fmla="*/ 3244877 h 3922026"/>
              <a:gd name="connsiteX109" fmla="*/ 6457721 w 11855435"/>
              <a:gd name="connsiteY109" fmla="*/ 3258703 h 3922026"/>
              <a:gd name="connsiteX110" fmla="*/ 6525962 w 11855435"/>
              <a:gd name="connsiteY110" fmla="*/ 3282310 h 3922026"/>
              <a:gd name="connsiteX111" fmla="*/ 6555064 w 11855435"/>
              <a:gd name="connsiteY111" fmla="*/ 3285868 h 3922026"/>
              <a:gd name="connsiteX112" fmla="*/ 6588116 w 11855435"/>
              <a:gd name="connsiteY112" fmla="*/ 3312187 h 3922026"/>
              <a:gd name="connsiteX113" fmla="*/ 6610185 w 11855435"/>
              <a:gd name="connsiteY113" fmla="*/ 3325042 h 3922026"/>
              <a:gd name="connsiteX114" fmla="*/ 6607157 w 11855435"/>
              <a:gd name="connsiteY114" fmla="*/ 3273159 h 3922026"/>
              <a:gd name="connsiteX115" fmla="*/ 6620284 w 11855435"/>
              <a:gd name="connsiteY115" fmla="*/ 3270551 h 3922026"/>
              <a:gd name="connsiteX116" fmla="*/ 6639493 w 11855435"/>
              <a:gd name="connsiteY116" fmla="*/ 3260405 h 3922026"/>
              <a:gd name="connsiteX117" fmla="*/ 6638985 w 11855435"/>
              <a:gd name="connsiteY117" fmla="*/ 3241529 h 3922026"/>
              <a:gd name="connsiteX118" fmla="*/ 6714863 w 11855435"/>
              <a:gd name="connsiteY118" fmla="*/ 3171095 h 3922026"/>
              <a:gd name="connsiteX119" fmla="*/ 8260869 w 11855435"/>
              <a:gd name="connsiteY119" fmla="*/ 3095889 h 3922026"/>
              <a:gd name="connsiteX120" fmla="*/ 8254159 w 11855435"/>
              <a:gd name="connsiteY120" fmla="*/ 3097179 h 3922026"/>
              <a:gd name="connsiteX121" fmla="*/ 8206460 w 11855435"/>
              <a:gd name="connsiteY121" fmla="*/ 3105371 h 3922026"/>
              <a:gd name="connsiteX122" fmla="*/ 8004595 w 11855435"/>
              <a:gd name="connsiteY122" fmla="*/ 3170472 h 3922026"/>
              <a:gd name="connsiteX123" fmla="*/ 8002147 w 11855435"/>
              <a:gd name="connsiteY123" fmla="*/ 3171549 h 3922026"/>
              <a:gd name="connsiteX124" fmla="*/ 8002092 w 11855435"/>
              <a:gd name="connsiteY124" fmla="*/ 3172209 h 3922026"/>
              <a:gd name="connsiteX125" fmla="*/ 8060601 w 11855435"/>
              <a:gd name="connsiteY125" fmla="*/ 3161684 h 3922026"/>
              <a:gd name="connsiteX126" fmla="*/ 8090653 w 11855435"/>
              <a:gd name="connsiteY126" fmla="*/ 3150363 h 3922026"/>
              <a:gd name="connsiteX127" fmla="*/ 8124409 w 11855435"/>
              <a:gd name="connsiteY127" fmla="*/ 3141077 h 3922026"/>
              <a:gd name="connsiteX128" fmla="*/ 8113270 w 11855435"/>
              <a:gd name="connsiteY128" fmla="*/ 3142375 h 3922026"/>
              <a:gd name="connsiteX129" fmla="*/ 8116069 w 11855435"/>
              <a:gd name="connsiteY129" fmla="*/ 3138345 h 3922026"/>
              <a:gd name="connsiteX130" fmla="*/ 8140855 w 11855435"/>
              <a:gd name="connsiteY130" fmla="*/ 3129696 h 3922026"/>
              <a:gd name="connsiteX131" fmla="*/ 8145490 w 11855435"/>
              <a:gd name="connsiteY131" fmla="*/ 3130389 h 3922026"/>
              <a:gd name="connsiteX132" fmla="*/ 8144224 w 11855435"/>
              <a:gd name="connsiteY132" fmla="*/ 3137119 h 3922026"/>
              <a:gd name="connsiteX133" fmla="*/ 8174278 w 11855435"/>
              <a:gd name="connsiteY133" fmla="*/ 3125799 h 3922026"/>
              <a:gd name="connsiteX134" fmla="*/ 8208966 w 11855435"/>
              <a:gd name="connsiteY134" fmla="*/ 3115170 h 3922026"/>
              <a:gd name="connsiteX135" fmla="*/ 8211437 w 11855435"/>
              <a:gd name="connsiteY135" fmla="*/ 3116527 h 3922026"/>
              <a:gd name="connsiteX136" fmla="*/ 8231583 w 11855435"/>
              <a:gd name="connsiteY136" fmla="*/ 3107184 h 3922026"/>
              <a:gd name="connsiteX137" fmla="*/ 8246761 w 11855435"/>
              <a:gd name="connsiteY137" fmla="*/ 3102534 h 3922026"/>
              <a:gd name="connsiteX138" fmla="*/ 8882730 w 11855435"/>
              <a:gd name="connsiteY138" fmla="*/ 2981788 h 3922026"/>
              <a:gd name="connsiteX139" fmla="*/ 8869615 w 11855435"/>
              <a:gd name="connsiteY139" fmla="*/ 2985439 h 3922026"/>
              <a:gd name="connsiteX140" fmla="*/ 8874483 w 11855435"/>
              <a:gd name="connsiteY140" fmla="*/ 2985437 h 3922026"/>
              <a:gd name="connsiteX141" fmla="*/ 8881150 w 11855435"/>
              <a:gd name="connsiteY141" fmla="*/ 2984008 h 3922026"/>
              <a:gd name="connsiteX142" fmla="*/ 8928053 w 11855435"/>
              <a:gd name="connsiteY142" fmla="*/ 2972195 h 3922026"/>
              <a:gd name="connsiteX143" fmla="*/ 8927280 w 11855435"/>
              <a:gd name="connsiteY143" fmla="*/ 2972271 h 3922026"/>
              <a:gd name="connsiteX144" fmla="*/ 8926152 w 11855435"/>
              <a:gd name="connsiteY144" fmla="*/ 2972868 h 3922026"/>
              <a:gd name="connsiteX145" fmla="*/ 8913625 w 11855435"/>
              <a:gd name="connsiteY145" fmla="*/ 2977626 h 3922026"/>
              <a:gd name="connsiteX146" fmla="*/ 8924962 w 11855435"/>
              <a:gd name="connsiteY146" fmla="*/ 2975689 h 3922026"/>
              <a:gd name="connsiteX147" fmla="*/ 8928653 w 11855435"/>
              <a:gd name="connsiteY147" fmla="*/ 2976240 h 3922026"/>
              <a:gd name="connsiteX148" fmla="*/ 8929587 w 11855435"/>
              <a:gd name="connsiteY148" fmla="*/ 2974898 h 3922026"/>
              <a:gd name="connsiteX149" fmla="*/ 8924962 w 11855435"/>
              <a:gd name="connsiteY149" fmla="*/ 2975689 h 3922026"/>
              <a:gd name="connsiteX150" fmla="*/ 8924016 w 11855435"/>
              <a:gd name="connsiteY150" fmla="*/ 2975547 h 3922026"/>
              <a:gd name="connsiteX151" fmla="*/ 8927118 w 11855435"/>
              <a:gd name="connsiteY151" fmla="*/ 2973539 h 3922026"/>
              <a:gd name="connsiteX152" fmla="*/ 8928053 w 11855435"/>
              <a:gd name="connsiteY152" fmla="*/ 2972195 h 3922026"/>
              <a:gd name="connsiteX153" fmla="*/ 8972682 w 11855435"/>
              <a:gd name="connsiteY153" fmla="*/ 2956739 h 3922026"/>
              <a:gd name="connsiteX154" fmla="*/ 8962729 w 11855435"/>
              <a:gd name="connsiteY154" fmla="*/ 2959511 h 3922026"/>
              <a:gd name="connsiteX155" fmla="*/ 8973584 w 11855435"/>
              <a:gd name="connsiteY155" fmla="*/ 2958246 h 3922026"/>
              <a:gd name="connsiteX156" fmla="*/ 9095904 w 11855435"/>
              <a:gd name="connsiteY156" fmla="*/ 2922203 h 3922026"/>
              <a:gd name="connsiteX157" fmla="*/ 9070262 w 11855435"/>
              <a:gd name="connsiteY157" fmla="*/ 2929568 h 3922026"/>
              <a:gd name="connsiteX158" fmla="*/ 8983227 w 11855435"/>
              <a:gd name="connsiteY158" fmla="*/ 2953803 h 3922026"/>
              <a:gd name="connsiteX159" fmla="*/ 8983190 w 11855435"/>
              <a:gd name="connsiteY159" fmla="*/ 2954245 h 3922026"/>
              <a:gd name="connsiteX160" fmla="*/ 9041698 w 11855435"/>
              <a:gd name="connsiteY160" fmla="*/ 2943720 h 3922026"/>
              <a:gd name="connsiteX161" fmla="*/ 9071752 w 11855435"/>
              <a:gd name="connsiteY161" fmla="*/ 2932398 h 3922026"/>
              <a:gd name="connsiteX162" fmla="*/ 9105508 w 11855435"/>
              <a:gd name="connsiteY162" fmla="*/ 2923114 h 3922026"/>
              <a:gd name="connsiteX163" fmla="*/ 9094366 w 11855435"/>
              <a:gd name="connsiteY163" fmla="*/ 2924412 h 3922026"/>
              <a:gd name="connsiteX164" fmla="*/ 9243874 w 11855435"/>
              <a:gd name="connsiteY164" fmla="*/ 2877028 h 3922026"/>
              <a:gd name="connsiteX165" fmla="*/ 9172813 w 11855435"/>
              <a:gd name="connsiteY165" fmla="*/ 2900109 h 3922026"/>
              <a:gd name="connsiteX166" fmla="*/ 9125896 w 11855435"/>
              <a:gd name="connsiteY166" fmla="*/ 2913586 h 3922026"/>
              <a:gd name="connsiteX167" fmla="*/ 9123979 w 11855435"/>
              <a:gd name="connsiteY167" fmla="*/ 2916793 h 3922026"/>
              <a:gd name="connsiteX168" fmla="*/ 9125322 w 11855435"/>
              <a:gd name="connsiteY168" fmla="*/ 2919157 h 3922026"/>
              <a:gd name="connsiteX169" fmla="*/ 9155376 w 11855435"/>
              <a:gd name="connsiteY169" fmla="*/ 2907836 h 3922026"/>
              <a:gd name="connsiteX170" fmla="*/ 9190066 w 11855435"/>
              <a:gd name="connsiteY170" fmla="*/ 2897207 h 3922026"/>
              <a:gd name="connsiteX171" fmla="*/ 9192534 w 11855435"/>
              <a:gd name="connsiteY171" fmla="*/ 2898564 h 3922026"/>
              <a:gd name="connsiteX172" fmla="*/ 9212681 w 11855435"/>
              <a:gd name="connsiteY172" fmla="*/ 2889220 h 3922026"/>
              <a:gd name="connsiteX173" fmla="*/ 9227860 w 11855435"/>
              <a:gd name="connsiteY173" fmla="*/ 2884571 h 3922026"/>
              <a:gd name="connsiteX174" fmla="*/ 767155 w 11855435"/>
              <a:gd name="connsiteY174" fmla="*/ 2160576 h 3922026"/>
              <a:gd name="connsiteX175" fmla="*/ 722582 w 11855435"/>
              <a:gd name="connsiteY175" fmla="*/ 2164245 h 3922026"/>
              <a:gd name="connsiteX176" fmla="*/ 722470 w 11855435"/>
              <a:gd name="connsiteY176" fmla="*/ 2164218 h 3922026"/>
              <a:gd name="connsiteX177" fmla="*/ 718376 w 11855435"/>
              <a:gd name="connsiteY177" fmla="*/ 2164591 h 3922026"/>
              <a:gd name="connsiteX178" fmla="*/ 722582 w 11855435"/>
              <a:gd name="connsiteY178" fmla="*/ 2164245 h 3922026"/>
              <a:gd name="connsiteX179" fmla="*/ 728436 w 11855435"/>
              <a:gd name="connsiteY179" fmla="*/ 2165650 h 3922026"/>
              <a:gd name="connsiteX180" fmla="*/ 718021 w 11855435"/>
              <a:gd name="connsiteY180" fmla="*/ 2168570 h 3922026"/>
              <a:gd name="connsiteX181" fmla="*/ 713925 w 11855435"/>
              <a:gd name="connsiteY181" fmla="*/ 2168944 h 3922026"/>
              <a:gd name="connsiteX182" fmla="*/ 715797 w 11855435"/>
              <a:gd name="connsiteY182" fmla="*/ 2170748 h 3922026"/>
              <a:gd name="connsiteX183" fmla="*/ 766438 w 11855435"/>
              <a:gd name="connsiteY183" fmla="*/ 2169353 h 3922026"/>
              <a:gd name="connsiteX184" fmla="*/ 790324 w 11855435"/>
              <a:gd name="connsiteY184" fmla="*/ 2169214 h 3922026"/>
              <a:gd name="connsiteX185" fmla="*/ 781379 w 11855435"/>
              <a:gd name="connsiteY185" fmla="*/ 2167186 h 3922026"/>
              <a:gd name="connsiteX186" fmla="*/ 585934 w 11855435"/>
              <a:gd name="connsiteY186" fmla="*/ 2137394 h 3922026"/>
              <a:gd name="connsiteX187" fmla="*/ 596852 w 11855435"/>
              <a:gd name="connsiteY187" fmla="*/ 2138130 h 3922026"/>
              <a:gd name="connsiteX188" fmla="*/ 627600 w 11855435"/>
              <a:gd name="connsiteY188" fmla="*/ 2143477 h 3922026"/>
              <a:gd name="connsiteX189" fmla="*/ 654416 w 11855435"/>
              <a:gd name="connsiteY189" fmla="*/ 2144391 h 3922026"/>
              <a:gd name="connsiteX190" fmla="*/ 646928 w 11855435"/>
              <a:gd name="connsiteY190" fmla="*/ 2143409 h 3922026"/>
              <a:gd name="connsiteX191" fmla="*/ 598307 w 11855435"/>
              <a:gd name="connsiteY191" fmla="*/ 2137660 h 3922026"/>
              <a:gd name="connsiteX192" fmla="*/ 10279644 w 11855435"/>
              <a:gd name="connsiteY192" fmla="*/ 1989721 h 3922026"/>
              <a:gd name="connsiteX193" fmla="*/ 10220638 w 11855435"/>
              <a:gd name="connsiteY193" fmla="*/ 2003503 h 3922026"/>
              <a:gd name="connsiteX194" fmla="*/ 10216712 w 11855435"/>
              <a:gd name="connsiteY194" fmla="*/ 1998406 h 3922026"/>
              <a:gd name="connsiteX195" fmla="*/ 10186050 w 11855435"/>
              <a:gd name="connsiteY195" fmla="*/ 2005009 h 3922026"/>
              <a:gd name="connsiteX196" fmla="*/ 10172652 w 11855435"/>
              <a:gd name="connsiteY196" fmla="*/ 2029852 h 3922026"/>
              <a:gd name="connsiteX197" fmla="*/ 10209341 w 11855435"/>
              <a:gd name="connsiteY197" fmla="*/ 2020115 h 3922026"/>
              <a:gd name="connsiteX198" fmla="*/ 10283234 w 11855435"/>
              <a:gd name="connsiteY198" fmla="*/ 2001085 h 3922026"/>
              <a:gd name="connsiteX199" fmla="*/ 10283083 w 11855435"/>
              <a:gd name="connsiteY199" fmla="*/ 1999660 h 3922026"/>
              <a:gd name="connsiteX200" fmla="*/ 549655 w 11855435"/>
              <a:gd name="connsiteY200" fmla="*/ 1827360 h 3922026"/>
              <a:gd name="connsiteX201" fmla="*/ 542621 w 11855435"/>
              <a:gd name="connsiteY201" fmla="*/ 1829333 h 3922026"/>
              <a:gd name="connsiteX202" fmla="*/ 538528 w 11855435"/>
              <a:gd name="connsiteY202" fmla="*/ 1829705 h 3922026"/>
              <a:gd name="connsiteX203" fmla="*/ 540395 w 11855435"/>
              <a:gd name="connsiteY203" fmla="*/ 1831508 h 3922026"/>
              <a:gd name="connsiteX204" fmla="*/ 575136 w 11855435"/>
              <a:gd name="connsiteY204" fmla="*/ 1830551 h 3922026"/>
              <a:gd name="connsiteX205" fmla="*/ 572921 w 11855435"/>
              <a:gd name="connsiteY205" fmla="*/ 1830260 h 3922026"/>
              <a:gd name="connsiteX206" fmla="*/ 10179428 w 11855435"/>
              <a:gd name="connsiteY206" fmla="*/ 1798865 h 3922026"/>
              <a:gd name="connsiteX207" fmla="*/ 10177622 w 11855435"/>
              <a:gd name="connsiteY207" fmla="*/ 1799260 h 3922026"/>
              <a:gd name="connsiteX208" fmla="*/ 10167277 w 11855435"/>
              <a:gd name="connsiteY208" fmla="*/ 1800965 h 3922026"/>
              <a:gd name="connsiteX209" fmla="*/ 10167401 w 11855435"/>
              <a:gd name="connsiteY209" fmla="*/ 1802298 h 3922026"/>
              <a:gd name="connsiteX210" fmla="*/ 10186538 w 11855435"/>
              <a:gd name="connsiteY210" fmla="*/ 1759320 h 3922026"/>
              <a:gd name="connsiteX211" fmla="*/ 10140792 w 11855435"/>
              <a:gd name="connsiteY211" fmla="*/ 1770978 h 3922026"/>
              <a:gd name="connsiteX212" fmla="*/ 10140935 w 11855435"/>
              <a:gd name="connsiteY212" fmla="*/ 1776263 h 3922026"/>
              <a:gd name="connsiteX213" fmla="*/ 10160313 w 11855435"/>
              <a:gd name="connsiteY213" fmla="*/ 1772411 h 3922026"/>
              <a:gd name="connsiteX214" fmla="*/ 10160389 w 11855435"/>
              <a:gd name="connsiteY214" fmla="*/ 1775234 h 3922026"/>
              <a:gd name="connsiteX215" fmla="*/ 10179605 w 11855435"/>
              <a:gd name="connsiteY215" fmla="*/ 1769288 h 3922026"/>
              <a:gd name="connsiteX216" fmla="*/ 10179760 w 11855435"/>
              <a:gd name="connsiteY216" fmla="*/ 1769288 h 3922026"/>
              <a:gd name="connsiteX217" fmla="*/ 10185080 w 11855435"/>
              <a:gd name="connsiteY217" fmla="*/ 1767596 h 3922026"/>
              <a:gd name="connsiteX218" fmla="*/ 10179605 w 11855435"/>
              <a:gd name="connsiteY218" fmla="*/ 1769288 h 3922026"/>
              <a:gd name="connsiteX219" fmla="*/ 10171376 w 11855435"/>
              <a:gd name="connsiteY219" fmla="*/ 1769351 h 3922026"/>
              <a:gd name="connsiteX220" fmla="*/ 10184279 w 11855435"/>
              <a:gd name="connsiteY220" fmla="*/ 1762643 h 3922026"/>
              <a:gd name="connsiteX221" fmla="*/ 10189601 w 11855435"/>
              <a:gd name="connsiteY221" fmla="*/ 1760951 h 3922026"/>
              <a:gd name="connsiteX222" fmla="*/ 10186538 w 11855435"/>
              <a:gd name="connsiteY222" fmla="*/ 1759320 h 3922026"/>
              <a:gd name="connsiteX223" fmla="*/ 10449585 w 11855435"/>
              <a:gd name="connsiteY223" fmla="*/ 1718827 h 3922026"/>
              <a:gd name="connsiteX224" fmla="*/ 10423710 w 11855435"/>
              <a:gd name="connsiteY224" fmla="*/ 1723551 h 3922026"/>
              <a:gd name="connsiteX225" fmla="*/ 10434016 w 11855435"/>
              <a:gd name="connsiteY225" fmla="*/ 1723334 h 3922026"/>
              <a:gd name="connsiteX226" fmla="*/ 10554924 w 11855435"/>
              <a:gd name="connsiteY226" fmla="*/ 1701141 h 3922026"/>
              <a:gd name="connsiteX227" fmla="*/ 10414963 w 11855435"/>
              <a:gd name="connsiteY227" fmla="*/ 1735254 h 3922026"/>
              <a:gd name="connsiteX228" fmla="*/ 10410535 w 11855435"/>
              <a:gd name="connsiteY228" fmla="*/ 1729503 h 3922026"/>
              <a:gd name="connsiteX229" fmla="*/ 10417163 w 11855435"/>
              <a:gd name="connsiteY229" fmla="*/ 1724747 h 3922026"/>
              <a:gd name="connsiteX230" fmla="*/ 10392031 w 11855435"/>
              <a:gd name="connsiteY230" fmla="*/ 1729335 h 3922026"/>
              <a:gd name="connsiteX231" fmla="*/ 10382919 w 11855435"/>
              <a:gd name="connsiteY231" fmla="*/ 1728088 h 3922026"/>
              <a:gd name="connsiteX232" fmla="*/ 10380660 w 11855435"/>
              <a:gd name="connsiteY232" fmla="*/ 1731410 h 3922026"/>
              <a:gd name="connsiteX233" fmla="*/ 10392031 w 11855435"/>
              <a:gd name="connsiteY233" fmla="*/ 1729335 h 3922026"/>
              <a:gd name="connsiteX234" fmla="*/ 10394365 w 11855435"/>
              <a:gd name="connsiteY234" fmla="*/ 1729653 h 3922026"/>
              <a:gd name="connsiteX235" fmla="*/ 10386784 w 11855435"/>
              <a:gd name="connsiteY235" fmla="*/ 1734669 h 3922026"/>
              <a:gd name="connsiteX236" fmla="*/ 10384524 w 11855435"/>
              <a:gd name="connsiteY236" fmla="*/ 1737992 h 3922026"/>
              <a:gd name="connsiteX237" fmla="*/ 10454762 w 11855435"/>
              <a:gd name="connsiteY237" fmla="*/ 1732859 h 3922026"/>
              <a:gd name="connsiteX238" fmla="*/ 10457166 w 11855435"/>
              <a:gd name="connsiteY238" fmla="*/ 1732379 h 3922026"/>
              <a:gd name="connsiteX239" fmla="*/ 10463276 w 11855435"/>
              <a:gd name="connsiteY239" fmla="*/ 1732022 h 3922026"/>
              <a:gd name="connsiteX240" fmla="*/ 10495278 w 11855435"/>
              <a:gd name="connsiteY240" fmla="*/ 1727420 h 3922026"/>
              <a:gd name="connsiteX241" fmla="*/ 10547989 w 11855435"/>
              <a:gd name="connsiteY241" fmla="*/ 1711110 h 3922026"/>
              <a:gd name="connsiteX242" fmla="*/ 10548144 w 11855435"/>
              <a:gd name="connsiteY242" fmla="*/ 1711109 h 3922026"/>
              <a:gd name="connsiteX243" fmla="*/ 10553466 w 11855435"/>
              <a:gd name="connsiteY243" fmla="*/ 1709415 h 3922026"/>
              <a:gd name="connsiteX244" fmla="*/ 10547989 w 11855435"/>
              <a:gd name="connsiteY244" fmla="*/ 1711110 h 3922026"/>
              <a:gd name="connsiteX245" fmla="*/ 10539763 w 11855435"/>
              <a:gd name="connsiteY245" fmla="*/ 1711172 h 3922026"/>
              <a:gd name="connsiteX246" fmla="*/ 10552664 w 11855435"/>
              <a:gd name="connsiteY246" fmla="*/ 1704465 h 3922026"/>
              <a:gd name="connsiteX247" fmla="*/ 10557985 w 11855435"/>
              <a:gd name="connsiteY247" fmla="*/ 1702772 h 3922026"/>
              <a:gd name="connsiteX248" fmla="*/ 10554924 w 11855435"/>
              <a:gd name="connsiteY248" fmla="*/ 1701141 h 3922026"/>
              <a:gd name="connsiteX249" fmla="*/ 125645 w 11855435"/>
              <a:gd name="connsiteY249" fmla="*/ 1667285 h 3922026"/>
              <a:gd name="connsiteX250" fmla="*/ 125933 w 11855435"/>
              <a:gd name="connsiteY250" fmla="*/ 1667630 h 3922026"/>
              <a:gd name="connsiteX251" fmla="*/ 126626 w 11855435"/>
              <a:gd name="connsiteY251" fmla="*/ 1667532 h 3922026"/>
              <a:gd name="connsiteX252" fmla="*/ 405314 w 11855435"/>
              <a:gd name="connsiteY252" fmla="*/ 1654950 h 3922026"/>
              <a:gd name="connsiteX253" fmla="*/ 398629 w 11855435"/>
              <a:gd name="connsiteY253" fmla="*/ 1655401 h 3922026"/>
              <a:gd name="connsiteX254" fmla="*/ 408078 w 11855435"/>
              <a:gd name="connsiteY254" fmla="*/ 1655131 h 3922026"/>
              <a:gd name="connsiteX255" fmla="*/ 450282 w 11855435"/>
              <a:gd name="connsiteY255" fmla="*/ 1653104 h 3922026"/>
              <a:gd name="connsiteX256" fmla="*/ 446351 w 11855435"/>
              <a:gd name="connsiteY256" fmla="*/ 1654039 h 3922026"/>
              <a:gd name="connsiteX257" fmla="*/ 466140 w 11855435"/>
              <a:gd name="connsiteY257" fmla="*/ 1653475 h 3922026"/>
              <a:gd name="connsiteX258" fmla="*/ 468757 w 11855435"/>
              <a:gd name="connsiteY258" fmla="*/ 1653274 h 3922026"/>
              <a:gd name="connsiteX259" fmla="*/ 173072 w 11855435"/>
              <a:gd name="connsiteY259" fmla="*/ 1638239 h 3922026"/>
              <a:gd name="connsiteX260" fmla="*/ 179922 w 11855435"/>
              <a:gd name="connsiteY260" fmla="*/ 1640047 h 3922026"/>
              <a:gd name="connsiteX261" fmla="*/ 173441 w 11855435"/>
              <a:gd name="connsiteY261" fmla="*/ 1638308 h 3922026"/>
              <a:gd name="connsiteX262" fmla="*/ 549041 w 11855435"/>
              <a:gd name="connsiteY262" fmla="*/ 1627506 h 3922026"/>
              <a:gd name="connsiteX263" fmla="*/ 494070 w 11855435"/>
              <a:gd name="connsiteY263" fmla="*/ 1633686 h 3922026"/>
              <a:gd name="connsiteX264" fmla="*/ 436760 w 11855435"/>
              <a:gd name="connsiteY264" fmla="*/ 1637614 h 3922026"/>
              <a:gd name="connsiteX265" fmla="*/ 383523 w 11855435"/>
              <a:gd name="connsiteY265" fmla="*/ 1644009 h 3922026"/>
              <a:gd name="connsiteX266" fmla="*/ 383410 w 11855435"/>
              <a:gd name="connsiteY266" fmla="*/ 1643986 h 3922026"/>
              <a:gd name="connsiteX267" fmla="*/ 379304 w 11855435"/>
              <a:gd name="connsiteY267" fmla="*/ 1644515 h 3922026"/>
              <a:gd name="connsiteX268" fmla="*/ 383523 w 11855435"/>
              <a:gd name="connsiteY268" fmla="*/ 1644009 h 3922026"/>
              <a:gd name="connsiteX269" fmla="*/ 389472 w 11855435"/>
              <a:gd name="connsiteY269" fmla="*/ 1645176 h 3922026"/>
              <a:gd name="connsiteX270" fmla="*/ 379111 w 11855435"/>
              <a:gd name="connsiteY270" fmla="*/ 1648477 h 3922026"/>
              <a:gd name="connsiteX271" fmla="*/ 375005 w 11855435"/>
              <a:gd name="connsiteY271" fmla="*/ 1649006 h 3922026"/>
              <a:gd name="connsiteX272" fmla="*/ 376960 w 11855435"/>
              <a:gd name="connsiteY272" fmla="*/ 1650723 h 3922026"/>
              <a:gd name="connsiteX273" fmla="*/ 483322 w 11855435"/>
              <a:gd name="connsiteY273" fmla="*/ 1644914 h 3922026"/>
              <a:gd name="connsiteX274" fmla="*/ 485622 w 11855435"/>
              <a:gd name="connsiteY274" fmla="*/ 1650031 h 3922026"/>
              <a:gd name="connsiteX275" fmla="*/ 480922 w 11855435"/>
              <a:gd name="connsiteY275" fmla="*/ 1652340 h 3922026"/>
              <a:gd name="connsiteX276" fmla="*/ 514358 w 11855435"/>
              <a:gd name="connsiteY276" fmla="*/ 1649771 h 3922026"/>
              <a:gd name="connsiteX277" fmla="*/ 537203 w 11855435"/>
              <a:gd name="connsiteY277" fmla="*/ 1638987 h 3922026"/>
              <a:gd name="connsiteX278" fmla="*/ 9823551 w 11855435"/>
              <a:gd name="connsiteY278" fmla="*/ 1627213 h 3922026"/>
              <a:gd name="connsiteX279" fmla="*/ 9793067 w 11855435"/>
              <a:gd name="connsiteY279" fmla="*/ 1634981 h 3922026"/>
              <a:gd name="connsiteX280" fmla="*/ 9820263 w 11855435"/>
              <a:gd name="connsiteY280" fmla="*/ 1631072 h 3922026"/>
              <a:gd name="connsiteX281" fmla="*/ 9821294 w 11855435"/>
              <a:gd name="connsiteY281" fmla="*/ 1630536 h 3922026"/>
              <a:gd name="connsiteX282" fmla="*/ 9826614 w 11855435"/>
              <a:gd name="connsiteY282" fmla="*/ 1628842 h 3922026"/>
              <a:gd name="connsiteX283" fmla="*/ 9823551 w 11855435"/>
              <a:gd name="connsiteY283" fmla="*/ 1627213 h 3922026"/>
              <a:gd name="connsiteX284" fmla="*/ 9762853 w 11855435"/>
              <a:gd name="connsiteY284" fmla="*/ 1624132 h 3922026"/>
              <a:gd name="connsiteX285" fmla="*/ 9704528 w 11855435"/>
              <a:gd name="connsiteY285" fmla="*/ 1634780 h 3922026"/>
              <a:gd name="connsiteX286" fmla="*/ 9695418 w 11855435"/>
              <a:gd name="connsiteY286" fmla="*/ 1633534 h 3922026"/>
              <a:gd name="connsiteX287" fmla="*/ 9693158 w 11855435"/>
              <a:gd name="connsiteY287" fmla="*/ 1636855 h 3922026"/>
              <a:gd name="connsiteX288" fmla="*/ 9704528 w 11855435"/>
              <a:gd name="connsiteY288" fmla="*/ 1634780 h 3922026"/>
              <a:gd name="connsiteX289" fmla="*/ 9706863 w 11855435"/>
              <a:gd name="connsiteY289" fmla="*/ 1635099 h 3922026"/>
              <a:gd name="connsiteX290" fmla="*/ 9699281 w 11855435"/>
              <a:gd name="connsiteY290" fmla="*/ 1640115 h 3922026"/>
              <a:gd name="connsiteX291" fmla="*/ 9698184 w 11855435"/>
              <a:gd name="connsiteY291" fmla="*/ 1641728 h 3922026"/>
              <a:gd name="connsiteX292" fmla="*/ 9699841 w 11855435"/>
              <a:gd name="connsiteY292" fmla="*/ 1643232 h 3922026"/>
              <a:gd name="connsiteX293" fmla="*/ 9710282 w 11855435"/>
              <a:gd name="connsiteY293" fmla="*/ 1642468 h 3922026"/>
              <a:gd name="connsiteX294" fmla="*/ 9735678 w 11855435"/>
              <a:gd name="connsiteY294" fmla="*/ 1633845 h 3922026"/>
              <a:gd name="connsiteX295" fmla="*/ 10019933 w 11855435"/>
              <a:gd name="connsiteY295" fmla="*/ 1595979 h 3922026"/>
              <a:gd name="connsiteX296" fmla="*/ 10017674 w 11855435"/>
              <a:gd name="connsiteY296" fmla="*/ 1599301 h 3922026"/>
              <a:gd name="connsiteX297" fmla="*/ 10024481 w 11855435"/>
              <a:gd name="connsiteY297" fmla="*/ 1598059 h 3922026"/>
              <a:gd name="connsiteX298" fmla="*/ 10025495 w 11855435"/>
              <a:gd name="connsiteY298" fmla="*/ 1596740 h 3922026"/>
              <a:gd name="connsiteX299" fmla="*/ 605290 w 11855435"/>
              <a:gd name="connsiteY299" fmla="*/ 1592862 h 3922026"/>
              <a:gd name="connsiteX300" fmla="*/ 600050 w 11855435"/>
              <a:gd name="connsiteY300" fmla="*/ 1599128 h 3922026"/>
              <a:gd name="connsiteX301" fmla="*/ 600109 w 11855435"/>
              <a:gd name="connsiteY301" fmla="*/ 1599319 h 3922026"/>
              <a:gd name="connsiteX302" fmla="*/ 609905 w 11855435"/>
              <a:gd name="connsiteY302" fmla="*/ 1599263 h 3922026"/>
              <a:gd name="connsiteX303" fmla="*/ 601919 w 11855435"/>
              <a:gd name="connsiteY303" fmla="*/ 1590101 h 3922026"/>
              <a:gd name="connsiteX304" fmla="*/ 603786 w 11855435"/>
              <a:gd name="connsiteY304" fmla="*/ 1590777 h 3922026"/>
              <a:gd name="connsiteX305" fmla="*/ 603324 w 11855435"/>
              <a:gd name="connsiteY305" fmla="*/ 1590137 h 3922026"/>
              <a:gd name="connsiteX306" fmla="*/ 584974 w 11855435"/>
              <a:gd name="connsiteY306" fmla="*/ 1589667 h 3922026"/>
              <a:gd name="connsiteX307" fmla="*/ 571950 w 11855435"/>
              <a:gd name="connsiteY307" fmla="*/ 1590062 h 3922026"/>
              <a:gd name="connsiteX308" fmla="*/ 518871 w 11855435"/>
              <a:gd name="connsiteY308" fmla="*/ 1594430 h 3922026"/>
              <a:gd name="connsiteX309" fmla="*/ 518760 w 11855435"/>
              <a:gd name="connsiteY309" fmla="*/ 1594405 h 3922026"/>
              <a:gd name="connsiteX310" fmla="*/ 514665 w 11855435"/>
              <a:gd name="connsiteY310" fmla="*/ 1594776 h 3922026"/>
              <a:gd name="connsiteX311" fmla="*/ 518871 w 11855435"/>
              <a:gd name="connsiteY311" fmla="*/ 1594430 h 3922026"/>
              <a:gd name="connsiteX312" fmla="*/ 524726 w 11855435"/>
              <a:gd name="connsiteY312" fmla="*/ 1595835 h 3922026"/>
              <a:gd name="connsiteX313" fmla="*/ 514310 w 11855435"/>
              <a:gd name="connsiteY313" fmla="*/ 1598757 h 3922026"/>
              <a:gd name="connsiteX314" fmla="*/ 510215 w 11855435"/>
              <a:gd name="connsiteY314" fmla="*/ 1599130 h 3922026"/>
              <a:gd name="connsiteX315" fmla="*/ 512087 w 11855435"/>
              <a:gd name="connsiteY315" fmla="*/ 1600934 h 3922026"/>
              <a:gd name="connsiteX316" fmla="*/ 547968 w 11855435"/>
              <a:gd name="connsiteY316" fmla="*/ 1599944 h 3922026"/>
              <a:gd name="connsiteX317" fmla="*/ 550949 w 11855435"/>
              <a:gd name="connsiteY317" fmla="*/ 1596832 h 3922026"/>
              <a:gd name="connsiteX318" fmla="*/ 575337 w 11855435"/>
              <a:gd name="connsiteY318" fmla="*/ 1593447 h 3922026"/>
              <a:gd name="connsiteX319" fmla="*/ 592883 w 11855435"/>
              <a:gd name="connsiteY319" fmla="*/ 1589870 h 3922026"/>
              <a:gd name="connsiteX320" fmla="*/ 363590 w 11855435"/>
              <a:gd name="connsiteY320" fmla="*/ 1589123 h 3922026"/>
              <a:gd name="connsiteX321" fmla="*/ 366803 w 11855435"/>
              <a:gd name="connsiteY321" fmla="*/ 1590451 h 3922026"/>
              <a:gd name="connsiteX322" fmla="*/ 367905 w 11855435"/>
              <a:gd name="connsiteY322" fmla="*/ 1589372 h 3922026"/>
              <a:gd name="connsiteX323" fmla="*/ 9895796 w 11855435"/>
              <a:gd name="connsiteY323" fmla="*/ 1583287 h 3922026"/>
              <a:gd name="connsiteX324" fmla="*/ 9845723 w 11855435"/>
              <a:gd name="connsiteY324" fmla="*/ 1599811 h 3922026"/>
              <a:gd name="connsiteX325" fmla="*/ 9841654 w 11855435"/>
              <a:gd name="connsiteY325" fmla="*/ 1601578 h 3922026"/>
              <a:gd name="connsiteX326" fmla="*/ 9845390 w 11855435"/>
              <a:gd name="connsiteY326" fmla="*/ 1609180 h 3922026"/>
              <a:gd name="connsiteX327" fmla="*/ 9828599 w 11855435"/>
              <a:gd name="connsiteY327" fmla="*/ 1609387 h 3922026"/>
              <a:gd name="connsiteX328" fmla="*/ 9818269 w 11855435"/>
              <a:gd name="connsiteY328" fmla="*/ 1611719 h 3922026"/>
              <a:gd name="connsiteX329" fmla="*/ 9816092 w 11855435"/>
              <a:gd name="connsiteY329" fmla="*/ 1612665 h 3922026"/>
              <a:gd name="connsiteX330" fmla="*/ 9793587 w 11855435"/>
              <a:gd name="connsiteY330" fmla="*/ 1621791 h 3922026"/>
              <a:gd name="connsiteX331" fmla="*/ 9797133 w 11855435"/>
              <a:gd name="connsiteY331" fmla="*/ 1622489 h 3922026"/>
              <a:gd name="connsiteX332" fmla="*/ 9800681 w 11855435"/>
              <a:gd name="connsiteY332" fmla="*/ 1623184 h 3922026"/>
              <a:gd name="connsiteX333" fmla="*/ 9795760 w 11855435"/>
              <a:gd name="connsiteY333" fmla="*/ 1626124 h 3922026"/>
              <a:gd name="connsiteX334" fmla="*/ 9787291 w 11855435"/>
              <a:gd name="connsiteY334" fmla="*/ 1628365 h 3922026"/>
              <a:gd name="connsiteX335" fmla="*/ 9787576 w 11855435"/>
              <a:gd name="connsiteY335" fmla="*/ 1628420 h 3922026"/>
              <a:gd name="connsiteX336" fmla="*/ 9871875 w 11855435"/>
              <a:gd name="connsiteY336" fmla="*/ 1606829 h 3922026"/>
              <a:gd name="connsiteX337" fmla="*/ 9874833 w 11855435"/>
              <a:gd name="connsiteY337" fmla="*/ 1599673 h 3922026"/>
              <a:gd name="connsiteX338" fmla="*/ 9895796 w 11855435"/>
              <a:gd name="connsiteY338" fmla="*/ 1583287 h 3922026"/>
              <a:gd name="connsiteX339" fmla="*/ 10060097 w 11855435"/>
              <a:gd name="connsiteY339" fmla="*/ 1558209 h 3922026"/>
              <a:gd name="connsiteX340" fmla="*/ 10040235 w 11855435"/>
              <a:gd name="connsiteY340" fmla="*/ 1562846 h 3922026"/>
              <a:gd name="connsiteX341" fmla="*/ 9999818 w 11855435"/>
              <a:gd name="connsiteY341" fmla="*/ 1580293 h 3922026"/>
              <a:gd name="connsiteX342" fmla="*/ 9987840 w 11855435"/>
              <a:gd name="connsiteY342" fmla="*/ 1583065 h 3922026"/>
              <a:gd name="connsiteX343" fmla="*/ 10006884 w 11855435"/>
              <a:gd name="connsiteY343" fmla="*/ 1584508 h 3922026"/>
              <a:gd name="connsiteX344" fmla="*/ 10041305 w 11855435"/>
              <a:gd name="connsiteY344" fmla="*/ 1578911 h 3922026"/>
              <a:gd name="connsiteX345" fmla="*/ 10043193 w 11855435"/>
              <a:gd name="connsiteY345" fmla="*/ 1576959 h 3922026"/>
              <a:gd name="connsiteX346" fmla="*/ 10055344 w 11855435"/>
              <a:gd name="connsiteY346" fmla="*/ 1564400 h 3922026"/>
              <a:gd name="connsiteX347" fmla="*/ 10347623 w 11855435"/>
              <a:gd name="connsiteY347" fmla="*/ 1510611 h 3922026"/>
              <a:gd name="connsiteX348" fmla="*/ 10342352 w 11855435"/>
              <a:gd name="connsiteY348" fmla="*/ 1510900 h 3922026"/>
              <a:gd name="connsiteX349" fmla="*/ 10336055 w 11855435"/>
              <a:gd name="connsiteY349" fmla="*/ 1517473 h 3922026"/>
              <a:gd name="connsiteX350" fmla="*/ 10226532 w 11855435"/>
              <a:gd name="connsiteY350" fmla="*/ 1535009 h 3922026"/>
              <a:gd name="connsiteX351" fmla="*/ 10165592 w 11855435"/>
              <a:gd name="connsiteY351" fmla="*/ 1545006 h 3922026"/>
              <a:gd name="connsiteX352" fmla="*/ 10124753 w 11855435"/>
              <a:gd name="connsiteY352" fmla="*/ 1553389 h 3922026"/>
              <a:gd name="connsiteX353" fmla="*/ 10133826 w 11855435"/>
              <a:gd name="connsiteY353" fmla="*/ 1555695 h 3922026"/>
              <a:gd name="connsiteX354" fmla="*/ 10193220 w 11855435"/>
              <a:gd name="connsiteY354" fmla="*/ 1547135 h 3922026"/>
              <a:gd name="connsiteX355" fmla="*/ 10193551 w 11855435"/>
              <a:gd name="connsiteY355" fmla="*/ 1559387 h 3922026"/>
              <a:gd name="connsiteX356" fmla="*/ 10180760 w 11855435"/>
              <a:gd name="connsiteY356" fmla="*/ 1574581 h 3922026"/>
              <a:gd name="connsiteX357" fmla="*/ 10226394 w 11855435"/>
              <a:gd name="connsiteY357" fmla="*/ 1565510 h 3922026"/>
              <a:gd name="connsiteX358" fmla="*/ 10321208 w 11855435"/>
              <a:gd name="connsiteY358" fmla="*/ 1528820 h 3922026"/>
              <a:gd name="connsiteX359" fmla="*/ 986828 w 11855435"/>
              <a:gd name="connsiteY359" fmla="*/ 1215065 h 3922026"/>
              <a:gd name="connsiteX360" fmla="*/ 972125 w 11855435"/>
              <a:gd name="connsiteY360" fmla="*/ 1220412 h 3922026"/>
              <a:gd name="connsiteX361" fmla="*/ 987502 w 11855435"/>
              <a:gd name="connsiteY361" fmla="*/ 1218625 h 3922026"/>
              <a:gd name="connsiteX362" fmla="*/ 1014037 w 11855435"/>
              <a:gd name="connsiteY362" fmla="*/ 1218515 h 3922026"/>
              <a:gd name="connsiteX363" fmla="*/ 1006033 w 11855435"/>
              <a:gd name="connsiteY363" fmla="*/ 1216578 h 3922026"/>
              <a:gd name="connsiteX364" fmla="*/ 986828 w 11855435"/>
              <a:gd name="connsiteY364" fmla="*/ 1215065 h 3922026"/>
              <a:gd name="connsiteX365" fmla="*/ 10692267 w 11855435"/>
              <a:gd name="connsiteY365" fmla="*/ 1107303 h 3922026"/>
              <a:gd name="connsiteX366" fmla="*/ 10651982 w 11855435"/>
              <a:gd name="connsiteY366" fmla="*/ 1112752 h 3922026"/>
              <a:gd name="connsiteX367" fmla="*/ 10650636 w 11855435"/>
              <a:gd name="connsiteY367" fmla="*/ 1114552 h 3922026"/>
              <a:gd name="connsiteX368" fmla="*/ 10651642 w 11855435"/>
              <a:gd name="connsiteY368" fmla="*/ 1117111 h 3922026"/>
              <a:gd name="connsiteX369" fmla="*/ 10682242 w 11855435"/>
              <a:gd name="connsiteY369" fmla="*/ 1109205 h 3922026"/>
              <a:gd name="connsiteX370" fmla="*/ 10723886 w 11855435"/>
              <a:gd name="connsiteY370" fmla="*/ 1102775 h 3922026"/>
              <a:gd name="connsiteX371" fmla="*/ 10718568 w 11855435"/>
              <a:gd name="connsiteY371" fmla="*/ 1103543 h 3922026"/>
              <a:gd name="connsiteX372" fmla="*/ 10719483 w 11855435"/>
              <a:gd name="connsiteY372" fmla="*/ 1104229 h 3922026"/>
              <a:gd name="connsiteX373" fmla="*/ 10723465 w 11855435"/>
              <a:gd name="connsiteY373" fmla="*/ 730421 h 3922026"/>
              <a:gd name="connsiteX374" fmla="*/ 10678082 w 11855435"/>
              <a:gd name="connsiteY374" fmla="*/ 740321 h 3922026"/>
              <a:gd name="connsiteX375" fmla="*/ 10612282 w 11855435"/>
              <a:gd name="connsiteY375" fmla="*/ 751172 h 3922026"/>
              <a:gd name="connsiteX376" fmla="*/ 10600535 w 11855435"/>
              <a:gd name="connsiteY376" fmla="*/ 754811 h 3922026"/>
              <a:gd name="connsiteX377" fmla="*/ 10572464 w 11855435"/>
              <a:gd name="connsiteY377" fmla="*/ 768390 h 3922026"/>
              <a:gd name="connsiteX378" fmla="*/ 10556519 w 11855435"/>
              <a:gd name="connsiteY378" fmla="*/ 773333 h 3922026"/>
              <a:gd name="connsiteX379" fmla="*/ 10533007 w 11855435"/>
              <a:gd name="connsiteY379" fmla="*/ 791409 h 3922026"/>
              <a:gd name="connsiteX380" fmla="*/ 10546312 w 11855435"/>
              <a:gd name="connsiteY380" fmla="*/ 795422 h 3922026"/>
              <a:gd name="connsiteX381" fmla="*/ 10631032 w 11855435"/>
              <a:gd name="connsiteY381" fmla="*/ 790899 h 3922026"/>
              <a:gd name="connsiteX382" fmla="*/ 10631530 w 11855435"/>
              <a:gd name="connsiteY382" fmla="*/ 809445 h 3922026"/>
              <a:gd name="connsiteX383" fmla="*/ 10664206 w 11855435"/>
              <a:gd name="connsiteY383" fmla="*/ 809274 h 3922026"/>
              <a:gd name="connsiteX384" fmla="*/ 10651586 w 11855435"/>
              <a:gd name="connsiteY384" fmla="*/ 830760 h 3922026"/>
              <a:gd name="connsiteX385" fmla="*/ 10680522 w 11855435"/>
              <a:gd name="connsiteY385" fmla="*/ 840488 h 3922026"/>
              <a:gd name="connsiteX386" fmla="*/ 10691312 w 11855435"/>
              <a:gd name="connsiteY386" fmla="*/ 845369 h 3922026"/>
              <a:gd name="connsiteX387" fmla="*/ 10722557 w 11855435"/>
              <a:gd name="connsiteY387" fmla="*/ 842547 h 3922026"/>
              <a:gd name="connsiteX388" fmla="*/ 10745885 w 11855435"/>
              <a:gd name="connsiteY388" fmla="*/ 845908 h 3922026"/>
              <a:gd name="connsiteX389" fmla="*/ 10858672 w 11855435"/>
              <a:gd name="connsiteY389" fmla="*/ 833684 h 3922026"/>
              <a:gd name="connsiteX390" fmla="*/ 10861542 w 11855435"/>
              <a:gd name="connsiteY390" fmla="*/ 830789 h 3922026"/>
              <a:gd name="connsiteX391" fmla="*/ 10864044 w 11855435"/>
              <a:gd name="connsiteY391" fmla="*/ 833101 h 3922026"/>
              <a:gd name="connsiteX392" fmla="*/ 10874786 w 11855435"/>
              <a:gd name="connsiteY392" fmla="*/ 831937 h 3922026"/>
              <a:gd name="connsiteX393" fmla="*/ 10871916 w 11855435"/>
              <a:gd name="connsiteY393" fmla="*/ 834829 h 3922026"/>
              <a:gd name="connsiteX394" fmla="*/ 10866546 w 11855435"/>
              <a:gd name="connsiteY394" fmla="*/ 835412 h 3922026"/>
              <a:gd name="connsiteX395" fmla="*/ 10900903 w 11855435"/>
              <a:gd name="connsiteY395" fmla="*/ 839433 h 3922026"/>
              <a:gd name="connsiteX396" fmla="*/ 10792384 w 11855435"/>
              <a:gd name="connsiteY396" fmla="*/ 866689 h 3922026"/>
              <a:gd name="connsiteX397" fmla="*/ 10803861 w 11855435"/>
              <a:gd name="connsiteY397" fmla="*/ 855116 h 3922026"/>
              <a:gd name="connsiteX398" fmla="*/ 10791755 w 11855435"/>
              <a:gd name="connsiteY398" fmla="*/ 855692 h 3922026"/>
              <a:gd name="connsiteX399" fmla="*/ 10789591 w 11855435"/>
              <a:gd name="connsiteY399" fmla="*/ 856262 h 3922026"/>
              <a:gd name="connsiteX400" fmla="*/ 10737482 w 11855435"/>
              <a:gd name="connsiteY400" fmla="*/ 869950 h 3922026"/>
              <a:gd name="connsiteX401" fmla="*/ 10725183 w 11855435"/>
              <a:gd name="connsiteY401" fmla="*/ 903358 h 3922026"/>
              <a:gd name="connsiteX402" fmla="*/ 10759862 w 11855435"/>
              <a:gd name="connsiteY402" fmla="*/ 921091 h 3922026"/>
              <a:gd name="connsiteX403" fmla="*/ 10760470 w 11855435"/>
              <a:gd name="connsiteY403" fmla="*/ 922938 h 3922026"/>
              <a:gd name="connsiteX404" fmla="*/ 10805268 w 11855435"/>
              <a:gd name="connsiteY404" fmla="*/ 925104 h 3922026"/>
              <a:gd name="connsiteX405" fmla="*/ 10811223 w 11855435"/>
              <a:gd name="connsiteY405" fmla="*/ 924572 h 3922026"/>
              <a:gd name="connsiteX406" fmla="*/ 10811206 w 11855435"/>
              <a:gd name="connsiteY406" fmla="*/ 923878 h 3922026"/>
              <a:gd name="connsiteX407" fmla="*/ 10817582 w 11855435"/>
              <a:gd name="connsiteY407" fmla="*/ 903967 h 3922026"/>
              <a:gd name="connsiteX408" fmla="*/ 10830372 w 11855435"/>
              <a:gd name="connsiteY408" fmla="*/ 888772 h 3922026"/>
              <a:gd name="connsiteX409" fmla="*/ 10901304 w 11855435"/>
              <a:gd name="connsiteY409" fmla="*/ 862351 h 3922026"/>
              <a:gd name="connsiteX410" fmla="*/ 10906212 w 11855435"/>
              <a:gd name="connsiteY410" fmla="*/ 811103 h 3922026"/>
              <a:gd name="connsiteX411" fmla="*/ 10893548 w 11855435"/>
              <a:gd name="connsiteY411" fmla="*/ 807628 h 3922026"/>
              <a:gd name="connsiteX412" fmla="*/ 10747928 w 11855435"/>
              <a:gd name="connsiteY412" fmla="*/ 767660 h 3922026"/>
              <a:gd name="connsiteX413" fmla="*/ 10728551 w 11855435"/>
              <a:gd name="connsiteY413" fmla="*/ 771512 h 3922026"/>
              <a:gd name="connsiteX414" fmla="*/ 10686996 w 11855435"/>
              <a:gd name="connsiteY414" fmla="*/ 700382 h 3922026"/>
              <a:gd name="connsiteX415" fmla="*/ 10620161 w 11855435"/>
              <a:gd name="connsiteY415" fmla="*/ 717415 h 3922026"/>
              <a:gd name="connsiteX416" fmla="*/ 10611004 w 11855435"/>
              <a:gd name="connsiteY416" fmla="*/ 719552 h 3922026"/>
              <a:gd name="connsiteX417" fmla="*/ 10612754 w 11855435"/>
              <a:gd name="connsiteY417" fmla="*/ 721702 h 3922026"/>
              <a:gd name="connsiteX418" fmla="*/ 10620900 w 11855435"/>
              <a:gd name="connsiteY418" fmla="*/ 728657 h 3922026"/>
              <a:gd name="connsiteX419" fmla="*/ 10680064 w 11855435"/>
              <a:gd name="connsiteY419" fmla="*/ 710351 h 3922026"/>
              <a:gd name="connsiteX420" fmla="*/ 10680218 w 11855435"/>
              <a:gd name="connsiteY420" fmla="*/ 710350 h 3922026"/>
              <a:gd name="connsiteX421" fmla="*/ 10685539 w 11855435"/>
              <a:gd name="connsiteY421" fmla="*/ 708656 h 3922026"/>
              <a:gd name="connsiteX422" fmla="*/ 10680064 w 11855435"/>
              <a:gd name="connsiteY422" fmla="*/ 710351 h 3922026"/>
              <a:gd name="connsiteX423" fmla="*/ 10671834 w 11855435"/>
              <a:gd name="connsiteY423" fmla="*/ 710413 h 3922026"/>
              <a:gd name="connsiteX424" fmla="*/ 10684735 w 11855435"/>
              <a:gd name="connsiteY424" fmla="*/ 703705 h 3922026"/>
              <a:gd name="connsiteX425" fmla="*/ 10690059 w 11855435"/>
              <a:gd name="connsiteY425" fmla="*/ 702011 h 3922026"/>
              <a:gd name="connsiteX426" fmla="*/ 10686996 w 11855435"/>
              <a:gd name="connsiteY426" fmla="*/ 700382 h 3922026"/>
              <a:gd name="connsiteX427" fmla="*/ 10665113 w 11855435"/>
              <a:gd name="connsiteY427" fmla="*/ 605865 h 3922026"/>
              <a:gd name="connsiteX428" fmla="*/ 10556295 w 11855435"/>
              <a:gd name="connsiteY428" fmla="*/ 699217 h 3922026"/>
              <a:gd name="connsiteX429" fmla="*/ 10556803 w 11855435"/>
              <a:gd name="connsiteY429" fmla="*/ 718095 h 3922026"/>
              <a:gd name="connsiteX430" fmla="*/ 10593640 w 11855435"/>
              <a:gd name="connsiteY430" fmla="*/ 710772 h 3922026"/>
              <a:gd name="connsiteX431" fmla="*/ 10593975 w 11855435"/>
              <a:gd name="connsiteY431" fmla="*/ 710409 h 3922026"/>
              <a:gd name="connsiteX432" fmla="*/ 10648141 w 11855435"/>
              <a:gd name="connsiteY432" fmla="*/ 702329 h 3922026"/>
              <a:gd name="connsiteX433" fmla="*/ 10713244 w 11855435"/>
              <a:gd name="connsiteY433" fmla="*/ 685653 h 3922026"/>
              <a:gd name="connsiteX434" fmla="*/ 10710277 w 11855435"/>
              <a:gd name="connsiteY434" fmla="*/ 673310 h 3922026"/>
              <a:gd name="connsiteX435" fmla="*/ 10678224 w 11855435"/>
              <a:gd name="connsiteY435" fmla="*/ 606060 h 3922026"/>
              <a:gd name="connsiteX436" fmla="*/ 10665113 w 11855435"/>
              <a:gd name="connsiteY436" fmla="*/ 605865 h 3922026"/>
              <a:gd name="connsiteX437" fmla="*/ 7316183 w 11855435"/>
              <a:gd name="connsiteY437" fmla="*/ 572292 h 3922026"/>
              <a:gd name="connsiteX438" fmla="*/ 7287524 w 11855435"/>
              <a:gd name="connsiteY438" fmla="*/ 577897 h 3922026"/>
              <a:gd name="connsiteX439" fmla="*/ 7224041 w 11855435"/>
              <a:gd name="connsiteY439" fmla="*/ 601233 h 3922026"/>
              <a:gd name="connsiteX440" fmla="*/ 7199129 w 11855435"/>
              <a:gd name="connsiteY440" fmla="*/ 619522 h 3922026"/>
              <a:gd name="connsiteX441" fmla="*/ 7221896 w 11855435"/>
              <a:gd name="connsiteY441" fmla="*/ 646074 h 3922026"/>
              <a:gd name="connsiteX442" fmla="*/ 7246865 w 11855435"/>
              <a:gd name="connsiteY442" fmla="*/ 646479 h 3922026"/>
              <a:gd name="connsiteX443" fmla="*/ 7264660 w 11855435"/>
              <a:gd name="connsiteY443" fmla="*/ 619725 h 3922026"/>
              <a:gd name="connsiteX444" fmla="*/ 7281083 w 11855435"/>
              <a:gd name="connsiteY444" fmla="*/ 593572 h 3922026"/>
              <a:gd name="connsiteX445" fmla="*/ 9532383 w 11855435"/>
              <a:gd name="connsiteY445" fmla="*/ 551708 h 3922026"/>
              <a:gd name="connsiteX446" fmla="*/ 9510602 w 11855435"/>
              <a:gd name="connsiteY446" fmla="*/ 553016 h 3922026"/>
              <a:gd name="connsiteX447" fmla="*/ 9498512 w 11855435"/>
              <a:gd name="connsiteY447" fmla="*/ 562045 h 3922026"/>
              <a:gd name="connsiteX448" fmla="*/ 9483428 w 11855435"/>
              <a:gd name="connsiteY448" fmla="*/ 568643 h 3922026"/>
              <a:gd name="connsiteX449" fmla="*/ 9507761 w 11855435"/>
              <a:gd name="connsiteY449" fmla="*/ 564981 h 3922026"/>
              <a:gd name="connsiteX450" fmla="*/ 9518101 w 11855435"/>
              <a:gd name="connsiteY450" fmla="*/ 559204 h 3922026"/>
              <a:gd name="connsiteX451" fmla="*/ 9542838 w 11855435"/>
              <a:gd name="connsiteY451" fmla="*/ 552679 h 3922026"/>
              <a:gd name="connsiteX452" fmla="*/ 9604918 w 11855435"/>
              <a:gd name="connsiteY452" fmla="*/ 535599 h 3922026"/>
              <a:gd name="connsiteX453" fmla="*/ 9584727 w 11855435"/>
              <a:gd name="connsiteY453" fmla="*/ 539223 h 3922026"/>
              <a:gd name="connsiteX454" fmla="*/ 9558650 w 11855435"/>
              <a:gd name="connsiteY454" fmla="*/ 549127 h 3922026"/>
              <a:gd name="connsiteX455" fmla="*/ 9578594 w 11855435"/>
              <a:gd name="connsiteY455" fmla="*/ 545344 h 3922026"/>
              <a:gd name="connsiteX456" fmla="*/ 9598929 w 11855435"/>
              <a:gd name="connsiteY456" fmla="*/ 539675 h 3922026"/>
              <a:gd name="connsiteX457" fmla="*/ 9603002 w 11855435"/>
              <a:gd name="connsiteY457" fmla="*/ 538486 h 3922026"/>
              <a:gd name="connsiteX458" fmla="*/ 8977884 w 11855435"/>
              <a:gd name="connsiteY458" fmla="*/ 516074 h 3922026"/>
              <a:gd name="connsiteX459" fmla="*/ 8949515 w 11855435"/>
              <a:gd name="connsiteY459" fmla="*/ 517419 h 3922026"/>
              <a:gd name="connsiteX460" fmla="*/ 8932379 w 11855435"/>
              <a:gd name="connsiteY460" fmla="*/ 517076 h 3922026"/>
              <a:gd name="connsiteX461" fmla="*/ 8935122 w 11855435"/>
              <a:gd name="connsiteY461" fmla="*/ 521441 h 3922026"/>
              <a:gd name="connsiteX462" fmla="*/ 9024937 w 11855435"/>
              <a:gd name="connsiteY462" fmla="*/ 508050 h 3922026"/>
              <a:gd name="connsiteX463" fmla="*/ 8999719 w 11855435"/>
              <a:gd name="connsiteY463" fmla="*/ 513410 h 3922026"/>
              <a:gd name="connsiteX464" fmla="*/ 9059392 w 11855435"/>
              <a:gd name="connsiteY464" fmla="*/ 515378 h 3922026"/>
              <a:gd name="connsiteX465" fmla="*/ 9076608 w 11855435"/>
              <a:gd name="connsiteY465" fmla="*/ 513402 h 3922026"/>
              <a:gd name="connsiteX466" fmla="*/ 9849353 w 11855435"/>
              <a:gd name="connsiteY466" fmla="*/ 491811 h 3922026"/>
              <a:gd name="connsiteX467" fmla="*/ 9770354 w 11855435"/>
              <a:gd name="connsiteY467" fmla="*/ 497607 h 3922026"/>
              <a:gd name="connsiteX468" fmla="*/ 9680849 w 11855435"/>
              <a:gd name="connsiteY468" fmla="*/ 512169 h 3922026"/>
              <a:gd name="connsiteX469" fmla="*/ 9680852 w 11855435"/>
              <a:gd name="connsiteY469" fmla="*/ 512231 h 3922026"/>
              <a:gd name="connsiteX470" fmla="*/ 9682991 w 11855435"/>
              <a:gd name="connsiteY470" fmla="*/ 516073 h 3922026"/>
              <a:gd name="connsiteX471" fmla="*/ 9681003 w 11855435"/>
              <a:gd name="connsiteY471" fmla="*/ 517860 h 3922026"/>
              <a:gd name="connsiteX472" fmla="*/ 9681082 w 11855435"/>
              <a:gd name="connsiteY472" fmla="*/ 520840 h 3922026"/>
              <a:gd name="connsiteX473" fmla="*/ 9710559 w 11855435"/>
              <a:gd name="connsiteY473" fmla="*/ 514262 h 3922026"/>
              <a:gd name="connsiteX474" fmla="*/ 9730502 w 11855435"/>
              <a:gd name="connsiteY474" fmla="*/ 515302 h 3922026"/>
              <a:gd name="connsiteX475" fmla="*/ 9774460 w 11855435"/>
              <a:gd name="connsiteY475" fmla="*/ 507171 h 3922026"/>
              <a:gd name="connsiteX476" fmla="*/ 9805986 w 11855435"/>
              <a:gd name="connsiteY476" fmla="*/ 503673 h 3922026"/>
              <a:gd name="connsiteX477" fmla="*/ 9808150 w 11855435"/>
              <a:gd name="connsiteY477" fmla="*/ 502120 h 3922026"/>
              <a:gd name="connsiteX478" fmla="*/ 9813067 w 11855435"/>
              <a:gd name="connsiteY478" fmla="*/ 502017 h 3922026"/>
              <a:gd name="connsiteX479" fmla="*/ 9814526 w 11855435"/>
              <a:gd name="connsiteY479" fmla="*/ 497101 h 3922026"/>
              <a:gd name="connsiteX480" fmla="*/ 9825590 w 11855435"/>
              <a:gd name="connsiteY480" fmla="*/ 495942 h 3922026"/>
              <a:gd name="connsiteX481" fmla="*/ 9846238 w 11855435"/>
              <a:gd name="connsiteY481" fmla="*/ 495108 h 3922026"/>
              <a:gd name="connsiteX482" fmla="*/ 9846315 w 11855435"/>
              <a:gd name="connsiteY482" fmla="*/ 495098 h 3922026"/>
              <a:gd name="connsiteX483" fmla="*/ 7540260 w 11855435"/>
              <a:gd name="connsiteY483" fmla="*/ 486115 h 3922026"/>
              <a:gd name="connsiteX484" fmla="*/ 7436025 w 11855435"/>
              <a:gd name="connsiteY484" fmla="*/ 512829 h 3922026"/>
              <a:gd name="connsiteX485" fmla="*/ 7436194 w 11855435"/>
              <a:gd name="connsiteY485" fmla="*/ 519120 h 3922026"/>
              <a:gd name="connsiteX486" fmla="*/ 7449661 w 11855435"/>
              <a:gd name="connsiteY486" fmla="*/ 529095 h 3922026"/>
              <a:gd name="connsiteX487" fmla="*/ 7436533 w 11855435"/>
              <a:gd name="connsiteY487" fmla="*/ 531704 h 3922026"/>
              <a:gd name="connsiteX488" fmla="*/ 7404189 w 11855435"/>
              <a:gd name="connsiteY488" fmla="*/ 544128 h 3922026"/>
              <a:gd name="connsiteX489" fmla="*/ 7397912 w 11855435"/>
              <a:gd name="connsiteY489" fmla="*/ 526089 h 3922026"/>
              <a:gd name="connsiteX490" fmla="*/ 7390460 w 11855435"/>
              <a:gd name="connsiteY490" fmla="*/ 537628 h 3922026"/>
              <a:gd name="connsiteX491" fmla="*/ 7351916 w 11855435"/>
              <a:gd name="connsiteY491" fmla="*/ 565303 h 3922026"/>
              <a:gd name="connsiteX492" fmla="*/ 7326959 w 11855435"/>
              <a:gd name="connsiteY492" fmla="*/ 570184 h 3922026"/>
              <a:gd name="connsiteX493" fmla="*/ 7327509 w 11855435"/>
              <a:gd name="connsiteY493" fmla="*/ 590668 h 3922026"/>
              <a:gd name="connsiteX494" fmla="*/ 7387121 w 11855435"/>
              <a:gd name="connsiteY494" fmla="*/ 595625 h 3922026"/>
              <a:gd name="connsiteX495" fmla="*/ 7405364 w 11855435"/>
              <a:gd name="connsiteY495" fmla="*/ 587842 h 3922026"/>
              <a:gd name="connsiteX496" fmla="*/ 7457036 w 11855435"/>
              <a:gd name="connsiteY496" fmla="*/ 546273 h 3922026"/>
              <a:gd name="connsiteX497" fmla="*/ 7515004 w 11855435"/>
              <a:gd name="connsiteY497" fmla="*/ 528423 h 3922026"/>
              <a:gd name="connsiteX498" fmla="*/ 7514503 w 11855435"/>
              <a:gd name="connsiteY498" fmla="*/ 509880 h 3922026"/>
              <a:gd name="connsiteX499" fmla="*/ 7553718 w 11855435"/>
              <a:gd name="connsiteY499" fmla="*/ 495758 h 3922026"/>
              <a:gd name="connsiteX500" fmla="*/ 7540260 w 11855435"/>
              <a:gd name="connsiteY500" fmla="*/ 486115 h 3922026"/>
              <a:gd name="connsiteX501" fmla="*/ 10091656 w 11855435"/>
              <a:gd name="connsiteY501" fmla="*/ 484685 h 3922026"/>
              <a:gd name="connsiteX502" fmla="*/ 10070297 w 11855435"/>
              <a:gd name="connsiteY502" fmla="*/ 486090 h 3922026"/>
              <a:gd name="connsiteX503" fmla="*/ 10030633 w 11855435"/>
              <a:gd name="connsiteY503" fmla="*/ 493827 h 3922026"/>
              <a:gd name="connsiteX504" fmla="*/ 10030781 w 11855435"/>
              <a:gd name="connsiteY504" fmla="*/ 512006 h 3922026"/>
              <a:gd name="connsiteX505" fmla="*/ 10005631 w 11855435"/>
              <a:gd name="connsiteY505" fmla="*/ 512196 h 3922026"/>
              <a:gd name="connsiteX506" fmla="*/ 10007088 w 11855435"/>
              <a:gd name="connsiteY506" fmla="*/ 503922 h 3922026"/>
              <a:gd name="connsiteX507" fmla="*/ 9935478 w 11855435"/>
              <a:gd name="connsiteY507" fmla="*/ 519543 h 3922026"/>
              <a:gd name="connsiteX508" fmla="*/ 9907261 w 11855435"/>
              <a:gd name="connsiteY508" fmla="*/ 524197 h 3922026"/>
              <a:gd name="connsiteX509" fmla="*/ 9911513 w 11855435"/>
              <a:gd name="connsiteY509" fmla="*/ 532281 h 3922026"/>
              <a:gd name="connsiteX510" fmla="*/ 9848655 w 11855435"/>
              <a:gd name="connsiteY510" fmla="*/ 538520 h 3922026"/>
              <a:gd name="connsiteX511" fmla="*/ 9829861 w 11855435"/>
              <a:gd name="connsiteY511" fmla="*/ 547612 h 3922026"/>
              <a:gd name="connsiteX512" fmla="*/ 9789569 w 11855435"/>
              <a:gd name="connsiteY512" fmla="*/ 560104 h 3922026"/>
              <a:gd name="connsiteX513" fmla="*/ 9775966 w 11855435"/>
              <a:gd name="connsiteY513" fmla="*/ 564005 h 3922026"/>
              <a:gd name="connsiteX514" fmla="*/ 9779987 w 11855435"/>
              <a:gd name="connsiteY514" fmla="*/ 567516 h 3922026"/>
              <a:gd name="connsiteX515" fmla="*/ 9794424 w 11855435"/>
              <a:gd name="connsiteY515" fmla="*/ 575673 h 3922026"/>
              <a:gd name="connsiteX516" fmla="*/ 9858927 w 11855435"/>
              <a:gd name="connsiteY516" fmla="*/ 543873 h 3922026"/>
              <a:gd name="connsiteX517" fmla="*/ 10008499 w 11855435"/>
              <a:gd name="connsiteY517" fmla="*/ 520464 h 3922026"/>
              <a:gd name="connsiteX518" fmla="*/ 10085685 w 11855435"/>
              <a:gd name="connsiteY518" fmla="*/ 492799 h 3922026"/>
              <a:gd name="connsiteX519" fmla="*/ 9944392 w 11855435"/>
              <a:gd name="connsiteY519" fmla="*/ 479606 h 3922026"/>
              <a:gd name="connsiteX520" fmla="*/ 9909840 w 11855435"/>
              <a:gd name="connsiteY520" fmla="*/ 488409 h 3922026"/>
              <a:gd name="connsiteX521" fmla="*/ 9900283 w 11855435"/>
              <a:gd name="connsiteY521" fmla="*/ 491811 h 3922026"/>
              <a:gd name="connsiteX522" fmla="*/ 9891769 w 11855435"/>
              <a:gd name="connsiteY522" fmla="*/ 494745 h 3922026"/>
              <a:gd name="connsiteX523" fmla="*/ 9893861 w 11855435"/>
              <a:gd name="connsiteY523" fmla="*/ 498721 h 3922026"/>
              <a:gd name="connsiteX524" fmla="*/ 9878679 w 11855435"/>
              <a:gd name="connsiteY524" fmla="*/ 499257 h 3922026"/>
              <a:gd name="connsiteX525" fmla="*/ 9876194 w 11855435"/>
              <a:gd name="connsiteY525" fmla="*/ 500112 h 3922026"/>
              <a:gd name="connsiteX526" fmla="*/ 9872279 w 11855435"/>
              <a:gd name="connsiteY526" fmla="*/ 500489 h 3922026"/>
              <a:gd name="connsiteX527" fmla="*/ 9813676 w 11855435"/>
              <a:gd name="connsiteY527" fmla="*/ 515032 h 3922026"/>
              <a:gd name="connsiteX528" fmla="*/ 9753061 w 11855435"/>
              <a:gd name="connsiteY528" fmla="*/ 527451 h 3922026"/>
              <a:gd name="connsiteX529" fmla="*/ 9743883 w 11855435"/>
              <a:gd name="connsiteY529" fmla="*/ 526419 h 3922026"/>
              <a:gd name="connsiteX530" fmla="*/ 9741697 w 11855435"/>
              <a:gd name="connsiteY530" fmla="*/ 529779 h 3922026"/>
              <a:gd name="connsiteX531" fmla="*/ 9753061 w 11855435"/>
              <a:gd name="connsiteY531" fmla="*/ 527451 h 3922026"/>
              <a:gd name="connsiteX532" fmla="*/ 9755412 w 11855435"/>
              <a:gd name="connsiteY532" fmla="*/ 527715 h 3922026"/>
              <a:gd name="connsiteX533" fmla="*/ 9747924 w 11855435"/>
              <a:gd name="connsiteY533" fmla="*/ 532881 h 3922026"/>
              <a:gd name="connsiteX534" fmla="*/ 9745738 w 11855435"/>
              <a:gd name="connsiteY534" fmla="*/ 536241 h 3922026"/>
              <a:gd name="connsiteX535" fmla="*/ 9784995 w 11855435"/>
              <a:gd name="connsiteY535" fmla="*/ 532491 h 3922026"/>
              <a:gd name="connsiteX536" fmla="*/ 9793136 w 11855435"/>
              <a:gd name="connsiteY536" fmla="*/ 530331 h 3922026"/>
              <a:gd name="connsiteX537" fmla="*/ 9868335 w 11855435"/>
              <a:gd name="connsiteY537" fmla="*/ 510963 h 3922026"/>
              <a:gd name="connsiteX538" fmla="*/ 9937459 w 11855435"/>
              <a:gd name="connsiteY538" fmla="*/ 489573 h 3922026"/>
              <a:gd name="connsiteX539" fmla="*/ 9937615 w 11855435"/>
              <a:gd name="connsiteY539" fmla="*/ 489573 h 3922026"/>
              <a:gd name="connsiteX540" fmla="*/ 9942936 w 11855435"/>
              <a:gd name="connsiteY540" fmla="*/ 487880 h 3922026"/>
              <a:gd name="connsiteX541" fmla="*/ 9937459 w 11855435"/>
              <a:gd name="connsiteY541" fmla="*/ 489573 h 3922026"/>
              <a:gd name="connsiteX542" fmla="*/ 9929231 w 11855435"/>
              <a:gd name="connsiteY542" fmla="*/ 489636 h 3922026"/>
              <a:gd name="connsiteX543" fmla="*/ 9942133 w 11855435"/>
              <a:gd name="connsiteY543" fmla="*/ 482929 h 3922026"/>
              <a:gd name="connsiteX544" fmla="*/ 9947454 w 11855435"/>
              <a:gd name="connsiteY544" fmla="*/ 481235 h 3922026"/>
              <a:gd name="connsiteX545" fmla="*/ 9944392 w 11855435"/>
              <a:gd name="connsiteY545" fmla="*/ 479606 h 3922026"/>
              <a:gd name="connsiteX546" fmla="*/ 8693798 w 11855435"/>
              <a:gd name="connsiteY546" fmla="*/ 448015 h 3922026"/>
              <a:gd name="connsiteX547" fmla="*/ 8678573 w 11855435"/>
              <a:gd name="connsiteY547" fmla="*/ 451252 h 3922026"/>
              <a:gd name="connsiteX548" fmla="*/ 8720048 w 11855435"/>
              <a:gd name="connsiteY548" fmla="*/ 457824 h 3922026"/>
              <a:gd name="connsiteX549" fmla="*/ 8816547 w 11855435"/>
              <a:gd name="connsiteY549" fmla="*/ 482421 h 3922026"/>
              <a:gd name="connsiteX550" fmla="*/ 8889989 w 11855435"/>
              <a:gd name="connsiteY550" fmla="*/ 484883 h 3922026"/>
              <a:gd name="connsiteX551" fmla="*/ 8900786 w 11855435"/>
              <a:gd name="connsiteY551" fmla="*/ 488367 h 3922026"/>
              <a:gd name="connsiteX552" fmla="*/ 8961159 w 11855435"/>
              <a:gd name="connsiteY552" fmla="*/ 488235 h 3922026"/>
              <a:gd name="connsiteX553" fmla="*/ 9035340 w 11855435"/>
              <a:gd name="connsiteY553" fmla="*/ 488663 h 3922026"/>
              <a:gd name="connsiteX554" fmla="*/ 9090500 w 11855435"/>
              <a:gd name="connsiteY554" fmla="*/ 486084 h 3922026"/>
              <a:gd name="connsiteX555" fmla="*/ 9048641 w 11855435"/>
              <a:gd name="connsiteY555" fmla="*/ 477644 h 3922026"/>
              <a:gd name="connsiteX556" fmla="*/ 9035246 w 11855435"/>
              <a:gd name="connsiteY556" fmla="*/ 476237 h 3922026"/>
              <a:gd name="connsiteX557" fmla="*/ 8976158 w 11855435"/>
              <a:gd name="connsiteY557" fmla="*/ 474430 h 3922026"/>
              <a:gd name="connsiteX558" fmla="*/ 8974574 w 11855435"/>
              <a:gd name="connsiteY558" fmla="*/ 469863 h 3922026"/>
              <a:gd name="connsiteX559" fmla="*/ 8935477 w 11855435"/>
              <a:gd name="connsiteY559" fmla="*/ 465754 h 3922026"/>
              <a:gd name="connsiteX560" fmla="*/ 8857355 w 11855435"/>
              <a:gd name="connsiteY560" fmla="*/ 454517 h 3922026"/>
              <a:gd name="connsiteX561" fmla="*/ 8852374 w 11855435"/>
              <a:gd name="connsiteY561" fmla="*/ 472955 h 3922026"/>
              <a:gd name="connsiteX562" fmla="*/ 8829336 w 11855435"/>
              <a:gd name="connsiteY562" fmla="*/ 466448 h 3922026"/>
              <a:gd name="connsiteX563" fmla="*/ 8832999 w 11855435"/>
              <a:gd name="connsiteY563" fmla="*/ 458460 h 3922026"/>
              <a:gd name="connsiteX564" fmla="*/ 8693798 w 11855435"/>
              <a:gd name="connsiteY564" fmla="*/ 448015 h 3922026"/>
              <a:gd name="connsiteX565" fmla="*/ 8657018 w 11855435"/>
              <a:gd name="connsiteY565" fmla="*/ 414762 h 3922026"/>
              <a:gd name="connsiteX566" fmla="*/ 8637797 w 11855435"/>
              <a:gd name="connsiteY566" fmla="*/ 425774 h 3922026"/>
              <a:gd name="connsiteX567" fmla="*/ 8634800 w 11855435"/>
              <a:gd name="connsiteY567" fmla="*/ 428226 h 3922026"/>
              <a:gd name="connsiteX568" fmla="*/ 8704200 w 11855435"/>
              <a:gd name="connsiteY568" fmla="*/ 428628 h 3922026"/>
              <a:gd name="connsiteX569" fmla="*/ 8773396 w 11855435"/>
              <a:gd name="connsiteY569" fmla="*/ 425393 h 3922026"/>
              <a:gd name="connsiteX570" fmla="*/ 8773538 w 11855435"/>
              <a:gd name="connsiteY570" fmla="*/ 425433 h 3922026"/>
              <a:gd name="connsiteX571" fmla="*/ 8778880 w 11855435"/>
              <a:gd name="connsiteY571" fmla="*/ 425137 h 3922026"/>
              <a:gd name="connsiteX572" fmla="*/ 8773396 w 11855435"/>
              <a:gd name="connsiteY572" fmla="*/ 425393 h 3922026"/>
              <a:gd name="connsiteX573" fmla="*/ 8765859 w 11855435"/>
              <a:gd name="connsiteY573" fmla="*/ 423265 h 3922026"/>
              <a:gd name="connsiteX574" fmla="*/ 8779539 w 11855435"/>
              <a:gd name="connsiteY574" fmla="*/ 419913 h 3922026"/>
              <a:gd name="connsiteX575" fmla="*/ 8784880 w 11855435"/>
              <a:gd name="connsiteY575" fmla="*/ 419617 h 3922026"/>
              <a:gd name="connsiteX576" fmla="*/ 8782540 w 11855435"/>
              <a:gd name="connsiteY576" fmla="*/ 417150 h 3922026"/>
              <a:gd name="connsiteX577" fmla="*/ 8716659 w 11855435"/>
              <a:gd name="connsiteY577" fmla="*/ 416586 h 3922026"/>
              <a:gd name="connsiteX578" fmla="*/ 8449743 w 11855435"/>
              <a:gd name="connsiteY578" fmla="*/ 381156 h 3922026"/>
              <a:gd name="connsiteX579" fmla="*/ 8466478 w 11855435"/>
              <a:gd name="connsiteY579" fmla="*/ 383228 h 3922026"/>
              <a:gd name="connsiteX580" fmla="*/ 8519189 w 11855435"/>
              <a:gd name="connsiteY580" fmla="*/ 385056 h 3922026"/>
              <a:gd name="connsiteX581" fmla="*/ 8532041 w 11855435"/>
              <a:gd name="connsiteY581" fmla="*/ 384423 h 3922026"/>
              <a:gd name="connsiteX582" fmla="*/ 8497916 w 11855435"/>
              <a:gd name="connsiteY582" fmla="*/ 381195 h 3922026"/>
              <a:gd name="connsiteX583" fmla="*/ 10822559 w 11855435"/>
              <a:gd name="connsiteY583" fmla="*/ 364505 h 3922026"/>
              <a:gd name="connsiteX584" fmla="*/ 10820788 w 11855435"/>
              <a:gd name="connsiteY584" fmla="*/ 365425 h 3922026"/>
              <a:gd name="connsiteX585" fmla="*/ 10822581 w 11855435"/>
              <a:gd name="connsiteY585" fmla="*/ 365283 h 3922026"/>
              <a:gd name="connsiteX586" fmla="*/ 8321347 w 11855435"/>
              <a:gd name="connsiteY586" fmla="*/ 359134 h 3922026"/>
              <a:gd name="connsiteX587" fmla="*/ 8293192 w 11855435"/>
              <a:gd name="connsiteY587" fmla="*/ 363492 h 3922026"/>
              <a:gd name="connsiteX588" fmla="*/ 8315604 w 11855435"/>
              <a:gd name="connsiteY588" fmla="*/ 362938 h 3922026"/>
              <a:gd name="connsiteX589" fmla="*/ 8348020 w 11855435"/>
              <a:gd name="connsiteY589" fmla="*/ 367475 h 3922026"/>
              <a:gd name="connsiteX590" fmla="*/ 8362643 w 11855435"/>
              <a:gd name="connsiteY590" fmla="*/ 366504 h 3922026"/>
              <a:gd name="connsiteX591" fmla="*/ 8406825 w 11855435"/>
              <a:gd name="connsiteY591" fmla="*/ 370494 h 3922026"/>
              <a:gd name="connsiteX592" fmla="*/ 8401090 w 11855435"/>
              <a:gd name="connsiteY592" fmla="*/ 366368 h 3922026"/>
              <a:gd name="connsiteX593" fmla="*/ 8409136 w 11855435"/>
              <a:gd name="connsiteY593" fmla="*/ 363453 h 3922026"/>
              <a:gd name="connsiteX594" fmla="*/ 8374651 w 11855435"/>
              <a:gd name="connsiteY594" fmla="*/ 363518 h 3922026"/>
              <a:gd name="connsiteX595" fmla="*/ 8348919 w 11855435"/>
              <a:gd name="connsiteY595" fmla="*/ 360410 h 3922026"/>
              <a:gd name="connsiteX596" fmla="*/ 8321347 w 11855435"/>
              <a:gd name="connsiteY596" fmla="*/ 359134 h 3922026"/>
              <a:gd name="connsiteX597" fmla="*/ 8248996 w 11855435"/>
              <a:gd name="connsiteY597" fmla="*/ 356291 h 3922026"/>
              <a:gd name="connsiteX598" fmla="*/ 8216853 w 11855435"/>
              <a:gd name="connsiteY598" fmla="*/ 366624 h 3922026"/>
              <a:gd name="connsiteX599" fmla="*/ 8187211 w 11855435"/>
              <a:gd name="connsiteY599" fmla="*/ 365785 h 3922026"/>
              <a:gd name="connsiteX600" fmla="*/ 8191332 w 11855435"/>
              <a:gd name="connsiteY600" fmla="*/ 368998 h 3922026"/>
              <a:gd name="connsiteX601" fmla="*/ 8219090 w 11855435"/>
              <a:gd name="connsiteY601" fmla="*/ 372528 h 3922026"/>
              <a:gd name="connsiteX602" fmla="*/ 8250952 w 11855435"/>
              <a:gd name="connsiteY602" fmla="*/ 368841 h 3922026"/>
              <a:gd name="connsiteX603" fmla="*/ 8281485 w 11855435"/>
              <a:gd name="connsiteY603" fmla="*/ 364117 h 3922026"/>
              <a:gd name="connsiteX604" fmla="*/ 8269595 w 11855435"/>
              <a:gd name="connsiteY604" fmla="*/ 359915 h 3922026"/>
              <a:gd name="connsiteX605" fmla="*/ 8248996 w 11855435"/>
              <a:gd name="connsiteY605" fmla="*/ 356291 h 3922026"/>
              <a:gd name="connsiteX606" fmla="*/ 8417339 w 11855435"/>
              <a:gd name="connsiteY606" fmla="*/ 353515 h 3922026"/>
              <a:gd name="connsiteX607" fmla="*/ 8418423 w 11855435"/>
              <a:gd name="connsiteY607" fmla="*/ 357966 h 3922026"/>
              <a:gd name="connsiteX608" fmla="*/ 8409416 w 11855435"/>
              <a:gd name="connsiteY608" fmla="*/ 363351 h 3922026"/>
              <a:gd name="connsiteX609" fmla="*/ 8411145 w 11855435"/>
              <a:gd name="connsiteY609" fmla="*/ 362724 h 3922026"/>
              <a:gd name="connsiteX610" fmla="*/ 8525825 w 11855435"/>
              <a:gd name="connsiteY610" fmla="*/ 371514 h 3922026"/>
              <a:gd name="connsiteX611" fmla="*/ 8560447 w 11855435"/>
              <a:gd name="connsiteY611" fmla="*/ 368127 h 3922026"/>
              <a:gd name="connsiteX612" fmla="*/ 8504226 w 11855435"/>
              <a:gd name="connsiteY612" fmla="*/ 359076 h 3922026"/>
              <a:gd name="connsiteX613" fmla="*/ 8417339 w 11855435"/>
              <a:gd name="connsiteY613" fmla="*/ 353515 h 3922026"/>
              <a:gd name="connsiteX614" fmla="*/ 10686688 w 11855435"/>
              <a:gd name="connsiteY614" fmla="*/ 353502 h 3922026"/>
              <a:gd name="connsiteX615" fmla="*/ 10666500 w 11855435"/>
              <a:gd name="connsiteY615" fmla="*/ 353688 h 3922026"/>
              <a:gd name="connsiteX616" fmla="*/ 10640328 w 11855435"/>
              <a:gd name="connsiteY616" fmla="*/ 364222 h 3922026"/>
              <a:gd name="connsiteX617" fmla="*/ 10611244 w 11855435"/>
              <a:gd name="connsiteY617" fmla="*/ 372217 h 3922026"/>
              <a:gd name="connsiteX618" fmla="*/ 10619821 w 11855435"/>
              <a:gd name="connsiteY618" fmla="*/ 373964 h 3922026"/>
              <a:gd name="connsiteX619" fmla="*/ 10587484 w 11855435"/>
              <a:gd name="connsiteY619" fmla="*/ 386717 h 3922026"/>
              <a:gd name="connsiteX620" fmla="*/ 10587653 w 11855435"/>
              <a:gd name="connsiteY620" fmla="*/ 393009 h 3922026"/>
              <a:gd name="connsiteX621" fmla="*/ 10620160 w 11855435"/>
              <a:gd name="connsiteY621" fmla="*/ 386547 h 3922026"/>
              <a:gd name="connsiteX622" fmla="*/ 10655829 w 11855435"/>
              <a:gd name="connsiteY622" fmla="*/ 380913 h 3922026"/>
              <a:gd name="connsiteX623" fmla="*/ 10690892 w 11855435"/>
              <a:gd name="connsiteY623" fmla="*/ 366240 h 3922026"/>
              <a:gd name="connsiteX624" fmla="*/ 10654535 w 11855435"/>
              <a:gd name="connsiteY624" fmla="*/ 374386 h 3922026"/>
              <a:gd name="connsiteX625" fmla="*/ 10686688 w 11855435"/>
              <a:gd name="connsiteY625" fmla="*/ 353502 h 3922026"/>
              <a:gd name="connsiteX626" fmla="*/ 10938589 w 11855435"/>
              <a:gd name="connsiteY626" fmla="*/ 344555 h 3922026"/>
              <a:gd name="connsiteX627" fmla="*/ 10923870 w 11855435"/>
              <a:gd name="connsiteY627" fmla="*/ 348323 h 3922026"/>
              <a:gd name="connsiteX628" fmla="*/ 10926509 w 11855435"/>
              <a:gd name="connsiteY628" fmla="*/ 350615 h 3922026"/>
              <a:gd name="connsiteX629" fmla="*/ 10607230 w 11855435"/>
              <a:gd name="connsiteY629" fmla="*/ 343499 h 3922026"/>
              <a:gd name="connsiteX630" fmla="*/ 10591911 w 11855435"/>
              <a:gd name="connsiteY630" fmla="*/ 344227 h 3922026"/>
              <a:gd name="connsiteX631" fmla="*/ 10502438 w 11855435"/>
              <a:gd name="connsiteY631" fmla="*/ 356508 h 3922026"/>
              <a:gd name="connsiteX632" fmla="*/ 10496333 w 11855435"/>
              <a:gd name="connsiteY632" fmla="*/ 367498 h 3922026"/>
              <a:gd name="connsiteX633" fmla="*/ 10495780 w 11855435"/>
              <a:gd name="connsiteY633" fmla="*/ 367608 h 3922026"/>
              <a:gd name="connsiteX634" fmla="*/ 10499493 w 11855435"/>
              <a:gd name="connsiteY634" fmla="*/ 369520 h 3922026"/>
              <a:gd name="connsiteX635" fmla="*/ 10503062 w 11855435"/>
              <a:gd name="connsiteY635" fmla="*/ 368417 h 3922026"/>
              <a:gd name="connsiteX636" fmla="*/ 10503682 w 11855435"/>
              <a:gd name="connsiteY636" fmla="*/ 369601 h 3922026"/>
              <a:gd name="connsiteX637" fmla="*/ 10500813 w 11855435"/>
              <a:gd name="connsiteY637" fmla="*/ 370200 h 3922026"/>
              <a:gd name="connsiteX638" fmla="*/ 10502131 w 11855435"/>
              <a:gd name="connsiteY638" fmla="*/ 370880 h 3922026"/>
              <a:gd name="connsiteX639" fmla="*/ 10511097 w 11855435"/>
              <a:gd name="connsiteY639" fmla="*/ 368930 h 3922026"/>
              <a:gd name="connsiteX640" fmla="*/ 10525677 w 11855435"/>
              <a:gd name="connsiteY640" fmla="*/ 368024 h 3922026"/>
              <a:gd name="connsiteX641" fmla="*/ 10600015 w 11855435"/>
              <a:gd name="connsiteY641" fmla="*/ 345378 h 3922026"/>
              <a:gd name="connsiteX642" fmla="*/ 2775438 w 11855435"/>
              <a:gd name="connsiteY642" fmla="*/ 319955 h 3922026"/>
              <a:gd name="connsiteX643" fmla="*/ 2773142 w 11855435"/>
              <a:gd name="connsiteY643" fmla="*/ 322057 h 3922026"/>
              <a:gd name="connsiteX644" fmla="*/ 2781517 w 11855435"/>
              <a:gd name="connsiteY644" fmla="*/ 322793 h 3922026"/>
              <a:gd name="connsiteX645" fmla="*/ 2783076 w 11855435"/>
              <a:gd name="connsiteY645" fmla="*/ 323521 h 3922026"/>
              <a:gd name="connsiteX646" fmla="*/ 2776702 w 11855435"/>
              <a:gd name="connsiteY646" fmla="*/ 325837 h 3922026"/>
              <a:gd name="connsiteX647" fmla="*/ 2774403 w 11855435"/>
              <a:gd name="connsiteY647" fmla="*/ 327940 h 3922026"/>
              <a:gd name="connsiteX648" fmla="*/ 2824184 w 11855435"/>
              <a:gd name="connsiteY648" fmla="*/ 338367 h 3922026"/>
              <a:gd name="connsiteX649" fmla="*/ 2835352 w 11855435"/>
              <a:gd name="connsiteY649" fmla="*/ 339125 h 3922026"/>
              <a:gd name="connsiteX650" fmla="*/ 2839153 w 11855435"/>
              <a:gd name="connsiteY650" fmla="*/ 340648 h 3922026"/>
              <a:gd name="connsiteX651" fmla="*/ 2865515 w 11855435"/>
              <a:gd name="connsiteY651" fmla="*/ 344075 h 3922026"/>
              <a:gd name="connsiteX652" fmla="*/ 2873719 w 11855435"/>
              <a:gd name="connsiteY652" fmla="*/ 337831 h 3922026"/>
              <a:gd name="connsiteX653" fmla="*/ 2880797 w 11855435"/>
              <a:gd name="connsiteY653" fmla="*/ 330746 h 3922026"/>
              <a:gd name="connsiteX654" fmla="*/ 2873520 w 11855435"/>
              <a:gd name="connsiteY654" fmla="*/ 328705 h 3922026"/>
              <a:gd name="connsiteX655" fmla="*/ 2826196 w 11855435"/>
              <a:gd name="connsiteY655" fmla="*/ 326719 h 3922026"/>
              <a:gd name="connsiteX656" fmla="*/ 2781517 w 11855435"/>
              <a:gd name="connsiteY656" fmla="*/ 322793 h 3922026"/>
              <a:gd name="connsiteX657" fmla="*/ 11085230 w 11855435"/>
              <a:gd name="connsiteY657" fmla="*/ 296299 h 3922026"/>
              <a:gd name="connsiteX658" fmla="*/ 11026503 w 11855435"/>
              <a:gd name="connsiteY658" fmla="*/ 299757 h 3922026"/>
              <a:gd name="connsiteX659" fmla="*/ 11003765 w 11855435"/>
              <a:gd name="connsiteY659" fmla="*/ 305483 h 3922026"/>
              <a:gd name="connsiteX660" fmla="*/ 11006822 w 11855435"/>
              <a:gd name="connsiteY660" fmla="*/ 308389 h 3922026"/>
              <a:gd name="connsiteX661" fmla="*/ 10950888 w 11855435"/>
              <a:gd name="connsiteY661" fmla="*/ 323091 h 3922026"/>
              <a:gd name="connsiteX662" fmla="*/ 10933384 w 11855435"/>
              <a:gd name="connsiteY662" fmla="*/ 319023 h 3922026"/>
              <a:gd name="connsiteX663" fmla="*/ 10936481 w 11855435"/>
              <a:gd name="connsiteY663" fmla="*/ 312110 h 3922026"/>
              <a:gd name="connsiteX664" fmla="*/ 10927459 w 11855435"/>
              <a:gd name="connsiteY664" fmla="*/ 312164 h 3922026"/>
              <a:gd name="connsiteX665" fmla="*/ 10926711 w 11855435"/>
              <a:gd name="connsiteY665" fmla="*/ 320407 h 3922026"/>
              <a:gd name="connsiteX666" fmla="*/ 10870630 w 11855435"/>
              <a:gd name="connsiteY666" fmla="*/ 327100 h 3922026"/>
              <a:gd name="connsiteX667" fmla="*/ 10869294 w 11855435"/>
              <a:gd name="connsiteY667" fmla="*/ 320992 h 3922026"/>
              <a:gd name="connsiteX668" fmla="*/ 10857934 w 11855435"/>
              <a:gd name="connsiteY668" fmla="*/ 325231 h 3922026"/>
              <a:gd name="connsiteX669" fmla="*/ 10861435 w 11855435"/>
              <a:gd name="connsiteY669" fmla="*/ 326045 h 3922026"/>
              <a:gd name="connsiteX670" fmla="*/ 10864934 w 11855435"/>
              <a:gd name="connsiteY670" fmla="*/ 326860 h 3922026"/>
              <a:gd name="connsiteX671" fmla="*/ 10859949 w 11855435"/>
              <a:gd name="connsiteY671" fmla="*/ 329658 h 3922026"/>
              <a:gd name="connsiteX672" fmla="*/ 10851458 w 11855435"/>
              <a:gd name="connsiteY672" fmla="*/ 331639 h 3922026"/>
              <a:gd name="connsiteX673" fmla="*/ 10854958 w 11855435"/>
              <a:gd name="connsiteY673" fmla="*/ 332455 h 3922026"/>
              <a:gd name="connsiteX674" fmla="*/ 10829486 w 11855435"/>
              <a:gd name="connsiteY674" fmla="*/ 338407 h 3922026"/>
              <a:gd name="connsiteX675" fmla="*/ 10827998 w 11855435"/>
              <a:gd name="connsiteY675" fmla="*/ 342018 h 3922026"/>
              <a:gd name="connsiteX676" fmla="*/ 10823007 w 11855435"/>
              <a:gd name="connsiteY676" fmla="*/ 344816 h 3922026"/>
              <a:gd name="connsiteX677" fmla="*/ 10819506 w 11855435"/>
              <a:gd name="connsiteY677" fmla="*/ 344003 h 3922026"/>
              <a:gd name="connsiteX678" fmla="*/ 10816005 w 11855435"/>
              <a:gd name="connsiteY678" fmla="*/ 343189 h 3922026"/>
              <a:gd name="connsiteX679" fmla="*/ 10820994 w 11855435"/>
              <a:gd name="connsiteY679" fmla="*/ 340392 h 3922026"/>
              <a:gd name="connsiteX680" fmla="*/ 10817494 w 11855435"/>
              <a:gd name="connsiteY680" fmla="*/ 339577 h 3922026"/>
              <a:gd name="connsiteX681" fmla="*/ 10813027 w 11855435"/>
              <a:gd name="connsiteY681" fmla="*/ 350412 h 3922026"/>
              <a:gd name="connsiteX682" fmla="*/ 10805061 w 11855435"/>
              <a:gd name="connsiteY682" fmla="*/ 360433 h 3922026"/>
              <a:gd name="connsiteX683" fmla="*/ 10820183 w 11855435"/>
              <a:gd name="connsiteY683" fmla="*/ 360979 h 3922026"/>
              <a:gd name="connsiteX684" fmla="*/ 10822462 w 11855435"/>
              <a:gd name="connsiteY684" fmla="*/ 360968 h 3922026"/>
              <a:gd name="connsiteX685" fmla="*/ 10822073 w 11855435"/>
              <a:gd name="connsiteY685" fmla="*/ 346407 h 3922026"/>
              <a:gd name="connsiteX686" fmla="*/ 10854738 w 11855435"/>
              <a:gd name="connsiteY686" fmla="*/ 345906 h 3922026"/>
              <a:gd name="connsiteX687" fmla="*/ 10855246 w 11855435"/>
              <a:gd name="connsiteY687" fmla="*/ 364782 h 3922026"/>
              <a:gd name="connsiteX688" fmla="*/ 10876235 w 11855435"/>
              <a:gd name="connsiteY688" fmla="*/ 359555 h 3922026"/>
              <a:gd name="connsiteX689" fmla="*/ 10872298 w 11855435"/>
              <a:gd name="connsiteY689" fmla="*/ 354727 h 3922026"/>
              <a:gd name="connsiteX690" fmla="*/ 10880333 w 11855435"/>
              <a:gd name="connsiteY690" fmla="*/ 348721 h 3922026"/>
              <a:gd name="connsiteX691" fmla="*/ 10895723 w 11855435"/>
              <a:gd name="connsiteY691" fmla="*/ 348045 h 3922026"/>
              <a:gd name="connsiteX692" fmla="*/ 10898190 w 11855435"/>
              <a:gd name="connsiteY692" fmla="*/ 347276 h 3922026"/>
              <a:gd name="connsiteX693" fmla="*/ 10913499 w 11855435"/>
              <a:gd name="connsiteY693" fmla="*/ 334224 h 3922026"/>
              <a:gd name="connsiteX694" fmla="*/ 10917730 w 11855435"/>
              <a:gd name="connsiteY694" fmla="*/ 341175 h 3922026"/>
              <a:gd name="connsiteX695" fmla="*/ 10918368 w 11855435"/>
              <a:gd name="connsiteY695" fmla="*/ 340976 h 3922026"/>
              <a:gd name="connsiteX696" fmla="*/ 10938175 w 11855435"/>
              <a:gd name="connsiteY696" fmla="*/ 331937 h 3922026"/>
              <a:gd name="connsiteX697" fmla="*/ 10974992 w 11855435"/>
              <a:gd name="connsiteY697" fmla="*/ 326395 h 3922026"/>
              <a:gd name="connsiteX698" fmla="*/ 11011623 w 11855435"/>
              <a:gd name="connsiteY698" fmla="*/ 311375 h 3922026"/>
              <a:gd name="connsiteX699" fmla="*/ 11058620 w 11855435"/>
              <a:gd name="connsiteY699" fmla="*/ 303428 h 3922026"/>
              <a:gd name="connsiteX700" fmla="*/ 11077112 w 11855435"/>
              <a:gd name="connsiteY700" fmla="*/ 298275 h 3922026"/>
              <a:gd name="connsiteX701" fmla="*/ 11085244 w 11855435"/>
              <a:gd name="connsiteY701" fmla="*/ 296460 h 3922026"/>
              <a:gd name="connsiteX702" fmla="*/ 10885337 w 11855435"/>
              <a:gd name="connsiteY702" fmla="*/ 294710 h 3922026"/>
              <a:gd name="connsiteX703" fmla="*/ 10780904 w 11855435"/>
              <a:gd name="connsiteY703" fmla="*/ 315574 h 3922026"/>
              <a:gd name="connsiteX704" fmla="*/ 10784145 w 11855435"/>
              <a:gd name="connsiteY704" fmla="*/ 316916 h 3922026"/>
              <a:gd name="connsiteX705" fmla="*/ 10787385 w 11855435"/>
              <a:gd name="connsiteY705" fmla="*/ 318260 h 3922026"/>
              <a:gd name="connsiteX706" fmla="*/ 10782151 w 11855435"/>
              <a:gd name="connsiteY706" fmla="*/ 320365 h 3922026"/>
              <a:gd name="connsiteX707" fmla="*/ 10773677 w 11855435"/>
              <a:gd name="connsiteY707" fmla="*/ 321130 h 3922026"/>
              <a:gd name="connsiteX708" fmla="*/ 10776917 w 11855435"/>
              <a:gd name="connsiteY708" fmla="*/ 322474 h 3922026"/>
              <a:gd name="connsiteX709" fmla="*/ 10772009 w 11855435"/>
              <a:gd name="connsiteY709" fmla="*/ 324073 h 3922026"/>
              <a:gd name="connsiteX710" fmla="*/ 10773850 w 11855435"/>
              <a:gd name="connsiteY710" fmla="*/ 324506 h 3922026"/>
              <a:gd name="connsiteX711" fmla="*/ 10731133 w 11855435"/>
              <a:gd name="connsiteY711" fmla="*/ 338586 h 3922026"/>
              <a:gd name="connsiteX712" fmla="*/ 10729651 w 11855435"/>
              <a:gd name="connsiteY712" fmla="*/ 340839 h 3922026"/>
              <a:gd name="connsiteX713" fmla="*/ 10724574 w 11855435"/>
              <a:gd name="connsiteY713" fmla="*/ 343545 h 3922026"/>
              <a:gd name="connsiteX714" fmla="*/ 10740773 w 11855435"/>
              <a:gd name="connsiteY714" fmla="*/ 350258 h 3922026"/>
              <a:gd name="connsiteX715" fmla="*/ 10706440 w 11855435"/>
              <a:gd name="connsiteY715" fmla="*/ 362755 h 3922026"/>
              <a:gd name="connsiteX716" fmla="*/ 10691366 w 11855435"/>
              <a:gd name="connsiteY716" fmla="*/ 366133 h 3922026"/>
              <a:gd name="connsiteX717" fmla="*/ 10702839 w 11855435"/>
              <a:gd name="connsiteY717" fmla="*/ 370748 h 3922026"/>
              <a:gd name="connsiteX718" fmla="*/ 10756047 w 11855435"/>
              <a:gd name="connsiteY718" fmla="*/ 349041 h 3922026"/>
              <a:gd name="connsiteX719" fmla="*/ 10799989 w 11855435"/>
              <a:gd name="connsiteY719" fmla="*/ 335509 h 3922026"/>
              <a:gd name="connsiteX720" fmla="*/ 10856448 w 11855435"/>
              <a:gd name="connsiteY720" fmla="*/ 317118 h 3922026"/>
              <a:gd name="connsiteX721" fmla="*/ 10862314 w 11855435"/>
              <a:gd name="connsiteY721" fmla="*/ 307619 h 3922026"/>
              <a:gd name="connsiteX722" fmla="*/ 10885337 w 11855435"/>
              <a:gd name="connsiteY722" fmla="*/ 294710 h 3922026"/>
              <a:gd name="connsiteX723" fmla="*/ 8592293 w 11855435"/>
              <a:gd name="connsiteY723" fmla="*/ 57269 h 3922026"/>
              <a:gd name="connsiteX724" fmla="*/ 8590961 w 11855435"/>
              <a:gd name="connsiteY724" fmla="*/ 58251 h 3922026"/>
              <a:gd name="connsiteX725" fmla="*/ 8595231 w 11855435"/>
              <a:gd name="connsiteY725" fmla="*/ 59211 h 3922026"/>
              <a:gd name="connsiteX726" fmla="*/ 8595985 w 11855435"/>
              <a:gd name="connsiteY726" fmla="*/ 59707 h 3922026"/>
              <a:gd name="connsiteX727" fmla="*/ 8592531 w 11855435"/>
              <a:gd name="connsiteY727" fmla="*/ 60533 h 3922026"/>
              <a:gd name="connsiteX728" fmla="*/ 8591196 w 11855435"/>
              <a:gd name="connsiteY728" fmla="*/ 61518 h 3922026"/>
              <a:gd name="connsiteX729" fmla="*/ 8600163 w 11855435"/>
              <a:gd name="connsiteY729" fmla="*/ 64343 h 3922026"/>
              <a:gd name="connsiteX730" fmla="*/ 8612290 w 11855435"/>
              <a:gd name="connsiteY730" fmla="*/ 63037 h 3922026"/>
              <a:gd name="connsiteX731" fmla="*/ 8595231 w 11855435"/>
              <a:gd name="connsiteY731" fmla="*/ 59211 h 3922026"/>
              <a:gd name="connsiteX732" fmla="*/ 8335730 w 11855435"/>
              <a:gd name="connsiteY732" fmla="*/ 34972 h 3922026"/>
              <a:gd name="connsiteX733" fmla="*/ 8314782 w 11855435"/>
              <a:gd name="connsiteY733" fmla="*/ 36660 h 3922026"/>
              <a:gd name="connsiteX734" fmla="*/ 8299953 w 11855435"/>
              <a:gd name="connsiteY734" fmla="*/ 35561 h 3922026"/>
              <a:gd name="connsiteX735" fmla="*/ 8293303 w 11855435"/>
              <a:gd name="connsiteY735" fmla="*/ 36139 h 3922026"/>
              <a:gd name="connsiteX736" fmla="*/ 8342786 w 11855435"/>
              <a:gd name="connsiteY736" fmla="*/ 39461 h 3922026"/>
              <a:gd name="connsiteX737" fmla="*/ 8425440 w 11855435"/>
              <a:gd name="connsiteY737" fmla="*/ 53780 h 3922026"/>
              <a:gd name="connsiteX738" fmla="*/ 8460017 w 11855435"/>
              <a:gd name="connsiteY738" fmla="*/ 46907 h 3922026"/>
              <a:gd name="connsiteX739" fmla="*/ 8452478 w 11855435"/>
              <a:gd name="connsiteY739" fmla="*/ 46886 h 3922026"/>
              <a:gd name="connsiteX740" fmla="*/ 8419918 w 11855435"/>
              <a:gd name="connsiteY740" fmla="*/ 43386 h 3922026"/>
              <a:gd name="connsiteX741" fmla="*/ 8429961 w 11855435"/>
              <a:gd name="connsiteY741" fmla="*/ 46296 h 3922026"/>
              <a:gd name="connsiteX742" fmla="*/ 8425960 w 11855435"/>
              <a:gd name="connsiteY742" fmla="*/ 49245 h 3922026"/>
              <a:gd name="connsiteX743" fmla="*/ 8401323 w 11855435"/>
              <a:gd name="connsiteY743" fmla="*/ 48497 h 3922026"/>
              <a:gd name="connsiteX744" fmla="*/ 8397635 w 11855435"/>
              <a:gd name="connsiteY744" fmla="*/ 46060 h 3922026"/>
              <a:gd name="connsiteX745" fmla="*/ 8401401 w 11855435"/>
              <a:gd name="connsiteY745" fmla="*/ 39848 h 3922026"/>
              <a:gd name="connsiteX746" fmla="*/ 8371194 w 11855435"/>
              <a:gd name="connsiteY746" fmla="*/ 39768 h 3922026"/>
              <a:gd name="connsiteX747" fmla="*/ 8337299 w 11855435"/>
              <a:gd name="connsiteY747" fmla="*/ 37252 h 3922026"/>
              <a:gd name="connsiteX748" fmla="*/ 8335730 w 11855435"/>
              <a:gd name="connsiteY748" fmla="*/ 34972 h 3922026"/>
              <a:gd name="connsiteX749" fmla="*/ 8238040 w 11855435"/>
              <a:gd name="connsiteY749" fmla="*/ 25375 h 3922026"/>
              <a:gd name="connsiteX750" fmla="*/ 8217001 w 11855435"/>
              <a:gd name="connsiteY750" fmla="*/ 29638 h 3922026"/>
              <a:gd name="connsiteX751" fmla="*/ 8201803 w 11855435"/>
              <a:gd name="connsiteY751" fmla="*/ 30431 h 3922026"/>
              <a:gd name="connsiteX752" fmla="*/ 8162320 w 11855435"/>
              <a:gd name="connsiteY752" fmla="*/ 38692 h 3922026"/>
              <a:gd name="connsiteX753" fmla="*/ 8155054 w 11855435"/>
              <a:gd name="connsiteY753" fmla="*/ 39976 h 3922026"/>
              <a:gd name="connsiteX754" fmla="*/ 8184770 w 11855435"/>
              <a:gd name="connsiteY754" fmla="*/ 35394 h 3922026"/>
              <a:gd name="connsiteX755" fmla="*/ 8240419 w 11855435"/>
              <a:gd name="connsiteY755" fmla="*/ 32590 h 3922026"/>
              <a:gd name="connsiteX756" fmla="*/ 8242549 w 11855435"/>
              <a:gd name="connsiteY756" fmla="*/ 32733 h 3922026"/>
              <a:gd name="connsiteX757" fmla="*/ 8242522 w 11855435"/>
              <a:gd name="connsiteY757" fmla="*/ 28029 h 3922026"/>
              <a:gd name="connsiteX758" fmla="*/ 8264254 w 11855435"/>
              <a:gd name="connsiteY758" fmla="*/ 27499 h 3922026"/>
              <a:gd name="connsiteX759" fmla="*/ 8270197 w 11855435"/>
              <a:gd name="connsiteY759" fmla="*/ 25911 h 3922026"/>
              <a:gd name="connsiteX760" fmla="*/ 8271869 w 11855435"/>
              <a:gd name="connsiteY760" fmla="*/ 25724 h 3922026"/>
              <a:gd name="connsiteX761" fmla="*/ 8239934 w 11855435"/>
              <a:gd name="connsiteY761" fmla="*/ 27388 h 3922026"/>
              <a:gd name="connsiteX762" fmla="*/ 8238040 w 11855435"/>
              <a:gd name="connsiteY762" fmla="*/ 25375 h 3922026"/>
              <a:gd name="connsiteX763" fmla="*/ 8305345 w 11855435"/>
              <a:gd name="connsiteY763" fmla="*/ 21868 h 3922026"/>
              <a:gd name="connsiteX764" fmla="*/ 8284324 w 11855435"/>
              <a:gd name="connsiteY764" fmla="*/ 24410 h 3922026"/>
              <a:gd name="connsiteX765" fmla="*/ 8305798 w 11855435"/>
              <a:gd name="connsiteY765" fmla="*/ 23988 h 3922026"/>
              <a:gd name="connsiteX766" fmla="*/ 8395058 w 11855435"/>
              <a:gd name="connsiteY766" fmla="*/ 430 h 3922026"/>
              <a:gd name="connsiteX767" fmla="*/ 8410265 w 11855435"/>
              <a:gd name="connsiteY767" fmla="*/ 2672 h 3922026"/>
              <a:gd name="connsiteX768" fmla="*/ 8490716 w 11855435"/>
              <a:gd name="connsiteY768" fmla="*/ 5870 h 3922026"/>
              <a:gd name="connsiteX769" fmla="*/ 8497899 w 11855435"/>
              <a:gd name="connsiteY769" fmla="*/ 8663 h 3922026"/>
              <a:gd name="connsiteX770" fmla="*/ 8529639 w 11855435"/>
              <a:gd name="connsiteY770" fmla="*/ 13344 h 3922026"/>
              <a:gd name="connsiteX771" fmla="*/ 8535204 w 11855435"/>
              <a:gd name="connsiteY771" fmla="*/ 11998 h 3922026"/>
              <a:gd name="connsiteX772" fmla="*/ 8549849 w 11855435"/>
              <a:gd name="connsiteY772" fmla="*/ 15456 h 3922026"/>
              <a:gd name="connsiteX773" fmla="*/ 8547952 w 11855435"/>
              <a:gd name="connsiteY773" fmla="*/ 13443 h 3922026"/>
              <a:gd name="connsiteX774" fmla="*/ 8559152 w 11855435"/>
              <a:gd name="connsiteY774" fmla="*/ 16051 h 3922026"/>
              <a:gd name="connsiteX775" fmla="*/ 8559893 w 11855435"/>
              <a:gd name="connsiteY775" fmla="*/ 21238 h 3922026"/>
              <a:gd name="connsiteX776" fmla="*/ 8553637 w 11855435"/>
              <a:gd name="connsiteY776" fmla="*/ 19482 h 3922026"/>
              <a:gd name="connsiteX777" fmla="*/ 8528440 w 11855435"/>
              <a:gd name="connsiteY777" fmla="*/ 18419 h 3922026"/>
              <a:gd name="connsiteX778" fmla="*/ 8504650 w 11855435"/>
              <a:gd name="connsiteY778" fmla="*/ 16327 h 3922026"/>
              <a:gd name="connsiteX779" fmla="*/ 8501414 w 11855435"/>
              <a:gd name="connsiteY779" fmla="*/ 14814 h 3922026"/>
              <a:gd name="connsiteX780" fmla="*/ 8500191 w 11855435"/>
              <a:gd name="connsiteY780" fmla="*/ 15933 h 3922026"/>
              <a:gd name="connsiteX781" fmla="*/ 8504650 w 11855435"/>
              <a:gd name="connsiteY781" fmla="*/ 16327 h 3922026"/>
              <a:gd name="connsiteX782" fmla="*/ 8505481 w 11855435"/>
              <a:gd name="connsiteY782" fmla="*/ 16714 h 3922026"/>
              <a:gd name="connsiteX783" fmla="*/ 8502086 w 11855435"/>
              <a:gd name="connsiteY783" fmla="*/ 17948 h 3922026"/>
              <a:gd name="connsiteX784" fmla="*/ 8500862 w 11855435"/>
              <a:gd name="connsiteY784" fmla="*/ 19065 h 3922026"/>
              <a:gd name="connsiteX785" fmla="*/ 8557822 w 11855435"/>
              <a:gd name="connsiteY785" fmla="*/ 28766 h 3922026"/>
              <a:gd name="connsiteX786" fmla="*/ 8561141 w 11855435"/>
              <a:gd name="connsiteY786" fmla="*/ 29965 h 3922026"/>
              <a:gd name="connsiteX787" fmla="*/ 8562160 w 11855435"/>
              <a:gd name="connsiteY787" fmla="*/ 37108 h 3922026"/>
              <a:gd name="connsiteX788" fmla="*/ 8532992 w 11855435"/>
              <a:gd name="connsiteY788" fmla="*/ 31117 h 3922026"/>
              <a:gd name="connsiteX789" fmla="*/ 8487008 w 11855435"/>
              <a:gd name="connsiteY789" fmla="*/ 26123 h 3922026"/>
              <a:gd name="connsiteX790" fmla="*/ 8455269 w 11855435"/>
              <a:gd name="connsiteY790" fmla="*/ 21444 h 3922026"/>
              <a:gd name="connsiteX791" fmla="*/ 8453218 w 11855435"/>
              <a:gd name="connsiteY791" fmla="*/ 28939 h 3922026"/>
              <a:gd name="connsiteX792" fmla="*/ 8443862 w 11855435"/>
              <a:gd name="connsiteY792" fmla="*/ 26260 h 3922026"/>
              <a:gd name="connsiteX793" fmla="*/ 8445362 w 11855435"/>
              <a:gd name="connsiteY793" fmla="*/ 23014 h 3922026"/>
              <a:gd name="connsiteX794" fmla="*/ 8388793 w 11855435"/>
              <a:gd name="connsiteY794" fmla="*/ 18573 h 3922026"/>
              <a:gd name="connsiteX795" fmla="*/ 8358122 w 11855435"/>
              <a:gd name="connsiteY795" fmla="*/ 22283 h 3922026"/>
              <a:gd name="connsiteX796" fmla="*/ 8324608 w 11855435"/>
              <a:gd name="connsiteY796" fmla="*/ 22974 h 3922026"/>
              <a:gd name="connsiteX797" fmla="*/ 8328464 w 11855435"/>
              <a:gd name="connsiteY797" fmla="*/ 23542 h 3922026"/>
              <a:gd name="connsiteX798" fmla="*/ 8336507 w 11855435"/>
              <a:gd name="connsiteY798" fmla="*/ 23385 h 3922026"/>
              <a:gd name="connsiteX799" fmla="*/ 8337143 w 11855435"/>
              <a:gd name="connsiteY799" fmla="*/ 25338 h 3922026"/>
              <a:gd name="connsiteX800" fmla="*/ 8384296 w 11855435"/>
              <a:gd name="connsiteY800" fmla="*/ 26674 h 3922026"/>
              <a:gd name="connsiteX801" fmla="*/ 8396457 w 11855435"/>
              <a:gd name="connsiteY801" fmla="*/ 29743 h 3922026"/>
              <a:gd name="connsiteX802" fmla="*/ 8458677 w 11855435"/>
              <a:gd name="connsiteY802" fmla="*/ 35443 h 3922026"/>
              <a:gd name="connsiteX803" fmla="*/ 8487854 w 11855435"/>
              <a:gd name="connsiteY803" fmla="*/ 39504 h 3922026"/>
              <a:gd name="connsiteX804" fmla="*/ 8494470 w 11855435"/>
              <a:gd name="connsiteY804" fmla="*/ 40057 h 3922026"/>
              <a:gd name="connsiteX805" fmla="*/ 8503581 w 11855435"/>
              <a:gd name="connsiteY805" fmla="*/ 38247 h 3922026"/>
              <a:gd name="connsiteX806" fmla="*/ 8515064 w 11855435"/>
              <a:gd name="connsiteY806" fmla="*/ 41774 h 3922026"/>
              <a:gd name="connsiteX807" fmla="*/ 8515272 w 11855435"/>
              <a:gd name="connsiteY807" fmla="*/ 41791 h 3922026"/>
              <a:gd name="connsiteX808" fmla="*/ 8515326 w 11855435"/>
              <a:gd name="connsiteY808" fmla="*/ 41816 h 3922026"/>
              <a:gd name="connsiteX809" fmla="*/ 8517446 w 11855435"/>
              <a:gd name="connsiteY809" fmla="*/ 41972 h 3922026"/>
              <a:gd name="connsiteX810" fmla="*/ 8515272 w 11855435"/>
              <a:gd name="connsiteY810" fmla="*/ 41791 h 3922026"/>
              <a:gd name="connsiteX811" fmla="*/ 8512422 w 11855435"/>
              <a:gd name="connsiteY811" fmla="*/ 40518 h 3922026"/>
              <a:gd name="connsiteX812" fmla="*/ 8517993 w 11855435"/>
              <a:gd name="connsiteY812" fmla="*/ 39850 h 3922026"/>
              <a:gd name="connsiteX813" fmla="*/ 8520111 w 11855435"/>
              <a:gd name="connsiteY813" fmla="*/ 40006 h 3922026"/>
              <a:gd name="connsiteX814" fmla="*/ 8519327 w 11855435"/>
              <a:gd name="connsiteY814" fmla="*/ 38866 h 3922026"/>
              <a:gd name="connsiteX815" fmla="*/ 8465347 w 11855435"/>
              <a:gd name="connsiteY815" fmla="*/ 30530 h 3922026"/>
              <a:gd name="connsiteX816" fmla="*/ 8468562 w 11855435"/>
              <a:gd name="connsiteY816" fmla="*/ 26440 h 3922026"/>
              <a:gd name="connsiteX817" fmla="*/ 8482842 w 11855435"/>
              <a:gd name="connsiteY817" fmla="*/ 29664 h 3922026"/>
              <a:gd name="connsiteX818" fmla="*/ 8505596 w 11855435"/>
              <a:gd name="connsiteY818" fmla="*/ 33519 h 3922026"/>
              <a:gd name="connsiteX819" fmla="*/ 8583113 w 11855435"/>
              <a:gd name="connsiteY819" fmla="*/ 46851 h 3922026"/>
              <a:gd name="connsiteX820" fmla="*/ 8589704 w 11855435"/>
              <a:gd name="connsiteY820" fmla="*/ 50586 h 3922026"/>
              <a:gd name="connsiteX821" fmla="*/ 8619835 w 11855435"/>
              <a:gd name="connsiteY821" fmla="*/ 59315 h 3922026"/>
              <a:gd name="connsiteX822" fmla="*/ 8625402 w 11855435"/>
              <a:gd name="connsiteY822" fmla="*/ 58647 h 3922026"/>
              <a:gd name="connsiteX823" fmla="*/ 8630913 w 11855435"/>
              <a:gd name="connsiteY823" fmla="*/ 61034 h 3922026"/>
              <a:gd name="connsiteX824" fmla="*/ 8647424 w 11855435"/>
              <a:gd name="connsiteY824" fmla="*/ 59256 h 3922026"/>
              <a:gd name="connsiteX825" fmla="*/ 8687984 w 11855435"/>
              <a:gd name="connsiteY825" fmla="*/ 95140 h 3922026"/>
              <a:gd name="connsiteX826" fmla="*/ 8688978 w 11855435"/>
              <a:gd name="connsiteY826" fmla="*/ 132230 h 3922026"/>
              <a:gd name="connsiteX827" fmla="*/ 8728871 w 11855435"/>
              <a:gd name="connsiteY827" fmla="*/ 143277 h 3922026"/>
              <a:gd name="connsiteX828" fmla="*/ 8625033 w 11855435"/>
              <a:gd name="connsiteY828" fmla="*/ 178902 h 3922026"/>
              <a:gd name="connsiteX829" fmla="*/ 8597678 w 11855435"/>
              <a:gd name="connsiteY829" fmla="*/ 195220 h 3922026"/>
              <a:gd name="connsiteX830" fmla="*/ 8605438 w 11855435"/>
              <a:gd name="connsiteY830" fmla="*/ 192517 h 3922026"/>
              <a:gd name="connsiteX831" fmla="*/ 8623402 w 11855435"/>
              <a:gd name="connsiteY831" fmla="*/ 186863 h 3922026"/>
              <a:gd name="connsiteX832" fmla="*/ 8626805 w 11855435"/>
              <a:gd name="connsiteY832" fmla="*/ 197775 h 3922026"/>
              <a:gd name="connsiteX833" fmla="*/ 8604953 w 11855435"/>
              <a:gd name="connsiteY833" fmla="*/ 204000 h 3922026"/>
              <a:gd name="connsiteX834" fmla="*/ 8599380 w 11855435"/>
              <a:gd name="connsiteY834" fmla="*/ 207022 h 3922026"/>
              <a:gd name="connsiteX835" fmla="*/ 8594628 w 11855435"/>
              <a:gd name="connsiteY835" fmla="*/ 208798 h 3922026"/>
              <a:gd name="connsiteX836" fmla="*/ 8594471 w 11855435"/>
              <a:gd name="connsiteY836" fmla="*/ 208741 h 3922026"/>
              <a:gd name="connsiteX837" fmla="*/ 8592973 w 11855435"/>
              <a:gd name="connsiteY837" fmla="*/ 209419 h 3922026"/>
              <a:gd name="connsiteX838" fmla="*/ 8594628 w 11855435"/>
              <a:gd name="connsiteY838" fmla="*/ 208798 h 3922026"/>
              <a:gd name="connsiteX839" fmla="*/ 8595162 w 11855435"/>
              <a:gd name="connsiteY839" fmla="*/ 209001 h 3922026"/>
              <a:gd name="connsiteX840" fmla="*/ 8596524 w 11855435"/>
              <a:gd name="connsiteY840" fmla="*/ 208480 h 3922026"/>
              <a:gd name="connsiteX841" fmla="*/ 8596417 w 11855435"/>
              <a:gd name="connsiteY841" fmla="*/ 209068 h 3922026"/>
              <a:gd name="connsiteX842" fmla="*/ 8541277 w 11855435"/>
              <a:gd name="connsiteY842" fmla="*/ 224516 h 3922026"/>
              <a:gd name="connsiteX843" fmla="*/ 8541265 w 11855435"/>
              <a:gd name="connsiteY843" fmla="*/ 224523 h 3922026"/>
              <a:gd name="connsiteX844" fmla="*/ 8470341 w 11855435"/>
              <a:gd name="connsiteY844" fmla="*/ 242409 h 3922026"/>
              <a:gd name="connsiteX845" fmla="*/ 8428757 w 11855435"/>
              <a:gd name="connsiteY845" fmla="*/ 244109 h 3922026"/>
              <a:gd name="connsiteX846" fmla="*/ 8405919 w 11855435"/>
              <a:gd name="connsiteY846" fmla="*/ 248075 h 3922026"/>
              <a:gd name="connsiteX847" fmla="*/ 8375250 w 11855435"/>
              <a:gd name="connsiteY847" fmla="*/ 252065 h 3922026"/>
              <a:gd name="connsiteX848" fmla="*/ 8346856 w 11855435"/>
              <a:gd name="connsiteY848" fmla="*/ 257214 h 3922026"/>
              <a:gd name="connsiteX849" fmla="*/ 8346794 w 11855435"/>
              <a:gd name="connsiteY849" fmla="*/ 257206 h 3922026"/>
              <a:gd name="connsiteX850" fmla="*/ 8344606 w 11855435"/>
              <a:gd name="connsiteY850" fmla="*/ 257622 h 3922026"/>
              <a:gd name="connsiteX851" fmla="*/ 8346856 w 11855435"/>
              <a:gd name="connsiteY851" fmla="*/ 257214 h 3922026"/>
              <a:gd name="connsiteX852" fmla="*/ 8350096 w 11855435"/>
              <a:gd name="connsiteY852" fmla="*/ 257626 h 3922026"/>
              <a:gd name="connsiteX853" fmla="*/ 8344644 w 11855435"/>
              <a:gd name="connsiteY853" fmla="*/ 259710 h 3922026"/>
              <a:gd name="connsiteX854" fmla="*/ 8342455 w 11855435"/>
              <a:gd name="connsiteY854" fmla="*/ 260125 h 3922026"/>
              <a:gd name="connsiteX855" fmla="*/ 8343567 w 11855435"/>
              <a:gd name="connsiteY855" fmla="*/ 260960 h 3922026"/>
              <a:gd name="connsiteX856" fmla="*/ 8400540 w 11855435"/>
              <a:gd name="connsiteY856" fmla="*/ 254333 h 3922026"/>
              <a:gd name="connsiteX857" fmla="*/ 8398424 w 11855435"/>
              <a:gd name="connsiteY857" fmla="*/ 258925 h 3922026"/>
              <a:gd name="connsiteX858" fmla="*/ 8383070 w 11855435"/>
              <a:gd name="connsiteY858" fmla="*/ 259746 h 3922026"/>
              <a:gd name="connsiteX859" fmla="*/ 8358960 w 11855435"/>
              <a:gd name="connsiteY859" fmla="*/ 262228 h 3922026"/>
              <a:gd name="connsiteX860" fmla="*/ 8276766 w 11855435"/>
              <a:gd name="connsiteY860" fmla="*/ 270501 h 3922026"/>
              <a:gd name="connsiteX861" fmla="*/ 8273930 w 11855435"/>
              <a:gd name="connsiteY861" fmla="*/ 269885 h 3922026"/>
              <a:gd name="connsiteX862" fmla="*/ 8183245 w 11855435"/>
              <a:gd name="connsiteY862" fmla="*/ 302022 h 3922026"/>
              <a:gd name="connsiteX863" fmla="*/ 8157820 w 11855435"/>
              <a:gd name="connsiteY863" fmla="*/ 338039 h 3922026"/>
              <a:gd name="connsiteX864" fmla="*/ 8171156 w 11855435"/>
              <a:gd name="connsiteY864" fmla="*/ 352906 h 3922026"/>
              <a:gd name="connsiteX865" fmla="*/ 8205591 w 11855435"/>
              <a:gd name="connsiteY865" fmla="*/ 352177 h 3922026"/>
              <a:gd name="connsiteX866" fmla="*/ 8255633 w 11855435"/>
              <a:gd name="connsiteY866" fmla="*/ 351568 h 3922026"/>
              <a:gd name="connsiteX867" fmla="*/ 8250042 w 11855435"/>
              <a:gd name="connsiteY867" fmla="*/ 343011 h 3922026"/>
              <a:gd name="connsiteX868" fmla="*/ 8308096 w 11855435"/>
              <a:gd name="connsiteY868" fmla="*/ 335132 h 3922026"/>
              <a:gd name="connsiteX869" fmla="*/ 8371743 w 11855435"/>
              <a:gd name="connsiteY869" fmla="*/ 335815 h 3922026"/>
              <a:gd name="connsiteX870" fmla="*/ 8415068 w 11855435"/>
              <a:gd name="connsiteY870" fmla="*/ 342597 h 3922026"/>
              <a:gd name="connsiteX871" fmla="*/ 8419841 w 11855435"/>
              <a:gd name="connsiteY871" fmla="*/ 335022 h 3922026"/>
              <a:gd name="connsiteX872" fmla="*/ 8532403 w 11855435"/>
              <a:gd name="connsiteY872" fmla="*/ 351043 h 3922026"/>
              <a:gd name="connsiteX873" fmla="*/ 8641234 w 11855435"/>
              <a:gd name="connsiteY873" fmla="*/ 361359 h 3922026"/>
              <a:gd name="connsiteX874" fmla="*/ 8644554 w 11855435"/>
              <a:gd name="connsiteY874" fmla="*/ 358996 h 3922026"/>
              <a:gd name="connsiteX875" fmla="*/ 8646417 w 11855435"/>
              <a:gd name="connsiteY875" fmla="*/ 361849 h 3922026"/>
              <a:gd name="connsiteX876" fmla="*/ 8656783 w 11855435"/>
              <a:gd name="connsiteY876" fmla="*/ 362831 h 3922026"/>
              <a:gd name="connsiteX877" fmla="*/ 8653462 w 11855435"/>
              <a:gd name="connsiteY877" fmla="*/ 365193 h 3922026"/>
              <a:gd name="connsiteX878" fmla="*/ 8648281 w 11855435"/>
              <a:gd name="connsiteY878" fmla="*/ 364702 h 3922026"/>
              <a:gd name="connsiteX879" fmla="*/ 8679785 w 11855435"/>
              <a:gd name="connsiteY879" fmla="*/ 375716 h 3922026"/>
              <a:gd name="connsiteX880" fmla="*/ 8650634 w 11855435"/>
              <a:gd name="connsiteY880" fmla="*/ 377719 h 3922026"/>
              <a:gd name="connsiteX881" fmla="*/ 8647267 w 11855435"/>
              <a:gd name="connsiteY881" fmla="*/ 378419 h 3922026"/>
              <a:gd name="connsiteX882" fmla="*/ 8663145 w 11855435"/>
              <a:gd name="connsiteY882" fmla="*/ 381328 h 3922026"/>
              <a:gd name="connsiteX883" fmla="*/ 8676238 w 11855435"/>
              <a:gd name="connsiteY883" fmla="*/ 386670 h 3922026"/>
              <a:gd name="connsiteX884" fmla="*/ 8666049 w 11855435"/>
              <a:gd name="connsiteY884" fmla="*/ 387989 h 3922026"/>
              <a:gd name="connsiteX885" fmla="*/ 8666374 w 11855435"/>
              <a:gd name="connsiteY885" fmla="*/ 388200 h 3922026"/>
              <a:gd name="connsiteX886" fmla="*/ 8676172 w 11855435"/>
              <a:gd name="connsiteY886" fmla="*/ 403788 h 3922026"/>
              <a:gd name="connsiteX887" fmla="*/ 8670058 w 11855435"/>
              <a:gd name="connsiteY887" fmla="*/ 407292 h 3922026"/>
              <a:gd name="connsiteX888" fmla="*/ 8688399 w 11855435"/>
              <a:gd name="connsiteY888" fmla="*/ 406801 h 3922026"/>
              <a:gd name="connsiteX889" fmla="*/ 8746480 w 11855435"/>
              <a:gd name="connsiteY889" fmla="*/ 408771 h 3922026"/>
              <a:gd name="connsiteX890" fmla="*/ 8944422 w 11855435"/>
              <a:gd name="connsiteY890" fmla="*/ 415963 h 3922026"/>
              <a:gd name="connsiteX891" fmla="*/ 8962120 w 11855435"/>
              <a:gd name="connsiteY891" fmla="*/ 422765 h 3922026"/>
              <a:gd name="connsiteX892" fmla="*/ 9040238 w 11855435"/>
              <a:gd name="connsiteY892" fmla="*/ 434001 h 3922026"/>
              <a:gd name="connsiteX893" fmla="*/ 9053918 w 11855435"/>
              <a:gd name="connsiteY893" fmla="*/ 430649 h 3922026"/>
              <a:gd name="connsiteX894" fmla="*/ 9089979 w 11855435"/>
              <a:gd name="connsiteY894" fmla="*/ 439027 h 3922026"/>
              <a:gd name="connsiteX895" fmla="*/ 9085299 w 11855435"/>
              <a:gd name="connsiteY895" fmla="*/ 434098 h 3922026"/>
              <a:gd name="connsiteX896" fmla="*/ 9112877 w 11855435"/>
              <a:gd name="connsiteY896" fmla="*/ 440412 h 3922026"/>
              <a:gd name="connsiteX897" fmla="*/ 9114746 w 11855435"/>
              <a:gd name="connsiteY897" fmla="*/ 453149 h 3922026"/>
              <a:gd name="connsiteX898" fmla="*/ 9099339 w 11855435"/>
              <a:gd name="connsiteY898" fmla="*/ 448888 h 3922026"/>
              <a:gd name="connsiteX899" fmla="*/ 9037336 w 11855435"/>
              <a:gd name="connsiteY899" fmla="*/ 446487 h 3922026"/>
              <a:gd name="connsiteX900" fmla="*/ 8978793 w 11855435"/>
              <a:gd name="connsiteY900" fmla="*/ 441540 h 3922026"/>
              <a:gd name="connsiteX901" fmla="*/ 8970818 w 11855435"/>
              <a:gd name="connsiteY901" fmla="*/ 437849 h 3922026"/>
              <a:gd name="connsiteX902" fmla="*/ 8967820 w 11855435"/>
              <a:gd name="connsiteY902" fmla="*/ 440611 h 3922026"/>
              <a:gd name="connsiteX903" fmla="*/ 8978793 w 11855435"/>
              <a:gd name="connsiteY903" fmla="*/ 441540 h 3922026"/>
              <a:gd name="connsiteX904" fmla="*/ 8980838 w 11855435"/>
              <a:gd name="connsiteY904" fmla="*/ 442484 h 3922026"/>
              <a:gd name="connsiteX905" fmla="*/ 8972498 w 11855435"/>
              <a:gd name="connsiteY905" fmla="*/ 445540 h 3922026"/>
              <a:gd name="connsiteX906" fmla="*/ 8969496 w 11855435"/>
              <a:gd name="connsiteY906" fmla="*/ 448302 h 3922026"/>
              <a:gd name="connsiteX907" fmla="*/ 9040236 w 11855435"/>
              <a:gd name="connsiteY907" fmla="*/ 462867 h 3922026"/>
              <a:gd name="connsiteX908" fmla="*/ 9087717 w 11855435"/>
              <a:gd name="connsiteY908" fmla="*/ 468878 h 3922026"/>
              <a:gd name="connsiteX909" fmla="*/ 9175962 w 11855435"/>
              <a:gd name="connsiteY909" fmla="*/ 469518 h 3922026"/>
              <a:gd name="connsiteX910" fmla="*/ 9275561 w 11855435"/>
              <a:gd name="connsiteY910" fmla="*/ 475996 h 3922026"/>
              <a:gd name="connsiteX911" fmla="*/ 9293261 w 11855435"/>
              <a:gd name="connsiteY911" fmla="*/ 482797 h 3922026"/>
              <a:gd name="connsiteX912" fmla="*/ 9371381 w 11855435"/>
              <a:gd name="connsiteY912" fmla="*/ 494036 h 3922026"/>
              <a:gd name="connsiteX913" fmla="*/ 9385059 w 11855435"/>
              <a:gd name="connsiteY913" fmla="*/ 490682 h 3922026"/>
              <a:gd name="connsiteX914" fmla="*/ 9421121 w 11855435"/>
              <a:gd name="connsiteY914" fmla="*/ 499062 h 3922026"/>
              <a:gd name="connsiteX915" fmla="*/ 9416439 w 11855435"/>
              <a:gd name="connsiteY915" fmla="*/ 494132 h 3922026"/>
              <a:gd name="connsiteX916" fmla="*/ 9444018 w 11855435"/>
              <a:gd name="connsiteY916" fmla="*/ 500446 h 3922026"/>
              <a:gd name="connsiteX917" fmla="*/ 9445884 w 11855435"/>
              <a:gd name="connsiteY917" fmla="*/ 513184 h 3922026"/>
              <a:gd name="connsiteX918" fmla="*/ 9430480 w 11855435"/>
              <a:gd name="connsiteY918" fmla="*/ 508923 h 3922026"/>
              <a:gd name="connsiteX919" fmla="*/ 9368475 w 11855435"/>
              <a:gd name="connsiteY919" fmla="*/ 506521 h 3922026"/>
              <a:gd name="connsiteX920" fmla="*/ 9309935 w 11855435"/>
              <a:gd name="connsiteY920" fmla="*/ 501574 h 3922026"/>
              <a:gd name="connsiteX921" fmla="*/ 9301958 w 11855435"/>
              <a:gd name="connsiteY921" fmla="*/ 497884 h 3922026"/>
              <a:gd name="connsiteX922" fmla="*/ 9298960 w 11855435"/>
              <a:gd name="connsiteY922" fmla="*/ 500644 h 3922026"/>
              <a:gd name="connsiteX923" fmla="*/ 9309935 w 11855435"/>
              <a:gd name="connsiteY923" fmla="*/ 501574 h 3922026"/>
              <a:gd name="connsiteX924" fmla="*/ 9311979 w 11855435"/>
              <a:gd name="connsiteY924" fmla="*/ 502519 h 3922026"/>
              <a:gd name="connsiteX925" fmla="*/ 9303639 w 11855435"/>
              <a:gd name="connsiteY925" fmla="*/ 505573 h 3922026"/>
              <a:gd name="connsiteX926" fmla="*/ 9300638 w 11855435"/>
              <a:gd name="connsiteY926" fmla="*/ 508336 h 3922026"/>
              <a:gd name="connsiteX927" fmla="*/ 9371376 w 11855435"/>
              <a:gd name="connsiteY927" fmla="*/ 522903 h 3922026"/>
              <a:gd name="connsiteX928" fmla="*/ 9380637 w 11855435"/>
              <a:gd name="connsiteY928" fmla="*/ 524074 h 3922026"/>
              <a:gd name="connsiteX929" fmla="*/ 9387589 w 11855435"/>
              <a:gd name="connsiteY929" fmla="*/ 523504 h 3922026"/>
              <a:gd name="connsiteX930" fmla="*/ 9445843 w 11855435"/>
              <a:gd name="connsiteY930" fmla="*/ 513462 h 3922026"/>
              <a:gd name="connsiteX931" fmla="*/ 9456195 w 11855435"/>
              <a:gd name="connsiteY931" fmla="*/ 542679 h 3922026"/>
              <a:gd name="connsiteX932" fmla="*/ 9465738 w 11855435"/>
              <a:gd name="connsiteY932" fmla="*/ 559004 h 3922026"/>
              <a:gd name="connsiteX933" fmla="*/ 9516206 w 11855435"/>
              <a:gd name="connsiteY933" fmla="*/ 547108 h 3922026"/>
              <a:gd name="connsiteX934" fmla="*/ 9508476 w 11855435"/>
              <a:gd name="connsiteY934" fmla="*/ 540407 h 3922026"/>
              <a:gd name="connsiteX935" fmla="*/ 9565514 w 11855435"/>
              <a:gd name="connsiteY935" fmla="*/ 519881 h 3922026"/>
              <a:gd name="connsiteX936" fmla="*/ 9630283 w 11855435"/>
              <a:gd name="connsiteY936" fmla="*/ 506050 h 3922026"/>
              <a:gd name="connsiteX937" fmla="*/ 9675892 w 11855435"/>
              <a:gd name="connsiteY937" fmla="*/ 502522 h 3922026"/>
              <a:gd name="connsiteX938" fmla="*/ 9678918 w 11855435"/>
              <a:gd name="connsiteY938" fmla="*/ 494381 h 3922026"/>
              <a:gd name="connsiteX939" fmla="*/ 9797025 w 11855435"/>
              <a:gd name="connsiteY939" fmla="*/ 483724 h 3922026"/>
              <a:gd name="connsiteX940" fmla="*/ 9909980 w 11855435"/>
              <a:gd name="connsiteY940" fmla="*/ 468597 h 3922026"/>
              <a:gd name="connsiteX941" fmla="*/ 9912781 w 11855435"/>
              <a:gd name="connsiteY941" fmla="*/ 465645 h 3922026"/>
              <a:gd name="connsiteX942" fmla="*/ 9915357 w 11855435"/>
              <a:gd name="connsiteY942" fmla="*/ 467879 h 3922026"/>
              <a:gd name="connsiteX943" fmla="*/ 9926115 w 11855435"/>
              <a:gd name="connsiteY943" fmla="*/ 466439 h 3922026"/>
              <a:gd name="connsiteX944" fmla="*/ 9923314 w 11855435"/>
              <a:gd name="connsiteY944" fmla="*/ 469390 h 3922026"/>
              <a:gd name="connsiteX945" fmla="*/ 9917934 w 11855435"/>
              <a:gd name="connsiteY945" fmla="*/ 470111 h 3922026"/>
              <a:gd name="connsiteX946" fmla="*/ 9938314 w 11855435"/>
              <a:gd name="connsiteY946" fmla="*/ 470282 h 3922026"/>
              <a:gd name="connsiteX947" fmla="*/ 9944540 w 11855435"/>
              <a:gd name="connsiteY947" fmla="*/ 471562 h 3922026"/>
              <a:gd name="connsiteX948" fmla="*/ 10005267 w 11855435"/>
              <a:gd name="connsiteY948" fmla="*/ 456007 h 3922026"/>
              <a:gd name="connsiteX949" fmla="*/ 10107896 w 11855435"/>
              <a:gd name="connsiteY949" fmla="*/ 435399 h 3922026"/>
              <a:gd name="connsiteX950" fmla="*/ 10127724 w 11855435"/>
              <a:gd name="connsiteY950" fmla="*/ 436901 h 3922026"/>
              <a:gd name="connsiteX951" fmla="*/ 10135086 w 11855435"/>
              <a:gd name="connsiteY951" fmla="*/ 435704 h 3922026"/>
              <a:gd name="connsiteX952" fmla="*/ 10131779 w 11855435"/>
              <a:gd name="connsiteY952" fmla="*/ 435417 h 3922026"/>
              <a:gd name="connsiteX953" fmla="*/ 10240297 w 11855435"/>
              <a:gd name="connsiteY953" fmla="*/ 408161 h 3922026"/>
              <a:gd name="connsiteX954" fmla="*/ 10245257 w 11855435"/>
              <a:gd name="connsiteY954" fmla="*/ 407076 h 3922026"/>
              <a:gd name="connsiteX955" fmla="*/ 10257102 w 11855435"/>
              <a:gd name="connsiteY955" fmla="*/ 393718 h 3922026"/>
              <a:gd name="connsiteX956" fmla="*/ 10273082 w 11855435"/>
              <a:gd name="connsiteY956" fmla="*/ 380304 h 3922026"/>
              <a:gd name="connsiteX957" fmla="*/ 10360840 w 11855435"/>
              <a:gd name="connsiteY957" fmla="*/ 366020 h 3922026"/>
              <a:gd name="connsiteX958" fmla="*/ 10383641 w 11855435"/>
              <a:gd name="connsiteY958" fmla="*/ 362300 h 3922026"/>
              <a:gd name="connsiteX959" fmla="*/ 10387515 w 11855435"/>
              <a:gd name="connsiteY959" fmla="*/ 361219 h 3922026"/>
              <a:gd name="connsiteX960" fmla="*/ 10452334 w 11855435"/>
              <a:gd name="connsiteY960" fmla="*/ 349030 h 3922026"/>
              <a:gd name="connsiteX961" fmla="*/ 10497802 w 11855435"/>
              <a:gd name="connsiteY961" fmla="*/ 346682 h 3922026"/>
              <a:gd name="connsiteX962" fmla="*/ 10501039 w 11855435"/>
              <a:gd name="connsiteY962" fmla="*/ 338585 h 3922026"/>
              <a:gd name="connsiteX963" fmla="*/ 10618830 w 11855435"/>
              <a:gd name="connsiteY963" fmla="*/ 330982 h 3922026"/>
              <a:gd name="connsiteX964" fmla="*/ 10672685 w 11855435"/>
              <a:gd name="connsiteY964" fmla="*/ 318365 h 3922026"/>
              <a:gd name="connsiteX965" fmla="*/ 10716380 w 11855435"/>
              <a:gd name="connsiteY965" fmla="*/ 318654 h 3922026"/>
              <a:gd name="connsiteX966" fmla="*/ 10723578 w 11855435"/>
              <a:gd name="connsiteY966" fmla="*/ 317475 h 3922026"/>
              <a:gd name="connsiteX967" fmla="*/ 10867143 w 11855435"/>
              <a:gd name="connsiteY967" fmla="*/ 291446 h 3922026"/>
              <a:gd name="connsiteX968" fmla="*/ 10955127 w 11855435"/>
              <a:gd name="connsiteY968" fmla="*/ 285145 h 3922026"/>
              <a:gd name="connsiteX969" fmla="*/ 10957120 w 11855435"/>
              <a:gd name="connsiteY969" fmla="*/ 281695 h 3922026"/>
              <a:gd name="connsiteX970" fmla="*/ 10962354 w 11855435"/>
              <a:gd name="connsiteY970" fmla="*/ 279588 h 3922026"/>
              <a:gd name="connsiteX971" fmla="*/ 10967549 w 11855435"/>
              <a:gd name="connsiteY971" fmla="*/ 281739 h 3922026"/>
              <a:gd name="connsiteX972" fmla="*/ 10999095 w 11855435"/>
              <a:gd name="connsiteY972" fmla="*/ 272460 h 3922026"/>
              <a:gd name="connsiteX973" fmla="*/ 11030199 w 11855435"/>
              <a:gd name="connsiteY973" fmla="*/ 270290 h 3922026"/>
              <a:gd name="connsiteX974" fmla="*/ 11031688 w 11855435"/>
              <a:gd name="connsiteY974" fmla="*/ 266678 h 3922026"/>
              <a:gd name="connsiteX975" fmla="*/ 11036678 w 11855435"/>
              <a:gd name="connsiteY975" fmla="*/ 263881 h 3922026"/>
              <a:gd name="connsiteX976" fmla="*/ 11047180 w 11855435"/>
              <a:gd name="connsiteY976" fmla="*/ 266322 h 3922026"/>
              <a:gd name="connsiteX977" fmla="*/ 11042191 w 11855435"/>
              <a:gd name="connsiteY977" fmla="*/ 269120 h 3922026"/>
              <a:gd name="connsiteX978" fmla="*/ 11037200 w 11855435"/>
              <a:gd name="connsiteY978" fmla="*/ 271917 h 3922026"/>
              <a:gd name="connsiteX979" fmla="*/ 11088146 w 11855435"/>
              <a:gd name="connsiteY979" fmla="*/ 260012 h 3922026"/>
              <a:gd name="connsiteX980" fmla="*/ 11099171 w 11855435"/>
              <a:gd name="connsiteY980" fmla="*/ 270491 h 3922026"/>
              <a:gd name="connsiteX981" fmla="*/ 11313448 w 11855435"/>
              <a:gd name="connsiteY981" fmla="*/ 225314 h 3922026"/>
              <a:gd name="connsiteX982" fmla="*/ 11457870 w 11855435"/>
              <a:gd name="connsiteY982" fmla="*/ 219304 h 3922026"/>
              <a:gd name="connsiteX983" fmla="*/ 11475375 w 11855435"/>
              <a:gd name="connsiteY983" fmla="*/ 223373 h 3922026"/>
              <a:gd name="connsiteX984" fmla="*/ 11562816 w 11855435"/>
              <a:gd name="connsiteY984" fmla="*/ 215995 h 3922026"/>
              <a:gd name="connsiteX985" fmla="*/ 11619799 w 11855435"/>
              <a:gd name="connsiteY985" fmla="*/ 217366 h 3922026"/>
              <a:gd name="connsiteX986" fmla="*/ 11637302 w 11855435"/>
              <a:gd name="connsiteY986" fmla="*/ 221433 h 3922026"/>
              <a:gd name="connsiteX987" fmla="*/ 11635813 w 11855435"/>
              <a:gd name="connsiteY987" fmla="*/ 225046 h 3922026"/>
              <a:gd name="connsiteX988" fmla="*/ 11592838 w 11855435"/>
              <a:gd name="connsiteY988" fmla="*/ 226929 h 3922026"/>
              <a:gd name="connsiteX989" fmla="*/ 11541369 w 11855435"/>
              <a:gd name="connsiteY989" fmla="*/ 230797 h 3922026"/>
              <a:gd name="connsiteX990" fmla="*/ 11513361 w 11855435"/>
              <a:gd name="connsiteY990" fmla="*/ 224287 h 3922026"/>
              <a:gd name="connsiteX991" fmla="*/ 11432922 w 11855435"/>
              <a:gd name="connsiteY991" fmla="*/ 233296 h 3922026"/>
              <a:gd name="connsiteX992" fmla="*/ 11406927 w 11855435"/>
              <a:gd name="connsiteY992" fmla="*/ 231210 h 3922026"/>
              <a:gd name="connsiteX993" fmla="*/ 11400448 w 11855435"/>
              <a:gd name="connsiteY993" fmla="*/ 237619 h 3922026"/>
              <a:gd name="connsiteX994" fmla="*/ 11291036 w 11855435"/>
              <a:gd name="connsiteY994" fmla="*/ 251765 h 3922026"/>
              <a:gd name="connsiteX995" fmla="*/ 11168143 w 11855435"/>
              <a:gd name="connsiteY995" fmla="*/ 270691 h 3922026"/>
              <a:gd name="connsiteX996" fmla="*/ 11164119 w 11855435"/>
              <a:gd name="connsiteY996" fmla="*/ 261841 h 3922026"/>
              <a:gd name="connsiteX997" fmla="*/ 11064245 w 11855435"/>
              <a:gd name="connsiteY997" fmla="*/ 290075 h 3922026"/>
              <a:gd name="connsiteX998" fmla="*/ 11044365 w 11855435"/>
              <a:gd name="connsiteY998" fmla="*/ 294063 h 3922026"/>
              <a:gd name="connsiteX999" fmla="*/ 11083952 w 11855435"/>
              <a:gd name="connsiteY999" fmla="*/ 291560 h 3922026"/>
              <a:gd name="connsiteX1000" fmla="*/ 11108139 w 11855435"/>
              <a:gd name="connsiteY1000" fmla="*/ 291351 h 3922026"/>
              <a:gd name="connsiteX1001" fmla="*/ 11179646 w 11855435"/>
              <a:gd name="connsiteY1001" fmla="*/ 275396 h 3922026"/>
              <a:gd name="connsiteX1002" fmla="*/ 11199590 w 11855435"/>
              <a:gd name="connsiteY1002" fmla="*/ 276435 h 3922026"/>
              <a:gd name="connsiteX1003" fmla="*/ 11281886 w 11855435"/>
              <a:gd name="connsiteY1003" fmla="*/ 264051 h 3922026"/>
              <a:gd name="connsiteX1004" fmla="*/ 11294676 w 11855435"/>
              <a:gd name="connsiteY1004" fmla="*/ 257075 h 3922026"/>
              <a:gd name="connsiteX1005" fmla="*/ 11333638 w 11855435"/>
              <a:gd name="connsiteY1005" fmla="*/ 254244 h 3922026"/>
              <a:gd name="connsiteX1006" fmla="*/ 11327410 w 11855435"/>
              <a:gd name="connsiteY1006" fmla="*/ 251140 h 3922026"/>
              <a:gd name="connsiteX1007" fmla="*/ 11357177 w 11855435"/>
              <a:gd name="connsiteY1007" fmla="*/ 248888 h 3922026"/>
              <a:gd name="connsiteX1008" fmla="*/ 11362945 w 11855435"/>
              <a:gd name="connsiteY1008" fmla="*/ 259856 h 3922026"/>
              <a:gd name="connsiteX1009" fmla="*/ 11346093 w 11855435"/>
              <a:gd name="connsiteY1009" fmla="*/ 260449 h 3922026"/>
              <a:gd name="connsiteX1010" fmla="*/ 11282761 w 11855435"/>
              <a:gd name="connsiteY1010" fmla="*/ 276166 h 3922026"/>
              <a:gd name="connsiteX1011" fmla="*/ 11247485 w 11855435"/>
              <a:gd name="connsiteY1011" fmla="*/ 283394 h 3922026"/>
              <a:gd name="connsiteX1012" fmla="*/ 11256431 w 11855435"/>
              <a:gd name="connsiteY1012" fmla="*/ 284911 h 3922026"/>
              <a:gd name="connsiteX1013" fmla="*/ 11265323 w 11855435"/>
              <a:gd name="connsiteY1013" fmla="*/ 283258 h 3922026"/>
              <a:gd name="connsiteX1014" fmla="*/ 11269499 w 11855435"/>
              <a:gd name="connsiteY1014" fmla="*/ 287127 h 3922026"/>
              <a:gd name="connsiteX1015" fmla="*/ 11288451 w 11855435"/>
              <a:gd name="connsiteY1015" fmla="*/ 290340 h 3922026"/>
              <a:gd name="connsiteX1016" fmla="*/ 11290684 w 11855435"/>
              <a:gd name="connsiteY1016" fmla="*/ 290126 h 3922026"/>
              <a:gd name="connsiteX1017" fmla="*/ 11363516 w 11855435"/>
              <a:gd name="connsiteY1017" fmla="*/ 278030 h 3922026"/>
              <a:gd name="connsiteX1018" fmla="*/ 11372652 w 11855435"/>
              <a:gd name="connsiteY1018" fmla="*/ 278307 h 3922026"/>
              <a:gd name="connsiteX1019" fmla="*/ 11373477 w 11855435"/>
              <a:gd name="connsiteY1019" fmla="*/ 279875 h 3922026"/>
              <a:gd name="connsiteX1020" fmla="*/ 11395854 w 11855435"/>
              <a:gd name="connsiteY1020" fmla="*/ 276286 h 3922026"/>
              <a:gd name="connsiteX1021" fmla="*/ 11415722 w 11855435"/>
              <a:gd name="connsiteY1021" fmla="*/ 290648 h 3922026"/>
              <a:gd name="connsiteX1022" fmla="*/ 11480572 w 11855435"/>
              <a:gd name="connsiteY1022" fmla="*/ 271763 h 3922026"/>
              <a:gd name="connsiteX1023" fmla="*/ 11494994 w 11855435"/>
              <a:gd name="connsiteY1023" fmla="*/ 293866 h 3922026"/>
              <a:gd name="connsiteX1024" fmla="*/ 11553130 w 11855435"/>
              <a:gd name="connsiteY1024" fmla="*/ 282308 h 3922026"/>
              <a:gd name="connsiteX1025" fmla="*/ 11638186 w 11855435"/>
              <a:gd name="connsiteY1025" fmla="*/ 290370 h 3922026"/>
              <a:gd name="connsiteX1026" fmla="*/ 11770033 w 11855435"/>
              <a:gd name="connsiteY1026" fmla="*/ 293186 h 3922026"/>
              <a:gd name="connsiteX1027" fmla="*/ 11789298 w 11855435"/>
              <a:gd name="connsiteY1027" fmla="*/ 298420 h 3922026"/>
              <a:gd name="connsiteX1028" fmla="*/ 11815114 w 11855435"/>
              <a:gd name="connsiteY1028" fmla="*/ 301699 h 3922026"/>
              <a:gd name="connsiteX1029" fmla="*/ 11818260 w 11855435"/>
              <a:gd name="connsiteY1029" fmla="*/ 299098 h 3922026"/>
              <a:gd name="connsiteX1030" fmla="*/ 11820405 w 11855435"/>
              <a:gd name="connsiteY1030" fmla="*/ 301736 h 3922026"/>
              <a:gd name="connsiteX1031" fmla="*/ 11830982 w 11855435"/>
              <a:gd name="connsiteY1031" fmla="*/ 301808 h 3922026"/>
              <a:gd name="connsiteX1032" fmla="*/ 11827840 w 11855435"/>
              <a:gd name="connsiteY1032" fmla="*/ 304407 h 3922026"/>
              <a:gd name="connsiteX1033" fmla="*/ 11822549 w 11855435"/>
              <a:gd name="connsiteY1033" fmla="*/ 304372 h 3922026"/>
              <a:gd name="connsiteX1034" fmla="*/ 11855435 w 11855435"/>
              <a:gd name="connsiteY1034" fmla="*/ 312460 h 3922026"/>
              <a:gd name="connsiteX1035" fmla="*/ 11746645 w 11855435"/>
              <a:gd name="connsiteY1035" fmla="*/ 327452 h 3922026"/>
              <a:gd name="connsiteX1036" fmla="*/ 11759221 w 11855435"/>
              <a:gd name="connsiteY1036" fmla="*/ 317051 h 3922026"/>
              <a:gd name="connsiteX1037" fmla="*/ 11737889 w 11855435"/>
              <a:gd name="connsiteY1037" fmla="*/ 315557 h 3922026"/>
              <a:gd name="connsiteX1038" fmla="*/ 11686985 w 11855435"/>
              <a:gd name="connsiteY1038" fmla="*/ 325947 h 3922026"/>
              <a:gd name="connsiteX1039" fmla="*/ 11567931 w 11855435"/>
              <a:gd name="connsiteY1039" fmla="*/ 341958 h 3922026"/>
              <a:gd name="connsiteX1040" fmla="*/ 11430692 w 11855435"/>
              <a:gd name="connsiteY1040" fmla="*/ 356588 h 3922026"/>
              <a:gd name="connsiteX1041" fmla="*/ 11316401 w 11855435"/>
              <a:gd name="connsiteY1041" fmla="*/ 359834 h 3922026"/>
              <a:gd name="connsiteX1042" fmla="*/ 11232235 w 11855435"/>
              <a:gd name="connsiteY1042" fmla="*/ 372508 h 3922026"/>
              <a:gd name="connsiteX1043" fmla="*/ 11232117 w 11855435"/>
              <a:gd name="connsiteY1043" fmla="*/ 373119 h 3922026"/>
              <a:gd name="connsiteX1044" fmla="*/ 11231991 w 11855435"/>
              <a:gd name="connsiteY1044" fmla="*/ 373774 h 3922026"/>
              <a:gd name="connsiteX1045" fmla="*/ 11221567 w 11855435"/>
              <a:gd name="connsiteY1045" fmla="*/ 374113 h 3922026"/>
              <a:gd name="connsiteX1046" fmla="*/ 11202483 w 11855435"/>
              <a:gd name="connsiteY1046" fmla="*/ 376987 h 3922026"/>
              <a:gd name="connsiteX1047" fmla="*/ 11202857 w 11855435"/>
              <a:gd name="connsiteY1047" fmla="*/ 380295 h 3922026"/>
              <a:gd name="connsiteX1048" fmla="*/ 11212222 w 11855435"/>
              <a:gd name="connsiteY1048" fmla="*/ 381882 h 3922026"/>
              <a:gd name="connsiteX1049" fmla="*/ 11250407 w 11855435"/>
              <a:gd name="connsiteY1049" fmla="*/ 375713 h 3922026"/>
              <a:gd name="connsiteX1050" fmla="*/ 11253159 w 11855435"/>
              <a:gd name="connsiteY1050" fmla="*/ 382940 h 3922026"/>
              <a:gd name="connsiteX1051" fmla="*/ 11298897 w 11855435"/>
              <a:gd name="connsiteY1051" fmla="*/ 372042 h 3922026"/>
              <a:gd name="connsiteX1052" fmla="*/ 11363539 w 11855435"/>
              <a:gd name="connsiteY1052" fmla="*/ 365436 h 3922026"/>
              <a:gd name="connsiteX1053" fmla="*/ 11420166 w 11855435"/>
              <a:gd name="connsiteY1053" fmla="*/ 368014 h 3922026"/>
              <a:gd name="connsiteX1054" fmla="*/ 11412151 w 11855435"/>
              <a:gd name="connsiteY1054" fmla="*/ 377201 h 3922026"/>
              <a:gd name="connsiteX1055" fmla="*/ 11509133 w 11855435"/>
              <a:gd name="connsiteY1055" fmla="*/ 369861 h 3922026"/>
              <a:gd name="connsiteX1056" fmla="*/ 11616924 w 11855435"/>
              <a:gd name="connsiteY1056" fmla="*/ 365708 h 3922026"/>
              <a:gd name="connsiteX1057" fmla="*/ 11614333 w 11855435"/>
              <a:gd name="connsiteY1057" fmla="*/ 379060 h 3922026"/>
              <a:gd name="connsiteX1058" fmla="*/ 11625141 w 11855435"/>
              <a:gd name="connsiteY1058" fmla="*/ 382246 h 3922026"/>
              <a:gd name="connsiteX1059" fmla="*/ 11617086 w 11855435"/>
              <a:gd name="connsiteY1059" fmla="*/ 386287 h 3922026"/>
              <a:gd name="connsiteX1060" fmla="*/ 11611703 w 11855435"/>
              <a:gd name="connsiteY1060" fmla="*/ 387266 h 3922026"/>
              <a:gd name="connsiteX1061" fmla="*/ 11598265 w 11855435"/>
              <a:gd name="connsiteY1061" fmla="*/ 392286 h 3922026"/>
              <a:gd name="connsiteX1062" fmla="*/ 11598224 w 11855435"/>
              <a:gd name="connsiteY1062" fmla="*/ 387142 h 3922026"/>
              <a:gd name="connsiteX1063" fmla="*/ 11590130 w 11855435"/>
              <a:gd name="connsiteY1063" fmla="*/ 386038 h 3922026"/>
              <a:gd name="connsiteX1064" fmla="*/ 11598183 w 11855435"/>
              <a:gd name="connsiteY1064" fmla="*/ 381997 h 3922026"/>
              <a:gd name="connsiteX1065" fmla="*/ 11603566 w 11855435"/>
              <a:gd name="connsiteY1065" fmla="*/ 381018 h 3922026"/>
              <a:gd name="connsiteX1066" fmla="*/ 11541598 w 11855435"/>
              <a:gd name="connsiteY1066" fmla="*/ 384563 h 3922026"/>
              <a:gd name="connsiteX1067" fmla="*/ 11447286 w 11855435"/>
              <a:gd name="connsiteY1067" fmla="*/ 388841 h 3922026"/>
              <a:gd name="connsiteX1068" fmla="*/ 11417575 w 11855435"/>
              <a:gd name="connsiteY1068" fmla="*/ 381366 h 3922026"/>
              <a:gd name="connsiteX1069" fmla="*/ 11379933 w 11855435"/>
              <a:gd name="connsiteY1069" fmla="*/ 393367 h 3922026"/>
              <a:gd name="connsiteX1070" fmla="*/ 11343524 w 11855435"/>
              <a:gd name="connsiteY1070" fmla="*/ 390973 h 3922026"/>
              <a:gd name="connsiteX1071" fmla="*/ 11323504 w 11855435"/>
              <a:gd name="connsiteY1071" fmla="*/ 393704 h 3922026"/>
              <a:gd name="connsiteX1072" fmla="*/ 11327668 w 11855435"/>
              <a:gd name="connsiteY1072" fmla="*/ 396335 h 3922026"/>
              <a:gd name="connsiteX1073" fmla="*/ 11336517 w 11855435"/>
              <a:gd name="connsiteY1073" fmla="*/ 398399 h 3922026"/>
              <a:gd name="connsiteX1074" fmla="*/ 11421756 w 11855435"/>
              <a:gd name="connsiteY1074" fmla="*/ 403789 h 3922026"/>
              <a:gd name="connsiteX1075" fmla="*/ 11476341 w 11855435"/>
              <a:gd name="connsiteY1075" fmla="*/ 413581 h 3922026"/>
              <a:gd name="connsiteX1076" fmla="*/ 11492539 w 11855435"/>
              <a:gd name="connsiteY1076" fmla="*/ 420295 h 3922026"/>
              <a:gd name="connsiteX1077" fmla="*/ 11490545 w 11855435"/>
              <a:gd name="connsiteY1077" fmla="*/ 423746 h 3922026"/>
              <a:gd name="connsiteX1078" fmla="*/ 11448923 w 11855435"/>
              <a:gd name="connsiteY1078" fmla="*/ 419325 h 3922026"/>
              <a:gd name="connsiteX1079" fmla="*/ 11398825 w 11855435"/>
              <a:gd name="connsiteY1079" fmla="*/ 415668 h 3922026"/>
              <a:gd name="connsiteX1080" fmla="*/ 11372906 w 11855435"/>
              <a:gd name="connsiteY1080" fmla="*/ 404927 h 3922026"/>
              <a:gd name="connsiteX1081" fmla="*/ 11294145 w 11855435"/>
              <a:gd name="connsiteY1081" fmla="*/ 402221 h 3922026"/>
              <a:gd name="connsiteX1082" fmla="*/ 11290332 w 11855435"/>
              <a:gd name="connsiteY1082" fmla="*/ 399960 h 3922026"/>
              <a:gd name="connsiteX1083" fmla="*/ 11288340 w 11855435"/>
              <a:gd name="connsiteY1083" fmla="*/ 400368 h 3922026"/>
              <a:gd name="connsiteX1084" fmla="*/ 11253321 w 11855435"/>
              <a:gd name="connsiteY1084" fmla="*/ 403519 h 3922026"/>
              <a:gd name="connsiteX1085" fmla="*/ 11251216 w 11855435"/>
              <a:gd name="connsiteY1085" fmla="*/ 402247 h 3922026"/>
              <a:gd name="connsiteX1086" fmla="*/ 11211428 w 11855435"/>
              <a:gd name="connsiteY1086" fmla="*/ 403754 h 3922026"/>
              <a:gd name="connsiteX1087" fmla="*/ 11197045 w 11855435"/>
              <a:gd name="connsiteY1087" fmla="*/ 402819 h 3922026"/>
              <a:gd name="connsiteX1088" fmla="*/ 11196899 w 11855435"/>
              <a:gd name="connsiteY1088" fmla="*/ 403068 h 3922026"/>
              <a:gd name="connsiteX1089" fmla="*/ 11236493 w 11855435"/>
              <a:gd name="connsiteY1089" fmla="*/ 426492 h 3922026"/>
              <a:gd name="connsiteX1090" fmla="*/ 11230242 w 11855435"/>
              <a:gd name="connsiteY1090" fmla="*/ 427735 h 3922026"/>
              <a:gd name="connsiteX1091" fmla="*/ 11230412 w 11855435"/>
              <a:gd name="connsiteY1091" fmla="*/ 434027 h 3922026"/>
              <a:gd name="connsiteX1092" fmla="*/ 11165071 w 11855435"/>
              <a:gd name="connsiteY1092" fmla="*/ 434699 h 3922026"/>
              <a:gd name="connsiteX1093" fmla="*/ 11165739 w 11855435"/>
              <a:gd name="connsiteY1093" fmla="*/ 459535 h 3922026"/>
              <a:gd name="connsiteX1094" fmla="*/ 11204655 w 11855435"/>
              <a:gd name="connsiteY1094" fmla="*/ 457790 h 3922026"/>
              <a:gd name="connsiteX1095" fmla="*/ 11205331 w 11855435"/>
              <a:gd name="connsiteY1095" fmla="*/ 482960 h 3922026"/>
              <a:gd name="connsiteX1096" fmla="*/ 11192205 w 11855435"/>
              <a:gd name="connsiteY1096" fmla="*/ 485570 h 3922026"/>
              <a:gd name="connsiteX1097" fmla="*/ 11159361 w 11855435"/>
              <a:gd name="connsiteY1097" fmla="*/ 479449 h 3922026"/>
              <a:gd name="connsiteX1098" fmla="*/ 11159699 w 11855435"/>
              <a:gd name="connsiteY1098" fmla="*/ 492031 h 3922026"/>
              <a:gd name="connsiteX1099" fmla="*/ 11075849 w 11855435"/>
              <a:gd name="connsiteY1099" fmla="*/ 552315 h 3922026"/>
              <a:gd name="connsiteX1100" fmla="*/ 10978670 w 11855435"/>
              <a:gd name="connsiteY1100" fmla="*/ 584287 h 3922026"/>
              <a:gd name="connsiteX1101" fmla="*/ 10978829 w 11855435"/>
              <a:gd name="connsiteY1101" fmla="*/ 590248 h 3922026"/>
              <a:gd name="connsiteX1102" fmla="*/ 11089475 w 11855435"/>
              <a:gd name="connsiteY1102" fmla="*/ 568250 h 3922026"/>
              <a:gd name="connsiteX1103" fmla="*/ 11089645 w 11855435"/>
              <a:gd name="connsiteY1103" fmla="*/ 574543 h 3922026"/>
              <a:gd name="connsiteX1104" fmla="*/ 11070765 w 11855435"/>
              <a:gd name="connsiteY1104" fmla="*/ 596942 h 3922026"/>
              <a:gd name="connsiteX1105" fmla="*/ 11038098 w 11855435"/>
              <a:gd name="connsiteY1105" fmla="*/ 597442 h 3922026"/>
              <a:gd name="connsiteX1106" fmla="*/ 11018423 w 11855435"/>
              <a:gd name="connsiteY1106" fmla="*/ 613672 h 3922026"/>
              <a:gd name="connsiteX1107" fmla="*/ 11018584 w 11855435"/>
              <a:gd name="connsiteY1107" fmla="*/ 619633 h 3922026"/>
              <a:gd name="connsiteX1108" fmla="*/ 11051768 w 11855435"/>
              <a:gd name="connsiteY1108" fmla="*/ 638340 h 3922026"/>
              <a:gd name="connsiteX1109" fmla="*/ 11032389 w 11855435"/>
              <a:gd name="connsiteY1109" fmla="*/ 642192 h 3922026"/>
              <a:gd name="connsiteX1110" fmla="*/ 11032017 w 11855435"/>
              <a:gd name="connsiteY1110" fmla="*/ 642082 h 3922026"/>
              <a:gd name="connsiteX1111" fmla="*/ 11033352 w 11855435"/>
              <a:gd name="connsiteY1111" fmla="*/ 644796 h 3922026"/>
              <a:gd name="connsiteX1112" fmla="*/ 11017240 w 11855435"/>
              <a:gd name="connsiteY1112" fmla="*/ 644995 h 3922026"/>
              <a:gd name="connsiteX1113" fmla="*/ 11013349 w 11855435"/>
              <a:gd name="connsiteY1113" fmla="*/ 658628 h 3922026"/>
              <a:gd name="connsiteX1114" fmla="*/ 11023000 w 11855435"/>
              <a:gd name="connsiteY1114" fmla="*/ 664562 h 3922026"/>
              <a:gd name="connsiteX1115" fmla="*/ 11033475 w 11855435"/>
              <a:gd name="connsiteY1115" fmla="*/ 663056 h 3922026"/>
              <a:gd name="connsiteX1116" fmla="*/ 11042566 w 11855435"/>
              <a:gd name="connsiteY1116" fmla="*/ 663545 h 3922026"/>
              <a:gd name="connsiteX1117" fmla="*/ 11046060 w 11855435"/>
              <a:gd name="connsiteY1117" fmla="*/ 670661 h 3922026"/>
              <a:gd name="connsiteX1118" fmla="*/ 11046353 w 11855435"/>
              <a:gd name="connsiteY1118" fmla="*/ 670710 h 3922026"/>
              <a:gd name="connsiteX1119" fmla="*/ 11052265 w 11855435"/>
              <a:gd name="connsiteY1119" fmla="*/ 656884 h 3922026"/>
              <a:gd name="connsiteX1120" fmla="*/ 11052605 w 11855435"/>
              <a:gd name="connsiteY1120" fmla="*/ 669470 h 3922026"/>
              <a:gd name="connsiteX1121" fmla="*/ 11059481 w 11855435"/>
              <a:gd name="connsiteY1121" fmla="*/ 668102 h 3922026"/>
              <a:gd name="connsiteX1122" fmla="*/ 11059650 w 11855435"/>
              <a:gd name="connsiteY1122" fmla="*/ 674393 h 3922026"/>
              <a:gd name="connsiteX1123" fmla="*/ 11049708 w 11855435"/>
              <a:gd name="connsiteY1123" fmla="*/ 678082 h 3922026"/>
              <a:gd name="connsiteX1124" fmla="*/ 11050107 w 11855435"/>
              <a:gd name="connsiteY1124" fmla="*/ 678894 h 3922026"/>
              <a:gd name="connsiteX1125" fmla="*/ 11046842 w 11855435"/>
              <a:gd name="connsiteY1125" fmla="*/ 679146 h 3922026"/>
              <a:gd name="connsiteX1126" fmla="*/ 11036937 w 11855435"/>
              <a:gd name="connsiteY1126" fmla="*/ 682821 h 3922026"/>
              <a:gd name="connsiteX1127" fmla="*/ 11014346 w 11855435"/>
              <a:gd name="connsiteY1127" fmla="*/ 695720 h 3922026"/>
              <a:gd name="connsiteX1128" fmla="*/ 11014523 w 11855435"/>
              <a:gd name="connsiteY1128" fmla="*/ 702342 h 3922026"/>
              <a:gd name="connsiteX1129" fmla="*/ 11086446 w 11855435"/>
              <a:gd name="connsiteY1129" fmla="*/ 712681 h 3922026"/>
              <a:gd name="connsiteX1130" fmla="*/ 11099074 w 11855435"/>
              <a:gd name="connsiteY1130" fmla="*/ 691527 h 3922026"/>
              <a:gd name="connsiteX1131" fmla="*/ 11145206 w 11855435"/>
              <a:gd name="connsiteY1131" fmla="*/ 701000 h 3922026"/>
              <a:gd name="connsiteX1132" fmla="*/ 11126166 w 11855435"/>
              <a:gd name="connsiteY1132" fmla="*/ 717435 h 3922026"/>
              <a:gd name="connsiteX1133" fmla="*/ 11151796 w 11855435"/>
              <a:gd name="connsiteY1133" fmla="*/ 712341 h 3922026"/>
              <a:gd name="connsiteX1134" fmla="*/ 11230053 w 11855435"/>
              <a:gd name="connsiteY1134" fmla="*/ 677806 h 3922026"/>
              <a:gd name="connsiteX1135" fmla="*/ 11230561 w 11855435"/>
              <a:gd name="connsiteY1135" fmla="*/ 696682 h 3922026"/>
              <a:gd name="connsiteX1136" fmla="*/ 11199392 w 11855435"/>
              <a:gd name="connsiteY1136" fmla="*/ 752820 h 3922026"/>
              <a:gd name="connsiteX1137" fmla="*/ 11212857 w 11855435"/>
              <a:gd name="connsiteY1137" fmla="*/ 762793 h 3922026"/>
              <a:gd name="connsiteX1138" fmla="*/ 11199729 w 11855435"/>
              <a:gd name="connsiteY1138" fmla="*/ 765403 h 3922026"/>
              <a:gd name="connsiteX1139" fmla="*/ 11141306 w 11855435"/>
              <a:gd name="connsiteY1139" fmla="*/ 789670 h 3922026"/>
              <a:gd name="connsiteX1140" fmla="*/ 11121792 w 11855435"/>
              <a:gd name="connsiteY1140" fmla="*/ 811860 h 3922026"/>
              <a:gd name="connsiteX1141" fmla="*/ 11135428 w 11855435"/>
              <a:gd name="connsiteY1141" fmla="*/ 828127 h 3922026"/>
              <a:gd name="connsiteX1142" fmla="*/ 11089963 w 11855435"/>
              <a:gd name="connsiteY1142" fmla="*/ 843491 h 3922026"/>
              <a:gd name="connsiteX1143" fmla="*/ 11089288 w 11855435"/>
              <a:gd name="connsiteY1143" fmla="*/ 818321 h 3922026"/>
              <a:gd name="connsiteX1144" fmla="*/ 11011773 w 11855435"/>
              <a:gd name="connsiteY1144" fmla="*/ 833731 h 3922026"/>
              <a:gd name="connsiteX1145" fmla="*/ 10935645 w 11855435"/>
              <a:gd name="connsiteY1145" fmla="*/ 924110 h 3922026"/>
              <a:gd name="connsiteX1146" fmla="*/ 10878305 w 11855435"/>
              <a:gd name="connsiteY1146" fmla="*/ 921400 h 3922026"/>
              <a:gd name="connsiteX1147" fmla="*/ 10861558 w 11855435"/>
              <a:gd name="connsiteY1147" fmla="*/ 923511 h 3922026"/>
              <a:gd name="connsiteX1148" fmla="*/ 10917229 w 11855435"/>
              <a:gd name="connsiteY1148" fmla="*/ 938326 h 3922026"/>
              <a:gd name="connsiteX1149" fmla="*/ 10987647 w 11855435"/>
              <a:gd name="connsiteY1149" fmla="*/ 948235 h 3922026"/>
              <a:gd name="connsiteX1150" fmla="*/ 11002926 w 11855435"/>
              <a:gd name="connsiteY1150" fmla="*/ 956411 h 3922026"/>
              <a:gd name="connsiteX1151" fmla="*/ 11086023 w 11855435"/>
              <a:gd name="connsiteY1151" fmla="*/ 969138 h 3922026"/>
              <a:gd name="connsiteX1152" fmla="*/ 11138663 w 11855435"/>
              <a:gd name="connsiteY1152" fmla="*/ 983701 h 3922026"/>
              <a:gd name="connsiteX1153" fmla="*/ 11153942 w 11855435"/>
              <a:gd name="connsiteY1153" fmla="*/ 991875 h 3922026"/>
              <a:gd name="connsiteX1154" fmla="*/ 11151676 w 11855435"/>
              <a:gd name="connsiteY1154" fmla="*/ 995197 h 3922026"/>
              <a:gd name="connsiteX1155" fmla="*/ 11111261 w 11855435"/>
              <a:gd name="connsiteY1155" fmla="*/ 987173 h 3922026"/>
              <a:gd name="connsiteX1156" fmla="*/ 11062467 w 11855435"/>
              <a:gd name="connsiteY1156" fmla="*/ 979201 h 3922026"/>
              <a:gd name="connsiteX1157" fmla="*/ 11038019 w 11855435"/>
              <a:gd name="connsiteY1157" fmla="*/ 966119 h 3922026"/>
              <a:gd name="connsiteX1158" fmla="*/ 10961034 w 11855435"/>
              <a:gd name="connsiteY1158" fmla="*/ 956663 h 3922026"/>
              <a:gd name="connsiteX1159" fmla="*/ 10937378 w 11855435"/>
              <a:gd name="connsiteY1159" fmla="*/ 948540 h 3922026"/>
              <a:gd name="connsiteX1160" fmla="*/ 10929786 w 11855435"/>
              <a:gd name="connsiteY1160" fmla="*/ 953546 h 3922026"/>
              <a:gd name="connsiteX1161" fmla="*/ 10824610 w 11855435"/>
              <a:gd name="connsiteY1161" fmla="*/ 942607 h 3922026"/>
              <a:gd name="connsiteX1162" fmla="*/ 10766022 w 11855435"/>
              <a:gd name="connsiteY1162" fmla="*/ 936761 h 3922026"/>
              <a:gd name="connsiteX1163" fmla="*/ 10765005 w 11855435"/>
              <a:gd name="connsiteY1163" fmla="*/ 936706 h 3922026"/>
              <a:gd name="connsiteX1164" fmla="*/ 10765731 w 11855435"/>
              <a:gd name="connsiteY1164" fmla="*/ 938912 h 3922026"/>
              <a:gd name="connsiteX1165" fmla="*/ 10752605 w 11855435"/>
              <a:gd name="connsiteY1165" fmla="*/ 941521 h 3922026"/>
              <a:gd name="connsiteX1166" fmla="*/ 10537860 w 11855435"/>
              <a:gd name="connsiteY1166" fmla="*/ 971893 h 3922026"/>
              <a:gd name="connsiteX1167" fmla="*/ 10480095 w 11855435"/>
              <a:gd name="connsiteY1167" fmla="*/ 1020667 h 3922026"/>
              <a:gd name="connsiteX1168" fmla="*/ 10434640 w 11855435"/>
              <a:gd name="connsiteY1168" fmla="*/ 1036360 h 3922026"/>
              <a:gd name="connsiteX1169" fmla="*/ 10480603 w 11855435"/>
              <a:gd name="connsiteY1169" fmla="*/ 1039542 h 3922026"/>
              <a:gd name="connsiteX1170" fmla="*/ 10668393 w 11855435"/>
              <a:gd name="connsiteY1170" fmla="*/ 964920 h 3922026"/>
              <a:gd name="connsiteX1171" fmla="*/ 10688261 w 11855435"/>
              <a:gd name="connsiteY1171" fmla="*/ 979282 h 3922026"/>
              <a:gd name="connsiteX1172" fmla="*/ 10675641 w 11855435"/>
              <a:gd name="connsiteY1172" fmla="*/ 1000767 h 3922026"/>
              <a:gd name="connsiteX1173" fmla="*/ 10695856 w 11855435"/>
              <a:gd name="connsiteY1173" fmla="*/ 1028046 h 3922026"/>
              <a:gd name="connsiteX1174" fmla="*/ 10741320 w 11855435"/>
              <a:gd name="connsiteY1174" fmla="*/ 1012680 h 3922026"/>
              <a:gd name="connsiteX1175" fmla="*/ 10869032 w 11855435"/>
              <a:gd name="connsiteY1175" fmla="*/ 1042539 h 3922026"/>
              <a:gd name="connsiteX1176" fmla="*/ 10888457 w 11855435"/>
              <a:gd name="connsiteY1176" fmla="*/ 1054708 h 3922026"/>
              <a:gd name="connsiteX1177" fmla="*/ 10891591 w 11855435"/>
              <a:gd name="connsiteY1177" fmla="*/ 1054608 h 3922026"/>
              <a:gd name="connsiteX1178" fmla="*/ 11000078 w 11855435"/>
              <a:gd name="connsiteY1178" fmla="*/ 1078207 h 3922026"/>
              <a:gd name="connsiteX1179" fmla="*/ 10905912 w 11855435"/>
              <a:gd name="connsiteY1179" fmla="*/ 1071467 h 3922026"/>
              <a:gd name="connsiteX1180" fmla="*/ 10851696 w 11855435"/>
              <a:gd name="connsiteY1180" fmla="*/ 1068733 h 3922026"/>
              <a:gd name="connsiteX1181" fmla="*/ 10848685 w 11855435"/>
              <a:gd name="connsiteY1181" fmla="*/ 1069431 h 3922026"/>
              <a:gd name="connsiteX1182" fmla="*/ 10838107 w 11855435"/>
              <a:gd name="connsiteY1182" fmla="*/ 1078789 h 3922026"/>
              <a:gd name="connsiteX1183" fmla="*/ 10851027 w 11855435"/>
              <a:gd name="connsiteY1183" fmla="*/ 1080972 h 3922026"/>
              <a:gd name="connsiteX1184" fmla="*/ 10792009 w 11855435"/>
              <a:gd name="connsiteY1184" fmla="*/ 1094614 h 3922026"/>
              <a:gd name="connsiteX1185" fmla="*/ 10788801 w 11855435"/>
              <a:gd name="connsiteY1185" fmla="*/ 1094970 h 3922026"/>
              <a:gd name="connsiteX1186" fmla="*/ 10788351 w 11855435"/>
              <a:gd name="connsiteY1186" fmla="*/ 1095212 h 3922026"/>
              <a:gd name="connsiteX1187" fmla="*/ 10783598 w 11855435"/>
              <a:gd name="connsiteY1187" fmla="*/ 1096989 h 3922026"/>
              <a:gd name="connsiteX1188" fmla="*/ 10783442 w 11855435"/>
              <a:gd name="connsiteY1188" fmla="*/ 1096930 h 3922026"/>
              <a:gd name="connsiteX1189" fmla="*/ 10781944 w 11855435"/>
              <a:gd name="connsiteY1189" fmla="*/ 1097608 h 3922026"/>
              <a:gd name="connsiteX1190" fmla="*/ 10783598 w 11855435"/>
              <a:gd name="connsiteY1190" fmla="*/ 1096989 h 3922026"/>
              <a:gd name="connsiteX1191" fmla="*/ 10784133 w 11855435"/>
              <a:gd name="connsiteY1191" fmla="*/ 1097192 h 3922026"/>
              <a:gd name="connsiteX1192" fmla="*/ 10785496 w 11855435"/>
              <a:gd name="connsiteY1192" fmla="*/ 1096671 h 3922026"/>
              <a:gd name="connsiteX1193" fmla="*/ 10785388 w 11855435"/>
              <a:gd name="connsiteY1193" fmla="*/ 1097259 h 3922026"/>
              <a:gd name="connsiteX1194" fmla="*/ 10721931 w 11855435"/>
              <a:gd name="connsiteY1194" fmla="*/ 1115036 h 3922026"/>
              <a:gd name="connsiteX1195" fmla="*/ 10720742 w 11855435"/>
              <a:gd name="connsiteY1195" fmla="*/ 1113416 h 3922026"/>
              <a:gd name="connsiteX1196" fmla="*/ 10672634 w 11855435"/>
              <a:gd name="connsiteY1196" fmla="*/ 1124647 h 3922026"/>
              <a:gd name="connsiteX1197" fmla="*/ 10659466 w 11855435"/>
              <a:gd name="connsiteY1197" fmla="*/ 1125053 h 3922026"/>
              <a:gd name="connsiteX1198" fmla="*/ 10594891 w 11855435"/>
              <a:gd name="connsiteY1198" fmla="*/ 1136265 h 3922026"/>
              <a:gd name="connsiteX1199" fmla="*/ 10564220 w 11855435"/>
              <a:gd name="connsiteY1199" fmla="*/ 1140257 h 3922026"/>
              <a:gd name="connsiteX1200" fmla="*/ 10535826 w 11855435"/>
              <a:gd name="connsiteY1200" fmla="*/ 1145405 h 3922026"/>
              <a:gd name="connsiteX1201" fmla="*/ 10535765 w 11855435"/>
              <a:gd name="connsiteY1201" fmla="*/ 1145397 h 3922026"/>
              <a:gd name="connsiteX1202" fmla="*/ 10533577 w 11855435"/>
              <a:gd name="connsiteY1202" fmla="*/ 1145813 h 3922026"/>
              <a:gd name="connsiteX1203" fmla="*/ 10535826 w 11855435"/>
              <a:gd name="connsiteY1203" fmla="*/ 1145405 h 3922026"/>
              <a:gd name="connsiteX1204" fmla="*/ 10539067 w 11855435"/>
              <a:gd name="connsiteY1204" fmla="*/ 1145818 h 3922026"/>
              <a:gd name="connsiteX1205" fmla="*/ 10533613 w 11855435"/>
              <a:gd name="connsiteY1205" fmla="*/ 1147900 h 3922026"/>
              <a:gd name="connsiteX1206" fmla="*/ 10531425 w 11855435"/>
              <a:gd name="connsiteY1206" fmla="*/ 1148316 h 3922026"/>
              <a:gd name="connsiteX1207" fmla="*/ 10532538 w 11855435"/>
              <a:gd name="connsiteY1207" fmla="*/ 1149151 h 3922026"/>
              <a:gd name="connsiteX1208" fmla="*/ 10589511 w 11855435"/>
              <a:gd name="connsiteY1208" fmla="*/ 1142523 h 3922026"/>
              <a:gd name="connsiteX1209" fmla="*/ 10587396 w 11855435"/>
              <a:gd name="connsiteY1209" fmla="*/ 1147115 h 3922026"/>
              <a:gd name="connsiteX1210" fmla="*/ 10572039 w 11855435"/>
              <a:gd name="connsiteY1210" fmla="*/ 1147936 h 3922026"/>
              <a:gd name="connsiteX1211" fmla="*/ 10547930 w 11855435"/>
              <a:gd name="connsiteY1211" fmla="*/ 1150418 h 3922026"/>
              <a:gd name="connsiteX1212" fmla="*/ 10507264 w 11855435"/>
              <a:gd name="connsiteY1212" fmla="*/ 1155653 h 3922026"/>
              <a:gd name="connsiteX1213" fmla="*/ 10492613 w 11855435"/>
              <a:gd name="connsiteY1213" fmla="*/ 1156724 h 3922026"/>
              <a:gd name="connsiteX1214" fmla="*/ 10476201 w 11855435"/>
              <a:gd name="connsiteY1214" fmla="*/ 1179708 h 3922026"/>
              <a:gd name="connsiteX1215" fmla="*/ 10439324 w 11855435"/>
              <a:gd name="connsiteY1215" fmla="*/ 1210552 h 3922026"/>
              <a:gd name="connsiteX1216" fmla="*/ 10439823 w 11855435"/>
              <a:gd name="connsiteY1216" fmla="*/ 1229099 h 3922026"/>
              <a:gd name="connsiteX1217" fmla="*/ 10400610 w 11855435"/>
              <a:gd name="connsiteY1217" fmla="*/ 1243220 h 3922026"/>
              <a:gd name="connsiteX1218" fmla="*/ 10380056 w 11855435"/>
              <a:gd name="connsiteY1218" fmla="*/ 1203358 h 3922026"/>
              <a:gd name="connsiteX1219" fmla="*/ 10106086 w 11855435"/>
              <a:gd name="connsiteY1219" fmla="*/ 1251497 h 3922026"/>
              <a:gd name="connsiteX1220" fmla="*/ 10119009 w 11855435"/>
              <a:gd name="connsiteY1220" fmla="*/ 1217966 h 3922026"/>
              <a:gd name="connsiteX1221" fmla="*/ 10099005 w 11855435"/>
              <a:gd name="connsiteY1221" fmla="*/ 1221943 h 3922026"/>
              <a:gd name="connsiteX1222" fmla="*/ 10066829 w 11855435"/>
              <a:gd name="connsiteY1222" fmla="*/ 1240658 h 3922026"/>
              <a:gd name="connsiteX1223" fmla="*/ 10066659 w 11855435"/>
              <a:gd name="connsiteY1223" fmla="*/ 1234365 h 3922026"/>
              <a:gd name="connsiteX1224" fmla="*/ 10079627 w 11855435"/>
              <a:gd name="connsiteY1224" fmla="*/ 1225795 h 3922026"/>
              <a:gd name="connsiteX1225" fmla="*/ 10040245 w 11855435"/>
              <a:gd name="connsiteY1225" fmla="*/ 1233624 h 3922026"/>
              <a:gd name="connsiteX1226" fmla="*/ 9975857 w 11855435"/>
              <a:gd name="connsiteY1226" fmla="*/ 1246425 h 3922026"/>
              <a:gd name="connsiteX1227" fmla="*/ 9975180 w 11855435"/>
              <a:gd name="connsiteY1227" fmla="*/ 1221256 h 3922026"/>
              <a:gd name="connsiteX1228" fmla="*/ 9962053 w 11855435"/>
              <a:gd name="connsiteY1228" fmla="*/ 1223865 h 3922026"/>
              <a:gd name="connsiteX1229" fmla="*/ 9917097 w 11855435"/>
              <a:gd name="connsiteY1229" fmla="*/ 1258107 h 3922026"/>
              <a:gd name="connsiteX1230" fmla="*/ 9917765 w 11855435"/>
              <a:gd name="connsiteY1230" fmla="*/ 1282943 h 3922026"/>
              <a:gd name="connsiteX1231" fmla="*/ 9879008 w 11855435"/>
              <a:gd name="connsiteY1231" fmla="*/ 1290647 h 3922026"/>
              <a:gd name="connsiteX1232" fmla="*/ 9858496 w 11855435"/>
              <a:gd name="connsiteY1232" fmla="*/ 1275749 h 3922026"/>
              <a:gd name="connsiteX1233" fmla="*/ 9857328 w 11855435"/>
              <a:gd name="connsiteY1233" fmla="*/ 1232366 h 3922026"/>
              <a:gd name="connsiteX1234" fmla="*/ 9786067 w 11855435"/>
              <a:gd name="connsiteY1234" fmla="*/ 1246534 h 3922026"/>
              <a:gd name="connsiteX1235" fmla="*/ 9780653 w 11855435"/>
              <a:gd name="connsiteY1235" fmla="*/ 1278905 h 3922026"/>
              <a:gd name="connsiteX1236" fmla="*/ 9780821 w 11855435"/>
              <a:gd name="connsiteY1236" fmla="*/ 1285197 h 3922026"/>
              <a:gd name="connsiteX1237" fmla="*/ 9715016 w 11855435"/>
              <a:gd name="connsiteY1237" fmla="*/ 1291953 h 3922026"/>
              <a:gd name="connsiteX1238" fmla="*/ 9702726 w 11855435"/>
              <a:gd name="connsiteY1238" fmla="*/ 1325693 h 3922026"/>
              <a:gd name="connsiteX1239" fmla="*/ 9637374 w 11855435"/>
              <a:gd name="connsiteY1239" fmla="*/ 1326034 h 3922026"/>
              <a:gd name="connsiteX1240" fmla="*/ 9637874 w 11855435"/>
              <a:gd name="connsiteY1240" fmla="*/ 1344577 h 3922026"/>
              <a:gd name="connsiteX1241" fmla="*/ 9526564 w 11855435"/>
              <a:gd name="connsiteY1241" fmla="*/ 1341737 h 3922026"/>
              <a:gd name="connsiteX1242" fmla="*/ 9527230 w 11855435"/>
              <a:gd name="connsiteY1242" fmla="*/ 1366574 h 3922026"/>
              <a:gd name="connsiteX1243" fmla="*/ 9501602 w 11855435"/>
              <a:gd name="connsiteY1243" fmla="*/ 1371669 h 3922026"/>
              <a:gd name="connsiteX1244" fmla="*/ 9500935 w 11855435"/>
              <a:gd name="connsiteY1244" fmla="*/ 1346831 h 3922026"/>
              <a:gd name="connsiteX1245" fmla="*/ 9487807 w 11855435"/>
              <a:gd name="connsiteY1245" fmla="*/ 1349441 h 3922026"/>
              <a:gd name="connsiteX1246" fmla="*/ 9487975 w 11855435"/>
              <a:gd name="connsiteY1246" fmla="*/ 1355735 h 3922026"/>
              <a:gd name="connsiteX1247" fmla="*/ 9482275 w 11855435"/>
              <a:gd name="connsiteY1247" fmla="*/ 1400816 h 3922026"/>
              <a:gd name="connsiteX1248" fmla="*/ 9476023 w 11855435"/>
              <a:gd name="connsiteY1248" fmla="*/ 1402058 h 3922026"/>
              <a:gd name="connsiteX1249" fmla="*/ 9469097 w 11855435"/>
              <a:gd name="connsiteY1249" fmla="*/ 1378132 h 3922026"/>
              <a:gd name="connsiteX1250" fmla="*/ 9417262 w 11855435"/>
              <a:gd name="connsiteY1250" fmla="*/ 1413740 h 3922026"/>
              <a:gd name="connsiteX1251" fmla="*/ 9416923 w 11855435"/>
              <a:gd name="connsiteY1251" fmla="*/ 1401156 h 3922026"/>
              <a:gd name="connsiteX1252" fmla="*/ 9371628 w 11855435"/>
              <a:gd name="connsiteY1252" fmla="*/ 1422812 h 3922026"/>
              <a:gd name="connsiteX1253" fmla="*/ 9371788 w 11855435"/>
              <a:gd name="connsiteY1253" fmla="*/ 1428772 h 3922026"/>
              <a:gd name="connsiteX1254" fmla="*/ 9385253 w 11855435"/>
              <a:gd name="connsiteY1254" fmla="*/ 1438747 h 3922026"/>
              <a:gd name="connsiteX1255" fmla="*/ 9365248 w 11855435"/>
              <a:gd name="connsiteY1255" fmla="*/ 1442724 h 3922026"/>
              <a:gd name="connsiteX1256" fmla="*/ 9339285 w 11855435"/>
              <a:gd name="connsiteY1256" fmla="*/ 1435235 h 3922026"/>
              <a:gd name="connsiteX1257" fmla="*/ 9339620 w 11855435"/>
              <a:gd name="connsiteY1257" fmla="*/ 1447819 h 3922026"/>
              <a:gd name="connsiteX1258" fmla="*/ 9353248 w 11855435"/>
              <a:gd name="connsiteY1258" fmla="*/ 1463754 h 3922026"/>
              <a:gd name="connsiteX1259" fmla="*/ 9288735 w 11855435"/>
              <a:gd name="connsiteY1259" fmla="*/ 1495224 h 3922026"/>
              <a:gd name="connsiteX1260" fmla="*/ 9288902 w 11855435"/>
              <a:gd name="connsiteY1260" fmla="*/ 1501516 h 3922026"/>
              <a:gd name="connsiteX1261" fmla="*/ 9399100 w 11855435"/>
              <a:gd name="connsiteY1261" fmla="*/ 1486267 h 3922026"/>
              <a:gd name="connsiteX1262" fmla="*/ 9391834 w 11855435"/>
              <a:gd name="connsiteY1262" fmla="*/ 1449758 h 3922026"/>
              <a:gd name="connsiteX1263" fmla="*/ 9398086 w 11855435"/>
              <a:gd name="connsiteY1263" fmla="*/ 1448514 h 3922026"/>
              <a:gd name="connsiteX1264" fmla="*/ 9523496 w 11855435"/>
              <a:gd name="connsiteY1264" fmla="*/ 1461537 h 3922026"/>
              <a:gd name="connsiteX1265" fmla="*/ 9523319 w 11855435"/>
              <a:gd name="connsiteY1265" fmla="*/ 1454913 h 3922026"/>
              <a:gd name="connsiteX1266" fmla="*/ 9516445 w 11855435"/>
              <a:gd name="connsiteY1266" fmla="*/ 1456282 h 3922026"/>
              <a:gd name="connsiteX1267" fmla="*/ 9529400 w 11855435"/>
              <a:gd name="connsiteY1267" fmla="*/ 1447378 h 3922026"/>
              <a:gd name="connsiteX1268" fmla="*/ 9562585 w 11855435"/>
              <a:gd name="connsiteY1268" fmla="*/ 1466086 h 3922026"/>
              <a:gd name="connsiteX1269" fmla="*/ 9564115 w 11855435"/>
              <a:gd name="connsiteY1269" fmla="*/ 1468367 h 3922026"/>
              <a:gd name="connsiteX1270" fmla="*/ 9569761 w 11855435"/>
              <a:gd name="connsiteY1270" fmla="*/ 1466739 h 3922026"/>
              <a:gd name="connsiteX1271" fmla="*/ 9627949 w 11855435"/>
              <a:gd name="connsiteY1271" fmla="*/ 1456143 h 3922026"/>
              <a:gd name="connsiteX1272" fmla="*/ 9646629 w 11855435"/>
              <a:gd name="connsiteY1272" fmla="*/ 1456312 h 3922026"/>
              <a:gd name="connsiteX1273" fmla="*/ 9645913 w 11855435"/>
              <a:gd name="connsiteY1273" fmla="*/ 1460015 h 3922026"/>
              <a:gd name="connsiteX1274" fmla="*/ 9602669 w 11855435"/>
              <a:gd name="connsiteY1274" fmla="*/ 1470747 h 3922026"/>
              <a:gd name="connsiteX1275" fmla="*/ 9551234 w 11855435"/>
              <a:gd name="connsiteY1275" fmla="*/ 1485112 h 3922026"/>
              <a:gd name="connsiteX1276" fmla="*/ 9547281 w 11855435"/>
              <a:gd name="connsiteY1276" fmla="*/ 1485077 h 3922026"/>
              <a:gd name="connsiteX1277" fmla="*/ 9533996 w 11855435"/>
              <a:gd name="connsiteY1277" fmla="*/ 1489664 h 3922026"/>
              <a:gd name="connsiteX1278" fmla="*/ 9498070 w 11855435"/>
              <a:gd name="connsiteY1278" fmla="*/ 1497555 h 3922026"/>
              <a:gd name="connsiteX1279" fmla="*/ 9499987 w 11855435"/>
              <a:gd name="connsiteY1279" fmla="*/ 1532616 h 3922026"/>
              <a:gd name="connsiteX1280" fmla="*/ 9499479 w 11855435"/>
              <a:gd name="connsiteY1280" fmla="*/ 1545923 h 3922026"/>
              <a:gd name="connsiteX1281" fmla="*/ 9517982 w 11855435"/>
              <a:gd name="connsiteY1281" fmla="*/ 1538308 h 3922026"/>
              <a:gd name="connsiteX1282" fmla="*/ 9540990 w 11855435"/>
              <a:gd name="connsiteY1282" fmla="*/ 1510204 h 3922026"/>
              <a:gd name="connsiteX1283" fmla="*/ 9589506 w 11855435"/>
              <a:gd name="connsiteY1283" fmla="*/ 1485702 h 3922026"/>
              <a:gd name="connsiteX1284" fmla="*/ 9602796 w 11855435"/>
              <a:gd name="connsiteY1284" fmla="*/ 1489055 h 3922026"/>
              <a:gd name="connsiteX1285" fmla="*/ 9603384 w 11855435"/>
              <a:gd name="connsiteY1285" fmla="*/ 1510984 h 3922026"/>
              <a:gd name="connsiteX1286" fmla="*/ 9659719 w 11855435"/>
              <a:gd name="connsiteY1286" fmla="*/ 1490538 h 3922026"/>
              <a:gd name="connsiteX1287" fmla="*/ 9692450 w 11855435"/>
              <a:gd name="connsiteY1287" fmla="*/ 1485333 h 3922026"/>
              <a:gd name="connsiteX1288" fmla="*/ 9849829 w 11855435"/>
              <a:gd name="connsiteY1288" fmla="*/ 1437868 h 3922026"/>
              <a:gd name="connsiteX1289" fmla="*/ 9925030 w 11855435"/>
              <a:gd name="connsiteY1289" fmla="*/ 1418499 h 3922026"/>
              <a:gd name="connsiteX1290" fmla="*/ 9994153 w 11855435"/>
              <a:gd name="connsiteY1290" fmla="*/ 1397111 h 3922026"/>
              <a:gd name="connsiteX1291" fmla="*/ 9994307 w 11855435"/>
              <a:gd name="connsiteY1291" fmla="*/ 1397110 h 3922026"/>
              <a:gd name="connsiteX1292" fmla="*/ 9999628 w 11855435"/>
              <a:gd name="connsiteY1292" fmla="*/ 1395418 h 3922026"/>
              <a:gd name="connsiteX1293" fmla="*/ 9994153 w 11855435"/>
              <a:gd name="connsiteY1293" fmla="*/ 1397111 h 3922026"/>
              <a:gd name="connsiteX1294" fmla="*/ 9985925 w 11855435"/>
              <a:gd name="connsiteY1294" fmla="*/ 1397173 h 3922026"/>
              <a:gd name="connsiteX1295" fmla="*/ 9998827 w 11855435"/>
              <a:gd name="connsiteY1295" fmla="*/ 1390464 h 3922026"/>
              <a:gd name="connsiteX1296" fmla="*/ 10004148 w 11855435"/>
              <a:gd name="connsiteY1296" fmla="*/ 1388773 h 3922026"/>
              <a:gd name="connsiteX1297" fmla="*/ 10001086 w 11855435"/>
              <a:gd name="connsiteY1297" fmla="*/ 1387142 h 3922026"/>
              <a:gd name="connsiteX1298" fmla="*/ 9861125 w 11855435"/>
              <a:gd name="connsiteY1298" fmla="*/ 1421255 h 3922026"/>
              <a:gd name="connsiteX1299" fmla="*/ 9864843 w 11855435"/>
              <a:gd name="connsiteY1299" fmla="*/ 1409659 h 3922026"/>
              <a:gd name="connsiteX1300" fmla="*/ 9902893 w 11855435"/>
              <a:gd name="connsiteY1300" fmla="*/ 1402759 h 3922026"/>
              <a:gd name="connsiteX1301" fmla="*/ 9962232 w 11855435"/>
              <a:gd name="connsiteY1301" fmla="*/ 1389089 h 3922026"/>
              <a:gd name="connsiteX1302" fmla="*/ 10164588 w 11855435"/>
              <a:gd name="connsiteY1302" fmla="*/ 1342936 h 3922026"/>
              <a:gd name="connsiteX1303" fmla="*/ 10184417 w 11855435"/>
              <a:gd name="connsiteY1303" fmla="*/ 1344439 h 3922026"/>
              <a:gd name="connsiteX1304" fmla="*/ 10266644 w 11855435"/>
              <a:gd name="connsiteY1304" fmla="*/ 1333901 h 3922026"/>
              <a:gd name="connsiteX1305" fmla="*/ 10279546 w 11855435"/>
              <a:gd name="connsiteY1305" fmla="*/ 1327193 h 3922026"/>
              <a:gd name="connsiteX1306" fmla="*/ 10318400 w 11855435"/>
              <a:gd name="connsiteY1306" fmla="*/ 1325246 h 3922026"/>
              <a:gd name="connsiteX1307" fmla="*/ 10312276 w 11855435"/>
              <a:gd name="connsiteY1307" fmla="*/ 1321986 h 3922026"/>
              <a:gd name="connsiteX1308" fmla="*/ 10341964 w 11855435"/>
              <a:gd name="connsiteY1308" fmla="*/ 1320412 h 3922026"/>
              <a:gd name="connsiteX1309" fmla="*/ 10347440 w 11855435"/>
              <a:gd name="connsiteY1309" fmla="*/ 1331556 h 3922026"/>
              <a:gd name="connsiteX1310" fmla="*/ 10330648 w 11855435"/>
              <a:gd name="connsiteY1310" fmla="*/ 1331764 h 3922026"/>
              <a:gd name="connsiteX1311" fmla="*/ 10267221 w 11855435"/>
              <a:gd name="connsiteY1311" fmla="*/ 1346083 h 3922026"/>
              <a:gd name="connsiteX1312" fmla="*/ 10206579 w 11855435"/>
              <a:gd name="connsiteY1312" fmla="*/ 1357155 h 3922026"/>
              <a:gd name="connsiteX1313" fmla="*/ 10197467 w 11855435"/>
              <a:gd name="connsiteY1313" fmla="*/ 1355909 h 3922026"/>
              <a:gd name="connsiteX1314" fmla="*/ 10195208 w 11855435"/>
              <a:gd name="connsiteY1314" fmla="*/ 1359232 h 3922026"/>
              <a:gd name="connsiteX1315" fmla="*/ 10206579 w 11855435"/>
              <a:gd name="connsiteY1315" fmla="*/ 1357155 h 3922026"/>
              <a:gd name="connsiteX1316" fmla="*/ 10208913 w 11855435"/>
              <a:gd name="connsiteY1316" fmla="*/ 1357477 h 3922026"/>
              <a:gd name="connsiteX1317" fmla="*/ 10201332 w 11855435"/>
              <a:gd name="connsiteY1317" fmla="*/ 1362490 h 3922026"/>
              <a:gd name="connsiteX1318" fmla="*/ 10199072 w 11855435"/>
              <a:gd name="connsiteY1318" fmla="*/ 1365813 h 3922026"/>
              <a:gd name="connsiteX1319" fmla="*/ 10347563 w 11855435"/>
              <a:gd name="connsiteY1319" fmla="*/ 1349816 h 3922026"/>
              <a:gd name="connsiteX1320" fmla="*/ 10356655 w 11855435"/>
              <a:gd name="connsiteY1320" fmla="*/ 1350306 h 3922026"/>
              <a:gd name="connsiteX1321" fmla="*/ 10364198 w 11855435"/>
              <a:gd name="connsiteY1321" fmla="*/ 1365656 h 3922026"/>
              <a:gd name="connsiteX1322" fmla="*/ 10287436 w 11855435"/>
              <a:gd name="connsiteY1322" fmla="*/ 1371550 h 3922026"/>
              <a:gd name="connsiteX1323" fmla="*/ 10169553 w 11855435"/>
              <a:gd name="connsiteY1323" fmla="*/ 1390827 h 3922026"/>
              <a:gd name="connsiteX1324" fmla="*/ 10087325 w 11855435"/>
              <a:gd name="connsiteY1324" fmla="*/ 1401367 h 3922026"/>
              <a:gd name="connsiteX1325" fmla="*/ 10087473 w 11855435"/>
              <a:gd name="connsiteY1325" fmla="*/ 1419544 h 3922026"/>
              <a:gd name="connsiteX1326" fmla="*/ 10062325 w 11855435"/>
              <a:gd name="connsiteY1326" fmla="*/ 1419734 h 3922026"/>
              <a:gd name="connsiteX1327" fmla="*/ 10063781 w 11855435"/>
              <a:gd name="connsiteY1327" fmla="*/ 1411459 h 3922026"/>
              <a:gd name="connsiteX1328" fmla="*/ 9919957 w 11855435"/>
              <a:gd name="connsiteY1328" fmla="*/ 1438989 h 3922026"/>
              <a:gd name="connsiteX1329" fmla="*/ 9846263 w 11855435"/>
              <a:gd name="connsiteY1329" fmla="*/ 1467643 h 3922026"/>
              <a:gd name="connsiteX1330" fmla="*/ 9763381 w 11855435"/>
              <a:gd name="connsiteY1330" fmla="*/ 1491406 h 3922026"/>
              <a:gd name="connsiteX1331" fmla="*/ 9790789 w 11855435"/>
              <a:gd name="connsiteY1331" fmla="*/ 1487895 h 3922026"/>
              <a:gd name="connsiteX1332" fmla="*/ 9784012 w 11855435"/>
              <a:gd name="connsiteY1332" fmla="*/ 1497862 h 3922026"/>
              <a:gd name="connsiteX1333" fmla="*/ 9723219 w 11855435"/>
              <a:gd name="connsiteY1333" fmla="*/ 1519806 h 3922026"/>
              <a:gd name="connsiteX1334" fmla="*/ 9711774 w 11855435"/>
              <a:gd name="connsiteY1334" fmla="*/ 1518240 h 3922026"/>
              <a:gd name="connsiteX1335" fmla="*/ 9714686 w 11855435"/>
              <a:gd name="connsiteY1335" fmla="*/ 1501691 h 3922026"/>
              <a:gd name="connsiteX1336" fmla="*/ 9676993 w 11855435"/>
              <a:gd name="connsiteY1336" fmla="*/ 1517266 h 3922026"/>
              <a:gd name="connsiteX1337" fmla="*/ 9656694 w 11855435"/>
              <a:gd name="connsiteY1337" fmla="*/ 1524640 h 3922026"/>
              <a:gd name="connsiteX1338" fmla="*/ 9662613 w 11855435"/>
              <a:gd name="connsiteY1338" fmla="*/ 1540086 h 3922026"/>
              <a:gd name="connsiteX1339" fmla="*/ 9656361 w 11855435"/>
              <a:gd name="connsiteY1339" fmla="*/ 1541330 h 3922026"/>
              <a:gd name="connsiteX1340" fmla="*/ 9656532 w 11855435"/>
              <a:gd name="connsiteY1340" fmla="*/ 1547623 h 3922026"/>
              <a:gd name="connsiteX1341" fmla="*/ 9546711 w 11855435"/>
              <a:gd name="connsiteY1341" fmla="*/ 1600417 h 3922026"/>
              <a:gd name="connsiteX1342" fmla="*/ 9585472 w 11855435"/>
              <a:gd name="connsiteY1342" fmla="*/ 1592712 h 3922026"/>
              <a:gd name="connsiteX1343" fmla="*/ 9598597 w 11855435"/>
              <a:gd name="connsiteY1343" fmla="*/ 1590101 h 3922026"/>
              <a:gd name="connsiteX1344" fmla="*/ 9605475 w 11855435"/>
              <a:gd name="connsiteY1344" fmla="*/ 1588735 h 3922026"/>
              <a:gd name="connsiteX1345" fmla="*/ 9605644 w 11855435"/>
              <a:gd name="connsiteY1345" fmla="*/ 1595027 h 3922026"/>
              <a:gd name="connsiteX1346" fmla="*/ 9541298 w 11855435"/>
              <a:gd name="connsiteY1346" fmla="*/ 1632789 h 3922026"/>
              <a:gd name="connsiteX1347" fmla="*/ 9560677 w 11855435"/>
              <a:gd name="connsiteY1347" fmla="*/ 1628936 h 3922026"/>
              <a:gd name="connsiteX1348" fmla="*/ 9573645 w 11855435"/>
              <a:gd name="connsiteY1348" fmla="*/ 1620365 h 3922026"/>
              <a:gd name="connsiteX1349" fmla="*/ 9580227 w 11855435"/>
              <a:gd name="connsiteY1349" fmla="*/ 1631375 h 3922026"/>
              <a:gd name="connsiteX1350" fmla="*/ 9596302 w 11855435"/>
              <a:gd name="connsiteY1350" fmla="*/ 1633861 h 3922026"/>
              <a:gd name="connsiteX1351" fmla="*/ 9662538 w 11855435"/>
              <a:gd name="connsiteY1351" fmla="*/ 1620559 h 3922026"/>
              <a:gd name="connsiteX1352" fmla="*/ 9682368 w 11855435"/>
              <a:gd name="connsiteY1352" fmla="*/ 1622064 h 3922026"/>
              <a:gd name="connsiteX1353" fmla="*/ 9764593 w 11855435"/>
              <a:gd name="connsiteY1353" fmla="*/ 1611525 h 3922026"/>
              <a:gd name="connsiteX1354" fmla="*/ 9777496 w 11855435"/>
              <a:gd name="connsiteY1354" fmla="*/ 1604815 h 3922026"/>
              <a:gd name="connsiteX1355" fmla="*/ 9816349 w 11855435"/>
              <a:gd name="connsiteY1355" fmla="*/ 1602869 h 3922026"/>
              <a:gd name="connsiteX1356" fmla="*/ 9810226 w 11855435"/>
              <a:gd name="connsiteY1356" fmla="*/ 1599611 h 3922026"/>
              <a:gd name="connsiteX1357" fmla="*/ 9835140 w 11855435"/>
              <a:gd name="connsiteY1357" fmla="*/ 1598289 h 3922026"/>
              <a:gd name="connsiteX1358" fmla="*/ 9876687 w 11855435"/>
              <a:gd name="connsiteY1358" fmla="*/ 1583438 h 3922026"/>
              <a:gd name="connsiteX1359" fmla="*/ 9964925 w 11855435"/>
              <a:gd name="connsiteY1359" fmla="*/ 1561718 h 3922026"/>
              <a:gd name="connsiteX1360" fmla="*/ 9966300 w 11855435"/>
              <a:gd name="connsiteY1360" fmla="*/ 1558082 h 3922026"/>
              <a:gd name="connsiteX1361" fmla="*/ 9971222 w 11855435"/>
              <a:gd name="connsiteY1361" fmla="*/ 1555144 h 3922026"/>
              <a:gd name="connsiteX1362" fmla="*/ 9981863 w 11855435"/>
              <a:gd name="connsiteY1362" fmla="*/ 1557234 h 3922026"/>
              <a:gd name="connsiteX1363" fmla="*/ 9976941 w 11855435"/>
              <a:gd name="connsiteY1363" fmla="*/ 1560173 h 3922026"/>
              <a:gd name="connsiteX1364" fmla="*/ 9972020 w 11855435"/>
              <a:gd name="connsiteY1364" fmla="*/ 1563112 h 3922026"/>
              <a:gd name="connsiteX1365" fmla="*/ 10022834 w 11855435"/>
              <a:gd name="connsiteY1365" fmla="*/ 1549661 h 3922026"/>
              <a:gd name="connsiteX1366" fmla="*/ 10034272 w 11855435"/>
              <a:gd name="connsiteY1366" fmla="*/ 1559722 h 3922026"/>
              <a:gd name="connsiteX1367" fmla="*/ 10064445 w 11855435"/>
              <a:gd name="connsiteY1367" fmla="*/ 1552546 h 3922026"/>
              <a:gd name="connsiteX1368" fmla="*/ 10068779 w 11855435"/>
              <a:gd name="connsiteY1368" fmla="*/ 1546902 h 3922026"/>
              <a:gd name="connsiteX1369" fmla="*/ 10085072 w 11855435"/>
              <a:gd name="connsiteY1369" fmla="*/ 1547642 h 3922026"/>
              <a:gd name="connsiteX1370" fmla="*/ 10097083 w 11855435"/>
              <a:gd name="connsiteY1370" fmla="*/ 1544785 h 3922026"/>
              <a:gd name="connsiteX1371" fmla="*/ 10248175 w 11855435"/>
              <a:gd name="connsiteY1371" fmla="*/ 1508015 h 3922026"/>
              <a:gd name="connsiteX1372" fmla="*/ 10393167 w 11855435"/>
              <a:gd name="connsiteY1372" fmla="*/ 1497449 h 3922026"/>
              <a:gd name="connsiteX1373" fmla="*/ 10410904 w 11855435"/>
              <a:gd name="connsiteY1373" fmla="*/ 1500935 h 3922026"/>
              <a:gd name="connsiteX1374" fmla="*/ 10498563 w 11855435"/>
              <a:gd name="connsiteY1374" fmla="*/ 1490821 h 3922026"/>
              <a:gd name="connsiteX1375" fmla="*/ 10555894 w 11855435"/>
              <a:gd name="connsiteY1375" fmla="*/ 1490370 h 3922026"/>
              <a:gd name="connsiteX1376" fmla="*/ 10573630 w 11855435"/>
              <a:gd name="connsiteY1376" fmla="*/ 1493854 h 3922026"/>
              <a:gd name="connsiteX1377" fmla="*/ 10572254 w 11855435"/>
              <a:gd name="connsiteY1377" fmla="*/ 1497492 h 3922026"/>
              <a:gd name="connsiteX1378" fmla="*/ 10529112 w 11855435"/>
              <a:gd name="connsiteY1378" fmla="*/ 1500729 h 3922026"/>
              <a:gd name="connsiteX1379" fmla="*/ 10477499 w 11855435"/>
              <a:gd name="connsiteY1379" fmla="*/ 1506211 h 3922026"/>
              <a:gd name="connsiteX1380" fmla="*/ 10449122 w 11855435"/>
              <a:gd name="connsiteY1380" fmla="*/ 1500634 h 3922026"/>
              <a:gd name="connsiteX1381" fmla="*/ 10368556 w 11855435"/>
              <a:gd name="connsiteY1381" fmla="*/ 1512143 h 3922026"/>
              <a:gd name="connsiteX1382" fmla="*/ 10361806 w 11855435"/>
              <a:gd name="connsiteY1382" fmla="*/ 1509840 h 3922026"/>
              <a:gd name="connsiteX1383" fmla="*/ 10349349 w 11855435"/>
              <a:gd name="connsiteY1383" fmla="*/ 1510519 h 3922026"/>
              <a:gd name="connsiteX1384" fmla="*/ 10349499 w 11855435"/>
              <a:gd name="connsiteY1384" fmla="*/ 1516064 h 3922026"/>
              <a:gd name="connsiteX1385" fmla="*/ 10336701 w 11855435"/>
              <a:gd name="connsiteY1385" fmla="*/ 1530929 h 3922026"/>
              <a:gd name="connsiteX1386" fmla="*/ 10407966 w 11855435"/>
              <a:gd name="connsiteY1386" fmla="*/ 1516762 h 3922026"/>
              <a:gd name="connsiteX1387" fmla="*/ 10460517 w 11855435"/>
              <a:gd name="connsiteY1387" fmla="*/ 1531283 h 3922026"/>
              <a:gd name="connsiteX1388" fmla="*/ 10539452 w 11855435"/>
              <a:gd name="connsiteY1388" fmla="*/ 1521917 h 3922026"/>
              <a:gd name="connsiteX1389" fmla="*/ 10526323 w 11855435"/>
              <a:gd name="connsiteY1389" fmla="*/ 1524527 h 3922026"/>
              <a:gd name="connsiteX1390" fmla="*/ 10525345 w 11855435"/>
              <a:gd name="connsiteY1390" fmla="*/ 1525388 h 3922026"/>
              <a:gd name="connsiteX1391" fmla="*/ 10547457 w 11855435"/>
              <a:gd name="connsiteY1391" fmla="*/ 1521793 h 3922026"/>
              <a:gd name="connsiteX1392" fmla="*/ 10585727 w 11855435"/>
              <a:gd name="connsiteY1392" fmla="*/ 1518405 h 3922026"/>
              <a:gd name="connsiteX1393" fmla="*/ 10598629 w 11855435"/>
              <a:gd name="connsiteY1393" fmla="*/ 1511696 h 3922026"/>
              <a:gd name="connsiteX1394" fmla="*/ 10637483 w 11855435"/>
              <a:gd name="connsiteY1394" fmla="*/ 1509750 h 3922026"/>
              <a:gd name="connsiteX1395" fmla="*/ 10631359 w 11855435"/>
              <a:gd name="connsiteY1395" fmla="*/ 1506489 h 3922026"/>
              <a:gd name="connsiteX1396" fmla="*/ 10661046 w 11855435"/>
              <a:gd name="connsiteY1396" fmla="*/ 1504916 h 3922026"/>
              <a:gd name="connsiteX1397" fmla="*/ 10666524 w 11855435"/>
              <a:gd name="connsiteY1397" fmla="*/ 1516059 h 3922026"/>
              <a:gd name="connsiteX1398" fmla="*/ 10649731 w 11855435"/>
              <a:gd name="connsiteY1398" fmla="*/ 1516268 h 3922026"/>
              <a:gd name="connsiteX1399" fmla="*/ 10586303 w 11855435"/>
              <a:gd name="connsiteY1399" fmla="*/ 1530588 h 3922026"/>
              <a:gd name="connsiteX1400" fmla="*/ 10525661 w 11855435"/>
              <a:gd name="connsiteY1400" fmla="*/ 1541660 h 3922026"/>
              <a:gd name="connsiteX1401" fmla="*/ 10516549 w 11855435"/>
              <a:gd name="connsiteY1401" fmla="*/ 1540413 h 3922026"/>
              <a:gd name="connsiteX1402" fmla="*/ 10514290 w 11855435"/>
              <a:gd name="connsiteY1402" fmla="*/ 1543734 h 3922026"/>
              <a:gd name="connsiteX1403" fmla="*/ 10515207 w 11855435"/>
              <a:gd name="connsiteY1403" fmla="*/ 1543567 h 3922026"/>
              <a:gd name="connsiteX1404" fmla="*/ 10516824 w 11855435"/>
              <a:gd name="connsiteY1404" fmla="*/ 1542784 h 3922026"/>
              <a:gd name="connsiteX1405" fmla="*/ 10517759 w 11855435"/>
              <a:gd name="connsiteY1405" fmla="*/ 1543101 h 3922026"/>
              <a:gd name="connsiteX1406" fmla="*/ 10525661 w 11855435"/>
              <a:gd name="connsiteY1406" fmla="*/ 1541660 h 3922026"/>
              <a:gd name="connsiteX1407" fmla="*/ 10527996 w 11855435"/>
              <a:gd name="connsiteY1407" fmla="*/ 1541978 h 3922026"/>
              <a:gd name="connsiteX1408" fmla="*/ 10520415 w 11855435"/>
              <a:gd name="connsiteY1408" fmla="*/ 1546995 h 3922026"/>
              <a:gd name="connsiteX1409" fmla="*/ 10519492 w 11855435"/>
              <a:gd name="connsiteY1409" fmla="*/ 1548353 h 3922026"/>
              <a:gd name="connsiteX1410" fmla="*/ 10528665 w 11855435"/>
              <a:gd name="connsiteY1410" fmla="*/ 1549547 h 3922026"/>
              <a:gd name="connsiteX1411" fmla="*/ 10593851 w 11855435"/>
              <a:gd name="connsiteY1411" fmla="*/ 1544785 h 3922026"/>
              <a:gd name="connsiteX1412" fmla="*/ 10595290 w 11855435"/>
              <a:gd name="connsiteY1412" fmla="*/ 1544579 h 3922026"/>
              <a:gd name="connsiteX1413" fmla="*/ 10595441 w 11855435"/>
              <a:gd name="connsiteY1413" fmla="*/ 1544480 h 3922026"/>
              <a:gd name="connsiteX1414" fmla="*/ 10624679 w 11855435"/>
              <a:gd name="connsiteY1414" fmla="*/ 1536270 h 3922026"/>
              <a:gd name="connsiteX1415" fmla="*/ 10687841 w 11855435"/>
              <a:gd name="connsiteY1415" fmla="*/ 1526055 h 3922026"/>
              <a:gd name="connsiteX1416" fmla="*/ 10691273 w 11855435"/>
              <a:gd name="connsiteY1416" fmla="*/ 1525556 h 3922026"/>
              <a:gd name="connsiteX1417" fmla="*/ 10702474 w 11855435"/>
              <a:gd name="connsiteY1417" fmla="*/ 1523433 h 3922026"/>
              <a:gd name="connsiteX1418" fmla="*/ 10710942 w 11855435"/>
              <a:gd name="connsiteY1418" fmla="*/ 1521188 h 3922026"/>
              <a:gd name="connsiteX1419" fmla="*/ 10716184 w 11855435"/>
              <a:gd name="connsiteY1419" fmla="*/ 1521435 h 3922026"/>
              <a:gd name="connsiteX1420" fmla="*/ 10787963 w 11855435"/>
              <a:gd name="connsiteY1420" fmla="*/ 1508953 h 3922026"/>
              <a:gd name="connsiteX1421" fmla="*/ 10876677 w 11855435"/>
              <a:gd name="connsiteY1421" fmla="*/ 1491981 h 3922026"/>
              <a:gd name="connsiteX1422" fmla="*/ 10968217 w 11855435"/>
              <a:gd name="connsiteY1422" fmla="*/ 1485714 h 3922026"/>
              <a:gd name="connsiteX1423" fmla="*/ 11102907 w 11855435"/>
              <a:gd name="connsiteY1423" fmla="*/ 1476188 h 3922026"/>
              <a:gd name="connsiteX1424" fmla="*/ 11203324 w 11855435"/>
              <a:gd name="connsiteY1424" fmla="*/ 1488839 h 3922026"/>
              <a:gd name="connsiteX1425" fmla="*/ 11187597 w 11855435"/>
              <a:gd name="connsiteY1425" fmla="*/ 1488100 h 3922026"/>
              <a:gd name="connsiteX1426" fmla="*/ 11194857 w 11855435"/>
              <a:gd name="connsiteY1426" fmla="*/ 1491084 h 3922026"/>
              <a:gd name="connsiteX1427" fmla="*/ 11200099 w 11855435"/>
              <a:gd name="connsiteY1427" fmla="*/ 1491329 h 3922026"/>
              <a:gd name="connsiteX1428" fmla="*/ 11191631 w 11855435"/>
              <a:gd name="connsiteY1428" fmla="*/ 1493575 h 3922026"/>
              <a:gd name="connsiteX1429" fmla="*/ 11188407 w 11855435"/>
              <a:gd name="connsiteY1429" fmla="*/ 1496066 h 3922026"/>
              <a:gd name="connsiteX1430" fmla="*/ 11304951 w 11855435"/>
              <a:gd name="connsiteY1430" fmla="*/ 1496258 h 3922026"/>
              <a:gd name="connsiteX1431" fmla="*/ 11413439 w 11855435"/>
              <a:gd name="connsiteY1431" fmla="*/ 1519858 h 3922026"/>
              <a:gd name="connsiteX1432" fmla="*/ 11222688 w 11855435"/>
              <a:gd name="connsiteY1432" fmla="*/ 1508247 h 3922026"/>
              <a:gd name="connsiteX1433" fmla="*/ 11197284 w 11855435"/>
              <a:gd name="connsiteY1433" fmla="*/ 1514980 h 3922026"/>
              <a:gd name="connsiteX1434" fmla="*/ 11146066 w 11855435"/>
              <a:gd name="connsiteY1434" fmla="*/ 1507288 h 3922026"/>
              <a:gd name="connsiteX1435" fmla="*/ 11101709 w 11855435"/>
              <a:gd name="connsiteY1435" fmla="*/ 1515774 h 3922026"/>
              <a:gd name="connsiteX1436" fmla="*/ 11048475 w 11855435"/>
              <a:gd name="connsiteY1436" fmla="*/ 1505342 h 3922026"/>
              <a:gd name="connsiteX1437" fmla="*/ 11050891 w 11855435"/>
              <a:gd name="connsiteY1437" fmla="*/ 1494886 h 3922026"/>
              <a:gd name="connsiteX1438" fmla="*/ 11010966 w 11855435"/>
              <a:gd name="connsiteY1438" fmla="*/ 1495653 h 3922026"/>
              <a:gd name="connsiteX1439" fmla="*/ 11012985 w 11855435"/>
              <a:gd name="connsiteY1439" fmla="*/ 1498390 h 3922026"/>
              <a:gd name="connsiteX1440" fmla="*/ 11018228 w 11855435"/>
              <a:gd name="connsiteY1440" fmla="*/ 1498637 h 3922026"/>
              <a:gd name="connsiteX1441" fmla="*/ 11015001 w 11855435"/>
              <a:gd name="connsiteY1441" fmla="*/ 1501129 h 3922026"/>
              <a:gd name="connsiteX1442" fmla="*/ 11024279 w 11855435"/>
              <a:gd name="connsiteY1442" fmla="*/ 1506848 h 3922026"/>
              <a:gd name="connsiteX1443" fmla="*/ 10994841 w 11855435"/>
              <a:gd name="connsiteY1443" fmla="*/ 1508108 h 3922026"/>
              <a:gd name="connsiteX1444" fmla="*/ 10991615 w 11855435"/>
              <a:gd name="connsiteY1444" fmla="*/ 1510598 h 3922026"/>
              <a:gd name="connsiteX1445" fmla="*/ 10989598 w 11855435"/>
              <a:gd name="connsiteY1445" fmla="*/ 1507861 h 3922026"/>
              <a:gd name="connsiteX1446" fmla="*/ 10981130 w 11855435"/>
              <a:gd name="connsiteY1446" fmla="*/ 1510105 h 3922026"/>
              <a:gd name="connsiteX1447" fmla="*/ 10979113 w 11855435"/>
              <a:gd name="connsiteY1447" fmla="*/ 1507368 h 3922026"/>
              <a:gd name="connsiteX1448" fmla="*/ 10926288 w 11855435"/>
              <a:gd name="connsiteY1448" fmla="*/ 1518098 h 3922026"/>
              <a:gd name="connsiteX1449" fmla="*/ 10910106 w 11855435"/>
              <a:gd name="connsiteY1449" fmla="*/ 1516936 h 3922026"/>
              <a:gd name="connsiteX1450" fmla="*/ 10910670 w 11855435"/>
              <a:gd name="connsiteY1450" fmla="*/ 1517262 h 3922026"/>
              <a:gd name="connsiteX1451" fmla="*/ 10911540 w 11855435"/>
              <a:gd name="connsiteY1451" fmla="*/ 1517764 h 3922026"/>
              <a:gd name="connsiteX1452" fmla="*/ 10922872 w 11855435"/>
              <a:gd name="connsiteY1452" fmla="*/ 1519669 h 3922026"/>
              <a:gd name="connsiteX1453" fmla="*/ 10915177 w 11855435"/>
              <a:gd name="connsiteY1453" fmla="*/ 1524495 h 3922026"/>
              <a:gd name="connsiteX1454" fmla="*/ 10909834 w 11855435"/>
              <a:gd name="connsiteY1454" fmla="*/ 1526044 h 3922026"/>
              <a:gd name="connsiteX1455" fmla="*/ 10896792 w 11855435"/>
              <a:gd name="connsiteY1455" fmla="*/ 1532417 h 3922026"/>
              <a:gd name="connsiteX1456" fmla="*/ 10896150 w 11855435"/>
              <a:gd name="connsiteY1456" fmla="*/ 1527415 h 3922026"/>
              <a:gd name="connsiteX1457" fmla="*/ 10887811 w 11855435"/>
              <a:gd name="connsiteY1457" fmla="*/ 1527237 h 3922026"/>
              <a:gd name="connsiteX1458" fmla="*/ 10895507 w 11855435"/>
              <a:gd name="connsiteY1458" fmla="*/ 1522412 h 3922026"/>
              <a:gd name="connsiteX1459" fmla="*/ 10900850 w 11855435"/>
              <a:gd name="connsiteY1459" fmla="*/ 1520862 h 3922026"/>
              <a:gd name="connsiteX1460" fmla="*/ 10900332 w 11855435"/>
              <a:gd name="connsiteY1460" fmla="*/ 1520889 h 3922026"/>
              <a:gd name="connsiteX1461" fmla="*/ 10864023 w 11855435"/>
              <a:gd name="connsiteY1461" fmla="*/ 1522779 h 3922026"/>
              <a:gd name="connsiteX1462" fmla="*/ 10850337 w 11855435"/>
              <a:gd name="connsiteY1462" fmla="*/ 1527266 h 3922026"/>
              <a:gd name="connsiteX1463" fmla="*/ 10769674 w 11855435"/>
              <a:gd name="connsiteY1463" fmla="*/ 1576363 h 3922026"/>
              <a:gd name="connsiteX1464" fmla="*/ 10763583 w 11855435"/>
              <a:gd name="connsiteY1464" fmla="*/ 1583566 h 3922026"/>
              <a:gd name="connsiteX1465" fmla="*/ 10678906 w 11855435"/>
              <a:gd name="connsiteY1465" fmla="*/ 1613051 h 3922026"/>
              <a:gd name="connsiteX1466" fmla="*/ 10678568 w 11855435"/>
              <a:gd name="connsiteY1466" fmla="*/ 1600467 h 3922026"/>
              <a:gd name="connsiteX1467" fmla="*/ 10606637 w 11855435"/>
              <a:gd name="connsiteY1467" fmla="*/ 1589797 h 3922026"/>
              <a:gd name="connsiteX1468" fmla="*/ 10600725 w 11855435"/>
              <a:gd name="connsiteY1468" fmla="*/ 1603624 h 3922026"/>
              <a:gd name="connsiteX1469" fmla="*/ 10593509 w 11855435"/>
              <a:gd name="connsiteY1469" fmla="*/ 1592408 h 3922026"/>
              <a:gd name="connsiteX1470" fmla="*/ 10497166 w 11855435"/>
              <a:gd name="connsiteY1470" fmla="*/ 1655507 h 3922026"/>
              <a:gd name="connsiteX1471" fmla="*/ 10443988 w 11855435"/>
              <a:gd name="connsiteY1471" fmla="*/ 1641108 h 3922026"/>
              <a:gd name="connsiteX1472" fmla="*/ 10333673 w 11855435"/>
              <a:gd name="connsiteY1472" fmla="*/ 1675357 h 3922026"/>
              <a:gd name="connsiteX1473" fmla="*/ 10229733 w 11855435"/>
              <a:gd name="connsiteY1473" fmla="*/ 1689695 h 3922026"/>
              <a:gd name="connsiteX1474" fmla="*/ 10230401 w 11855435"/>
              <a:gd name="connsiteY1474" fmla="*/ 1714530 h 3922026"/>
              <a:gd name="connsiteX1475" fmla="*/ 10159137 w 11855435"/>
              <a:gd name="connsiteY1475" fmla="*/ 1728698 h 3922026"/>
              <a:gd name="connsiteX1476" fmla="*/ 10140267 w 11855435"/>
              <a:gd name="connsiteY1476" fmla="*/ 1751427 h 3922026"/>
              <a:gd name="connsiteX1477" fmla="*/ 10140555 w 11855435"/>
              <a:gd name="connsiteY1477" fmla="*/ 1762181 h 3922026"/>
              <a:gd name="connsiteX1478" fmla="*/ 10147683 w 11855435"/>
              <a:gd name="connsiteY1478" fmla="*/ 1761267 h 3922026"/>
              <a:gd name="connsiteX1479" fmla="*/ 10350040 w 11855435"/>
              <a:gd name="connsiteY1479" fmla="*/ 1715115 h 3922026"/>
              <a:gd name="connsiteX1480" fmla="*/ 10369869 w 11855435"/>
              <a:gd name="connsiteY1480" fmla="*/ 1716617 h 3922026"/>
              <a:gd name="connsiteX1481" fmla="*/ 10452097 w 11855435"/>
              <a:gd name="connsiteY1481" fmla="*/ 1706080 h 3922026"/>
              <a:gd name="connsiteX1482" fmla="*/ 10464998 w 11855435"/>
              <a:gd name="connsiteY1482" fmla="*/ 1699372 h 3922026"/>
              <a:gd name="connsiteX1483" fmla="*/ 10503853 w 11855435"/>
              <a:gd name="connsiteY1483" fmla="*/ 1697423 h 3922026"/>
              <a:gd name="connsiteX1484" fmla="*/ 10497730 w 11855435"/>
              <a:gd name="connsiteY1484" fmla="*/ 1694166 h 3922026"/>
              <a:gd name="connsiteX1485" fmla="*/ 10527416 w 11855435"/>
              <a:gd name="connsiteY1485" fmla="*/ 1692592 h 3922026"/>
              <a:gd name="connsiteX1486" fmla="*/ 10530730 w 11855435"/>
              <a:gd name="connsiteY1486" fmla="*/ 1699332 h 3922026"/>
              <a:gd name="connsiteX1487" fmla="*/ 10615798 w 11855435"/>
              <a:gd name="connsiteY1487" fmla="*/ 1677545 h 3922026"/>
              <a:gd name="connsiteX1488" fmla="*/ 10718427 w 11855435"/>
              <a:gd name="connsiteY1488" fmla="*/ 1656936 h 3922026"/>
              <a:gd name="connsiteX1489" fmla="*/ 10738256 w 11855435"/>
              <a:gd name="connsiteY1489" fmla="*/ 1658439 h 3922026"/>
              <a:gd name="connsiteX1490" fmla="*/ 10820482 w 11855435"/>
              <a:gd name="connsiteY1490" fmla="*/ 1647902 h 3922026"/>
              <a:gd name="connsiteX1491" fmla="*/ 10833383 w 11855435"/>
              <a:gd name="connsiteY1491" fmla="*/ 1641194 h 3922026"/>
              <a:gd name="connsiteX1492" fmla="*/ 10872238 w 11855435"/>
              <a:gd name="connsiteY1492" fmla="*/ 1639248 h 3922026"/>
              <a:gd name="connsiteX1493" fmla="*/ 10866115 w 11855435"/>
              <a:gd name="connsiteY1493" fmla="*/ 1635988 h 3922026"/>
              <a:gd name="connsiteX1494" fmla="*/ 10895801 w 11855435"/>
              <a:gd name="connsiteY1494" fmla="*/ 1634413 h 3922026"/>
              <a:gd name="connsiteX1495" fmla="*/ 10901279 w 11855435"/>
              <a:gd name="connsiteY1495" fmla="*/ 1645557 h 3922026"/>
              <a:gd name="connsiteX1496" fmla="*/ 10884487 w 11855435"/>
              <a:gd name="connsiteY1496" fmla="*/ 1645764 h 3922026"/>
              <a:gd name="connsiteX1497" fmla="*/ 10821059 w 11855435"/>
              <a:gd name="connsiteY1497" fmla="*/ 1660086 h 3922026"/>
              <a:gd name="connsiteX1498" fmla="*/ 10760417 w 11855435"/>
              <a:gd name="connsiteY1498" fmla="*/ 1671156 h 3922026"/>
              <a:gd name="connsiteX1499" fmla="*/ 10751305 w 11855435"/>
              <a:gd name="connsiteY1499" fmla="*/ 1669910 h 3922026"/>
              <a:gd name="connsiteX1500" fmla="*/ 10749046 w 11855435"/>
              <a:gd name="connsiteY1500" fmla="*/ 1673232 h 3922026"/>
              <a:gd name="connsiteX1501" fmla="*/ 10760417 w 11855435"/>
              <a:gd name="connsiteY1501" fmla="*/ 1671156 h 3922026"/>
              <a:gd name="connsiteX1502" fmla="*/ 10762752 w 11855435"/>
              <a:gd name="connsiteY1502" fmla="*/ 1671476 h 3922026"/>
              <a:gd name="connsiteX1503" fmla="*/ 10755169 w 11855435"/>
              <a:gd name="connsiteY1503" fmla="*/ 1676492 h 3922026"/>
              <a:gd name="connsiteX1504" fmla="*/ 10752910 w 11855435"/>
              <a:gd name="connsiteY1504" fmla="*/ 1679813 h 3922026"/>
              <a:gd name="connsiteX1505" fmla="*/ 10756469 w 11855435"/>
              <a:gd name="connsiteY1505" fmla="*/ 1679552 h 3922026"/>
              <a:gd name="connsiteX1506" fmla="*/ 10764453 w 11855435"/>
              <a:gd name="connsiteY1506" fmla="*/ 1677998 h 3922026"/>
              <a:gd name="connsiteX1507" fmla="*/ 10791712 w 11855435"/>
              <a:gd name="connsiteY1507" fmla="*/ 1671720 h 3922026"/>
              <a:gd name="connsiteX1508" fmla="*/ 10818330 w 11855435"/>
              <a:gd name="connsiteY1508" fmla="*/ 1668547 h 3922026"/>
              <a:gd name="connsiteX1509" fmla="*/ 10823775 w 11855435"/>
              <a:gd name="connsiteY1509" fmla="*/ 1668444 h 3922026"/>
              <a:gd name="connsiteX1510" fmla="*/ 10836727 w 11855435"/>
              <a:gd name="connsiteY1510" fmla="*/ 1665633 h 3922026"/>
              <a:gd name="connsiteX1511" fmla="*/ 10896457 w 11855435"/>
              <a:gd name="connsiteY1511" fmla="*/ 1663690 h 3922026"/>
              <a:gd name="connsiteX1512" fmla="*/ 10891231 w 11855435"/>
              <a:gd name="connsiteY1512" fmla="*/ 1665279 h 3922026"/>
              <a:gd name="connsiteX1513" fmla="*/ 10901401 w 11855435"/>
              <a:gd name="connsiteY1513" fmla="*/ 1663816 h 3922026"/>
              <a:gd name="connsiteX1514" fmla="*/ 10910492 w 11855435"/>
              <a:gd name="connsiteY1514" fmla="*/ 1664308 h 3922026"/>
              <a:gd name="connsiteX1515" fmla="*/ 10910881 w 11855435"/>
              <a:gd name="connsiteY1515" fmla="*/ 1665099 h 3922026"/>
              <a:gd name="connsiteX1516" fmla="*/ 10939879 w 11855435"/>
              <a:gd name="connsiteY1516" fmla="*/ 1659914 h 3922026"/>
              <a:gd name="connsiteX1517" fmla="*/ 11048702 w 11855435"/>
              <a:gd name="connsiteY1517" fmla="*/ 1643939 h 3922026"/>
              <a:gd name="connsiteX1518" fmla="*/ 11047638 w 11855435"/>
              <a:gd name="connsiteY1518" fmla="*/ 1657223 h 3922026"/>
              <a:gd name="connsiteX1519" fmla="*/ 11058970 w 11855435"/>
              <a:gd name="connsiteY1519" fmla="*/ 1659126 h 3922026"/>
              <a:gd name="connsiteX1520" fmla="*/ 11051276 w 11855435"/>
              <a:gd name="connsiteY1520" fmla="*/ 1663950 h 3922026"/>
              <a:gd name="connsiteX1521" fmla="*/ 11045930 w 11855435"/>
              <a:gd name="connsiteY1521" fmla="*/ 1665498 h 3922026"/>
              <a:gd name="connsiteX1522" fmla="*/ 11032890 w 11855435"/>
              <a:gd name="connsiteY1522" fmla="*/ 1671872 h 3922026"/>
              <a:gd name="connsiteX1523" fmla="*/ 11032247 w 11855435"/>
              <a:gd name="connsiteY1523" fmla="*/ 1666870 h 3922026"/>
              <a:gd name="connsiteX1524" fmla="*/ 11023908 w 11855435"/>
              <a:gd name="connsiteY1524" fmla="*/ 1666692 h 3922026"/>
              <a:gd name="connsiteX1525" fmla="*/ 11031605 w 11855435"/>
              <a:gd name="connsiteY1525" fmla="*/ 1661868 h 3922026"/>
              <a:gd name="connsiteX1526" fmla="*/ 11036948 w 11855435"/>
              <a:gd name="connsiteY1526" fmla="*/ 1660318 h 3922026"/>
              <a:gd name="connsiteX1527" fmla="*/ 10974519 w 11855435"/>
              <a:gd name="connsiteY1527" fmla="*/ 1670628 h 3922026"/>
              <a:gd name="connsiteX1528" fmla="*/ 10920453 w 11855435"/>
              <a:gd name="connsiteY1528" fmla="*/ 1675919 h 3922026"/>
              <a:gd name="connsiteX1529" fmla="*/ 10916626 w 11855435"/>
              <a:gd name="connsiteY1529" fmla="*/ 1676787 h 3922026"/>
              <a:gd name="connsiteX1530" fmla="*/ 10918037 w 11855435"/>
              <a:gd name="connsiteY1530" fmla="*/ 1679653 h 3922026"/>
              <a:gd name="connsiteX1531" fmla="*/ 10896774 w 11855435"/>
              <a:gd name="connsiteY1531" fmla="*/ 1681287 h 3922026"/>
              <a:gd name="connsiteX1532" fmla="*/ 10879379 w 11855435"/>
              <a:gd name="connsiteY1532" fmla="*/ 1685229 h 3922026"/>
              <a:gd name="connsiteX1533" fmla="*/ 10860991 w 11855435"/>
              <a:gd name="connsiteY1533" fmla="*/ 1685045 h 3922026"/>
              <a:gd name="connsiteX1534" fmla="*/ 10858319 w 11855435"/>
              <a:gd name="connsiteY1534" fmla="*/ 1684240 h 3922026"/>
              <a:gd name="connsiteX1535" fmla="*/ 10841273 w 11855435"/>
              <a:gd name="connsiteY1535" fmla="*/ 1685549 h 3922026"/>
              <a:gd name="connsiteX1536" fmla="*/ 10832782 w 11855435"/>
              <a:gd name="connsiteY1536" fmla="*/ 1686938 h 3922026"/>
              <a:gd name="connsiteX1537" fmla="*/ 10826864 w 11855435"/>
              <a:gd name="connsiteY1537" fmla="*/ 1689098 h 3922026"/>
              <a:gd name="connsiteX1538" fmla="*/ 10811604 w 11855435"/>
              <a:gd name="connsiteY1538" fmla="*/ 1697089 h 3922026"/>
              <a:gd name="connsiteX1539" fmla="*/ 10777118 w 11855435"/>
              <a:gd name="connsiteY1539" fmla="*/ 1698666 h 3922026"/>
              <a:gd name="connsiteX1540" fmla="*/ 10764185 w 11855435"/>
              <a:gd name="connsiteY1540" fmla="*/ 1702344 h 3922026"/>
              <a:gd name="connsiteX1541" fmla="*/ 10637077 w 11855435"/>
              <a:gd name="connsiteY1541" fmla="*/ 1740223 h 3922026"/>
              <a:gd name="connsiteX1542" fmla="*/ 10556620 w 11855435"/>
              <a:gd name="connsiteY1542" fmla="*/ 1760171 h 3922026"/>
              <a:gd name="connsiteX1543" fmla="*/ 10510758 w 11855435"/>
              <a:gd name="connsiteY1543" fmla="*/ 1763134 h 3922026"/>
              <a:gd name="connsiteX1544" fmla="*/ 10504382 w 11855435"/>
              <a:gd name="connsiteY1544" fmla="*/ 1765376 h 3922026"/>
              <a:gd name="connsiteX1545" fmla="*/ 10516358 w 11855435"/>
              <a:gd name="connsiteY1545" fmla="*/ 1772282 h 3922026"/>
              <a:gd name="connsiteX1546" fmla="*/ 10484775 w 11855435"/>
              <a:gd name="connsiteY1546" fmla="*/ 1782652 h 3922026"/>
              <a:gd name="connsiteX1547" fmla="*/ 10477546 w 11855435"/>
              <a:gd name="connsiteY1547" fmla="*/ 1783233 h 3922026"/>
              <a:gd name="connsiteX1548" fmla="*/ 10474758 w 11855435"/>
              <a:gd name="connsiteY1548" fmla="*/ 1803787 h 3922026"/>
              <a:gd name="connsiteX1549" fmla="*/ 10448664 w 11855435"/>
              <a:gd name="connsiteY1549" fmla="*/ 1814967 h 3922026"/>
              <a:gd name="connsiteX1550" fmla="*/ 10428785 w 11855435"/>
              <a:gd name="connsiteY1550" fmla="*/ 1800275 h 3922026"/>
              <a:gd name="connsiteX1551" fmla="*/ 10410085 w 11855435"/>
              <a:gd name="connsiteY1551" fmla="*/ 1829296 h 3922026"/>
              <a:gd name="connsiteX1552" fmla="*/ 10409747 w 11855435"/>
              <a:gd name="connsiteY1552" fmla="*/ 1816711 h 3922026"/>
              <a:gd name="connsiteX1553" fmla="*/ 10422536 w 11855435"/>
              <a:gd name="connsiteY1553" fmla="*/ 1801517 h 3922026"/>
              <a:gd name="connsiteX1554" fmla="*/ 10260503 w 11855435"/>
              <a:gd name="connsiteY1554" fmla="*/ 1852373 h 3922026"/>
              <a:gd name="connsiteX1555" fmla="*/ 10254135 w 11855435"/>
              <a:gd name="connsiteY1555" fmla="*/ 1872616 h 3922026"/>
              <a:gd name="connsiteX1556" fmla="*/ 10254723 w 11855435"/>
              <a:gd name="connsiteY1556" fmla="*/ 1873001 h 3922026"/>
              <a:gd name="connsiteX1557" fmla="*/ 10267569 w 11855435"/>
              <a:gd name="connsiteY1557" fmla="*/ 1868110 h 3922026"/>
              <a:gd name="connsiteX1558" fmla="*/ 10294074 w 11855435"/>
              <a:gd name="connsiteY1558" fmla="*/ 1860718 h 3922026"/>
              <a:gd name="connsiteX1559" fmla="*/ 10358892 w 11855435"/>
              <a:gd name="connsiteY1559" fmla="*/ 1848528 h 3922026"/>
              <a:gd name="connsiteX1560" fmla="*/ 10376522 w 11855435"/>
              <a:gd name="connsiteY1560" fmla="*/ 1848876 h 3922026"/>
              <a:gd name="connsiteX1561" fmla="*/ 10379418 w 11855435"/>
              <a:gd name="connsiteY1561" fmla="*/ 1848595 h 3922026"/>
              <a:gd name="connsiteX1562" fmla="*/ 10379572 w 11855435"/>
              <a:gd name="connsiteY1562" fmla="*/ 1848554 h 3922026"/>
              <a:gd name="connsiteX1563" fmla="*/ 10398939 w 11855435"/>
              <a:gd name="connsiteY1563" fmla="*/ 1843507 h 3922026"/>
              <a:gd name="connsiteX1564" fmla="*/ 10397921 w 11855435"/>
              <a:gd name="connsiteY1564" fmla="*/ 1843006 h 3922026"/>
              <a:gd name="connsiteX1565" fmla="*/ 10407596 w 11855435"/>
              <a:gd name="connsiteY1565" fmla="*/ 1838083 h 3922026"/>
              <a:gd name="connsiteX1566" fmla="*/ 10431642 w 11855435"/>
              <a:gd name="connsiteY1566" fmla="*/ 1834987 h 3922026"/>
              <a:gd name="connsiteX1567" fmla="*/ 10447549 w 11855435"/>
              <a:gd name="connsiteY1567" fmla="*/ 1830842 h 3922026"/>
              <a:gd name="connsiteX1568" fmla="*/ 10489179 w 11855435"/>
              <a:gd name="connsiteY1568" fmla="*/ 1825890 h 3922026"/>
              <a:gd name="connsiteX1569" fmla="*/ 10491356 w 11855435"/>
              <a:gd name="connsiteY1569" fmla="*/ 1828085 h 3922026"/>
              <a:gd name="connsiteX1570" fmla="*/ 10502057 w 11855435"/>
              <a:gd name="connsiteY1570" fmla="*/ 1827119 h 3922026"/>
              <a:gd name="connsiteX1571" fmla="*/ 10525386 w 11855435"/>
              <a:gd name="connsiteY1571" fmla="*/ 1830481 h 3922026"/>
              <a:gd name="connsiteX1572" fmla="*/ 10638175 w 11855435"/>
              <a:gd name="connsiteY1572" fmla="*/ 1818254 h 3922026"/>
              <a:gd name="connsiteX1573" fmla="*/ 10641044 w 11855435"/>
              <a:gd name="connsiteY1573" fmla="*/ 1815361 h 3922026"/>
              <a:gd name="connsiteX1574" fmla="*/ 10643546 w 11855435"/>
              <a:gd name="connsiteY1574" fmla="*/ 1817672 h 3922026"/>
              <a:gd name="connsiteX1575" fmla="*/ 10654287 w 11855435"/>
              <a:gd name="connsiteY1575" fmla="*/ 1816508 h 3922026"/>
              <a:gd name="connsiteX1576" fmla="*/ 10651418 w 11855435"/>
              <a:gd name="connsiteY1576" fmla="*/ 1819402 h 3922026"/>
              <a:gd name="connsiteX1577" fmla="*/ 10646047 w 11855435"/>
              <a:gd name="connsiteY1577" fmla="*/ 1819983 h 3922026"/>
              <a:gd name="connsiteX1578" fmla="*/ 10680405 w 11855435"/>
              <a:gd name="connsiteY1578" fmla="*/ 1824004 h 3922026"/>
              <a:gd name="connsiteX1579" fmla="*/ 10571885 w 11855435"/>
              <a:gd name="connsiteY1579" fmla="*/ 1851260 h 3922026"/>
              <a:gd name="connsiteX1580" fmla="*/ 10583364 w 11855435"/>
              <a:gd name="connsiteY1580" fmla="*/ 1839687 h 3922026"/>
              <a:gd name="connsiteX1581" fmla="*/ 10498471 w 11855435"/>
              <a:gd name="connsiteY1581" fmla="*/ 1843726 h 3922026"/>
              <a:gd name="connsiteX1582" fmla="*/ 10495127 w 11855435"/>
              <a:gd name="connsiteY1582" fmla="*/ 1844184 h 3922026"/>
              <a:gd name="connsiteX1583" fmla="*/ 10489847 w 11855435"/>
              <a:gd name="connsiteY1583" fmla="*/ 1850728 h 3922026"/>
              <a:gd name="connsiteX1584" fmla="*/ 10392042 w 11855435"/>
              <a:gd name="connsiteY1584" fmla="*/ 1882822 h 3922026"/>
              <a:gd name="connsiteX1585" fmla="*/ 10411590 w 11855435"/>
              <a:gd name="connsiteY1585" fmla="*/ 1885261 h 3922026"/>
              <a:gd name="connsiteX1586" fmla="*/ 10392371 w 11855435"/>
              <a:gd name="connsiteY1586" fmla="*/ 1895075 h 3922026"/>
              <a:gd name="connsiteX1587" fmla="*/ 10399460 w 11855435"/>
              <a:gd name="connsiteY1587" fmla="*/ 1924962 h 3922026"/>
              <a:gd name="connsiteX1588" fmla="*/ 10418118 w 11855435"/>
              <a:gd name="connsiteY1588" fmla="*/ 1938770 h 3922026"/>
              <a:gd name="connsiteX1589" fmla="*/ 10432912 w 11855435"/>
              <a:gd name="connsiteY1589" fmla="*/ 1938066 h 3922026"/>
              <a:gd name="connsiteX1590" fmla="*/ 10458187 w 11855435"/>
              <a:gd name="connsiteY1590" fmla="*/ 1938421 h 3922026"/>
              <a:gd name="connsiteX1591" fmla="*/ 10524101 w 11855435"/>
              <a:gd name="connsiteY1591" fmla="*/ 1925185 h 3922026"/>
              <a:gd name="connsiteX1592" fmla="*/ 10543927 w 11855435"/>
              <a:gd name="connsiteY1592" fmla="*/ 1926687 h 3922026"/>
              <a:gd name="connsiteX1593" fmla="*/ 10626156 w 11855435"/>
              <a:gd name="connsiteY1593" fmla="*/ 1916150 h 3922026"/>
              <a:gd name="connsiteX1594" fmla="*/ 10639059 w 11855435"/>
              <a:gd name="connsiteY1594" fmla="*/ 1909441 h 3922026"/>
              <a:gd name="connsiteX1595" fmla="*/ 10677913 w 11855435"/>
              <a:gd name="connsiteY1595" fmla="*/ 1907494 h 3922026"/>
              <a:gd name="connsiteX1596" fmla="*/ 10671788 w 11855435"/>
              <a:gd name="connsiteY1596" fmla="*/ 1904236 h 3922026"/>
              <a:gd name="connsiteX1597" fmla="*/ 10701476 w 11855435"/>
              <a:gd name="connsiteY1597" fmla="*/ 1902661 h 3922026"/>
              <a:gd name="connsiteX1598" fmla="*/ 10706952 w 11855435"/>
              <a:gd name="connsiteY1598" fmla="*/ 1913804 h 3922026"/>
              <a:gd name="connsiteX1599" fmla="*/ 10690161 w 11855435"/>
              <a:gd name="connsiteY1599" fmla="*/ 1914012 h 3922026"/>
              <a:gd name="connsiteX1600" fmla="*/ 10626733 w 11855435"/>
              <a:gd name="connsiteY1600" fmla="*/ 1928334 h 3922026"/>
              <a:gd name="connsiteX1601" fmla="*/ 10566091 w 11855435"/>
              <a:gd name="connsiteY1601" fmla="*/ 1939404 h 3922026"/>
              <a:gd name="connsiteX1602" fmla="*/ 10556978 w 11855435"/>
              <a:gd name="connsiteY1602" fmla="*/ 1938158 h 3922026"/>
              <a:gd name="connsiteX1603" fmla="*/ 10554719 w 11855435"/>
              <a:gd name="connsiteY1603" fmla="*/ 1941480 h 3922026"/>
              <a:gd name="connsiteX1604" fmla="*/ 10566091 w 11855435"/>
              <a:gd name="connsiteY1604" fmla="*/ 1939404 h 3922026"/>
              <a:gd name="connsiteX1605" fmla="*/ 10568424 w 11855435"/>
              <a:gd name="connsiteY1605" fmla="*/ 1939724 h 3922026"/>
              <a:gd name="connsiteX1606" fmla="*/ 10560845 w 11855435"/>
              <a:gd name="connsiteY1606" fmla="*/ 1944740 h 3922026"/>
              <a:gd name="connsiteX1607" fmla="*/ 10558585 w 11855435"/>
              <a:gd name="connsiteY1607" fmla="*/ 1948063 h 3922026"/>
              <a:gd name="connsiteX1608" fmla="*/ 10707076 w 11855435"/>
              <a:gd name="connsiteY1608" fmla="*/ 1932065 h 3922026"/>
              <a:gd name="connsiteX1609" fmla="*/ 10716167 w 11855435"/>
              <a:gd name="connsiteY1609" fmla="*/ 1932554 h 3922026"/>
              <a:gd name="connsiteX1610" fmla="*/ 10723710 w 11855435"/>
              <a:gd name="connsiteY1610" fmla="*/ 1947902 h 3922026"/>
              <a:gd name="connsiteX1611" fmla="*/ 10646947 w 11855435"/>
              <a:gd name="connsiteY1611" fmla="*/ 1953798 h 3922026"/>
              <a:gd name="connsiteX1612" fmla="*/ 10529064 w 11855435"/>
              <a:gd name="connsiteY1612" fmla="*/ 1973075 h 3922026"/>
              <a:gd name="connsiteX1613" fmla="*/ 10446837 w 11855435"/>
              <a:gd name="connsiteY1613" fmla="*/ 1983613 h 3922026"/>
              <a:gd name="connsiteX1614" fmla="*/ 10446986 w 11855435"/>
              <a:gd name="connsiteY1614" fmla="*/ 2001792 h 3922026"/>
              <a:gd name="connsiteX1615" fmla="*/ 10421836 w 11855435"/>
              <a:gd name="connsiteY1615" fmla="*/ 2001982 h 3922026"/>
              <a:gd name="connsiteX1616" fmla="*/ 10423293 w 11855435"/>
              <a:gd name="connsiteY1616" fmla="*/ 1993707 h 3922026"/>
              <a:gd name="connsiteX1617" fmla="*/ 10420136 w 11855435"/>
              <a:gd name="connsiteY1617" fmla="*/ 1994397 h 3922026"/>
              <a:gd name="connsiteX1618" fmla="*/ 10411340 w 11855435"/>
              <a:gd name="connsiteY1618" fmla="*/ 2001630 h 3922026"/>
              <a:gd name="connsiteX1619" fmla="*/ 10395718 w 11855435"/>
              <a:gd name="connsiteY1619" fmla="*/ 2019593 h 3922026"/>
              <a:gd name="connsiteX1620" fmla="*/ 10395221 w 11855435"/>
              <a:gd name="connsiteY1620" fmla="*/ 2001048 h 3922026"/>
              <a:gd name="connsiteX1621" fmla="*/ 10334992 w 11855435"/>
              <a:gd name="connsiteY1621" fmla="*/ 2013688 h 3922026"/>
              <a:gd name="connsiteX1622" fmla="*/ 10318988 w 11855435"/>
              <a:gd name="connsiteY1622" fmla="*/ 2014721 h 3922026"/>
              <a:gd name="connsiteX1623" fmla="*/ 10279470 w 11855435"/>
              <a:gd name="connsiteY1623" fmla="*/ 2021239 h 3922026"/>
              <a:gd name="connsiteX1624" fmla="*/ 10205774 w 11855435"/>
              <a:gd name="connsiteY1624" fmla="*/ 2049892 h 3922026"/>
              <a:gd name="connsiteX1625" fmla="*/ 10156640 w 11855435"/>
              <a:gd name="connsiteY1625" fmla="*/ 2063979 h 3922026"/>
              <a:gd name="connsiteX1626" fmla="*/ 10155049 w 11855435"/>
              <a:gd name="connsiteY1626" fmla="*/ 2067438 h 3922026"/>
              <a:gd name="connsiteX1627" fmla="*/ 10253066 w 11855435"/>
              <a:gd name="connsiteY1627" fmla="*/ 2066595 h 3922026"/>
              <a:gd name="connsiteX1628" fmla="*/ 10253573 w 11855435"/>
              <a:gd name="connsiteY1628" fmla="*/ 2085474 h 3922026"/>
              <a:gd name="connsiteX1629" fmla="*/ 10208101 w 11855435"/>
              <a:gd name="connsiteY1629" fmla="*/ 2100505 h 3922026"/>
              <a:gd name="connsiteX1630" fmla="*/ 10208269 w 11855435"/>
              <a:gd name="connsiteY1630" fmla="*/ 2106798 h 3922026"/>
              <a:gd name="connsiteX1631" fmla="*/ 10293667 w 11855435"/>
              <a:gd name="connsiteY1631" fmla="*/ 2127442 h 3922026"/>
              <a:gd name="connsiteX1632" fmla="*/ 10306125 w 11855435"/>
              <a:gd name="connsiteY1632" fmla="*/ 2099995 h 3922026"/>
              <a:gd name="connsiteX1633" fmla="*/ 10306286 w 11855435"/>
              <a:gd name="connsiteY1633" fmla="*/ 2105956 h 3922026"/>
              <a:gd name="connsiteX1634" fmla="*/ 10385771 w 11855435"/>
              <a:gd name="connsiteY1634" fmla="*/ 2140428 h 3922026"/>
              <a:gd name="connsiteX1635" fmla="*/ 10431235 w 11855435"/>
              <a:gd name="connsiteY1635" fmla="*/ 2125063 h 3922026"/>
              <a:gd name="connsiteX1636" fmla="*/ 10431735 w 11855435"/>
              <a:gd name="connsiteY1636" fmla="*/ 2143608 h 3922026"/>
              <a:gd name="connsiteX1637" fmla="*/ 10444575 w 11855435"/>
              <a:gd name="connsiteY1637" fmla="*/ 2153708 h 3922026"/>
              <a:gd name="connsiteX1638" fmla="*/ 10556175 w 11855435"/>
              <a:gd name="connsiteY1638" fmla="*/ 2143841 h 3922026"/>
              <a:gd name="connsiteX1639" fmla="*/ 10557154 w 11855435"/>
              <a:gd name="connsiteY1639" fmla="*/ 2151011 h 3922026"/>
              <a:gd name="connsiteX1640" fmla="*/ 10558222 w 11855435"/>
              <a:gd name="connsiteY1640" fmla="*/ 2152944 h 3922026"/>
              <a:gd name="connsiteX1641" fmla="*/ 10569741 w 11855435"/>
              <a:gd name="connsiteY1641" fmla="*/ 2153001 h 3922026"/>
              <a:gd name="connsiteX1642" fmla="*/ 10643683 w 11855435"/>
              <a:gd name="connsiteY1642" fmla="*/ 2145211 h 3922026"/>
              <a:gd name="connsiteX1643" fmla="*/ 10661263 w 11855435"/>
              <a:gd name="connsiteY1643" fmla="*/ 2149096 h 3922026"/>
              <a:gd name="connsiteX1644" fmla="*/ 10748781 w 11855435"/>
              <a:gd name="connsiteY1644" fmla="*/ 2140856 h 3922026"/>
              <a:gd name="connsiteX1645" fmla="*/ 10805879 w 11855435"/>
              <a:gd name="connsiteY1645" fmla="*/ 2141656 h 3922026"/>
              <a:gd name="connsiteX1646" fmla="*/ 10823458 w 11855435"/>
              <a:gd name="connsiteY1646" fmla="*/ 2145540 h 3922026"/>
              <a:gd name="connsiteX1647" fmla="*/ 10822005 w 11855435"/>
              <a:gd name="connsiteY1647" fmla="*/ 2149161 h 3922026"/>
              <a:gd name="connsiteX1648" fmla="*/ 10778973 w 11855435"/>
              <a:gd name="connsiteY1648" fmla="*/ 2151471 h 3922026"/>
              <a:gd name="connsiteX1649" fmla="*/ 10727454 w 11855435"/>
              <a:gd name="connsiteY1649" fmla="*/ 2155846 h 3922026"/>
              <a:gd name="connsiteX1650" fmla="*/ 10699327 w 11855435"/>
              <a:gd name="connsiteY1650" fmla="*/ 2149628 h 3922026"/>
              <a:gd name="connsiteX1651" fmla="*/ 10618837 w 11855435"/>
              <a:gd name="connsiteY1651" fmla="*/ 2159421 h 3922026"/>
              <a:gd name="connsiteX1652" fmla="*/ 10592774 w 11855435"/>
              <a:gd name="connsiteY1652" fmla="*/ 2157600 h 3922026"/>
              <a:gd name="connsiteX1653" fmla="*/ 10586353 w 11855435"/>
              <a:gd name="connsiteY1653" fmla="*/ 2164063 h 3922026"/>
              <a:gd name="connsiteX1654" fmla="*/ 10535033 w 11855435"/>
              <a:gd name="connsiteY1654" fmla="*/ 2173900 h 3922026"/>
              <a:gd name="connsiteX1655" fmla="*/ 10512012 w 11855435"/>
              <a:gd name="connsiteY1655" fmla="*/ 2176027 h 3922026"/>
              <a:gd name="connsiteX1656" fmla="*/ 10492318 w 11855435"/>
              <a:gd name="connsiteY1656" fmla="*/ 2179257 h 3922026"/>
              <a:gd name="connsiteX1657" fmla="*/ 10433068 w 11855435"/>
              <a:gd name="connsiteY1657" fmla="*/ 2193282 h 3922026"/>
              <a:gd name="connsiteX1658" fmla="*/ 10394026 w 11855435"/>
              <a:gd name="connsiteY1658" fmla="*/ 2213696 h 3922026"/>
              <a:gd name="connsiteX1659" fmla="*/ 10303045 w 11855435"/>
              <a:gd name="connsiteY1659" fmla="*/ 2219132 h 3922026"/>
              <a:gd name="connsiteX1660" fmla="*/ 10258249 w 11855435"/>
              <a:gd name="connsiteY1660" fmla="*/ 2259334 h 3922026"/>
              <a:gd name="connsiteX1661" fmla="*/ 10101850 w 11855435"/>
              <a:gd name="connsiteY1661" fmla="*/ 2309401 h 3922026"/>
              <a:gd name="connsiteX1662" fmla="*/ 10025262 w 11855435"/>
              <a:gd name="connsiteY1662" fmla="*/ 2287595 h 3922026"/>
              <a:gd name="connsiteX1663" fmla="*/ 9997310 w 11855435"/>
              <a:gd name="connsiteY1663" fmla="*/ 2292754 h 3922026"/>
              <a:gd name="connsiteX1664" fmla="*/ 10006347 w 11855435"/>
              <a:gd name="connsiteY1664" fmla="*/ 2292988 h 3922026"/>
              <a:gd name="connsiteX1665" fmla="*/ 10008774 w 11855435"/>
              <a:gd name="connsiteY1665" fmla="*/ 2296480 h 3922026"/>
              <a:gd name="connsiteX1666" fmla="*/ 9975959 w 11855435"/>
              <a:gd name="connsiteY1666" fmla="*/ 2313857 h 3922026"/>
              <a:gd name="connsiteX1667" fmla="*/ 9961397 w 11855435"/>
              <a:gd name="connsiteY1667" fmla="*/ 2319389 h 3922026"/>
              <a:gd name="connsiteX1668" fmla="*/ 9954160 w 11855435"/>
              <a:gd name="connsiteY1668" fmla="*/ 2327147 h 3922026"/>
              <a:gd name="connsiteX1669" fmla="*/ 9788963 w 11855435"/>
              <a:gd name="connsiteY1669" fmla="*/ 2359286 h 3922026"/>
              <a:gd name="connsiteX1670" fmla="*/ 9789125 w 11855435"/>
              <a:gd name="connsiteY1670" fmla="*/ 2365246 h 3922026"/>
              <a:gd name="connsiteX1671" fmla="*/ 9797947 w 11855435"/>
              <a:gd name="connsiteY1671" fmla="*/ 2372024 h 3922026"/>
              <a:gd name="connsiteX1672" fmla="*/ 9796693 w 11855435"/>
              <a:gd name="connsiteY1672" fmla="*/ 2375210 h 3922026"/>
              <a:gd name="connsiteX1673" fmla="*/ 9836451 w 11855435"/>
              <a:gd name="connsiteY1673" fmla="*/ 2373320 h 3922026"/>
              <a:gd name="connsiteX1674" fmla="*/ 9893548 w 11855435"/>
              <a:gd name="connsiteY1674" fmla="*/ 2374119 h 3922026"/>
              <a:gd name="connsiteX1675" fmla="*/ 9911127 w 11855435"/>
              <a:gd name="connsiteY1675" fmla="*/ 2378005 h 3922026"/>
              <a:gd name="connsiteX1676" fmla="*/ 9909676 w 11855435"/>
              <a:gd name="connsiteY1676" fmla="*/ 2381625 h 3922026"/>
              <a:gd name="connsiteX1677" fmla="*/ 9866642 w 11855435"/>
              <a:gd name="connsiteY1677" fmla="*/ 2383935 h 3922026"/>
              <a:gd name="connsiteX1678" fmla="*/ 9815123 w 11855435"/>
              <a:gd name="connsiteY1678" fmla="*/ 2388310 h 3922026"/>
              <a:gd name="connsiteX1679" fmla="*/ 9786997 w 11855435"/>
              <a:gd name="connsiteY1679" fmla="*/ 2382091 h 3922026"/>
              <a:gd name="connsiteX1680" fmla="*/ 9780955 w 11855435"/>
              <a:gd name="connsiteY1680" fmla="*/ 2382761 h 3922026"/>
              <a:gd name="connsiteX1681" fmla="*/ 9758356 w 11855435"/>
              <a:gd name="connsiteY1681" fmla="*/ 2392506 h 3922026"/>
              <a:gd name="connsiteX1682" fmla="*/ 9725405 w 11855435"/>
              <a:gd name="connsiteY1682" fmla="*/ 2402884 h 3922026"/>
              <a:gd name="connsiteX1683" fmla="*/ 9738416 w 11855435"/>
              <a:gd name="connsiteY1683" fmla="*/ 2419277 h 3922026"/>
              <a:gd name="connsiteX1684" fmla="*/ 9699659 w 11855435"/>
              <a:gd name="connsiteY1684" fmla="*/ 2426980 h 3922026"/>
              <a:gd name="connsiteX1685" fmla="*/ 9673234 w 11855435"/>
              <a:gd name="connsiteY1685" fmla="*/ 2425908 h 3922026"/>
              <a:gd name="connsiteX1686" fmla="*/ 9654354 w 11855435"/>
              <a:gd name="connsiteY1686" fmla="*/ 2448305 h 3922026"/>
              <a:gd name="connsiteX1687" fmla="*/ 9654523 w 11855435"/>
              <a:gd name="connsiteY1687" fmla="*/ 2454597 h 3922026"/>
              <a:gd name="connsiteX1688" fmla="*/ 9701164 w 11855435"/>
              <a:gd name="connsiteY1688" fmla="*/ 2482947 h 3922026"/>
              <a:gd name="connsiteX1689" fmla="*/ 9695579 w 11855435"/>
              <a:gd name="connsiteY1689" fmla="*/ 2509027 h 3922026"/>
              <a:gd name="connsiteX1690" fmla="*/ 9793132 w 11855435"/>
              <a:gd name="connsiteY1690" fmla="*/ 2514270 h 3922026"/>
              <a:gd name="connsiteX1691" fmla="*/ 9793808 w 11855435"/>
              <a:gd name="connsiteY1691" fmla="*/ 2539439 h 3922026"/>
              <a:gd name="connsiteX1692" fmla="*/ 9802927 w 11855435"/>
              <a:gd name="connsiteY1692" fmla="*/ 2543130 h 3922026"/>
              <a:gd name="connsiteX1693" fmla="*/ 9823025 w 11855435"/>
              <a:gd name="connsiteY1693" fmla="*/ 2541214 h 3922026"/>
              <a:gd name="connsiteX1694" fmla="*/ 9824161 w 11855435"/>
              <a:gd name="connsiteY1694" fmla="*/ 2540953 h 3922026"/>
              <a:gd name="connsiteX1695" fmla="*/ 9826406 w 11855435"/>
              <a:gd name="connsiteY1695" fmla="*/ 2539284 h 3922026"/>
              <a:gd name="connsiteX1696" fmla="*/ 9833816 w 11855435"/>
              <a:gd name="connsiteY1696" fmla="*/ 2531485 h 3922026"/>
              <a:gd name="connsiteX1697" fmla="*/ 9837108 w 11855435"/>
              <a:gd name="connsiteY1697" fmla="*/ 2537980 h 3922026"/>
              <a:gd name="connsiteX1698" fmla="*/ 9869773 w 11855435"/>
              <a:gd name="connsiteY1698" fmla="*/ 2530487 h 3922026"/>
              <a:gd name="connsiteX1699" fmla="*/ 9890443 w 11855435"/>
              <a:gd name="connsiteY1699" fmla="*/ 2532679 h 3922026"/>
              <a:gd name="connsiteX1700" fmla="*/ 9901936 w 11855435"/>
              <a:gd name="connsiteY1700" fmla="*/ 2527183 h 3922026"/>
              <a:gd name="connsiteX1701" fmla="*/ 9912124 w 11855435"/>
              <a:gd name="connsiteY1701" fmla="*/ 2522244 h 3922026"/>
              <a:gd name="connsiteX1702" fmla="*/ 9984055 w 11855435"/>
              <a:gd name="connsiteY1702" fmla="*/ 2532915 h 3922026"/>
              <a:gd name="connsiteX1703" fmla="*/ 10002935 w 11855435"/>
              <a:gd name="connsiteY1703" fmla="*/ 2510517 h 3922026"/>
              <a:gd name="connsiteX1704" fmla="*/ 10022981 w 11855435"/>
              <a:gd name="connsiteY1704" fmla="*/ 2531501 h 3922026"/>
              <a:gd name="connsiteX1705" fmla="*/ 10081404 w 11855435"/>
              <a:gd name="connsiteY1705" fmla="*/ 2507236 h 3922026"/>
              <a:gd name="connsiteX1706" fmla="*/ 10081912 w 11855435"/>
              <a:gd name="connsiteY1706" fmla="*/ 2526112 h 3922026"/>
              <a:gd name="connsiteX1707" fmla="*/ 10107424 w 11855435"/>
              <a:gd name="connsiteY1707" fmla="*/ 2534150 h 3922026"/>
              <a:gd name="connsiteX1708" fmla="*/ 10122532 w 11855435"/>
              <a:gd name="connsiteY1708" fmla="*/ 2544021 h 3922026"/>
              <a:gd name="connsiteX1709" fmla="*/ 10170637 w 11855435"/>
              <a:gd name="connsiteY1709" fmla="*/ 2549581 h 3922026"/>
              <a:gd name="connsiteX1710" fmla="*/ 10187405 w 11855435"/>
              <a:gd name="connsiteY1710" fmla="*/ 2555247 h 3922026"/>
              <a:gd name="connsiteX1711" fmla="*/ 10185608 w 11855435"/>
              <a:gd name="connsiteY1711" fmla="*/ 2558773 h 3922026"/>
              <a:gd name="connsiteX1712" fmla="*/ 10143330 w 11855435"/>
              <a:gd name="connsiteY1712" fmla="*/ 2556873 h 3922026"/>
              <a:gd name="connsiteX1713" fmla="*/ 10116097 w 11855435"/>
              <a:gd name="connsiteY1713" fmla="*/ 2554379 h 3922026"/>
              <a:gd name="connsiteX1714" fmla="*/ 10113230 w 11855435"/>
              <a:gd name="connsiteY1714" fmla="*/ 2554604 h 3922026"/>
              <a:gd name="connsiteX1715" fmla="*/ 10073784 w 11855435"/>
              <a:gd name="connsiteY1715" fmla="*/ 2572226 h 3922026"/>
              <a:gd name="connsiteX1716" fmla="*/ 9960980 w 11855435"/>
              <a:gd name="connsiteY1716" fmla="*/ 2656360 h 3922026"/>
              <a:gd name="connsiteX1717" fmla="*/ 9902336 w 11855435"/>
              <a:gd name="connsiteY1717" fmla="*/ 2649041 h 3922026"/>
              <a:gd name="connsiteX1718" fmla="*/ 9818454 w 11855435"/>
              <a:gd name="connsiteY1718" fmla="*/ 2684693 h 3922026"/>
              <a:gd name="connsiteX1719" fmla="*/ 9817945 w 11855435"/>
              <a:gd name="connsiteY1719" fmla="*/ 2665818 h 3922026"/>
              <a:gd name="connsiteX1720" fmla="*/ 9647915 w 11855435"/>
              <a:gd name="connsiteY1720" fmla="*/ 2699619 h 3922026"/>
              <a:gd name="connsiteX1721" fmla="*/ 9648583 w 11855435"/>
              <a:gd name="connsiteY1721" fmla="*/ 2724456 h 3922026"/>
              <a:gd name="connsiteX1722" fmla="*/ 9558618 w 11855435"/>
              <a:gd name="connsiteY1722" fmla="*/ 2767644 h 3922026"/>
              <a:gd name="connsiteX1723" fmla="*/ 9533192 w 11855435"/>
              <a:gd name="connsiteY1723" fmla="*/ 2803662 h 3922026"/>
              <a:gd name="connsiteX1724" fmla="*/ 9514314 w 11855435"/>
              <a:gd name="connsiteY1724" fmla="*/ 2811984 h 3922026"/>
              <a:gd name="connsiteX1725" fmla="*/ 9519933 w 11855435"/>
              <a:gd name="connsiteY1725" fmla="*/ 2812011 h 3922026"/>
              <a:gd name="connsiteX1726" fmla="*/ 9593876 w 11855435"/>
              <a:gd name="connsiteY1726" fmla="*/ 2804220 h 3922026"/>
              <a:gd name="connsiteX1727" fmla="*/ 9611456 w 11855435"/>
              <a:gd name="connsiteY1727" fmla="*/ 2808106 h 3922026"/>
              <a:gd name="connsiteX1728" fmla="*/ 9698975 w 11855435"/>
              <a:gd name="connsiteY1728" fmla="*/ 2799866 h 3922026"/>
              <a:gd name="connsiteX1729" fmla="*/ 9756072 w 11855435"/>
              <a:gd name="connsiteY1729" fmla="*/ 2800666 h 3922026"/>
              <a:gd name="connsiteX1730" fmla="*/ 9773651 w 11855435"/>
              <a:gd name="connsiteY1730" fmla="*/ 2804551 h 3922026"/>
              <a:gd name="connsiteX1731" fmla="*/ 9772198 w 11855435"/>
              <a:gd name="connsiteY1731" fmla="*/ 2808171 h 3922026"/>
              <a:gd name="connsiteX1732" fmla="*/ 9729166 w 11855435"/>
              <a:gd name="connsiteY1732" fmla="*/ 2810480 h 3922026"/>
              <a:gd name="connsiteX1733" fmla="*/ 9677647 w 11855435"/>
              <a:gd name="connsiteY1733" fmla="*/ 2814856 h 3922026"/>
              <a:gd name="connsiteX1734" fmla="*/ 9649520 w 11855435"/>
              <a:gd name="connsiteY1734" fmla="*/ 2808637 h 3922026"/>
              <a:gd name="connsiteX1735" fmla="*/ 9569031 w 11855435"/>
              <a:gd name="connsiteY1735" fmla="*/ 2818431 h 3922026"/>
              <a:gd name="connsiteX1736" fmla="*/ 9542965 w 11855435"/>
              <a:gd name="connsiteY1736" fmla="*/ 2816611 h 3922026"/>
              <a:gd name="connsiteX1737" fmla="*/ 9536545 w 11855435"/>
              <a:gd name="connsiteY1737" fmla="*/ 2823073 h 3922026"/>
              <a:gd name="connsiteX1738" fmla="*/ 9427086 w 11855435"/>
              <a:gd name="connsiteY1738" fmla="*/ 2838285 h 3922026"/>
              <a:gd name="connsiteX1739" fmla="*/ 9395913 w 11855435"/>
              <a:gd name="connsiteY1739" fmla="*/ 2842738 h 3922026"/>
              <a:gd name="connsiteX1740" fmla="*/ 9390385 w 11855435"/>
              <a:gd name="connsiteY1740" fmla="*/ 2845036 h 3922026"/>
              <a:gd name="connsiteX1741" fmla="*/ 9384001 w 11855435"/>
              <a:gd name="connsiteY1741" fmla="*/ 2864616 h 3922026"/>
              <a:gd name="connsiteX1742" fmla="*/ 9364624 w 11855435"/>
              <a:gd name="connsiteY1742" fmla="*/ 2868469 h 3922026"/>
              <a:gd name="connsiteX1743" fmla="*/ 9344757 w 11855435"/>
              <a:gd name="connsiteY1743" fmla="*/ 2854107 h 3922026"/>
              <a:gd name="connsiteX1744" fmla="*/ 9305705 w 11855435"/>
              <a:gd name="connsiteY1744" fmla="*/ 2874189 h 3922026"/>
              <a:gd name="connsiteX1745" fmla="*/ 9286367 w 11855435"/>
              <a:gd name="connsiteY1745" fmla="*/ 2864971 h 3922026"/>
              <a:gd name="connsiteX1746" fmla="*/ 9285913 w 11855435"/>
              <a:gd name="connsiteY1746" fmla="*/ 2865078 h 3922026"/>
              <a:gd name="connsiteX1747" fmla="*/ 9287939 w 11855435"/>
              <a:gd name="connsiteY1747" fmla="*/ 2869353 h 3922026"/>
              <a:gd name="connsiteX1748" fmla="*/ 9266552 w 11855435"/>
              <a:gd name="connsiteY1748" fmla="*/ 2878001 h 3922026"/>
              <a:gd name="connsiteX1749" fmla="*/ 9261278 w 11855435"/>
              <a:gd name="connsiteY1749" fmla="*/ 2881600 h 3922026"/>
              <a:gd name="connsiteX1750" fmla="*/ 9256679 w 11855435"/>
              <a:gd name="connsiteY1750" fmla="*/ 2883891 h 3922026"/>
              <a:gd name="connsiteX1751" fmla="*/ 9256513 w 11855435"/>
              <a:gd name="connsiteY1751" fmla="*/ 2883852 h 3922026"/>
              <a:gd name="connsiteX1752" fmla="*/ 9255077 w 11855435"/>
              <a:gd name="connsiteY1752" fmla="*/ 2884689 h 3922026"/>
              <a:gd name="connsiteX1753" fmla="*/ 9256679 w 11855435"/>
              <a:gd name="connsiteY1753" fmla="*/ 2883891 h 3922026"/>
              <a:gd name="connsiteX1754" fmla="*/ 9257245 w 11855435"/>
              <a:gd name="connsiteY1754" fmla="*/ 2884025 h 3922026"/>
              <a:gd name="connsiteX1755" fmla="*/ 9258564 w 11855435"/>
              <a:gd name="connsiteY1755" fmla="*/ 2883356 h 3922026"/>
              <a:gd name="connsiteX1756" fmla="*/ 9258528 w 11855435"/>
              <a:gd name="connsiteY1756" fmla="*/ 2883939 h 3922026"/>
              <a:gd name="connsiteX1757" fmla="*/ 9196380 w 11855435"/>
              <a:gd name="connsiteY1757" fmla="*/ 2908764 h 3922026"/>
              <a:gd name="connsiteX1758" fmla="*/ 9194972 w 11855435"/>
              <a:gd name="connsiteY1758" fmla="*/ 2907333 h 3922026"/>
              <a:gd name="connsiteX1759" fmla="*/ 9147571 w 11855435"/>
              <a:gd name="connsiteY1759" fmla="*/ 2923970 h 3922026"/>
              <a:gd name="connsiteX1760" fmla="*/ 9134263 w 11855435"/>
              <a:gd name="connsiteY1760" fmla="*/ 2925933 h 3922026"/>
              <a:gd name="connsiteX1761" fmla="*/ 9070152 w 11855435"/>
              <a:gd name="connsiteY1761" fmla="*/ 2944518 h 3922026"/>
              <a:gd name="connsiteX1762" fmla="*/ 9039536 w 11855435"/>
              <a:gd name="connsiteY1762" fmla="*/ 2952048 h 3922026"/>
              <a:gd name="connsiteX1763" fmla="*/ 9011372 w 11855435"/>
              <a:gd name="connsiteY1763" fmla="*/ 2960431 h 3922026"/>
              <a:gd name="connsiteX1764" fmla="*/ 9011310 w 11855435"/>
              <a:gd name="connsiteY1764" fmla="*/ 2960430 h 3922026"/>
              <a:gd name="connsiteX1765" fmla="*/ 9009142 w 11855435"/>
              <a:gd name="connsiteY1765" fmla="*/ 2961095 h 3922026"/>
              <a:gd name="connsiteX1766" fmla="*/ 9011372 w 11855435"/>
              <a:gd name="connsiteY1766" fmla="*/ 2960431 h 3922026"/>
              <a:gd name="connsiteX1767" fmla="*/ 9014713 w 11855435"/>
              <a:gd name="connsiteY1767" fmla="*/ 2960445 h 3922026"/>
              <a:gd name="connsiteX1768" fmla="*/ 9009443 w 11855435"/>
              <a:gd name="connsiteY1768" fmla="*/ 2963117 h 3922026"/>
              <a:gd name="connsiteX1769" fmla="*/ 9007275 w 11855435"/>
              <a:gd name="connsiteY1769" fmla="*/ 2963781 h 3922026"/>
              <a:gd name="connsiteX1770" fmla="*/ 9008510 w 11855435"/>
              <a:gd name="connsiteY1770" fmla="*/ 2964461 h 3922026"/>
              <a:gd name="connsiteX1771" fmla="*/ 9065482 w 11855435"/>
              <a:gd name="connsiteY1771" fmla="*/ 2951234 h 3922026"/>
              <a:gd name="connsiteX1772" fmla="*/ 9063916 w 11855435"/>
              <a:gd name="connsiteY1772" fmla="*/ 2955943 h 3922026"/>
              <a:gd name="connsiteX1773" fmla="*/ 9048439 w 11855435"/>
              <a:gd name="connsiteY1773" fmla="*/ 2958572 h 3922026"/>
              <a:gd name="connsiteX1774" fmla="*/ 9024287 w 11855435"/>
              <a:gd name="connsiteY1774" fmla="*/ 2963856 h 3922026"/>
              <a:gd name="connsiteX1775" fmla="*/ 8941931 w 11855435"/>
              <a:gd name="connsiteY1775" fmla="*/ 2981688 h 3922026"/>
              <a:gd name="connsiteX1776" fmla="*/ 8933891 w 11855435"/>
              <a:gd name="connsiteY1776" fmla="*/ 2980979 h 3922026"/>
              <a:gd name="connsiteX1777" fmla="*/ 8900466 w 11855435"/>
              <a:gd name="connsiteY1777" fmla="*/ 2984877 h 3922026"/>
              <a:gd name="connsiteX1778" fmla="*/ 8895197 w 11855435"/>
              <a:gd name="connsiteY1778" fmla="*/ 2987548 h 3922026"/>
              <a:gd name="connsiteX1779" fmla="*/ 8887397 w 11855435"/>
              <a:gd name="connsiteY1779" fmla="*/ 2987593 h 3922026"/>
              <a:gd name="connsiteX1780" fmla="*/ 8875338 w 11855435"/>
              <a:gd name="connsiteY1780" fmla="*/ 2992173 h 3922026"/>
              <a:gd name="connsiteX1781" fmla="*/ 8877094 w 11855435"/>
              <a:gd name="connsiteY1781" fmla="*/ 2989710 h 3922026"/>
              <a:gd name="connsiteX1782" fmla="*/ 8869831 w 11855435"/>
              <a:gd name="connsiteY1782" fmla="*/ 2990009 h 3922026"/>
              <a:gd name="connsiteX1783" fmla="*/ 8867893 w 11855435"/>
              <a:gd name="connsiteY1783" fmla="*/ 2985918 h 3922026"/>
              <a:gd name="connsiteX1784" fmla="*/ 8864410 w 11855435"/>
              <a:gd name="connsiteY1784" fmla="*/ 2986888 h 3922026"/>
              <a:gd name="connsiteX1785" fmla="*/ 8862519 w 11855435"/>
              <a:gd name="connsiteY1785" fmla="*/ 2982403 h 3922026"/>
              <a:gd name="connsiteX1786" fmla="*/ 8859212 w 11855435"/>
              <a:gd name="connsiteY1786" fmla="*/ 2984669 h 3922026"/>
              <a:gd name="connsiteX1787" fmla="*/ 8832411 w 11855435"/>
              <a:gd name="connsiteY1787" fmla="*/ 2996285 h 3922026"/>
              <a:gd name="connsiteX1788" fmla="*/ 8831034 w 11855435"/>
              <a:gd name="connsiteY1788" fmla="*/ 2986774 h 3922026"/>
              <a:gd name="connsiteX1789" fmla="*/ 8820917 w 11855435"/>
              <a:gd name="connsiteY1789" fmla="*/ 2990791 h 3922026"/>
              <a:gd name="connsiteX1790" fmla="*/ 8778886 w 11855435"/>
              <a:gd name="connsiteY1790" fmla="*/ 2984913 h 3922026"/>
              <a:gd name="connsiteX1791" fmla="*/ 8779394 w 11855435"/>
              <a:gd name="connsiteY1791" fmla="*/ 3003789 h 3922026"/>
              <a:gd name="connsiteX1792" fmla="*/ 8726378 w 11855435"/>
              <a:gd name="connsiteY1792" fmla="*/ 2995352 h 3922026"/>
              <a:gd name="connsiteX1793" fmla="*/ 8661706 w 11855435"/>
              <a:gd name="connsiteY1793" fmla="*/ 3020861 h 3922026"/>
              <a:gd name="connsiteX1794" fmla="*/ 8622608 w 11855435"/>
              <a:gd name="connsiteY1794" fmla="*/ 3015981 h 3922026"/>
              <a:gd name="connsiteX1795" fmla="*/ 8597020 w 11855435"/>
              <a:gd name="connsiteY1795" fmla="*/ 3046039 h 3922026"/>
              <a:gd name="connsiteX1796" fmla="*/ 8545314 w 11855435"/>
              <a:gd name="connsiteY1796" fmla="*/ 3062977 h 3922026"/>
              <a:gd name="connsiteX1797" fmla="*/ 8544807 w 11855435"/>
              <a:gd name="connsiteY1797" fmla="*/ 3044100 h 3922026"/>
              <a:gd name="connsiteX1798" fmla="*/ 8414488 w 11855435"/>
              <a:gd name="connsiteY1798" fmla="*/ 3082326 h 3922026"/>
              <a:gd name="connsiteX1799" fmla="*/ 8367582 w 11855435"/>
              <a:gd name="connsiteY1799" fmla="*/ 3067555 h 3922026"/>
              <a:gd name="connsiteX1800" fmla="*/ 8303164 w 11855435"/>
              <a:gd name="connsiteY1800" fmla="*/ 3079564 h 3922026"/>
              <a:gd name="connsiteX1801" fmla="*/ 8306839 w 11855435"/>
              <a:gd name="connsiteY1801" fmla="*/ 3087318 h 3922026"/>
              <a:gd name="connsiteX1802" fmla="*/ 8285454 w 11855435"/>
              <a:gd name="connsiteY1802" fmla="*/ 3095965 h 3922026"/>
              <a:gd name="connsiteX1803" fmla="*/ 8280178 w 11855435"/>
              <a:gd name="connsiteY1803" fmla="*/ 3099564 h 3922026"/>
              <a:gd name="connsiteX1804" fmla="*/ 8275580 w 11855435"/>
              <a:gd name="connsiteY1804" fmla="*/ 3101855 h 3922026"/>
              <a:gd name="connsiteX1805" fmla="*/ 8275414 w 11855435"/>
              <a:gd name="connsiteY1805" fmla="*/ 3101817 h 3922026"/>
              <a:gd name="connsiteX1806" fmla="*/ 8273980 w 11855435"/>
              <a:gd name="connsiteY1806" fmla="*/ 3102653 h 3922026"/>
              <a:gd name="connsiteX1807" fmla="*/ 8275580 w 11855435"/>
              <a:gd name="connsiteY1807" fmla="*/ 3101855 h 3922026"/>
              <a:gd name="connsiteX1808" fmla="*/ 8276149 w 11855435"/>
              <a:gd name="connsiteY1808" fmla="*/ 3101988 h 3922026"/>
              <a:gd name="connsiteX1809" fmla="*/ 8277466 w 11855435"/>
              <a:gd name="connsiteY1809" fmla="*/ 3101319 h 3922026"/>
              <a:gd name="connsiteX1810" fmla="*/ 8277430 w 11855435"/>
              <a:gd name="connsiteY1810" fmla="*/ 3101903 h 3922026"/>
              <a:gd name="connsiteX1811" fmla="*/ 8215281 w 11855435"/>
              <a:gd name="connsiteY1811" fmla="*/ 3126726 h 3922026"/>
              <a:gd name="connsiteX1812" fmla="*/ 8213873 w 11855435"/>
              <a:gd name="connsiteY1812" fmla="*/ 3125297 h 3922026"/>
              <a:gd name="connsiteX1813" fmla="*/ 8166474 w 11855435"/>
              <a:gd name="connsiteY1813" fmla="*/ 3141933 h 3922026"/>
              <a:gd name="connsiteX1814" fmla="*/ 8153164 w 11855435"/>
              <a:gd name="connsiteY1814" fmla="*/ 3143896 h 3922026"/>
              <a:gd name="connsiteX1815" fmla="*/ 8089053 w 11855435"/>
              <a:gd name="connsiteY1815" fmla="*/ 3162480 h 3922026"/>
              <a:gd name="connsiteX1816" fmla="*/ 8058436 w 11855435"/>
              <a:gd name="connsiteY1816" fmla="*/ 3170011 h 3922026"/>
              <a:gd name="connsiteX1817" fmla="*/ 8030276 w 11855435"/>
              <a:gd name="connsiteY1817" fmla="*/ 3178395 h 3922026"/>
              <a:gd name="connsiteX1818" fmla="*/ 8030213 w 11855435"/>
              <a:gd name="connsiteY1818" fmla="*/ 3178395 h 3922026"/>
              <a:gd name="connsiteX1819" fmla="*/ 8028044 w 11855435"/>
              <a:gd name="connsiteY1819" fmla="*/ 3179058 h 3922026"/>
              <a:gd name="connsiteX1820" fmla="*/ 8030276 w 11855435"/>
              <a:gd name="connsiteY1820" fmla="*/ 3178395 h 3922026"/>
              <a:gd name="connsiteX1821" fmla="*/ 8033614 w 11855435"/>
              <a:gd name="connsiteY1821" fmla="*/ 3178409 h 3922026"/>
              <a:gd name="connsiteX1822" fmla="*/ 8028345 w 11855435"/>
              <a:gd name="connsiteY1822" fmla="*/ 3181081 h 3922026"/>
              <a:gd name="connsiteX1823" fmla="*/ 8026176 w 11855435"/>
              <a:gd name="connsiteY1823" fmla="*/ 3181746 h 3922026"/>
              <a:gd name="connsiteX1824" fmla="*/ 8027411 w 11855435"/>
              <a:gd name="connsiteY1824" fmla="*/ 3182425 h 3922026"/>
              <a:gd name="connsiteX1825" fmla="*/ 8084383 w 11855435"/>
              <a:gd name="connsiteY1825" fmla="*/ 3169197 h 3922026"/>
              <a:gd name="connsiteX1826" fmla="*/ 8082816 w 11855435"/>
              <a:gd name="connsiteY1826" fmla="*/ 3173907 h 3922026"/>
              <a:gd name="connsiteX1827" fmla="*/ 8067339 w 11855435"/>
              <a:gd name="connsiteY1827" fmla="*/ 3176535 h 3922026"/>
              <a:gd name="connsiteX1828" fmla="*/ 8043189 w 11855435"/>
              <a:gd name="connsiteY1828" fmla="*/ 3181819 h 3922026"/>
              <a:gd name="connsiteX1829" fmla="*/ 7960833 w 11855435"/>
              <a:gd name="connsiteY1829" fmla="*/ 3199652 h 3922026"/>
              <a:gd name="connsiteX1830" fmla="*/ 7952793 w 11855435"/>
              <a:gd name="connsiteY1830" fmla="*/ 3198941 h 3922026"/>
              <a:gd name="connsiteX1831" fmla="*/ 7934917 w 11855435"/>
              <a:gd name="connsiteY1831" fmla="*/ 3201643 h 3922026"/>
              <a:gd name="connsiteX1832" fmla="*/ 7930875 w 11855435"/>
              <a:gd name="connsiteY1832" fmla="*/ 3201956 h 3922026"/>
              <a:gd name="connsiteX1833" fmla="*/ 7882116 w 11855435"/>
              <a:gd name="connsiteY1833" fmla="*/ 3219791 h 3922026"/>
              <a:gd name="connsiteX1834" fmla="*/ 7771131 w 11855435"/>
              <a:gd name="connsiteY1834" fmla="*/ 3229203 h 3922026"/>
              <a:gd name="connsiteX1835" fmla="*/ 7739464 w 11855435"/>
              <a:gd name="connsiteY1835" fmla="*/ 3266795 h 3922026"/>
              <a:gd name="connsiteX1836" fmla="*/ 7680534 w 11855435"/>
              <a:gd name="connsiteY1836" fmla="*/ 3272184 h 3922026"/>
              <a:gd name="connsiteX1837" fmla="*/ 7635576 w 11855435"/>
              <a:gd name="connsiteY1837" fmla="*/ 3306425 h 3922026"/>
              <a:gd name="connsiteX1838" fmla="*/ 7589437 w 11855435"/>
              <a:gd name="connsiteY1838" fmla="*/ 3296621 h 3922026"/>
              <a:gd name="connsiteX1839" fmla="*/ 7501158 w 11855435"/>
              <a:gd name="connsiteY1839" fmla="*/ 3317873 h 3922026"/>
              <a:gd name="connsiteX1840" fmla="*/ 7484425 w 11855435"/>
              <a:gd name="connsiteY1840" fmla="*/ 3319411 h 3922026"/>
              <a:gd name="connsiteX1841" fmla="*/ 7457038 w 11855435"/>
              <a:gd name="connsiteY1841" fmla="*/ 3327564 h 3922026"/>
              <a:gd name="connsiteX1842" fmla="*/ 7456975 w 11855435"/>
              <a:gd name="connsiteY1842" fmla="*/ 3327563 h 3922026"/>
              <a:gd name="connsiteX1843" fmla="*/ 7454806 w 11855435"/>
              <a:gd name="connsiteY1843" fmla="*/ 3328227 h 3922026"/>
              <a:gd name="connsiteX1844" fmla="*/ 7457038 w 11855435"/>
              <a:gd name="connsiteY1844" fmla="*/ 3327564 h 3922026"/>
              <a:gd name="connsiteX1845" fmla="*/ 7460379 w 11855435"/>
              <a:gd name="connsiteY1845" fmla="*/ 3327578 h 3922026"/>
              <a:gd name="connsiteX1846" fmla="*/ 7455106 w 11855435"/>
              <a:gd name="connsiteY1846" fmla="*/ 3330250 h 3922026"/>
              <a:gd name="connsiteX1847" fmla="*/ 7452939 w 11855435"/>
              <a:gd name="connsiteY1847" fmla="*/ 3330914 h 3922026"/>
              <a:gd name="connsiteX1848" fmla="*/ 7454173 w 11855435"/>
              <a:gd name="connsiteY1848" fmla="*/ 3331593 h 3922026"/>
              <a:gd name="connsiteX1849" fmla="*/ 7511147 w 11855435"/>
              <a:gd name="connsiteY1849" fmla="*/ 3318367 h 3922026"/>
              <a:gd name="connsiteX1850" fmla="*/ 7509578 w 11855435"/>
              <a:gd name="connsiteY1850" fmla="*/ 3323075 h 3922026"/>
              <a:gd name="connsiteX1851" fmla="*/ 7494102 w 11855435"/>
              <a:gd name="connsiteY1851" fmla="*/ 3325703 h 3922026"/>
              <a:gd name="connsiteX1852" fmla="*/ 7469951 w 11855435"/>
              <a:gd name="connsiteY1852" fmla="*/ 3330987 h 3922026"/>
              <a:gd name="connsiteX1853" fmla="*/ 7387594 w 11855435"/>
              <a:gd name="connsiteY1853" fmla="*/ 3348820 h 3922026"/>
              <a:gd name="connsiteX1854" fmla="*/ 7379553 w 11855435"/>
              <a:gd name="connsiteY1854" fmla="*/ 3348112 h 3922026"/>
              <a:gd name="connsiteX1855" fmla="*/ 7346131 w 11855435"/>
              <a:gd name="connsiteY1855" fmla="*/ 3352008 h 3922026"/>
              <a:gd name="connsiteX1856" fmla="*/ 7340861 w 11855435"/>
              <a:gd name="connsiteY1856" fmla="*/ 3354680 h 3922026"/>
              <a:gd name="connsiteX1857" fmla="*/ 7325082 w 11855435"/>
              <a:gd name="connsiteY1857" fmla="*/ 3355285 h 3922026"/>
              <a:gd name="connsiteX1858" fmla="*/ 7327552 w 11855435"/>
              <a:gd name="connsiteY1858" fmla="*/ 3356643 h 3922026"/>
              <a:gd name="connsiteX1859" fmla="*/ 7315495 w 11855435"/>
              <a:gd name="connsiteY1859" fmla="*/ 3357141 h 3922026"/>
              <a:gd name="connsiteX1860" fmla="*/ 7313329 w 11855435"/>
              <a:gd name="connsiteY1860" fmla="*/ 3352573 h 3922026"/>
              <a:gd name="connsiteX1861" fmla="*/ 7320145 w 11855435"/>
              <a:gd name="connsiteY1861" fmla="*/ 3352569 h 3922026"/>
              <a:gd name="connsiteX1862" fmla="*/ 7345959 w 11855435"/>
              <a:gd name="connsiteY1862" fmla="*/ 3347039 h 3922026"/>
              <a:gd name="connsiteX1863" fmla="*/ 7370626 w 11855435"/>
              <a:gd name="connsiteY1863" fmla="*/ 3342820 h 3922026"/>
              <a:gd name="connsiteX1864" fmla="*/ 7374317 w 11855435"/>
              <a:gd name="connsiteY1864" fmla="*/ 3343373 h 3922026"/>
              <a:gd name="connsiteX1865" fmla="*/ 7375251 w 11855435"/>
              <a:gd name="connsiteY1865" fmla="*/ 3342029 h 3922026"/>
              <a:gd name="connsiteX1866" fmla="*/ 7370626 w 11855435"/>
              <a:gd name="connsiteY1866" fmla="*/ 3342820 h 3922026"/>
              <a:gd name="connsiteX1867" fmla="*/ 7369680 w 11855435"/>
              <a:gd name="connsiteY1867" fmla="*/ 3342680 h 3922026"/>
              <a:gd name="connsiteX1868" fmla="*/ 7372783 w 11855435"/>
              <a:gd name="connsiteY1868" fmla="*/ 3340671 h 3922026"/>
              <a:gd name="connsiteX1869" fmla="*/ 7373717 w 11855435"/>
              <a:gd name="connsiteY1869" fmla="*/ 3339328 h 3922026"/>
              <a:gd name="connsiteX1870" fmla="*/ 7313373 w 11855435"/>
              <a:gd name="connsiteY1870" fmla="*/ 3345129 h 3922026"/>
              <a:gd name="connsiteX1871" fmla="*/ 7309686 w 11855435"/>
              <a:gd name="connsiteY1871" fmla="*/ 3344886 h 3922026"/>
              <a:gd name="connsiteX1872" fmla="*/ 7306705 w 11855435"/>
              <a:gd name="connsiteY1872" fmla="*/ 3338593 h 3922026"/>
              <a:gd name="connsiteX1873" fmla="*/ 7313312 w 11855435"/>
              <a:gd name="connsiteY1873" fmla="*/ 3338163 h 3922026"/>
              <a:gd name="connsiteX1874" fmla="*/ 7308716 w 11855435"/>
              <a:gd name="connsiteY1874" fmla="*/ 3327456 h 3922026"/>
              <a:gd name="connsiteX1875" fmla="*/ 7185907 w 11855435"/>
              <a:gd name="connsiteY1875" fmla="*/ 3364523 h 3922026"/>
              <a:gd name="connsiteX1876" fmla="*/ 7179699 w 11855435"/>
              <a:gd name="connsiteY1876" fmla="*/ 3390728 h 3922026"/>
              <a:gd name="connsiteX1877" fmla="*/ 7231754 w 11855435"/>
              <a:gd name="connsiteY1877" fmla="*/ 3386706 h 3922026"/>
              <a:gd name="connsiteX1878" fmla="*/ 7206952 w 11855435"/>
              <a:gd name="connsiteY1878" fmla="*/ 3422600 h 3922026"/>
              <a:gd name="connsiteX1879" fmla="*/ 7161827 w 11855435"/>
              <a:gd name="connsiteY1879" fmla="*/ 3450546 h 3922026"/>
              <a:gd name="connsiteX1880" fmla="*/ 7181534 w 11855435"/>
              <a:gd name="connsiteY1880" fmla="*/ 3458949 h 3922026"/>
              <a:gd name="connsiteX1881" fmla="*/ 7220587 w 11855435"/>
              <a:gd name="connsiteY1881" fmla="*/ 3438865 h 3922026"/>
              <a:gd name="connsiteX1882" fmla="*/ 7240296 w 11855435"/>
              <a:gd name="connsiteY1882" fmla="*/ 3447267 h 3922026"/>
              <a:gd name="connsiteX1883" fmla="*/ 7343563 w 11855435"/>
              <a:gd name="connsiteY1883" fmla="*/ 3408092 h 3922026"/>
              <a:gd name="connsiteX1884" fmla="*/ 7344062 w 11855435"/>
              <a:gd name="connsiteY1884" fmla="*/ 3426636 h 3922026"/>
              <a:gd name="connsiteX1885" fmla="*/ 7350937 w 11855435"/>
              <a:gd name="connsiteY1885" fmla="*/ 3425270 h 3922026"/>
              <a:gd name="connsiteX1886" fmla="*/ 7760844 w 11855435"/>
              <a:gd name="connsiteY1886" fmla="*/ 3337454 h 3922026"/>
              <a:gd name="connsiteX1887" fmla="*/ 7960139 w 11855435"/>
              <a:gd name="connsiteY1887" fmla="*/ 3316812 h 3922026"/>
              <a:gd name="connsiteX1888" fmla="*/ 7756366 w 11855435"/>
              <a:gd name="connsiteY1888" fmla="*/ 3380122 h 3922026"/>
              <a:gd name="connsiteX1889" fmla="*/ 7736183 w 11855435"/>
              <a:gd name="connsiteY1889" fmla="*/ 3384960 h 3922026"/>
              <a:gd name="connsiteX1890" fmla="*/ 7736180 w 11855435"/>
              <a:gd name="connsiteY1890" fmla="*/ 3384974 h 3922026"/>
              <a:gd name="connsiteX1891" fmla="*/ 7674033 w 11855435"/>
              <a:gd name="connsiteY1891" fmla="*/ 3409797 h 3922026"/>
              <a:gd name="connsiteX1892" fmla="*/ 7672622 w 11855435"/>
              <a:gd name="connsiteY1892" fmla="*/ 3408367 h 3922026"/>
              <a:gd name="connsiteX1893" fmla="*/ 7625224 w 11855435"/>
              <a:gd name="connsiteY1893" fmla="*/ 3425004 h 3922026"/>
              <a:gd name="connsiteX1894" fmla="*/ 7611916 w 11855435"/>
              <a:gd name="connsiteY1894" fmla="*/ 3426968 h 3922026"/>
              <a:gd name="connsiteX1895" fmla="*/ 7547805 w 11855435"/>
              <a:gd name="connsiteY1895" fmla="*/ 3445552 h 3922026"/>
              <a:gd name="connsiteX1896" fmla="*/ 7517188 w 11855435"/>
              <a:gd name="connsiteY1896" fmla="*/ 3453082 h 3922026"/>
              <a:gd name="connsiteX1897" fmla="*/ 7489026 w 11855435"/>
              <a:gd name="connsiteY1897" fmla="*/ 3461465 h 3922026"/>
              <a:gd name="connsiteX1898" fmla="*/ 7488963 w 11855435"/>
              <a:gd name="connsiteY1898" fmla="*/ 3461466 h 3922026"/>
              <a:gd name="connsiteX1899" fmla="*/ 7486796 w 11855435"/>
              <a:gd name="connsiteY1899" fmla="*/ 3462130 h 3922026"/>
              <a:gd name="connsiteX1900" fmla="*/ 7489026 w 11855435"/>
              <a:gd name="connsiteY1900" fmla="*/ 3461465 h 3922026"/>
              <a:gd name="connsiteX1901" fmla="*/ 7492366 w 11855435"/>
              <a:gd name="connsiteY1901" fmla="*/ 3461481 h 3922026"/>
              <a:gd name="connsiteX1902" fmla="*/ 7487096 w 11855435"/>
              <a:gd name="connsiteY1902" fmla="*/ 3464153 h 3922026"/>
              <a:gd name="connsiteX1903" fmla="*/ 7484927 w 11855435"/>
              <a:gd name="connsiteY1903" fmla="*/ 3464816 h 3922026"/>
              <a:gd name="connsiteX1904" fmla="*/ 7486160 w 11855435"/>
              <a:gd name="connsiteY1904" fmla="*/ 3465496 h 3922026"/>
              <a:gd name="connsiteX1905" fmla="*/ 7543135 w 11855435"/>
              <a:gd name="connsiteY1905" fmla="*/ 3452270 h 3922026"/>
              <a:gd name="connsiteX1906" fmla="*/ 7541567 w 11855435"/>
              <a:gd name="connsiteY1906" fmla="*/ 3456978 h 3922026"/>
              <a:gd name="connsiteX1907" fmla="*/ 7526089 w 11855435"/>
              <a:gd name="connsiteY1907" fmla="*/ 3459606 h 3922026"/>
              <a:gd name="connsiteX1908" fmla="*/ 7501940 w 11855435"/>
              <a:gd name="connsiteY1908" fmla="*/ 3464889 h 3922026"/>
              <a:gd name="connsiteX1909" fmla="*/ 7419583 w 11855435"/>
              <a:gd name="connsiteY1909" fmla="*/ 3482723 h 3922026"/>
              <a:gd name="connsiteX1910" fmla="*/ 7411544 w 11855435"/>
              <a:gd name="connsiteY1910" fmla="*/ 3482015 h 3922026"/>
              <a:gd name="connsiteX1911" fmla="*/ 7378120 w 11855435"/>
              <a:gd name="connsiteY1911" fmla="*/ 3485910 h 3922026"/>
              <a:gd name="connsiteX1912" fmla="*/ 7372851 w 11855435"/>
              <a:gd name="connsiteY1912" fmla="*/ 3488583 h 3922026"/>
              <a:gd name="connsiteX1913" fmla="*/ 7368145 w 11855435"/>
              <a:gd name="connsiteY1913" fmla="*/ 3488610 h 3922026"/>
              <a:gd name="connsiteX1914" fmla="*/ 7350778 w 11855435"/>
              <a:gd name="connsiteY1914" fmla="*/ 3493645 h 3922026"/>
              <a:gd name="connsiteX1915" fmla="*/ 7320161 w 11855435"/>
              <a:gd name="connsiteY1915" fmla="*/ 3501173 h 3922026"/>
              <a:gd name="connsiteX1916" fmla="*/ 7292000 w 11855435"/>
              <a:gd name="connsiteY1916" fmla="*/ 3509557 h 3922026"/>
              <a:gd name="connsiteX1917" fmla="*/ 7291937 w 11855435"/>
              <a:gd name="connsiteY1917" fmla="*/ 3509557 h 3922026"/>
              <a:gd name="connsiteX1918" fmla="*/ 7289768 w 11855435"/>
              <a:gd name="connsiteY1918" fmla="*/ 3510222 h 3922026"/>
              <a:gd name="connsiteX1919" fmla="*/ 7292000 w 11855435"/>
              <a:gd name="connsiteY1919" fmla="*/ 3509557 h 3922026"/>
              <a:gd name="connsiteX1920" fmla="*/ 7295340 w 11855435"/>
              <a:gd name="connsiteY1920" fmla="*/ 3509572 h 3922026"/>
              <a:gd name="connsiteX1921" fmla="*/ 7290068 w 11855435"/>
              <a:gd name="connsiteY1921" fmla="*/ 3512245 h 3922026"/>
              <a:gd name="connsiteX1922" fmla="*/ 7287899 w 11855435"/>
              <a:gd name="connsiteY1922" fmla="*/ 3512908 h 3922026"/>
              <a:gd name="connsiteX1923" fmla="*/ 7289135 w 11855435"/>
              <a:gd name="connsiteY1923" fmla="*/ 3513587 h 3922026"/>
              <a:gd name="connsiteX1924" fmla="*/ 7346108 w 11855435"/>
              <a:gd name="connsiteY1924" fmla="*/ 3500362 h 3922026"/>
              <a:gd name="connsiteX1925" fmla="*/ 7344539 w 11855435"/>
              <a:gd name="connsiteY1925" fmla="*/ 3505070 h 3922026"/>
              <a:gd name="connsiteX1926" fmla="*/ 7329064 w 11855435"/>
              <a:gd name="connsiteY1926" fmla="*/ 3507699 h 3922026"/>
              <a:gd name="connsiteX1927" fmla="*/ 7304913 w 11855435"/>
              <a:gd name="connsiteY1927" fmla="*/ 3512982 h 3922026"/>
              <a:gd name="connsiteX1928" fmla="*/ 7222557 w 11855435"/>
              <a:gd name="connsiteY1928" fmla="*/ 3530813 h 3922026"/>
              <a:gd name="connsiteX1929" fmla="*/ 7214520 w 11855435"/>
              <a:gd name="connsiteY1929" fmla="*/ 3530104 h 3922026"/>
              <a:gd name="connsiteX1930" fmla="*/ 7205499 w 11855435"/>
              <a:gd name="connsiteY1930" fmla="*/ 3531468 h 3922026"/>
              <a:gd name="connsiteX1931" fmla="*/ 7138984 w 11855435"/>
              <a:gd name="connsiteY1931" fmla="*/ 3565206 h 3922026"/>
              <a:gd name="connsiteX1932" fmla="*/ 7041688 w 11855435"/>
              <a:gd name="connsiteY1932" fmla="*/ 3586964 h 3922026"/>
              <a:gd name="connsiteX1933" fmla="*/ 6883608 w 11855435"/>
              <a:gd name="connsiteY1933" fmla="*/ 3574441 h 3922026"/>
              <a:gd name="connsiteX1934" fmla="*/ 6845687 w 11855435"/>
              <a:gd name="connsiteY1934" fmla="*/ 3613276 h 3922026"/>
              <a:gd name="connsiteX1935" fmla="*/ 6767719 w 11855435"/>
              <a:gd name="connsiteY1935" fmla="*/ 3635103 h 3922026"/>
              <a:gd name="connsiteX1936" fmla="*/ 6701701 w 11855435"/>
              <a:gd name="connsiteY1936" fmla="*/ 3610606 h 3922026"/>
              <a:gd name="connsiteX1937" fmla="*/ 6688285 w 11855435"/>
              <a:gd name="connsiteY1937" fmla="*/ 3625923 h 3922026"/>
              <a:gd name="connsiteX1938" fmla="*/ 6667572 w 11855435"/>
              <a:gd name="connsiteY1938" fmla="*/ 3580101 h 3922026"/>
              <a:gd name="connsiteX1939" fmla="*/ 6686275 w 11855435"/>
              <a:gd name="connsiteY1939" fmla="*/ 3551081 h 3922026"/>
              <a:gd name="connsiteX1940" fmla="*/ 6685445 w 11855435"/>
              <a:gd name="connsiteY1940" fmla="*/ 3520282 h 3922026"/>
              <a:gd name="connsiteX1941" fmla="*/ 6646517 w 11855435"/>
              <a:gd name="connsiteY1941" fmla="*/ 3521695 h 3922026"/>
              <a:gd name="connsiteX1942" fmla="*/ 6640164 w 11855435"/>
              <a:gd name="connsiteY1942" fmla="*/ 3510347 h 3922026"/>
              <a:gd name="connsiteX1943" fmla="*/ 6639088 w 11855435"/>
              <a:gd name="connsiteY1943" fmla="*/ 3499371 h 3922026"/>
              <a:gd name="connsiteX1944" fmla="*/ 6622814 w 11855435"/>
              <a:gd name="connsiteY1944" fmla="*/ 3500323 h 3922026"/>
              <a:gd name="connsiteX1945" fmla="*/ 6593372 w 11855435"/>
              <a:gd name="connsiteY1945" fmla="*/ 3494565 h 3922026"/>
              <a:gd name="connsiteX1946" fmla="*/ 6592793 w 11855435"/>
              <a:gd name="connsiteY1946" fmla="*/ 3495054 h 3922026"/>
              <a:gd name="connsiteX1947" fmla="*/ 6593202 w 11855435"/>
              <a:gd name="connsiteY1947" fmla="*/ 3494532 h 3922026"/>
              <a:gd name="connsiteX1948" fmla="*/ 6590664 w 11855435"/>
              <a:gd name="connsiteY1948" fmla="*/ 3494036 h 3922026"/>
              <a:gd name="connsiteX1949" fmla="*/ 6537275 w 11855435"/>
              <a:gd name="connsiteY1949" fmla="*/ 3498732 h 3922026"/>
              <a:gd name="connsiteX1950" fmla="*/ 6489727 w 11855435"/>
              <a:gd name="connsiteY1950" fmla="*/ 3497409 h 3922026"/>
              <a:gd name="connsiteX1951" fmla="*/ 6393621 w 11855435"/>
              <a:gd name="connsiteY1951" fmla="*/ 3448847 h 3922026"/>
              <a:gd name="connsiteX1952" fmla="*/ 6224461 w 11855435"/>
              <a:gd name="connsiteY1952" fmla="*/ 3364867 h 3922026"/>
              <a:gd name="connsiteX1953" fmla="*/ 6292684 w 11855435"/>
              <a:gd name="connsiteY1953" fmla="*/ 3452219 h 3922026"/>
              <a:gd name="connsiteX1954" fmla="*/ 6390944 w 11855435"/>
              <a:gd name="connsiteY1954" fmla="*/ 3495209 h 3922026"/>
              <a:gd name="connsiteX1955" fmla="*/ 6406205 w 11855435"/>
              <a:gd name="connsiteY1955" fmla="*/ 3516379 h 3922026"/>
              <a:gd name="connsiteX1956" fmla="*/ 6301898 w 11855435"/>
              <a:gd name="connsiteY1956" fmla="*/ 3482976 h 3922026"/>
              <a:gd name="connsiteX1957" fmla="*/ 6327404 w 11855435"/>
              <a:gd name="connsiteY1957" fmla="*/ 3517070 h 3922026"/>
              <a:gd name="connsiteX1958" fmla="*/ 6358041 w 11855435"/>
              <a:gd name="connsiteY1958" fmla="*/ 3525754 h 3922026"/>
              <a:gd name="connsiteX1959" fmla="*/ 6371768 w 11855435"/>
              <a:gd name="connsiteY1959" fmla="*/ 3541798 h 3922026"/>
              <a:gd name="connsiteX1960" fmla="*/ 6350962 w 11855435"/>
              <a:gd name="connsiteY1960" fmla="*/ 3553172 h 3922026"/>
              <a:gd name="connsiteX1961" fmla="*/ 6319501 w 11855435"/>
              <a:gd name="connsiteY1961" fmla="*/ 3558752 h 3922026"/>
              <a:gd name="connsiteX1962" fmla="*/ 6445215 w 11855435"/>
              <a:gd name="connsiteY1962" fmla="*/ 3633830 h 3922026"/>
              <a:gd name="connsiteX1963" fmla="*/ 6546227 w 11855435"/>
              <a:gd name="connsiteY1963" fmla="*/ 3724294 h 3922026"/>
              <a:gd name="connsiteX1964" fmla="*/ 6533317 w 11855435"/>
              <a:gd name="connsiteY1964" fmla="*/ 3720203 h 3922026"/>
              <a:gd name="connsiteX1965" fmla="*/ 6532381 w 11855435"/>
              <a:gd name="connsiteY1965" fmla="*/ 3723551 h 3922026"/>
              <a:gd name="connsiteX1966" fmla="*/ 6512436 w 11855435"/>
              <a:gd name="connsiteY1966" fmla="*/ 3718153 h 3922026"/>
              <a:gd name="connsiteX1967" fmla="*/ 6506565 w 11855435"/>
              <a:gd name="connsiteY1967" fmla="*/ 3718135 h 3922026"/>
              <a:gd name="connsiteX1968" fmla="*/ 6501996 w 11855435"/>
              <a:gd name="connsiteY1968" fmla="*/ 3717362 h 3922026"/>
              <a:gd name="connsiteX1969" fmla="*/ 6501908 w 11855435"/>
              <a:gd name="connsiteY1969" fmla="*/ 3717225 h 3922026"/>
              <a:gd name="connsiteX1970" fmla="*/ 6500404 w 11855435"/>
              <a:gd name="connsiteY1970" fmla="*/ 3717092 h 3922026"/>
              <a:gd name="connsiteX1971" fmla="*/ 6501996 w 11855435"/>
              <a:gd name="connsiteY1971" fmla="*/ 3717362 h 3922026"/>
              <a:gd name="connsiteX1972" fmla="*/ 6502289 w 11855435"/>
              <a:gd name="connsiteY1972" fmla="*/ 3717830 h 3922026"/>
              <a:gd name="connsiteX1973" fmla="*/ 6503606 w 11855435"/>
              <a:gd name="connsiteY1973" fmla="*/ 3718041 h 3922026"/>
              <a:gd name="connsiteX1974" fmla="*/ 6503203 w 11855435"/>
              <a:gd name="connsiteY1974" fmla="*/ 3718543 h 3922026"/>
              <a:gd name="connsiteX1975" fmla="*/ 6445439 w 11855435"/>
              <a:gd name="connsiteY1975" fmla="*/ 3702581 h 3922026"/>
              <a:gd name="connsiteX1976" fmla="*/ 6445426 w 11855435"/>
              <a:gd name="connsiteY1976" fmla="*/ 3700431 h 3922026"/>
              <a:gd name="connsiteX1977" fmla="*/ 6402862 w 11855435"/>
              <a:gd name="connsiteY1977" fmla="*/ 3686202 h 3922026"/>
              <a:gd name="connsiteX1978" fmla="*/ 6392672 w 11855435"/>
              <a:gd name="connsiteY1978" fmla="*/ 3679779 h 3922026"/>
              <a:gd name="connsiteX1979" fmla="*/ 6337650 w 11855435"/>
              <a:gd name="connsiteY1979" fmla="*/ 3657020 h 3922026"/>
              <a:gd name="connsiteX1980" fmla="*/ 6312247 w 11855435"/>
              <a:gd name="connsiteY1980" fmla="*/ 3644945 h 3922026"/>
              <a:gd name="connsiteX1981" fmla="*/ 6287936 w 11855435"/>
              <a:gd name="connsiteY1981" fmla="*/ 3635145 h 3922026"/>
              <a:gd name="connsiteX1982" fmla="*/ 6287893 w 11855435"/>
              <a:gd name="connsiteY1982" fmla="*/ 3635105 h 3922026"/>
              <a:gd name="connsiteX1983" fmla="*/ 6286010 w 11855435"/>
              <a:gd name="connsiteY1983" fmla="*/ 3634367 h 3922026"/>
              <a:gd name="connsiteX1984" fmla="*/ 6287936 w 11855435"/>
              <a:gd name="connsiteY1984" fmla="*/ 3635145 h 3922026"/>
              <a:gd name="connsiteX1985" fmla="*/ 6290164 w 11855435"/>
              <a:gd name="connsiteY1985" fmla="*/ 3637211 h 3922026"/>
              <a:gd name="connsiteX1986" fmla="*/ 6284896 w 11855435"/>
              <a:gd name="connsiteY1986" fmla="*/ 3636365 h 3922026"/>
              <a:gd name="connsiteX1987" fmla="*/ 6283012 w 11855435"/>
              <a:gd name="connsiteY1987" fmla="*/ 3635627 h 3922026"/>
              <a:gd name="connsiteX1988" fmla="*/ 6283398 w 11855435"/>
              <a:gd name="connsiteY1988" fmla="*/ 3636995 h 3922026"/>
              <a:gd name="connsiteX1989" fmla="*/ 6330159 w 11855435"/>
              <a:gd name="connsiteY1989" fmla="*/ 3660169 h 3922026"/>
              <a:gd name="connsiteX1990" fmla="*/ 6326045 w 11855435"/>
              <a:gd name="connsiteY1990" fmla="*/ 3663426 h 3922026"/>
              <a:gd name="connsiteX1991" fmla="*/ 6313971 w 11855435"/>
              <a:gd name="connsiteY1991" fmla="*/ 3656265 h 3922026"/>
              <a:gd name="connsiteX1992" fmla="*/ 6294361 w 11855435"/>
              <a:gd name="connsiteY1992" fmla="*/ 3646154 h 3922026"/>
              <a:gd name="connsiteX1993" fmla="*/ 6227605 w 11855435"/>
              <a:gd name="connsiteY1993" fmla="*/ 3611500 h 3922026"/>
              <a:gd name="connsiteX1994" fmla="*/ 6222679 w 11855435"/>
              <a:gd name="connsiteY1994" fmla="*/ 3605922 h 3922026"/>
              <a:gd name="connsiteX1995" fmla="*/ 6197760 w 11855435"/>
              <a:gd name="connsiteY1995" fmla="*/ 3588865 h 3922026"/>
              <a:gd name="connsiteX1996" fmla="*/ 6192492 w 11855435"/>
              <a:gd name="connsiteY1996" fmla="*/ 3588019 h 3922026"/>
              <a:gd name="connsiteX1997" fmla="*/ 6181530 w 11855435"/>
              <a:gd name="connsiteY1997" fmla="*/ 3578860 h 3922026"/>
              <a:gd name="connsiteX1998" fmla="*/ 6182302 w 11855435"/>
              <a:gd name="connsiteY1998" fmla="*/ 3581596 h 3922026"/>
              <a:gd name="connsiteX1999" fmla="*/ 6173901 w 11855435"/>
              <a:gd name="connsiteY1999" fmla="*/ 3574631 h 3922026"/>
              <a:gd name="connsiteX2000" fmla="*/ 6174076 w 11855435"/>
              <a:gd name="connsiteY2000" fmla="*/ 3574005 h 3922026"/>
              <a:gd name="connsiteX2001" fmla="*/ 6127970 w 11855435"/>
              <a:gd name="connsiteY2001" fmla="*/ 3554146 h 3922026"/>
              <a:gd name="connsiteX2002" fmla="*/ 6127975 w 11855435"/>
              <a:gd name="connsiteY2002" fmla="*/ 3555625 h 3922026"/>
              <a:gd name="connsiteX2003" fmla="*/ 6129531 w 11855435"/>
              <a:gd name="connsiteY2003" fmla="*/ 3558311 h 3922026"/>
              <a:gd name="connsiteX2004" fmla="*/ 6128584 w 11855435"/>
              <a:gd name="connsiteY2004" fmla="*/ 3558175 h 3922026"/>
              <a:gd name="connsiteX2005" fmla="*/ 6124877 w 11855435"/>
              <a:gd name="connsiteY2005" fmla="*/ 3556171 h 3922026"/>
              <a:gd name="connsiteX2006" fmla="*/ 6124883 w 11855435"/>
              <a:gd name="connsiteY2006" fmla="*/ 3557654 h 3922026"/>
              <a:gd name="connsiteX2007" fmla="*/ 6128584 w 11855435"/>
              <a:gd name="connsiteY2007" fmla="*/ 3558175 h 3922026"/>
              <a:gd name="connsiteX2008" fmla="*/ 6148340 w 11855435"/>
              <a:gd name="connsiteY2008" fmla="*/ 3568865 h 3922026"/>
              <a:gd name="connsiteX2009" fmla="*/ 6168317 w 11855435"/>
              <a:gd name="connsiteY2009" fmla="*/ 3581066 h 3922026"/>
              <a:gd name="connsiteX2010" fmla="*/ 6174505 w 11855435"/>
              <a:gd name="connsiteY2010" fmla="*/ 3582963 h 3922026"/>
              <a:gd name="connsiteX2011" fmla="*/ 6169667 w 11855435"/>
              <a:gd name="connsiteY2011" fmla="*/ 3586511 h 3922026"/>
              <a:gd name="connsiteX2012" fmla="*/ 6159027 w 11855435"/>
              <a:gd name="connsiteY2012" fmla="*/ 3582707 h 3922026"/>
              <a:gd name="connsiteX2013" fmla="*/ 6162123 w 11855435"/>
              <a:gd name="connsiteY2013" fmla="*/ 3582161 h 3922026"/>
              <a:gd name="connsiteX2014" fmla="*/ 6148170 w 11855435"/>
              <a:gd name="connsiteY2014" fmla="*/ 3577224 h 3922026"/>
              <a:gd name="connsiteX2015" fmla="*/ 6145062 w 11855435"/>
              <a:gd name="connsiteY2015" fmla="*/ 3573333 h 3922026"/>
              <a:gd name="connsiteX2016" fmla="*/ 6117147 w 11855435"/>
              <a:gd name="connsiteY2016" fmla="*/ 3560501 h 3922026"/>
              <a:gd name="connsiteX2017" fmla="*/ 6109398 w 11855435"/>
              <a:gd name="connsiteY2017" fmla="*/ 3558910 h 3922026"/>
              <a:gd name="connsiteX2018" fmla="*/ 6045787 w 11855435"/>
              <a:gd name="connsiteY2018" fmla="*/ 3519818 h 3922026"/>
              <a:gd name="connsiteX2019" fmla="*/ 6027169 w 11855435"/>
              <a:gd name="connsiteY2019" fmla="*/ 3508304 h 3922026"/>
              <a:gd name="connsiteX2020" fmla="*/ 6014760 w 11855435"/>
              <a:gd name="connsiteY2020" fmla="*/ 3501612 h 3922026"/>
              <a:gd name="connsiteX2021" fmla="*/ 6016296 w 11855435"/>
              <a:gd name="connsiteY2021" fmla="*/ 3496901 h 3922026"/>
              <a:gd name="connsiteX2022" fmla="*/ 6030064 w 11855435"/>
              <a:gd name="connsiteY2022" fmla="*/ 3505490 h 3922026"/>
              <a:gd name="connsiteX2023" fmla="*/ 6013081 w 11855435"/>
              <a:gd name="connsiteY2023" fmla="*/ 3487118 h 3922026"/>
              <a:gd name="connsiteX2024" fmla="*/ 5969712 w 11855435"/>
              <a:gd name="connsiteY2024" fmla="*/ 3454795 h 3922026"/>
              <a:gd name="connsiteX2025" fmla="*/ 5958856 w 11855435"/>
              <a:gd name="connsiteY2025" fmla="*/ 3449312 h 3922026"/>
              <a:gd name="connsiteX2026" fmla="*/ 5942553 w 11855435"/>
              <a:gd name="connsiteY2026" fmla="*/ 3435167 h 3922026"/>
              <a:gd name="connsiteX2027" fmla="*/ 5933336 w 11855435"/>
              <a:gd name="connsiteY2027" fmla="*/ 3427171 h 3922026"/>
              <a:gd name="connsiteX2028" fmla="*/ 5922455 w 11855435"/>
              <a:gd name="connsiteY2028" fmla="*/ 3424466 h 3922026"/>
              <a:gd name="connsiteX2029" fmla="*/ 5848990 w 11855435"/>
              <a:gd name="connsiteY2029" fmla="*/ 3396180 h 3922026"/>
              <a:gd name="connsiteX2030" fmla="*/ 5819477 w 11855435"/>
              <a:gd name="connsiteY2030" fmla="*/ 3399755 h 3922026"/>
              <a:gd name="connsiteX2031" fmla="*/ 5812698 w 11855435"/>
              <a:gd name="connsiteY2031" fmla="*/ 3453697 h 3922026"/>
              <a:gd name="connsiteX2032" fmla="*/ 5837287 w 11855435"/>
              <a:gd name="connsiteY2032" fmla="*/ 3471966 h 3922026"/>
              <a:gd name="connsiteX2033" fmla="*/ 5871595 w 11855435"/>
              <a:gd name="connsiteY2033" fmla="*/ 3543950 h 3922026"/>
              <a:gd name="connsiteX2034" fmla="*/ 5921101 w 11855435"/>
              <a:gd name="connsiteY2034" fmla="*/ 3569825 h 3922026"/>
              <a:gd name="connsiteX2035" fmla="*/ 5931267 w 11855435"/>
              <a:gd name="connsiteY2035" fmla="*/ 3581794 h 3922026"/>
              <a:gd name="connsiteX2036" fmla="*/ 5941239 w 11855435"/>
              <a:gd name="connsiteY2036" fmla="*/ 3585805 h 3922026"/>
              <a:gd name="connsiteX2037" fmla="*/ 5969885 w 11855435"/>
              <a:gd name="connsiteY2037" fmla="*/ 3598239 h 3922026"/>
              <a:gd name="connsiteX2038" fmla="*/ 5961579 w 11855435"/>
              <a:gd name="connsiteY2038" fmla="*/ 3592553 h 3922026"/>
              <a:gd name="connsiteX2039" fmla="*/ 5966074 w 11855435"/>
              <a:gd name="connsiteY2039" fmla="*/ 3590663 h 3922026"/>
              <a:gd name="connsiteX2040" fmla="*/ 5988295 w 11855435"/>
              <a:gd name="connsiteY2040" fmla="*/ 3598147 h 3922026"/>
              <a:gd name="connsiteX2041" fmla="*/ 5990952 w 11855435"/>
              <a:gd name="connsiteY2041" fmla="*/ 3601620 h 3922026"/>
              <a:gd name="connsiteX2042" fmla="*/ 5985729 w 11855435"/>
              <a:gd name="connsiteY2042" fmla="*/ 3606875 h 3922026"/>
              <a:gd name="connsiteX2043" fmla="*/ 6013218 w 11855435"/>
              <a:gd name="connsiteY2043" fmla="*/ 3615205 h 3922026"/>
              <a:gd name="connsiteX2044" fmla="*/ 6043363 w 11855435"/>
              <a:gd name="connsiteY2044" fmla="*/ 3627007 h 3922026"/>
              <a:gd name="connsiteX2045" fmla="*/ 6044135 w 11855435"/>
              <a:gd name="connsiteY2045" fmla="*/ 3629743 h 3922026"/>
              <a:gd name="connsiteX2046" fmla="*/ 6063701 w 11855435"/>
              <a:gd name="connsiteY2046" fmla="*/ 3633753 h 3922026"/>
              <a:gd name="connsiteX2047" fmla="*/ 6076890 w 11855435"/>
              <a:gd name="connsiteY2047" fmla="*/ 3638916 h 3922026"/>
              <a:gd name="connsiteX2048" fmla="*/ 6113719 w 11855435"/>
              <a:gd name="connsiteY2048" fmla="*/ 3646188 h 3922026"/>
              <a:gd name="connsiteX2049" fmla="*/ 6130408 w 11855435"/>
              <a:gd name="connsiteY2049" fmla="*/ 3650119 h 3922026"/>
              <a:gd name="connsiteX2050" fmla="*/ 6127023 w 11855435"/>
              <a:gd name="connsiteY2050" fmla="*/ 3662218 h 3922026"/>
              <a:gd name="connsiteX2051" fmla="*/ 6107079 w 11855435"/>
              <a:gd name="connsiteY2051" fmla="*/ 3656819 h 3922026"/>
              <a:gd name="connsiteX2052" fmla="*/ 6101207 w 11855435"/>
              <a:gd name="connsiteY2052" fmla="*/ 3656803 h 3922026"/>
              <a:gd name="connsiteX2053" fmla="*/ 6096638 w 11855435"/>
              <a:gd name="connsiteY2053" fmla="*/ 3656028 h 3922026"/>
              <a:gd name="connsiteX2054" fmla="*/ 6096552 w 11855435"/>
              <a:gd name="connsiteY2054" fmla="*/ 3655891 h 3922026"/>
              <a:gd name="connsiteX2055" fmla="*/ 6095047 w 11855435"/>
              <a:gd name="connsiteY2055" fmla="*/ 3655759 h 3922026"/>
              <a:gd name="connsiteX2056" fmla="*/ 6096638 w 11855435"/>
              <a:gd name="connsiteY2056" fmla="*/ 3656028 h 3922026"/>
              <a:gd name="connsiteX2057" fmla="*/ 6096930 w 11855435"/>
              <a:gd name="connsiteY2057" fmla="*/ 3656496 h 3922026"/>
              <a:gd name="connsiteX2058" fmla="*/ 6098247 w 11855435"/>
              <a:gd name="connsiteY2058" fmla="*/ 3656707 h 3922026"/>
              <a:gd name="connsiteX2059" fmla="*/ 6097845 w 11855435"/>
              <a:gd name="connsiteY2059" fmla="*/ 3657209 h 3922026"/>
              <a:gd name="connsiteX2060" fmla="*/ 6040083 w 11855435"/>
              <a:gd name="connsiteY2060" fmla="*/ 3641249 h 3922026"/>
              <a:gd name="connsiteX2061" fmla="*/ 6040069 w 11855435"/>
              <a:gd name="connsiteY2061" fmla="*/ 3639099 h 3922026"/>
              <a:gd name="connsiteX2062" fmla="*/ 5997507 w 11855435"/>
              <a:gd name="connsiteY2062" fmla="*/ 3624869 h 3922026"/>
              <a:gd name="connsiteX2063" fmla="*/ 5987315 w 11855435"/>
              <a:gd name="connsiteY2063" fmla="*/ 3618445 h 3922026"/>
              <a:gd name="connsiteX2064" fmla="*/ 5932293 w 11855435"/>
              <a:gd name="connsiteY2064" fmla="*/ 3595687 h 3922026"/>
              <a:gd name="connsiteX2065" fmla="*/ 5923818 w 11855435"/>
              <a:gd name="connsiteY2065" fmla="*/ 3591658 h 3922026"/>
              <a:gd name="connsiteX2066" fmla="*/ 5914723 w 11855435"/>
              <a:gd name="connsiteY2066" fmla="*/ 3590075 h 3922026"/>
              <a:gd name="connsiteX2067" fmla="*/ 5877920 w 11855435"/>
              <a:gd name="connsiteY2067" fmla="*/ 3575230 h 3922026"/>
              <a:gd name="connsiteX2068" fmla="*/ 5878042 w 11855435"/>
              <a:gd name="connsiteY2068" fmla="*/ 3575662 h 3922026"/>
              <a:gd name="connsiteX2069" fmla="*/ 5924801 w 11855435"/>
              <a:gd name="connsiteY2069" fmla="*/ 3598835 h 3922026"/>
              <a:gd name="connsiteX2070" fmla="*/ 5920689 w 11855435"/>
              <a:gd name="connsiteY2070" fmla="*/ 3602092 h 3922026"/>
              <a:gd name="connsiteX2071" fmla="*/ 5908615 w 11855435"/>
              <a:gd name="connsiteY2071" fmla="*/ 3594933 h 3922026"/>
              <a:gd name="connsiteX2072" fmla="*/ 5889004 w 11855435"/>
              <a:gd name="connsiteY2072" fmla="*/ 3584821 h 3922026"/>
              <a:gd name="connsiteX2073" fmla="*/ 5845893 w 11855435"/>
              <a:gd name="connsiteY2073" fmla="*/ 3562442 h 3922026"/>
              <a:gd name="connsiteX2074" fmla="*/ 5778447 w 11855435"/>
              <a:gd name="connsiteY2074" fmla="*/ 3539296 h 3922026"/>
              <a:gd name="connsiteX2075" fmla="*/ 5764215 w 11855435"/>
              <a:gd name="connsiteY2075" fmla="*/ 3500295 h 3922026"/>
              <a:gd name="connsiteX2076" fmla="*/ 5752136 w 11855435"/>
              <a:gd name="connsiteY2076" fmla="*/ 3455720 h 3922026"/>
              <a:gd name="connsiteX2077" fmla="*/ 5730824 w 11855435"/>
              <a:gd name="connsiteY2077" fmla="*/ 3444137 h 3922026"/>
              <a:gd name="connsiteX2078" fmla="*/ 5725592 w 11855435"/>
              <a:gd name="connsiteY2078" fmla="*/ 3429028 h 3922026"/>
              <a:gd name="connsiteX2079" fmla="*/ 5671997 w 11855435"/>
              <a:gd name="connsiteY2079" fmla="*/ 3420484 h 3922026"/>
              <a:gd name="connsiteX2080" fmla="*/ 5602350 w 11855435"/>
              <a:gd name="connsiteY2080" fmla="*/ 3391212 h 3922026"/>
              <a:gd name="connsiteX2081" fmla="*/ 5566767 w 11855435"/>
              <a:gd name="connsiteY2081" fmla="*/ 3375121 h 3922026"/>
              <a:gd name="connsiteX2082" fmla="*/ 5531791 w 11855435"/>
              <a:gd name="connsiteY2082" fmla="*/ 3373227 h 3922026"/>
              <a:gd name="connsiteX2083" fmla="*/ 5520005 w 11855435"/>
              <a:gd name="connsiteY2083" fmla="*/ 3375826 h 3922026"/>
              <a:gd name="connsiteX2084" fmla="*/ 5398724 w 11855435"/>
              <a:gd name="connsiteY2084" fmla="*/ 3390516 h 3922026"/>
              <a:gd name="connsiteX2085" fmla="*/ 5349073 w 11855435"/>
              <a:gd name="connsiteY2085" fmla="*/ 3401843 h 3922026"/>
              <a:gd name="connsiteX2086" fmla="*/ 5331495 w 11855435"/>
              <a:gd name="connsiteY2086" fmla="*/ 3402246 h 3922026"/>
              <a:gd name="connsiteX2087" fmla="*/ 5348120 w 11855435"/>
              <a:gd name="connsiteY2087" fmla="*/ 3412272 h 3922026"/>
              <a:gd name="connsiteX2088" fmla="*/ 5520153 w 11855435"/>
              <a:gd name="connsiteY2088" fmla="*/ 3451338 h 3922026"/>
              <a:gd name="connsiteX2089" fmla="*/ 5529039 w 11855435"/>
              <a:gd name="connsiteY2089" fmla="*/ 3452786 h 3922026"/>
              <a:gd name="connsiteX2090" fmla="*/ 5557067 w 11855435"/>
              <a:gd name="connsiteY2090" fmla="*/ 3482351 h 3922026"/>
              <a:gd name="connsiteX2091" fmla="*/ 5549195 w 11855435"/>
              <a:gd name="connsiteY2091" fmla="*/ 3495474 h 3922026"/>
              <a:gd name="connsiteX2092" fmla="*/ 5544231 w 11855435"/>
              <a:gd name="connsiteY2092" fmla="*/ 3498046 h 3922026"/>
              <a:gd name="connsiteX2093" fmla="*/ 5549630 w 11855435"/>
              <a:gd name="connsiteY2093" fmla="*/ 3498039 h 3922026"/>
              <a:gd name="connsiteX2094" fmla="*/ 5544719 w 11855435"/>
              <a:gd name="connsiteY2094" fmla="*/ 3504595 h 3922026"/>
              <a:gd name="connsiteX2095" fmla="*/ 5540925 w 11855435"/>
              <a:gd name="connsiteY2095" fmla="*/ 3505088 h 3922026"/>
              <a:gd name="connsiteX2096" fmla="*/ 5505257 w 11855435"/>
              <a:gd name="connsiteY2096" fmla="*/ 3503995 h 3922026"/>
              <a:gd name="connsiteX2097" fmla="*/ 5482802 w 11855435"/>
              <a:gd name="connsiteY2097" fmla="*/ 3504957 h 3922026"/>
              <a:gd name="connsiteX2098" fmla="*/ 5484789 w 11855435"/>
              <a:gd name="connsiteY2098" fmla="*/ 3506387 h 3922026"/>
              <a:gd name="connsiteX2099" fmla="*/ 5483792 w 11855435"/>
              <a:gd name="connsiteY2099" fmla="*/ 3506594 h 3922026"/>
              <a:gd name="connsiteX2100" fmla="*/ 5479358 w 11855435"/>
              <a:gd name="connsiteY2100" fmla="*/ 3506105 h 3922026"/>
              <a:gd name="connsiteX2101" fmla="*/ 5479897 w 11855435"/>
              <a:gd name="connsiteY2101" fmla="*/ 3507399 h 3922026"/>
              <a:gd name="connsiteX2102" fmla="*/ 5483792 w 11855435"/>
              <a:gd name="connsiteY2102" fmla="*/ 3506594 h 3922026"/>
              <a:gd name="connsiteX2103" fmla="*/ 5507435 w 11855435"/>
              <a:gd name="connsiteY2103" fmla="*/ 3509201 h 3922026"/>
              <a:gd name="connsiteX2104" fmla="*/ 5531842 w 11855435"/>
              <a:gd name="connsiteY2104" fmla="*/ 3513057 h 3922026"/>
              <a:gd name="connsiteX2105" fmla="*/ 5538725 w 11855435"/>
              <a:gd name="connsiteY2105" fmla="*/ 3512602 h 3922026"/>
              <a:gd name="connsiteX2106" fmla="*/ 5535163 w 11855435"/>
              <a:gd name="connsiteY2106" fmla="*/ 3517363 h 3922026"/>
              <a:gd name="connsiteX2107" fmla="*/ 5523134 w 11855435"/>
              <a:gd name="connsiteY2107" fmla="*/ 3517668 h 3922026"/>
              <a:gd name="connsiteX2108" fmla="*/ 5526037 w 11855435"/>
              <a:gd name="connsiteY2108" fmla="*/ 3516132 h 3922026"/>
              <a:gd name="connsiteX2109" fmla="*/ 5510282 w 11855435"/>
              <a:gd name="connsiteY2109" fmla="*/ 3516577 h 3922026"/>
              <a:gd name="connsiteX2110" fmla="*/ 5505765 w 11855435"/>
              <a:gd name="connsiteY2110" fmla="*/ 3514232 h 3922026"/>
              <a:gd name="connsiteX2111" fmla="*/ 5473179 w 11855435"/>
              <a:gd name="connsiteY2111" fmla="*/ 3512535 h 3922026"/>
              <a:gd name="connsiteX2112" fmla="*/ 5464847 w 11855435"/>
              <a:gd name="connsiteY2112" fmla="*/ 3513791 h 3922026"/>
              <a:gd name="connsiteX2113" fmla="*/ 5387032 w 11855435"/>
              <a:gd name="connsiteY2113" fmla="*/ 3501301 h 3922026"/>
              <a:gd name="connsiteX2114" fmla="*/ 5364232 w 11855435"/>
              <a:gd name="connsiteY2114" fmla="*/ 3497582 h 3922026"/>
              <a:gd name="connsiteX2115" fmla="*/ 5349391 w 11855435"/>
              <a:gd name="connsiteY2115" fmla="*/ 3495966 h 3922026"/>
              <a:gd name="connsiteX2116" fmla="*/ 5349228 w 11855435"/>
              <a:gd name="connsiteY2116" fmla="*/ 3491315 h 3922026"/>
              <a:gd name="connsiteX2117" fmla="*/ 5402787 w 11855435"/>
              <a:gd name="connsiteY2117" fmla="*/ 3500855 h 3922026"/>
              <a:gd name="connsiteX2118" fmla="*/ 5404238 w 11855435"/>
              <a:gd name="connsiteY2118" fmla="*/ 3500086 h 3922026"/>
              <a:gd name="connsiteX2119" fmla="*/ 5402248 w 11855435"/>
              <a:gd name="connsiteY2119" fmla="*/ 3499561 h 3922026"/>
              <a:gd name="connsiteX2120" fmla="*/ 5397731 w 11855435"/>
              <a:gd name="connsiteY2120" fmla="*/ 3497216 h 3922026"/>
              <a:gd name="connsiteX2121" fmla="*/ 5401109 w 11855435"/>
              <a:gd name="connsiteY2121" fmla="*/ 3496977 h 3922026"/>
              <a:gd name="connsiteX2122" fmla="*/ 5403162 w 11855435"/>
              <a:gd name="connsiteY2122" fmla="*/ 3497499 h 3922026"/>
              <a:gd name="connsiteX2123" fmla="*/ 5401171 w 11855435"/>
              <a:gd name="connsiteY2123" fmla="*/ 3496971 h 3922026"/>
              <a:gd name="connsiteX2124" fmla="*/ 5401109 w 11855435"/>
              <a:gd name="connsiteY2124" fmla="*/ 3496977 h 3922026"/>
              <a:gd name="connsiteX2125" fmla="*/ 5375189 w 11855435"/>
              <a:gd name="connsiteY2125" fmla="*/ 3490397 h 3922026"/>
              <a:gd name="connsiteX2126" fmla="*/ 5346534 w 11855435"/>
              <a:gd name="connsiteY2126" fmla="*/ 3484844 h 3922026"/>
              <a:gd name="connsiteX2127" fmla="*/ 5287378 w 11855435"/>
              <a:gd name="connsiteY2127" fmla="*/ 3470370 h 3922026"/>
              <a:gd name="connsiteX2128" fmla="*/ 5285931 w 11855435"/>
              <a:gd name="connsiteY2128" fmla="*/ 3470248 h 3922026"/>
              <a:gd name="connsiteX2129" fmla="*/ 5279366 w 11855435"/>
              <a:gd name="connsiteY2129" fmla="*/ 3470855 h 3922026"/>
              <a:gd name="connsiteX2130" fmla="*/ 5241889 w 11855435"/>
              <a:gd name="connsiteY2130" fmla="*/ 3487597 h 3922026"/>
              <a:gd name="connsiteX2131" fmla="*/ 5207166 w 11855435"/>
              <a:gd name="connsiteY2131" fmla="*/ 3525314 h 3922026"/>
              <a:gd name="connsiteX2132" fmla="*/ 5175531 w 11855435"/>
              <a:gd name="connsiteY2132" fmla="*/ 3543686 h 3922026"/>
              <a:gd name="connsiteX2133" fmla="*/ 5162140 w 11855435"/>
              <a:gd name="connsiteY2133" fmla="*/ 3526064 h 3922026"/>
              <a:gd name="connsiteX2134" fmla="*/ 5158877 w 11855435"/>
              <a:gd name="connsiteY2134" fmla="*/ 3504210 h 3922026"/>
              <a:gd name="connsiteX2135" fmla="*/ 5155100 w 11855435"/>
              <a:gd name="connsiteY2135" fmla="*/ 3510948 h 3922026"/>
              <a:gd name="connsiteX2136" fmla="*/ 5082905 w 11855435"/>
              <a:gd name="connsiteY2136" fmla="*/ 3535942 h 3922026"/>
              <a:gd name="connsiteX2137" fmla="*/ 5055519 w 11855435"/>
              <a:gd name="connsiteY2137" fmla="*/ 3508688 h 3922026"/>
              <a:gd name="connsiteX2138" fmla="*/ 4960491 w 11855435"/>
              <a:gd name="connsiteY2138" fmla="*/ 3532901 h 3922026"/>
              <a:gd name="connsiteX2139" fmla="*/ 4926926 w 11855435"/>
              <a:gd name="connsiteY2139" fmla="*/ 3544342 h 3922026"/>
              <a:gd name="connsiteX2140" fmla="*/ 4904821 w 11855435"/>
              <a:gd name="connsiteY2140" fmla="*/ 3566472 h 3922026"/>
              <a:gd name="connsiteX2141" fmla="*/ 4960062 w 11855435"/>
              <a:gd name="connsiteY2141" fmla="*/ 3582091 h 3922026"/>
              <a:gd name="connsiteX2142" fmla="*/ 4991740 w 11855435"/>
              <a:gd name="connsiteY2142" fmla="*/ 3574020 h 3922026"/>
              <a:gd name="connsiteX2143" fmla="*/ 5027836 w 11855435"/>
              <a:gd name="connsiteY2143" fmla="*/ 3561523 h 3922026"/>
              <a:gd name="connsiteX2144" fmla="*/ 5040498 w 11855435"/>
              <a:gd name="connsiteY2144" fmla="*/ 3556234 h 3922026"/>
              <a:gd name="connsiteX2145" fmla="*/ 5043889 w 11855435"/>
              <a:gd name="connsiteY2145" fmla="*/ 3608987 h 3922026"/>
              <a:gd name="connsiteX2146" fmla="*/ 5021098 w 11855435"/>
              <a:gd name="connsiteY2146" fmla="*/ 3618506 h 3922026"/>
              <a:gd name="connsiteX2147" fmla="*/ 4957100 w 11855435"/>
              <a:gd name="connsiteY2147" fmla="*/ 3632338 h 3922026"/>
              <a:gd name="connsiteX2148" fmla="*/ 4946328 w 11855435"/>
              <a:gd name="connsiteY2148" fmla="*/ 3634258 h 3922026"/>
              <a:gd name="connsiteX2149" fmla="*/ 4812495 w 11855435"/>
              <a:gd name="connsiteY2149" fmla="*/ 3630827 h 3922026"/>
              <a:gd name="connsiteX2150" fmla="*/ 4782664 w 11855435"/>
              <a:gd name="connsiteY2150" fmla="*/ 3625231 h 3922026"/>
              <a:gd name="connsiteX2151" fmla="*/ 4696347 w 11855435"/>
              <a:gd name="connsiteY2151" fmla="*/ 3609693 h 3922026"/>
              <a:gd name="connsiteX2152" fmla="*/ 4673513 w 11855435"/>
              <a:gd name="connsiteY2152" fmla="*/ 3608912 h 3922026"/>
              <a:gd name="connsiteX2153" fmla="*/ 4622777 w 11855435"/>
              <a:gd name="connsiteY2153" fmla="*/ 3609467 h 3922026"/>
              <a:gd name="connsiteX2154" fmla="*/ 4574792 w 11855435"/>
              <a:gd name="connsiteY2154" fmla="*/ 3660462 h 3922026"/>
              <a:gd name="connsiteX2155" fmla="*/ 4498863 w 11855435"/>
              <a:gd name="connsiteY2155" fmla="*/ 3702493 h 3922026"/>
              <a:gd name="connsiteX2156" fmla="*/ 4236735 w 11855435"/>
              <a:gd name="connsiteY2156" fmla="*/ 3654627 h 3922026"/>
              <a:gd name="connsiteX2157" fmla="*/ 4150376 w 11855435"/>
              <a:gd name="connsiteY2157" fmla="*/ 3628789 h 3922026"/>
              <a:gd name="connsiteX2158" fmla="*/ 4091872 w 11855435"/>
              <a:gd name="connsiteY2158" fmla="*/ 3591318 h 3922026"/>
              <a:gd name="connsiteX2159" fmla="*/ 4061397 w 11855435"/>
              <a:gd name="connsiteY2159" fmla="*/ 3583409 h 3922026"/>
              <a:gd name="connsiteX2160" fmla="*/ 3911683 w 11855435"/>
              <a:gd name="connsiteY2160" fmla="*/ 3573715 h 3922026"/>
              <a:gd name="connsiteX2161" fmla="*/ 3915719 w 11855435"/>
              <a:gd name="connsiteY2161" fmla="*/ 3628777 h 3922026"/>
              <a:gd name="connsiteX2162" fmla="*/ 3929111 w 11855435"/>
              <a:gd name="connsiteY2162" fmla="*/ 3646400 h 3922026"/>
              <a:gd name="connsiteX2163" fmla="*/ 4052813 w 11855435"/>
              <a:gd name="connsiteY2163" fmla="*/ 3654061 h 3922026"/>
              <a:gd name="connsiteX2164" fmla="*/ 4129687 w 11855435"/>
              <a:gd name="connsiteY2164" fmla="*/ 3686441 h 3922026"/>
              <a:gd name="connsiteX2165" fmla="*/ 4170335 w 11855435"/>
              <a:gd name="connsiteY2165" fmla="*/ 3700416 h 3922026"/>
              <a:gd name="connsiteX2166" fmla="*/ 4351768 w 11855435"/>
              <a:gd name="connsiteY2166" fmla="*/ 3712340 h 3922026"/>
              <a:gd name="connsiteX2167" fmla="*/ 4391172 w 11855435"/>
              <a:gd name="connsiteY2167" fmla="*/ 3731996 h 3922026"/>
              <a:gd name="connsiteX2168" fmla="*/ 4299961 w 11855435"/>
              <a:gd name="connsiteY2168" fmla="*/ 3759774 h 3922026"/>
              <a:gd name="connsiteX2169" fmla="*/ 4234966 w 11855435"/>
              <a:gd name="connsiteY2169" fmla="*/ 3762416 h 3922026"/>
              <a:gd name="connsiteX2170" fmla="*/ 4222956 w 11855435"/>
              <a:gd name="connsiteY2170" fmla="*/ 3764420 h 3922026"/>
              <a:gd name="connsiteX2171" fmla="*/ 4243695 w 11855435"/>
              <a:gd name="connsiteY2171" fmla="*/ 3767695 h 3922026"/>
              <a:gd name="connsiteX2172" fmla="*/ 4254626 w 11855435"/>
              <a:gd name="connsiteY2172" fmla="*/ 3766975 h 3922026"/>
              <a:gd name="connsiteX2173" fmla="*/ 4248966 w 11855435"/>
              <a:gd name="connsiteY2173" fmla="*/ 3774535 h 3922026"/>
              <a:gd name="connsiteX2174" fmla="*/ 4229865 w 11855435"/>
              <a:gd name="connsiteY2174" fmla="*/ 3775021 h 3922026"/>
              <a:gd name="connsiteX2175" fmla="*/ 4234474 w 11855435"/>
              <a:gd name="connsiteY2175" fmla="*/ 3772577 h 3922026"/>
              <a:gd name="connsiteX2176" fmla="*/ 4209452 w 11855435"/>
              <a:gd name="connsiteY2176" fmla="*/ 3773288 h 3922026"/>
              <a:gd name="connsiteX2177" fmla="*/ 4202276 w 11855435"/>
              <a:gd name="connsiteY2177" fmla="*/ 3769561 h 3922026"/>
              <a:gd name="connsiteX2178" fmla="*/ 4192763 w 11855435"/>
              <a:gd name="connsiteY2178" fmla="*/ 3769459 h 3922026"/>
              <a:gd name="connsiteX2179" fmla="*/ 4168104 w 11855435"/>
              <a:gd name="connsiteY2179" fmla="*/ 3773574 h 3922026"/>
              <a:gd name="connsiteX2180" fmla="*/ 4123717 w 11855435"/>
              <a:gd name="connsiteY2180" fmla="*/ 3775346 h 3922026"/>
              <a:gd name="connsiteX2181" fmla="*/ 4094670 w 11855435"/>
              <a:gd name="connsiteY2181" fmla="*/ 3763311 h 3922026"/>
              <a:gd name="connsiteX2182" fmla="*/ 4074085 w 11855435"/>
              <a:gd name="connsiteY2182" fmla="*/ 3760629 h 3922026"/>
              <a:gd name="connsiteX2183" fmla="*/ 4013697 w 11855435"/>
              <a:gd name="connsiteY2183" fmla="*/ 3749024 h 3922026"/>
              <a:gd name="connsiteX2184" fmla="*/ 3977483 w 11855435"/>
              <a:gd name="connsiteY2184" fmla="*/ 3743118 h 3922026"/>
              <a:gd name="connsiteX2185" fmla="*/ 3953912 w 11855435"/>
              <a:gd name="connsiteY2185" fmla="*/ 3740549 h 3922026"/>
              <a:gd name="connsiteX2186" fmla="*/ 3953651 w 11855435"/>
              <a:gd name="connsiteY2186" fmla="*/ 3733163 h 3922026"/>
              <a:gd name="connsiteX2187" fmla="*/ 4038719 w 11855435"/>
              <a:gd name="connsiteY2187" fmla="*/ 3748315 h 3922026"/>
              <a:gd name="connsiteX2188" fmla="*/ 4041025 w 11855435"/>
              <a:gd name="connsiteY2188" fmla="*/ 3747095 h 3922026"/>
              <a:gd name="connsiteX2189" fmla="*/ 4037863 w 11855435"/>
              <a:gd name="connsiteY2189" fmla="*/ 3746259 h 3922026"/>
              <a:gd name="connsiteX2190" fmla="*/ 4030687 w 11855435"/>
              <a:gd name="connsiteY2190" fmla="*/ 3742534 h 3922026"/>
              <a:gd name="connsiteX2191" fmla="*/ 4035265 w 11855435"/>
              <a:gd name="connsiteY2191" fmla="*/ 3742211 h 3922026"/>
              <a:gd name="connsiteX2192" fmla="*/ 4028204 w 11855435"/>
              <a:gd name="connsiteY2192" fmla="*/ 3740756 h 3922026"/>
              <a:gd name="connsiteX2193" fmla="*/ 3997194 w 11855435"/>
              <a:gd name="connsiteY2193" fmla="*/ 3735371 h 3922026"/>
              <a:gd name="connsiteX2194" fmla="*/ 3974889 w 11855435"/>
              <a:gd name="connsiteY2194" fmla="*/ 3727829 h 3922026"/>
              <a:gd name="connsiteX2195" fmla="*/ 3962018 w 11855435"/>
              <a:gd name="connsiteY2195" fmla="*/ 3725335 h 3922026"/>
              <a:gd name="connsiteX2196" fmla="*/ 3958852 w 11855435"/>
              <a:gd name="connsiteY2196" fmla="*/ 3725227 h 3922026"/>
              <a:gd name="connsiteX2197" fmla="*/ 3957637 w 11855435"/>
              <a:gd name="connsiteY2197" fmla="*/ 3724487 h 3922026"/>
              <a:gd name="connsiteX2198" fmla="*/ 3949373 w 11855435"/>
              <a:gd name="connsiteY2198" fmla="*/ 3722885 h 3922026"/>
              <a:gd name="connsiteX2199" fmla="*/ 3855416 w 11855435"/>
              <a:gd name="connsiteY2199" fmla="*/ 3699896 h 3922026"/>
              <a:gd name="connsiteX2200" fmla="*/ 3835004 w 11855435"/>
              <a:gd name="connsiteY2200" fmla="*/ 3698164 h 3922026"/>
              <a:gd name="connsiteX2201" fmla="*/ 3766927 w 11855435"/>
              <a:gd name="connsiteY2201" fmla="*/ 3676522 h 3922026"/>
              <a:gd name="connsiteX2202" fmla="*/ 3763981 w 11855435"/>
              <a:gd name="connsiteY2202" fmla="*/ 3678966 h 3922026"/>
              <a:gd name="connsiteX2203" fmla="*/ 3676157 w 11855435"/>
              <a:gd name="connsiteY2203" fmla="*/ 3645761 h 3922026"/>
              <a:gd name="connsiteX2204" fmla="*/ 3676380 w 11855435"/>
              <a:gd name="connsiteY2204" fmla="*/ 3644829 h 3922026"/>
              <a:gd name="connsiteX2205" fmla="*/ 3678174 w 11855435"/>
              <a:gd name="connsiteY2205" fmla="*/ 3645761 h 3922026"/>
              <a:gd name="connsiteX2206" fmla="*/ 3679149 w 11855435"/>
              <a:gd name="connsiteY2206" fmla="*/ 3645488 h 3922026"/>
              <a:gd name="connsiteX2207" fmla="*/ 3681333 w 11855435"/>
              <a:gd name="connsiteY2207" fmla="*/ 3646594 h 3922026"/>
              <a:gd name="connsiteX2208" fmla="*/ 3679431 w 11855435"/>
              <a:gd name="connsiteY2208" fmla="*/ 3645406 h 3922026"/>
              <a:gd name="connsiteX2209" fmla="*/ 3679149 w 11855435"/>
              <a:gd name="connsiteY2209" fmla="*/ 3645488 h 3922026"/>
              <a:gd name="connsiteX2210" fmla="*/ 3672865 w 11855435"/>
              <a:gd name="connsiteY2210" fmla="*/ 3642300 h 3922026"/>
              <a:gd name="connsiteX2211" fmla="*/ 3666127 w 11855435"/>
              <a:gd name="connsiteY2211" fmla="*/ 3637090 h 3922026"/>
              <a:gd name="connsiteX2212" fmla="*/ 3635955 w 11855435"/>
              <a:gd name="connsiteY2212" fmla="*/ 3625493 h 3922026"/>
              <a:gd name="connsiteX2213" fmla="*/ 3648574 w 11855435"/>
              <a:gd name="connsiteY2213" fmla="*/ 3608637 h 3922026"/>
              <a:gd name="connsiteX2214" fmla="*/ 3673020 w 11855435"/>
              <a:gd name="connsiteY2214" fmla="*/ 3619012 h 3922026"/>
              <a:gd name="connsiteX2215" fmla="*/ 3725057 w 11855435"/>
              <a:gd name="connsiteY2215" fmla="*/ 3643507 h 3922026"/>
              <a:gd name="connsiteX2216" fmla="*/ 3747179 w 11855435"/>
              <a:gd name="connsiteY2216" fmla="*/ 3649350 h 3922026"/>
              <a:gd name="connsiteX2217" fmla="*/ 3759918 w 11855435"/>
              <a:gd name="connsiteY2217" fmla="*/ 3655461 h 3922026"/>
              <a:gd name="connsiteX2218" fmla="*/ 3771877 w 11855435"/>
              <a:gd name="connsiteY2218" fmla="*/ 3660791 h 3922026"/>
              <a:gd name="connsiteX2219" fmla="*/ 3771886 w 11855435"/>
              <a:gd name="connsiteY2219" fmla="*/ 3660477 h 3922026"/>
              <a:gd name="connsiteX2220" fmla="*/ 3763517 w 11855435"/>
              <a:gd name="connsiteY2220" fmla="*/ 3630440 h 3922026"/>
              <a:gd name="connsiteX2221" fmla="*/ 3701879 w 11855435"/>
              <a:gd name="connsiteY2221" fmla="*/ 3602015 h 3922026"/>
              <a:gd name="connsiteX2222" fmla="*/ 3679688 w 11855435"/>
              <a:gd name="connsiteY2222" fmla="*/ 3603545 h 3922026"/>
              <a:gd name="connsiteX2223" fmla="*/ 3638440 w 11855435"/>
              <a:gd name="connsiteY2223" fmla="*/ 3597558 h 3922026"/>
              <a:gd name="connsiteX2224" fmla="*/ 3602212 w 11855435"/>
              <a:gd name="connsiteY2224" fmla="*/ 3579156 h 3922026"/>
              <a:gd name="connsiteX2225" fmla="*/ 3556630 w 11855435"/>
              <a:gd name="connsiteY2225" fmla="*/ 3598193 h 3922026"/>
              <a:gd name="connsiteX2226" fmla="*/ 3534439 w 11855435"/>
              <a:gd name="connsiteY2226" fmla="*/ 3599724 h 3922026"/>
              <a:gd name="connsiteX2227" fmla="*/ 3481087 w 11855435"/>
              <a:gd name="connsiteY2227" fmla="*/ 3580736 h 3922026"/>
              <a:gd name="connsiteX2228" fmla="*/ 3475936 w 11855435"/>
              <a:gd name="connsiteY2228" fmla="*/ 3562251 h 3922026"/>
              <a:gd name="connsiteX2229" fmla="*/ 3499757 w 11855435"/>
              <a:gd name="connsiteY2229" fmla="*/ 3495553 h 3922026"/>
              <a:gd name="connsiteX2230" fmla="*/ 3502161 w 11855435"/>
              <a:gd name="connsiteY2230" fmla="*/ 3463596 h 3922026"/>
              <a:gd name="connsiteX2231" fmla="*/ 3474261 w 11855435"/>
              <a:gd name="connsiteY2231" fmla="*/ 3464930 h 3922026"/>
              <a:gd name="connsiteX2232" fmla="*/ 3438721 w 11855435"/>
              <a:gd name="connsiteY2232" fmla="*/ 3459138 h 3922026"/>
              <a:gd name="connsiteX2233" fmla="*/ 3434239 w 11855435"/>
              <a:gd name="connsiteY2233" fmla="*/ 3456242 h 3922026"/>
              <a:gd name="connsiteX2234" fmla="*/ 3430572 w 11855435"/>
              <a:gd name="connsiteY2234" fmla="*/ 3459624 h 3922026"/>
              <a:gd name="connsiteX2235" fmla="*/ 3409283 w 11855435"/>
              <a:gd name="connsiteY2235" fmla="*/ 3455370 h 3922026"/>
              <a:gd name="connsiteX2236" fmla="*/ 3415043 w 11855435"/>
              <a:gd name="connsiteY2236" fmla="*/ 3453606 h 3922026"/>
              <a:gd name="connsiteX2237" fmla="*/ 3387136 w 11855435"/>
              <a:gd name="connsiteY2237" fmla="*/ 3448123 h 3922026"/>
              <a:gd name="connsiteX2238" fmla="*/ 3380183 w 11855435"/>
              <a:gd name="connsiteY2238" fmla="*/ 3441831 h 3922026"/>
              <a:gd name="connsiteX2239" fmla="*/ 3323574 w 11855435"/>
              <a:gd name="connsiteY2239" fmla="*/ 3425497 h 3922026"/>
              <a:gd name="connsiteX2240" fmla="*/ 3308381 w 11855435"/>
              <a:gd name="connsiteY2240" fmla="*/ 3424539 h 3922026"/>
              <a:gd name="connsiteX2241" fmla="*/ 3176787 w 11855435"/>
              <a:gd name="connsiteY2241" fmla="*/ 3369429 h 3922026"/>
              <a:gd name="connsiteX2242" fmla="*/ 3138254 w 11855435"/>
              <a:gd name="connsiteY2242" fmla="*/ 3353169 h 3922026"/>
              <a:gd name="connsiteX2243" fmla="*/ 3112831 w 11855435"/>
              <a:gd name="connsiteY2243" fmla="*/ 3344119 h 3922026"/>
              <a:gd name="connsiteX2244" fmla="*/ 3114515 w 11855435"/>
              <a:gd name="connsiteY2244" fmla="*/ 3335181 h 3922026"/>
              <a:gd name="connsiteX2245" fmla="*/ 3204696 w 11855435"/>
              <a:gd name="connsiteY2245" fmla="*/ 3374912 h 3922026"/>
              <a:gd name="connsiteX2246" fmla="*/ 3207574 w 11855435"/>
              <a:gd name="connsiteY2246" fmla="*/ 3374029 h 3922026"/>
              <a:gd name="connsiteX2247" fmla="*/ 3204296 w 11855435"/>
              <a:gd name="connsiteY2247" fmla="*/ 3372227 h 3922026"/>
              <a:gd name="connsiteX2248" fmla="*/ 3197345 w 11855435"/>
              <a:gd name="connsiteY2248" fmla="*/ 3365936 h 3922026"/>
              <a:gd name="connsiteX2249" fmla="*/ 3202716 w 11855435"/>
              <a:gd name="connsiteY2249" fmla="*/ 3366740 h 3922026"/>
              <a:gd name="connsiteX2250" fmla="*/ 3199826 w 11855435"/>
              <a:gd name="connsiteY2250" fmla="*/ 3364928 h 3922026"/>
              <a:gd name="connsiteX2251" fmla="*/ 3160585 w 11855435"/>
              <a:gd name="connsiteY2251" fmla="*/ 3343868 h 3922026"/>
              <a:gd name="connsiteX2252" fmla="*/ 3112528 w 11855435"/>
              <a:gd name="connsiteY2252" fmla="*/ 3321755 h 3922026"/>
              <a:gd name="connsiteX2253" fmla="*/ 3107464 w 11855435"/>
              <a:gd name="connsiteY2253" fmla="*/ 3319096 h 3922026"/>
              <a:gd name="connsiteX2254" fmla="*/ 3095553 w 11855435"/>
              <a:gd name="connsiteY2254" fmla="*/ 3323821 h 3922026"/>
              <a:gd name="connsiteX2255" fmla="*/ 2830240 w 11855435"/>
              <a:gd name="connsiteY2255" fmla="*/ 3367367 h 3922026"/>
              <a:gd name="connsiteX2256" fmla="*/ 2680103 w 11855435"/>
              <a:gd name="connsiteY2256" fmla="*/ 3396670 h 3922026"/>
              <a:gd name="connsiteX2257" fmla="*/ 2639948 w 11855435"/>
              <a:gd name="connsiteY2257" fmla="*/ 3419676 h 3922026"/>
              <a:gd name="connsiteX2258" fmla="*/ 2644247 w 11855435"/>
              <a:gd name="connsiteY2258" fmla="*/ 3426667 h 3922026"/>
              <a:gd name="connsiteX2259" fmla="*/ 2658397 w 11855435"/>
              <a:gd name="connsiteY2259" fmla="*/ 3447363 h 3922026"/>
              <a:gd name="connsiteX2260" fmla="*/ 2664175 w 11855435"/>
              <a:gd name="connsiteY2260" fmla="*/ 3446977 h 3922026"/>
              <a:gd name="connsiteX2261" fmla="*/ 2705213 w 11855435"/>
              <a:gd name="connsiteY2261" fmla="*/ 3489002 h 3922026"/>
              <a:gd name="connsiteX2262" fmla="*/ 2721684 w 11855435"/>
              <a:gd name="connsiteY2262" fmla="*/ 3507838 h 3922026"/>
              <a:gd name="connsiteX2263" fmla="*/ 2734956 w 11855435"/>
              <a:gd name="connsiteY2263" fmla="*/ 3524974 h 3922026"/>
              <a:gd name="connsiteX2264" fmla="*/ 2738688 w 11855435"/>
              <a:gd name="connsiteY2264" fmla="*/ 3528380 h 3922026"/>
              <a:gd name="connsiteX2265" fmla="*/ 2743249 w 11855435"/>
              <a:gd name="connsiteY2265" fmla="*/ 3525982 h 3922026"/>
              <a:gd name="connsiteX2266" fmla="*/ 2744984 w 11855435"/>
              <a:gd name="connsiteY2266" fmla="*/ 3517123 h 3922026"/>
              <a:gd name="connsiteX2267" fmla="*/ 2753327 w 11855435"/>
              <a:gd name="connsiteY2267" fmla="*/ 3519363 h 3922026"/>
              <a:gd name="connsiteX2268" fmla="*/ 2766189 w 11855435"/>
              <a:gd name="connsiteY2268" fmla="*/ 3535291 h 3922026"/>
              <a:gd name="connsiteX2269" fmla="*/ 2772364 w 11855435"/>
              <a:gd name="connsiteY2269" fmla="*/ 3541777 h 3922026"/>
              <a:gd name="connsiteX2270" fmla="*/ 2784258 w 11855435"/>
              <a:gd name="connsiteY2270" fmla="*/ 3540586 h 3922026"/>
              <a:gd name="connsiteX2271" fmla="*/ 2826569 w 11855435"/>
              <a:gd name="connsiteY2271" fmla="*/ 3587148 h 3922026"/>
              <a:gd name="connsiteX2272" fmla="*/ 3051274 w 11855435"/>
              <a:gd name="connsiteY2272" fmla="*/ 3750439 h 3922026"/>
              <a:gd name="connsiteX2273" fmla="*/ 3083394 w 11855435"/>
              <a:gd name="connsiteY2273" fmla="*/ 3775844 h 3922026"/>
              <a:gd name="connsiteX2274" fmla="*/ 3090868 w 11855435"/>
              <a:gd name="connsiteY2274" fmla="*/ 3805345 h 3922026"/>
              <a:gd name="connsiteX2275" fmla="*/ 3080579 w 11855435"/>
              <a:gd name="connsiteY2275" fmla="*/ 3808359 h 3922026"/>
              <a:gd name="connsiteX2276" fmla="*/ 3076029 w 11855435"/>
              <a:gd name="connsiteY2276" fmla="*/ 3811067 h 3922026"/>
              <a:gd name="connsiteX2277" fmla="*/ 3069812 w 11855435"/>
              <a:gd name="connsiteY2277" fmla="*/ 3808792 h 3922026"/>
              <a:gd name="connsiteX2278" fmla="*/ 3062267 w 11855435"/>
              <a:gd name="connsiteY2278" fmla="*/ 3803828 h 3922026"/>
              <a:gd name="connsiteX2279" fmla="*/ 3062123 w 11855435"/>
              <a:gd name="connsiteY2279" fmla="*/ 3803760 h 3922026"/>
              <a:gd name="connsiteX2280" fmla="*/ 2981629 w 11855435"/>
              <a:gd name="connsiteY2280" fmla="*/ 3760407 h 3922026"/>
              <a:gd name="connsiteX2281" fmla="*/ 2983198 w 11855435"/>
              <a:gd name="connsiteY2281" fmla="*/ 3764219 h 3922026"/>
              <a:gd name="connsiteX2282" fmla="*/ 2981497 w 11855435"/>
              <a:gd name="connsiteY2282" fmla="*/ 3763761 h 3922026"/>
              <a:gd name="connsiteX2283" fmla="*/ 2975178 w 11855435"/>
              <a:gd name="connsiteY2283" fmla="*/ 3759157 h 3922026"/>
              <a:gd name="connsiteX2284" fmla="*/ 2974854 w 11855435"/>
              <a:gd name="connsiteY2284" fmla="*/ 3761979 h 3922026"/>
              <a:gd name="connsiteX2285" fmla="*/ 2981497 w 11855435"/>
              <a:gd name="connsiteY2285" fmla="*/ 3763761 h 3922026"/>
              <a:gd name="connsiteX2286" fmla="*/ 3015188 w 11855435"/>
              <a:gd name="connsiteY2286" fmla="*/ 3788311 h 3922026"/>
              <a:gd name="connsiteX2287" fmla="*/ 3048941 w 11855435"/>
              <a:gd name="connsiteY2287" fmla="*/ 3815785 h 3922026"/>
              <a:gd name="connsiteX2288" fmla="*/ 3059822 w 11855435"/>
              <a:gd name="connsiteY2288" fmla="*/ 3820711 h 3922026"/>
              <a:gd name="connsiteX2289" fmla="*/ 3050189 w 11855435"/>
              <a:gd name="connsiteY2289" fmla="*/ 3826446 h 3922026"/>
              <a:gd name="connsiteX2290" fmla="*/ 3031607 w 11855435"/>
              <a:gd name="connsiteY2290" fmla="*/ 3816945 h 3922026"/>
              <a:gd name="connsiteX2291" fmla="*/ 3037385 w 11855435"/>
              <a:gd name="connsiteY2291" fmla="*/ 3816559 h 3922026"/>
              <a:gd name="connsiteX2292" fmla="*/ 3013004 w 11855435"/>
              <a:gd name="connsiteY2292" fmla="*/ 3804197 h 3922026"/>
              <a:gd name="connsiteX2293" fmla="*/ 3008198 w 11855435"/>
              <a:gd name="connsiteY2293" fmla="*/ 3796123 h 3922026"/>
              <a:gd name="connsiteX2294" fmla="*/ 2960085 w 11855435"/>
              <a:gd name="connsiteY2294" fmla="*/ 3765764 h 3922026"/>
              <a:gd name="connsiteX2295" fmla="*/ 2946288 w 11855435"/>
              <a:gd name="connsiteY2295" fmla="*/ 3761090 h 3922026"/>
              <a:gd name="connsiteX2296" fmla="*/ 2890286 w 11855435"/>
              <a:gd name="connsiteY2296" fmla="*/ 3718317 h 3922026"/>
              <a:gd name="connsiteX2297" fmla="*/ 2860568 w 11855435"/>
              <a:gd name="connsiteY2297" fmla="*/ 3692207 h 3922026"/>
              <a:gd name="connsiteX2298" fmla="*/ 2778107 w 11855435"/>
              <a:gd name="connsiteY2298" fmla="*/ 3640153 h 3922026"/>
              <a:gd name="connsiteX2299" fmla="*/ 2668333 w 11855435"/>
              <a:gd name="connsiteY2299" fmla="*/ 3563877 h 3922026"/>
              <a:gd name="connsiteX2300" fmla="*/ 2651589 w 11855435"/>
              <a:gd name="connsiteY2300" fmla="*/ 3550228 h 3922026"/>
              <a:gd name="connsiteX2301" fmla="*/ 2636355 w 11855435"/>
              <a:gd name="connsiteY2301" fmla="*/ 3553023 h 3922026"/>
              <a:gd name="connsiteX2302" fmla="*/ 2636498 w 11855435"/>
              <a:gd name="connsiteY2302" fmla="*/ 3567575 h 3922026"/>
              <a:gd name="connsiteX2303" fmla="*/ 2760671 w 11855435"/>
              <a:gd name="connsiteY2303" fmla="*/ 3687143 h 3922026"/>
              <a:gd name="connsiteX2304" fmla="*/ 2766634 w 11855435"/>
              <a:gd name="connsiteY2304" fmla="*/ 3700198 h 3922026"/>
              <a:gd name="connsiteX2305" fmla="*/ 2751041 w 11855435"/>
              <a:gd name="connsiteY2305" fmla="*/ 3712065 h 3922026"/>
              <a:gd name="connsiteX2306" fmla="*/ 2687587 w 11855435"/>
              <a:gd name="connsiteY2306" fmla="*/ 3695838 h 3922026"/>
              <a:gd name="connsiteX2307" fmla="*/ 2635920 w 11855435"/>
              <a:gd name="connsiteY2307" fmla="*/ 3691171 h 3922026"/>
              <a:gd name="connsiteX2308" fmla="*/ 2590936 w 11855435"/>
              <a:gd name="connsiteY2308" fmla="*/ 3681419 h 3922026"/>
              <a:gd name="connsiteX2309" fmla="*/ 2508585 w 11855435"/>
              <a:gd name="connsiteY2309" fmla="*/ 3615064 h 3922026"/>
              <a:gd name="connsiteX2310" fmla="*/ 2363357 w 11855435"/>
              <a:gd name="connsiteY2310" fmla="*/ 3499790 h 3922026"/>
              <a:gd name="connsiteX2311" fmla="*/ 2411932 w 11855435"/>
              <a:gd name="connsiteY2311" fmla="*/ 3600643 h 3922026"/>
              <a:gd name="connsiteX2312" fmla="*/ 2497373 w 11855435"/>
              <a:gd name="connsiteY2312" fmla="*/ 3661714 h 3922026"/>
              <a:gd name="connsiteX2313" fmla="*/ 2507936 w 11855435"/>
              <a:gd name="connsiteY2313" fmla="*/ 3685932 h 3922026"/>
              <a:gd name="connsiteX2314" fmla="*/ 2414949 w 11855435"/>
              <a:gd name="connsiteY2314" fmla="*/ 3633534 h 3922026"/>
              <a:gd name="connsiteX2315" fmla="*/ 2432841 w 11855435"/>
              <a:gd name="connsiteY2315" fmla="*/ 3672700 h 3922026"/>
              <a:gd name="connsiteX2316" fmla="*/ 2460364 w 11855435"/>
              <a:gd name="connsiteY2316" fmla="*/ 3686943 h 3922026"/>
              <a:gd name="connsiteX2317" fmla="*/ 2470425 w 11855435"/>
              <a:gd name="connsiteY2317" fmla="*/ 3705679 h 3922026"/>
              <a:gd name="connsiteX2318" fmla="*/ 2448506 w 11855435"/>
              <a:gd name="connsiteY2318" fmla="*/ 3713560 h 3922026"/>
              <a:gd name="connsiteX2319" fmla="*/ 2417535 w 11855435"/>
              <a:gd name="connsiteY2319" fmla="*/ 3713671 h 3922026"/>
              <a:gd name="connsiteX2320" fmla="*/ 2523095 w 11855435"/>
              <a:gd name="connsiteY2320" fmla="*/ 3812212 h 3922026"/>
              <a:gd name="connsiteX2321" fmla="*/ 2602283 w 11855435"/>
              <a:gd name="connsiteY2321" fmla="*/ 3922026 h 3922026"/>
              <a:gd name="connsiteX2322" fmla="*/ 2341721 w 11855435"/>
              <a:gd name="connsiteY2322" fmla="*/ 3718581 h 3922026"/>
              <a:gd name="connsiteX2323" fmla="*/ 2344236 w 11855435"/>
              <a:gd name="connsiteY2323" fmla="*/ 3745989 h 3922026"/>
              <a:gd name="connsiteX2324" fmla="*/ 2315850 w 11855435"/>
              <a:gd name="connsiteY2324" fmla="*/ 3735334 h 3922026"/>
              <a:gd name="connsiteX2325" fmla="*/ 2196060 w 11855435"/>
              <a:gd name="connsiteY2325" fmla="*/ 3650551 h 3922026"/>
              <a:gd name="connsiteX2326" fmla="*/ 2123341 w 11855435"/>
              <a:gd name="connsiteY2326" fmla="*/ 3559276 h 3922026"/>
              <a:gd name="connsiteX2327" fmla="*/ 2064919 w 11855435"/>
              <a:gd name="connsiteY2327" fmla="*/ 3506967 h 3922026"/>
              <a:gd name="connsiteX2328" fmla="*/ 2000317 w 11855435"/>
              <a:gd name="connsiteY2328" fmla="*/ 3465224 h 3922026"/>
              <a:gd name="connsiteX2329" fmla="*/ 1971573 w 11855435"/>
              <a:gd name="connsiteY2329" fmla="*/ 3463639 h 3922026"/>
              <a:gd name="connsiteX2330" fmla="*/ 1955044 w 11855435"/>
              <a:gd name="connsiteY2330" fmla="*/ 3517269 h 3922026"/>
              <a:gd name="connsiteX2331" fmla="*/ 1975021 w 11855435"/>
              <a:gd name="connsiteY2331" fmla="*/ 3540187 h 3922026"/>
              <a:gd name="connsiteX2332" fmla="*/ 1994206 w 11855435"/>
              <a:gd name="connsiteY2332" fmla="*/ 3619421 h 3922026"/>
              <a:gd name="connsiteX2333" fmla="*/ 2045440 w 11855435"/>
              <a:gd name="connsiteY2333" fmla="*/ 3671335 h 3922026"/>
              <a:gd name="connsiteX2334" fmla="*/ 2026614 w 11855435"/>
              <a:gd name="connsiteY2334" fmla="*/ 3673932 h 3922026"/>
              <a:gd name="connsiteX2335" fmla="*/ 1906464 w 11855435"/>
              <a:gd name="connsiteY2335" fmla="*/ 3598220 h 3922026"/>
              <a:gd name="connsiteX2336" fmla="*/ 1900213 w 11855435"/>
              <a:gd name="connsiteY2336" fmla="*/ 3556061 h 3922026"/>
              <a:gd name="connsiteX2337" fmla="*/ 1897052 w 11855435"/>
              <a:gd name="connsiteY2337" fmla="*/ 3508617 h 3922026"/>
              <a:gd name="connsiteX2338" fmla="*/ 1878944 w 11855435"/>
              <a:gd name="connsiteY2338" fmla="*/ 3493074 h 3922026"/>
              <a:gd name="connsiteX2339" fmla="*/ 1875065 w 11855435"/>
              <a:gd name="connsiteY2339" fmla="*/ 3463771 h 3922026"/>
              <a:gd name="connsiteX2340" fmla="*/ 1902803 w 11855435"/>
              <a:gd name="connsiteY2340" fmla="*/ 3454393 h 3922026"/>
              <a:gd name="connsiteX2341" fmla="*/ 1925223 w 11855435"/>
              <a:gd name="connsiteY2341" fmla="*/ 3451993 h 3922026"/>
              <a:gd name="connsiteX2342" fmla="*/ 1927308 w 11855435"/>
              <a:gd name="connsiteY2342" fmla="*/ 3435746 h 3922026"/>
              <a:gd name="connsiteX2343" fmla="*/ 1907114 w 11855435"/>
              <a:gd name="connsiteY2343" fmla="*/ 3436451 h 3922026"/>
              <a:gd name="connsiteX2344" fmla="*/ 1881103 w 11855435"/>
              <a:gd name="connsiteY2344" fmla="*/ 3438651 h 3922026"/>
              <a:gd name="connsiteX2345" fmla="*/ 1849339 w 11855435"/>
              <a:gd name="connsiteY2345" fmla="*/ 3404175 h 3922026"/>
              <a:gd name="connsiteX2346" fmla="*/ 1813986 w 11855435"/>
              <a:gd name="connsiteY2346" fmla="*/ 3369501 h 3922026"/>
              <a:gd name="connsiteX2347" fmla="*/ 1811757 w 11855435"/>
              <a:gd name="connsiteY2347" fmla="*/ 3371197 h 3922026"/>
              <a:gd name="connsiteX2348" fmla="*/ 1573035 w 11855435"/>
              <a:gd name="connsiteY2348" fmla="*/ 3379848 h 3922026"/>
              <a:gd name="connsiteX2349" fmla="*/ 1482204 w 11855435"/>
              <a:gd name="connsiteY2349" fmla="*/ 3363931 h 3922026"/>
              <a:gd name="connsiteX2350" fmla="*/ 1456190 w 11855435"/>
              <a:gd name="connsiteY2350" fmla="*/ 3366132 h 3922026"/>
              <a:gd name="connsiteX2351" fmla="*/ 1348183 w 11855435"/>
              <a:gd name="connsiteY2351" fmla="*/ 3383811 h 3922026"/>
              <a:gd name="connsiteX2352" fmla="*/ 1267701 w 11855435"/>
              <a:gd name="connsiteY2352" fmla="*/ 3324831 h 3922026"/>
              <a:gd name="connsiteX2353" fmla="*/ 1289188 w 11855435"/>
              <a:gd name="connsiteY2353" fmla="*/ 3273292 h 3922026"/>
              <a:gd name="connsiteX2354" fmla="*/ 1428960 w 11855435"/>
              <a:gd name="connsiteY2354" fmla="*/ 3199187 h 3922026"/>
              <a:gd name="connsiteX2355" fmla="*/ 1442227 w 11855435"/>
              <a:gd name="connsiteY2355" fmla="*/ 3196056 h 3922026"/>
              <a:gd name="connsiteX2356" fmla="*/ 1445679 w 11855435"/>
              <a:gd name="connsiteY2356" fmla="*/ 3191720 h 3922026"/>
              <a:gd name="connsiteX2357" fmla="*/ 1445034 w 11855435"/>
              <a:gd name="connsiteY2357" fmla="*/ 3191673 h 3922026"/>
              <a:gd name="connsiteX2358" fmla="*/ 1324417 w 11855435"/>
              <a:gd name="connsiteY2358" fmla="*/ 3200665 h 3922026"/>
              <a:gd name="connsiteX2359" fmla="*/ 1267398 w 11855435"/>
              <a:gd name="connsiteY2359" fmla="*/ 3202392 h 3922026"/>
              <a:gd name="connsiteX2360" fmla="*/ 1214319 w 11855435"/>
              <a:gd name="connsiteY2360" fmla="*/ 3206761 h 3922026"/>
              <a:gd name="connsiteX2361" fmla="*/ 1214209 w 11855435"/>
              <a:gd name="connsiteY2361" fmla="*/ 3206736 h 3922026"/>
              <a:gd name="connsiteX2362" fmla="*/ 1210114 w 11855435"/>
              <a:gd name="connsiteY2362" fmla="*/ 3207107 h 3922026"/>
              <a:gd name="connsiteX2363" fmla="*/ 1214319 w 11855435"/>
              <a:gd name="connsiteY2363" fmla="*/ 3206761 h 3922026"/>
              <a:gd name="connsiteX2364" fmla="*/ 1220174 w 11855435"/>
              <a:gd name="connsiteY2364" fmla="*/ 3208166 h 3922026"/>
              <a:gd name="connsiteX2365" fmla="*/ 1209760 w 11855435"/>
              <a:gd name="connsiteY2365" fmla="*/ 3211087 h 3922026"/>
              <a:gd name="connsiteX2366" fmla="*/ 1205665 w 11855435"/>
              <a:gd name="connsiteY2366" fmla="*/ 3211459 h 3922026"/>
              <a:gd name="connsiteX2367" fmla="*/ 1207534 w 11855435"/>
              <a:gd name="connsiteY2367" fmla="*/ 3213264 h 3922026"/>
              <a:gd name="connsiteX2368" fmla="*/ 1313290 w 11855435"/>
              <a:gd name="connsiteY2368" fmla="*/ 3211548 h 3922026"/>
              <a:gd name="connsiteX2369" fmla="*/ 1308485 w 11855435"/>
              <a:gd name="connsiteY2369" fmla="*/ 3219881 h 3922026"/>
              <a:gd name="connsiteX2370" fmla="*/ 1280178 w 11855435"/>
              <a:gd name="connsiteY2370" fmla="*/ 3218505 h 3922026"/>
              <a:gd name="connsiteX2371" fmla="*/ 1235489 w 11855435"/>
              <a:gd name="connsiteY2371" fmla="*/ 3218620 h 3922026"/>
              <a:gd name="connsiteX2372" fmla="*/ 1083175 w 11855435"/>
              <a:gd name="connsiteY2372" fmla="*/ 3218645 h 3922026"/>
              <a:gd name="connsiteX2373" fmla="*/ 1069375 w 11855435"/>
              <a:gd name="connsiteY2373" fmla="*/ 3213979 h 3922026"/>
              <a:gd name="connsiteX2374" fmla="*/ 1009019 w 11855435"/>
              <a:gd name="connsiteY2374" fmla="*/ 3207620 h 3922026"/>
              <a:gd name="connsiteX2375" fmla="*/ 998602 w 11855435"/>
              <a:gd name="connsiteY2375" fmla="*/ 3210541 h 3922026"/>
              <a:gd name="connsiteX2376" fmla="*/ 970648 w 11855435"/>
              <a:gd name="connsiteY2376" fmla="*/ 3205185 h 3922026"/>
              <a:gd name="connsiteX2377" fmla="*/ 974390 w 11855435"/>
              <a:gd name="connsiteY2377" fmla="*/ 3208794 h 3922026"/>
              <a:gd name="connsiteX2378" fmla="*/ 953013 w 11855435"/>
              <a:gd name="connsiteY2378" fmla="*/ 3204770 h 3922026"/>
              <a:gd name="connsiteX2379" fmla="*/ 951205 w 11855435"/>
              <a:gd name="connsiteY2379" fmla="*/ 3195164 h 3922026"/>
              <a:gd name="connsiteX2380" fmla="*/ 963168 w 11855435"/>
              <a:gd name="connsiteY2380" fmla="*/ 3197969 h 3922026"/>
              <a:gd name="connsiteX2381" fmla="*/ 1010883 w 11855435"/>
              <a:gd name="connsiteY2381" fmla="*/ 3198073 h 3922026"/>
              <a:gd name="connsiteX2382" fmla="*/ 1056013 w 11855435"/>
              <a:gd name="connsiteY2382" fmla="*/ 3200204 h 3922026"/>
              <a:gd name="connsiteX2383" fmla="*/ 1062250 w 11855435"/>
              <a:gd name="connsiteY2383" fmla="*/ 3202782 h 3922026"/>
              <a:gd name="connsiteX2384" fmla="*/ 1064475 w 11855435"/>
              <a:gd name="connsiteY2384" fmla="*/ 3200605 h 3922026"/>
              <a:gd name="connsiteX2385" fmla="*/ 1056013 w 11855435"/>
              <a:gd name="connsiteY2385" fmla="*/ 3200204 h 3922026"/>
              <a:gd name="connsiteX2386" fmla="*/ 1054414 w 11855435"/>
              <a:gd name="connsiteY2386" fmla="*/ 3199545 h 3922026"/>
              <a:gd name="connsiteX2387" fmla="*/ 1060734 w 11855435"/>
              <a:gd name="connsiteY2387" fmla="*/ 3196997 h 3922026"/>
              <a:gd name="connsiteX2388" fmla="*/ 1062960 w 11855435"/>
              <a:gd name="connsiteY2388" fmla="*/ 3194819 h 3922026"/>
              <a:gd name="connsiteX2389" fmla="*/ 1040760 w 11855435"/>
              <a:gd name="connsiteY2389" fmla="*/ 3191137 h 3922026"/>
              <a:gd name="connsiteX2390" fmla="*/ 1026684 w 11855435"/>
              <a:gd name="connsiteY2390" fmla="*/ 3191548 h 3922026"/>
              <a:gd name="connsiteX2391" fmla="*/ 975878 w 11855435"/>
              <a:gd name="connsiteY2391" fmla="*/ 3183291 h 3922026"/>
              <a:gd name="connsiteX2392" fmla="*/ 974273 w 11855435"/>
              <a:gd name="connsiteY2392" fmla="*/ 3182734 h 3922026"/>
              <a:gd name="connsiteX2393" fmla="*/ 954526 w 11855435"/>
              <a:gd name="connsiteY2393" fmla="*/ 3180986 h 3922026"/>
              <a:gd name="connsiteX2394" fmla="*/ 948161 w 11855435"/>
              <a:gd name="connsiteY2394" fmla="*/ 3179000 h 3922026"/>
              <a:gd name="connsiteX2395" fmla="*/ 945673 w 11855435"/>
              <a:gd name="connsiteY2395" fmla="*/ 3165770 h 3922026"/>
              <a:gd name="connsiteX2396" fmla="*/ 960667 w 11855435"/>
              <a:gd name="connsiteY2396" fmla="*/ 3168194 h 3922026"/>
              <a:gd name="connsiteX2397" fmla="*/ 960859 w 11855435"/>
              <a:gd name="connsiteY2397" fmla="*/ 3162465 h 3922026"/>
              <a:gd name="connsiteX2398" fmla="*/ 951302 w 11855435"/>
              <a:gd name="connsiteY2398" fmla="*/ 3149213 h 3922026"/>
              <a:gd name="connsiteX2399" fmla="*/ 942681 w 11855435"/>
              <a:gd name="connsiteY2399" fmla="*/ 3094195 h 3922026"/>
              <a:gd name="connsiteX2400" fmla="*/ 946634 w 11855435"/>
              <a:gd name="connsiteY2400" fmla="*/ 3085324 h 3922026"/>
              <a:gd name="connsiteX2401" fmla="*/ 1011956 w 11855435"/>
              <a:gd name="connsiteY2401" fmla="*/ 3018021 h 3922026"/>
              <a:gd name="connsiteX2402" fmla="*/ 1029420 w 11855435"/>
              <a:gd name="connsiteY2402" fmla="*/ 3013530 h 3922026"/>
              <a:gd name="connsiteX2403" fmla="*/ 1059314 w 11855435"/>
              <a:gd name="connsiteY2403" fmla="*/ 2949729 h 3922026"/>
              <a:gd name="connsiteX2404" fmla="*/ 1054356 w 11855435"/>
              <a:gd name="connsiteY2404" fmla="*/ 2947638 h 3922026"/>
              <a:gd name="connsiteX2405" fmla="*/ 960938 w 11855435"/>
              <a:gd name="connsiteY2405" fmla="*/ 2942485 h 3922026"/>
              <a:gd name="connsiteX2406" fmla="*/ 894897 w 11855435"/>
              <a:gd name="connsiteY2406" fmla="*/ 2937026 h 3922026"/>
              <a:gd name="connsiteX2407" fmla="*/ 842581 w 11855435"/>
              <a:gd name="connsiteY2407" fmla="*/ 3003227 h 3922026"/>
              <a:gd name="connsiteX2408" fmla="*/ 826844 w 11855435"/>
              <a:gd name="connsiteY2408" fmla="*/ 3000541 h 3922026"/>
              <a:gd name="connsiteX2409" fmla="*/ 838845 w 11855435"/>
              <a:gd name="connsiteY2409" fmla="*/ 2988476 h 3922026"/>
              <a:gd name="connsiteX2410" fmla="*/ 861123 w 11855435"/>
              <a:gd name="connsiteY2410" fmla="*/ 2971525 h 3922026"/>
              <a:gd name="connsiteX2411" fmla="*/ 837336 w 11855435"/>
              <a:gd name="connsiteY2411" fmla="*/ 2972031 h 3922026"/>
              <a:gd name="connsiteX2412" fmla="*/ 755629 w 11855435"/>
              <a:gd name="connsiteY2412" fmla="*/ 3016612 h 3922026"/>
              <a:gd name="connsiteX2413" fmla="*/ 670761 w 11855435"/>
              <a:gd name="connsiteY2413" fmla="*/ 3013749 h 3922026"/>
              <a:gd name="connsiteX2414" fmla="*/ 650067 w 11855435"/>
              <a:gd name="connsiteY2414" fmla="*/ 3008972 h 3922026"/>
              <a:gd name="connsiteX2415" fmla="*/ 597393 w 11855435"/>
              <a:gd name="connsiteY2415" fmla="*/ 2993341 h 3922026"/>
              <a:gd name="connsiteX2416" fmla="*/ 631600 w 11855435"/>
              <a:gd name="connsiteY2416" fmla="*/ 2911598 h 3922026"/>
              <a:gd name="connsiteX2417" fmla="*/ 816572 w 11855435"/>
              <a:gd name="connsiteY2417" fmla="*/ 2823624 h 3922026"/>
              <a:gd name="connsiteX2418" fmla="*/ 850779 w 11855435"/>
              <a:gd name="connsiteY2418" fmla="*/ 2832782 h 3922026"/>
              <a:gd name="connsiteX2419" fmla="*/ 825914 w 11855435"/>
              <a:gd name="connsiteY2419" fmla="*/ 2860500 h 3922026"/>
              <a:gd name="connsiteX2420" fmla="*/ 791994 w 11855435"/>
              <a:gd name="connsiteY2420" fmla="*/ 2880446 h 3922026"/>
              <a:gd name="connsiteX2421" fmla="*/ 944699 w 11855435"/>
              <a:gd name="connsiteY2421" fmla="*/ 2843417 h 3922026"/>
              <a:gd name="connsiteX2422" fmla="*/ 885487 w 11855435"/>
              <a:gd name="connsiteY2422" fmla="*/ 2847423 h 3922026"/>
              <a:gd name="connsiteX2423" fmla="*/ 867020 w 11855435"/>
              <a:gd name="connsiteY2423" fmla="*/ 2840950 h 3922026"/>
              <a:gd name="connsiteX2424" fmla="*/ 871691 w 11855435"/>
              <a:gd name="connsiteY2424" fmla="*/ 2813937 h 3922026"/>
              <a:gd name="connsiteX2425" fmla="*/ 889655 w 11855435"/>
              <a:gd name="connsiteY2425" fmla="*/ 2814928 h 3922026"/>
              <a:gd name="connsiteX2426" fmla="*/ 915166 w 11855435"/>
              <a:gd name="connsiteY2426" fmla="*/ 2807244 h 3922026"/>
              <a:gd name="connsiteX2427" fmla="*/ 965038 w 11855435"/>
              <a:gd name="connsiteY2427" fmla="*/ 2766362 h 3922026"/>
              <a:gd name="connsiteX2428" fmla="*/ 984872 w 11855435"/>
              <a:gd name="connsiteY2428" fmla="*/ 2774728 h 3922026"/>
              <a:gd name="connsiteX2429" fmla="*/ 1002837 w 11855435"/>
              <a:gd name="connsiteY2429" fmla="*/ 2775718 h 3922026"/>
              <a:gd name="connsiteX2430" fmla="*/ 1041285 w 11855435"/>
              <a:gd name="connsiteY2430" fmla="*/ 2714207 h 3922026"/>
              <a:gd name="connsiteX2431" fmla="*/ 1040781 w 11855435"/>
              <a:gd name="connsiteY2431" fmla="*/ 2708725 h 3922026"/>
              <a:gd name="connsiteX2432" fmla="*/ 1014912 w 11855435"/>
              <a:gd name="connsiteY2432" fmla="*/ 2725479 h 3922026"/>
              <a:gd name="connsiteX2433" fmla="*/ 994719 w 11855435"/>
              <a:gd name="connsiteY2433" fmla="*/ 2726183 h 3922026"/>
              <a:gd name="connsiteX2434" fmla="*/ 1000396 w 11855435"/>
              <a:gd name="connsiteY2434" fmla="*/ 2710134 h 3922026"/>
              <a:gd name="connsiteX2435" fmla="*/ 1090511 w 11855435"/>
              <a:gd name="connsiteY2435" fmla="*/ 2653290 h 3922026"/>
              <a:gd name="connsiteX2436" fmla="*/ 1006004 w 11855435"/>
              <a:gd name="connsiteY2436" fmla="*/ 2641357 h 3922026"/>
              <a:gd name="connsiteX2437" fmla="*/ 989906 w 11855435"/>
              <a:gd name="connsiteY2437" fmla="*/ 2647743 h 3922026"/>
              <a:gd name="connsiteX2438" fmla="*/ 916966 w 11855435"/>
              <a:gd name="connsiteY2438" fmla="*/ 2670990 h 3922026"/>
              <a:gd name="connsiteX2439" fmla="*/ 783881 w 11855435"/>
              <a:gd name="connsiteY2439" fmla="*/ 2649106 h 3922026"/>
              <a:gd name="connsiteX2440" fmla="*/ 772313 w 11855435"/>
              <a:gd name="connsiteY2440" fmla="*/ 2613926 h 3922026"/>
              <a:gd name="connsiteX2441" fmla="*/ 841948 w 11855435"/>
              <a:gd name="connsiteY2441" fmla="*/ 2528681 h 3922026"/>
              <a:gd name="connsiteX2442" fmla="*/ 867532 w 11855435"/>
              <a:gd name="connsiteY2442" fmla="*/ 2482824 h 3922026"/>
              <a:gd name="connsiteX2443" fmla="*/ 918267 w 11855435"/>
              <a:gd name="connsiteY2443" fmla="*/ 2438351 h 3922026"/>
              <a:gd name="connsiteX2444" fmla="*/ 963323 w 11855435"/>
              <a:gd name="connsiteY2444" fmla="*/ 2409930 h 3922026"/>
              <a:gd name="connsiteX2445" fmla="*/ 923514 w 11855435"/>
              <a:gd name="connsiteY2445" fmla="*/ 2378646 h 3922026"/>
              <a:gd name="connsiteX2446" fmla="*/ 781375 w 11855435"/>
              <a:gd name="connsiteY2446" fmla="*/ 2348990 h 3922026"/>
              <a:gd name="connsiteX2447" fmla="*/ 773901 w 11855435"/>
              <a:gd name="connsiteY2447" fmla="*/ 2319490 h 3922026"/>
              <a:gd name="connsiteX2448" fmla="*/ 781806 w 11855435"/>
              <a:gd name="connsiteY2448" fmla="*/ 2301746 h 3922026"/>
              <a:gd name="connsiteX2449" fmla="*/ 841452 w 11855435"/>
              <a:gd name="connsiteY2449" fmla="*/ 2250493 h 3922026"/>
              <a:gd name="connsiteX2450" fmla="*/ 959447 w 11855435"/>
              <a:gd name="connsiteY2450" fmla="*/ 2289725 h 3922026"/>
              <a:gd name="connsiteX2451" fmla="*/ 987688 w 11855435"/>
              <a:gd name="connsiteY2451" fmla="*/ 2285828 h 3922026"/>
              <a:gd name="connsiteX2452" fmla="*/ 1026492 w 11855435"/>
              <a:gd name="connsiteY2452" fmla="*/ 2306149 h 3922026"/>
              <a:gd name="connsiteX2453" fmla="*/ 1037416 w 11855435"/>
              <a:gd name="connsiteY2453" fmla="*/ 2321295 h 3922026"/>
              <a:gd name="connsiteX2454" fmla="*/ 1051644 w 11855435"/>
              <a:gd name="connsiteY2454" fmla="*/ 2307537 h 3922026"/>
              <a:gd name="connsiteX2455" fmla="*/ 1073059 w 11855435"/>
              <a:gd name="connsiteY2455" fmla="*/ 2294172 h 3922026"/>
              <a:gd name="connsiteX2456" fmla="*/ 1090378 w 11855435"/>
              <a:gd name="connsiteY2456" fmla="*/ 2275129 h 3922026"/>
              <a:gd name="connsiteX2457" fmla="*/ 1147867 w 11855435"/>
              <a:gd name="connsiteY2457" fmla="*/ 2278300 h 3922026"/>
              <a:gd name="connsiteX2458" fmla="*/ 1178191 w 11855435"/>
              <a:gd name="connsiteY2458" fmla="*/ 2258155 h 3922026"/>
              <a:gd name="connsiteX2459" fmla="*/ 1158934 w 11855435"/>
              <a:gd name="connsiteY2459" fmla="*/ 2217097 h 3922026"/>
              <a:gd name="connsiteX2460" fmla="*/ 1095481 w 11855435"/>
              <a:gd name="connsiteY2460" fmla="*/ 2200871 h 3922026"/>
              <a:gd name="connsiteX2461" fmla="*/ 984098 w 11855435"/>
              <a:gd name="connsiteY2461" fmla="*/ 2194728 h 3922026"/>
              <a:gd name="connsiteX2462" fmla="*/ 847921 w 11855435"/>
              <a:gd name="connsiteY2462" fmla="*/ 2178129 h 3922026"/>
              <a:gd name="connsiteX2463" fmla="*/ 831179 w 11855435"/>
              <a:gd name="connsiteY2463" fmla="*/ 2164478 h 3922026"/>
              <a:gd name="connsiteX2464" fmla="*/ 824054 w 11855435"/>
              <a:gd name="connsiteY2464" fmla="*/ 2158409 h 3922026"/>
              <a:gd name="connsiteX2465" fmla="*/ 805283 w 11855435"/>
              <a:gd name="connsiteY2465" fmla="*/ 2158979 h 3922026"/>
              <a:gd name="connsiteX2466" fmla="*/ 800207 w 11855435"/>
              <a:gd name="connsiteY2466" fmla="*/ 2164589 h 3922026"/>
              <a:gd name="connsiteX2467" fmla="*/ 790819 w 11855435"/>
              <a:gd name="connsiteY2467" fmla="*/ 2169211 h 3922026"/>
              <a:gd name="connsiteX2468" fmla="*/ 821552 w 11855435"/>
              <a:gd name="connsiteY2468" fmla="*/ 2169032 h 3922026"/>
              <a:gd name="connsiteX2469" fmla="*/ 816747 w 11855435"/>
              <a:gd name="connsiteY2469" fmla="*/ 2177365 h 3922026"/>
              <a:gd name="connsiteX2470" fmla="*/ 788439 w 11855435"/>
              <a:gd name="connsiteY2470" fmla="*/ 2175990 h 3922026"/>
              <a:gd name="connsiteX2471" fmla="*/ 743751 w 11855435"/>
              <a:gd name="connsiteY2471" fmla="*/ 2176105 h 3922026"/>
              <a:gd name="connsiteX2472" fmla="*/ 591435 w 11855435"/>
              <a:gd name="connsiteY2472" fmla="*/ 2176130 h 3922026"/>
              <a:gd name="connsiteX2473" fmla="*/ 577637 w 11855435"/>
              <a:gd name="connsiteY2473" fmla="*/ 2171463 h 3922026"/>
              <a:gd name="connsiteX2474" fmla="*/ 517278 w 11855435"/>
              <a:gd name="connsiteY2474" fmla="*/ 2165103 h 3922026"/>
              <a:gd name="connsiteX2475" fmla="*/ 506865 w 11855435"/>
              <a:gd name="connsiteY2475" fmla="*/ 2168026 h 3922026"/>
              <a:gd name="connsiteX2476" fmla="*/ 478909 w 11855435"/>
              <a:gd name="connsiteY2476" fmla="*/ 2162670 h 3922026"/>
              <a:gd name="connsiteX2477" fmla="*/ 482650 w 11855435"/>
              <a:gd name="connsiteY2477" fmla="*/ 2166278 h 3922026"/>
              <a:gd name="connsiteX2478" fmla="*/ 461274 w 11855435"/>
              <a:gd name="connsiteY2478" fmla="*/ 2162254 h 3922026"/>
              <a:gd name="connsiteX2479" fmla="*/ 459466 w 11855435"/>
              <a:gd name="connsiteY2479" fmla="*/ 2152648 h 3922026"/>
              <a:gd name="connsiteX2480" fmla="*/ 471429 w 11855435"/>
              <a:gd name="connsiteY2480" fmla="*/ 2155453 h 3922026"/>
              <a:gd name="connsiteX2481" fmla="*/ 519144 w 11855435"/>
              <a:gd name="connsiteY2481" fmla="*/ 2155558 h 3922026"/>
              <a:gd name="connsiteX2482" fmla="*/ 564274 w 11855435"/>
              <a:gd name="connsiteY2482" fmla="*/ 2157690 h 3922026"/>
              <a:gd name="connsiteX2483" fmla="*/ 570512 w 11855435"/>
              <a:gd name="connsiteY2483" fmla="*/ 2160265 h 3922026"/>
              <a:gd name="connsiteX2484" fmla="*/ 572736 w 11855435"/>
              <a:gd name="connsiteY2484" fmla="*/ 2158088 h 3922026"/>
              <a:gd name="connsiteX2485" fmla="*/ 564274 w 11855435"/>
              <a:gd name="connsiteY2485" fmla="*/ 2157690 h 3922026"/>
              <a:gd name="connsiteX2486" fmla="*/ 562675 w 11855435"/>
              <a:gd name="connsiteY2486" fmla="*/ 2157029 h 3922026"/>
              <a:gd name="connsiteX2487" fmla="*/ 568995 w 11855435"/>
              <a:gd name="connsiteY2487" fmla="*/ 2154480 h 3922026"/>
              <a:gd name="connsiteX2488" fmla="*/ 571222 w 11855435"/>
              <a:gd name="connsiteY2488" fmla="*/ 2152303 h 3922026"/>
              <a:gd name="connsiteX2489" fmla="*/ 462787 w 11855435"/>
              <a:gd name="connsiteY2489" fmla="*/ 2138471 h 3922026"/>
              <a:gd name="connsiteX2490" fmla="*/ 456423 w 11855435"/>
              <a:gd name="connsiteY2490" fmla="*/ 2136486 h 3922026"/>
              <a:gd name="connsiteX2491" fmla="*/ 453934 w 11855435"/>
              <a:gd name="connsiteY2491" fmla="*/ 2123254 h 3922026"/>
              <a:gd name="connsiteX2492" fmla="*/ 487698 w 11855435"/>
              <a:gd name="connsiteY2492" fmla="*/ 2128714 h 3922026"/>
              <a:gd name="connsiteX2493" fmla="*/ 451396 w 11855435"/>
              <a:gd name="connsiteY2493" fmla="*/ 2116263 h 3922026"/>
              <a:gd name="connsiteX2494" fmla="*/ 420783 w 11855435"/>
              <a:gd name="connsiteY2494" fmla="*/ 2107303 h 3922026"/>
              <a:gd name="connsiteX2495" fmla="*/ 437456 w 11855435"/>
              <a:gd name="connsiteY2495" fmla="*/ 2068226 h 3922026"/>
              <a:gd name="connsiteX2496" fmla="*/ 501054 w 11855435"/>
              <a:gd name="connsiteY2496" fmla="*/ 2008102 h 3922026"/>
              <a:gd name="connsiteX2497" fmla="*/ 572772 w 11855435"/>
              <a:gd name="connsiteY2497" fmla="*/ 1997512 h 3922026"/>
              <a:gd name="connsiteX2498" fmla="*/ 594833 w 11855435"/>
              <a:gd name="connsiteY2498" fmla="*/ 2004183 h 3922026"/>
              <a:gd name="connsiteX2499" fmla="*/ 652464 w 11855435"/>
              <a:gd name="connsiteY2499" fmla="*/ 2021906 h 3922026"/>
              <a:gd name="connsiteX2500" fmla="*/ 682791 w 11855435"/>
              <a:gd name="connsiteY2500" fmla="*/ 2001762 h 3922026"/>
              <a:gd name="connsiteX2501" fmla="*/ 697020 w 11855435"/>
              <a:gd name="connsiteY2501" fmla="*/ 1988002 h 3922026"/>
              <a:gd name="connsiteX2502" fmla="*/ 705714 w 11855435"/>
              <a:gd name="connsiteY2502" fmla="*/ 2004843 h 3922026"/>
              <a:gd name="connsiteX2503" fmla="*/ 737331 w 11855435"/>
              <a:gd name="connsiteY2503" fmla="*/ 2024768 h 3922026"/>
              <a:gd name="connsiteX2504" fmla="*/ 891546 w 11855435"/>
              <a:gd name="connsiteY2504" fmla="*/ 2004183 h 3922026"/>
              <a:gd name="connsiteX2505" fmla="*/ 959168 w 11855435"/>
              <a:gd name="connsiteY2505" fmla="*/ 1987914 h 3922026"/>
              <a:gd name="connsiteX2506" fmla="*/ 967575 w 11855435"/>
              <a:gd name="connsiteY2506" fmla="*/ 1975652 h 3922026"/>
              <a:gd name="connsiteX2507" fmla="*/ 955647 w 11855435"/>
              <a:gd name="connsiteY2507" fmla="*/ 1949541 h 3922026"/>
              <a:gd name="connsiteX2508" fmla="*/ 933227 w 11855435"/>
              <a:gd name="connsiteY2508" fmla="*/ 1951941 h 3922026"/>
              <a:gd name="connsiteX2509" fmla="*/ 896075 w 11855435"/>
              <a:gd name="connsiteY2509" fmla="*/ 1962618 h 3922026"/>
              <a:gd name="connsiteX2510" fmla="*/ 764354 w 11855435"/>
              <a:gd name="connsiteY2510" fmla="*/ 1942629 h 3922026"/>
              <a:gd name="connsiteX2511" fmla="*/ 744880 w 11855435"/>
              <a:gd name="connsiteY2511" fmla="*/ 1925191 h 3922026"/>
              <a:gd name="connsiteX2512" fmla="*/ 706938 w 11855435"/>
              <a:gd name="connsiteY2512" fmla="*/ 1901282 h 3922026"/>
              <a:gd name="connsiteX2513" fmla="*/ 677764 w 11855435"/>
              <a:gd name="connsiteY2513" fmla="*/ 1856040 h 3922026"/>
              <a:gd name="connsiteX2514" fmla="*/ 668207 w 11855435"/>
              <a:gd name="connsiteY2514" fmla="*/ 1842787 h 3922026"/>
              <a:gd name="connsiteX2515" fmla="*/ 627706 w 11855435"/>
              <a:gd name="connsiteY2515" fmla="*/ 1837462 h 3922026"/>
              <a:gd name="connsiteX2516" fmla="*/ 613040 w 11855435"/>
              <a:gd name="connsiteY2516" fmla="*/ 1836751 h 3922026"/>
              <a:gd name="connsiteX2517" fmla="*/ 568352 w 11855435"/>
              <a:gd name="connsiteY2517" fmla="*/ 1836864 h 3922026"/>
              <a:gd name="connsiteX2518" fmla="*/ 416036 w 11855435"/>
              <a:gd name="connsiteY2518" fmla="*/ 1836890 h 3922026"/>
              <a:gd name="connsiteX2519" fmla="*/ 402237 w 11855435"/>
              <a:gd name="connsiteY2519" fmla="*/ 1832223 h 3922026"/>
              <a:gd name="connsiteX2520" fmla="*/ 341880 w 11855435"/>
              <a:gd name="connsiteY2520" fmla="*/ 1825865 h 3922026"/>
              <a:gd name="connsiteX2521" fmla="*/ 331465 w 11855435"/>
              <a:gd name="connsiteY2521" fmla="*/ 1828786 h 3922026"/>
              <a:gd name="connsiteX2522" fmla="*/ 303511 w 11855435"/>
              <a:gd name="connsiteY2522" fmla="*/ 1823430 h 3922026"/>
              <a:gd name="connsiteX2523" fmla="*/ 307250 w 11855435"/>
              <a:gd name="connsiteY2523" fmla="*/ 1827039 h 3922026"/>
              <a:gd name="connsiteX2524" fmla="*/ 285875 w 11855435"/>
              <a:gd name="connsiteY2524" fmla="*/ 1823013 h 3922026"/>
              <a:gd name="connsiteX2525" fmla="*/ 284067 w 11855435"/>
              <a:gd name="connsiteY2525" fmla="*/ 1813408 h 3922026"/>
              <a:gd name="connsiteX2526" fmla="*/ 296030 w 11855435"/>
              <a:gd name="connsiteY2526" fmla="*/ 1816213 h 3922026"/>
              <a:gd name="connsiteX2527" fmla="*/ 343745 w 11855435"/>
              <a:gd name="connsiteY2527" fmla="*/ 1816319 h 3922026"/>
              <a:gd name="connsiteX2528" fmla="*/ 388875 w 11855435"/>
              <a:gd name="connsiteY2528" fmla="*/ 1818450 h 3922026"/>
              <a:gd name="connsiteX2529" fmla="*/ 395112 w 11855435"/>
              <a:gd name="connsiteY2529" fmla="*/ 1821026 h 3922026"/>
              <a:gd name="connsiteX2530" fmla="*/ 397336 w 11855435"/>
              <a:gd name="connsiteY2530" fmla="*/ 1818850 h 3922026"/>
              <a:gd name="connsiteX2531" fmla="*/ 388875 w 11855435"/>
              <a:gd name="connsiteY2531" fmla="*/ 1818450 h 3922026"/>
              <a:gd name="connsiteX2532" fmla="*/ 387277 w 11855435"/>
              <a:gd name="connsiteY2532" fmla="*/ 1817788 h 3922026"/>
              <a:gd name="connsiteX2533" fmla="*/ 393597 w 11855435"/>
              <a:gd name="connsiteY2533" fmla="*/ 1815242 h 3922026"/>
              <a:gd name="connsiteX2534" fmla="*/ 395172 w 11855435"/>
              <a:gd name="connsiteY2534" fmla="*/ 1813701 h 3922026"/>
              <a:gd name="connsiteX2535" fmla="*/ 374800 w 11855435"/>
              <a:gd name="connsiteY2535" fmla="*/ 1813881 h 3922026"/>
              <a:gd name="connsiteX2536" fmla="*/ 239487 w 11855435"/>
              <a:gd name="connsiteY2536" fmla="*/ 1793693 h 3922026"/>
              <a:gd name="connsiteX2537" fmla="*/ 201832 w 11855435"/>
              <a:gd name="connsiteY2537" fmla="*/ 1798888 h 3922026"/>
              <a:gd name="connsiteX2538" fmla="*/ 159075 w 11855435"/>
              <a:gd name="connsiteY2538" fmla="*/ 1787440 h 3922026"/>
              <a:gd name="connsiteX2539" fmla="*/ 141972 w 11855435"/>
              <a:gd name="connsiteY2539" fmla="*/ 1782861 h 3922026"/>
              <a:gd name="connsiteX2540" fmla="*/ 70758 w 11855435"/>
              <a:gd name="connsiteY2540" fmla="*/ 1798930 h 3922026"/>
              <a:gd name="connsiteX2541" fmla="*/ 21319 w 11855435"/>
              <a:gd name="connsiteY2541" fmla="*/ 1792568 h 3922026"/>
              <a:gd name="connsiteX2542" fmla="*/ 16433 w 11855435"/>
              <a:gd name="connsiteY2542" fmla="*/ 1752303 h 3922026"/>
              <a:gd name="connsiteX2543" fmla="*/ 27931 w 11855435"/>
              <a:gd name="connsiteY2543" fmla="*/ 1734756 h 3922026"/>
              <a:gd name="connsiteX2544" fmla="*/ 71336 w 11855435"/>
              <a:gd name="connsiteY2544" fmla="*/ 1675336 h 3922026"/>
              <a:gd name="connsiteX2545" fmla="*/ 98670 w 11855435"/>
              <a:gd name="connsiteY2545" fmla="*/ 1671478 h 3922026"/>
              <a:gd name="connsiteX2546" fmla="*/ 98376 w 11855435"/>
              <a:gd name="connsiteY2546" fmla="*/ 1668059 h 3922026"/>
              <a:gd name="connsiteX2547" fmla="*/ 105525 w 11855435"/>
              <a:gd name="connsiteY2547" fmla="*/ 1670510 h 3922026"/>
              <a:gd name="connsiteX2548" fmla="*/ 119568 w 11855435"/>
              <a:gd name="connsiteY2548" fmla="*/ 1668529 h 3922026"/>
              <a:gd name="connsiteX2549" fmla="*/ 108416 w 11855435"/>
              <a:gd name="connsiteY2549" fmla="*/ 1665265 h 3922026"/>
              <a:gd name="connsiteX2550" fmla="*/ 107568 w 11855435"/>
              <a:gd name="connsiteY2550" fmla="*/ 1655377 h 3922026"/>
              <a:gd name="connsiteX2551" fmla="*/ 119011 w 11855435"/>
              <a:gd name="connsiteY2551" fmla="*/ 1659300 h 3922026"/>
              <a:gd name="connsiteX2552" fmla="*/ 134767 w 11855435"/>
              <a:gd name="connsiteY2552" fmla="*/ 1660795 h 3922026"/>
              <a:gd name="connsiteX2553" fmla="*/ 134690 w 11855435"/>
              <a:gd name="connsiteY2553" fmla="*/ 1659892 h 3922026"/>
              <a:gd name="connsiteX2554" fmla="*/ 102986 w 11855435"/>
              <a:gd name="connsiteY2554" fmla="*/ 1654005 h 3922026"/>
              <a:gd name="connsiteX2555" fmla="*/ 96944 w 11855435"/>
              <a:gd name="connsiteY2555" fmla="*/ 1651418 h 3922026"/>
              <a:gd name="connsiteX2556" fmla="*/ 95774 w 11855435"/>
              <a:gd name="connsiteY2556" fmla="*/ 1637796 h 3922026"/>
              <a:gd name="connsiteX2557" fmla="*/ 116816 w 11855435"/>
              <a:gd name="connsiteY2557" fmla="*/ 1643350 h 3922026"/>
              <a:gd name="connsiteX2558" fmla="*/ 116759 w 11855435"/>
              <a:gd name="connsiteY2558" fmla="*/ 1642692 h 3922026"/>
              <a:gd name="connsiteX2559" fmla="*/ 118376 w 11855435"/>
              <a:gd name="connsiteY2559" fmla="*/ 1643247 h 3922026"/>
              <a:gd name="connsiteX2560" fmla="*/ 118252 w 11855435"/>
              <a:gd name="connsiteY2560" fmla="*/ 1642721 h 3922026"/>
              <a:gd name="connsiteX2561" fmla="*/ 130406 w 11855435"/>
              <a:gd name="connsiteY2561" fmla="*/ 1645039 h 3922026"/>
              <a:gd name="connsiteX2562" fmla="*/ 131904 w 11855435"/>
              <a:gd name="connsiteY2562" fmla="*/ 1644984 h 3922026"/>
              <a:gd name="connsiteX2563" fmla="*/ 112178 w 11855435"/>
              <a:gd name="connsiteY2563" fmla="*/ 1641321 h 3922026"/>
              <a:gd name="connsiteX2564" fmla="*/ 106137 w 11855435"/>
              <a:gd name="connsiteY2564" fmla="*/ 1638734 h 3922026"/>
              <a:gd name="connsiteX2565" fmla="*/ 104965 w 11855435"/>
              <a:gd name="connsiteY2565" fmla="*/ 1625114 h 3922026"/>
              <a:gd name="connsiteX2566" fmla="*/ 132322 w 11855435"/>
              <a:gd name="connsiteY2566" fmla="*/ 1632334 h 3922026"/>
              <a:gd name="connsiteX2567" fmla="*/ 132176 w 11855435"/>
              <a:gd name="connsiteY2567" fmla="*/ 1630646 h 3922026"/>
              <a:gd name="connsiteX2568" fmla="*/ 121368 w 11855435"/>
              <a:gd name="connsiteY2568" fmla="*/ 1628640 h 3922026"/>
              <a:gd name="connsiteX2569" fmla="*/ 121118 w 11855435"/>
              <a:gd name="connsiteY2569" fmla="*/ 1628532 h 3922026"/>
              <a:gd name="connsiteX2570" fmla="*/ 121016 w 11855435"/>
              <a:gd name="connsiteY2570" fmla="*/ 1628527 h 3922026"/>
              <a:gd name="connsiteX2571" fmla="*/ 114528 w 11855435"/>
              <a:gd name="connsiteY2571" fmla="*/ 1626805 h 3922026"/>
              <a:gd name="connsiteX2572" fmla="*/ 111479 w 11855435"/>
              <a:gd name="connsiteY2572" fmla="*/ 1613775 h 3922026"/>
              <a:gd name="connsiteX2573" fmla="*/ 114302 w 11855435"/>
              <a:gd name="connsiteY2573" fmla="*/ 1614114 h 3922026"/>
              <a:gd name="connsiteX2574" fmla="*/ 114158 w 11855435"/>
              <a:gd name="connsiteY2574" fmla="*/ 1612431 h 3922026"/>
              <a:gd name="connsiteX2575" fmla="*/ 125732 w 11855435"/>
              <a:gd name="connsiteY2575" fmla="*/ 1615486 h 3922026"/>
              <a:gd name="connsiteX2576" fmla="*/ 167814 w 11855435"/>
              <a:gd name="connsiteY2576" fmla="*/ 1620536 h 3922026"/>
              <a:gd name="connsiteX2577" fmla="*/ 255920 w 11855435"/>
              <a:gd name="connsiteY2577" fmla="*/ 1622983 h 3922026"/>
              <a:gd name="connsiteX2578" fmla="*/ 316924 w 11855435"/>
              <a:gd name="connsiteY2578" fmla="*/ 1626946 h 3922026"/>
              <a:gd name="connsiteX2579" fmla="*/ 319658 w 11855435"/>
              <a:gd name="connsiteY2579" fmla="*/ 1612811 h 3922026"/>
              <a:gd name="connsiteX2580" fmla="*/ 337840 w 11855435"/>
              <a:gd name="connsiteY2580" fmla="*/ 1616378 h 3922026"/>
              <a:gd name="connsiteX2581" fmla="*/ 335496 w 11855435"/>
              <a:gd name="connsiteY2581" fmla="*/ 1622588 h 3922026"/>
              <a:gd name="connsiteX2582" fmla="*/ 443622 w 11855435"/>
              <a:gd name="connsiteY2582" fmla="*/ 1622457 h 3922026"/>
              <a:gd name="connsiteX2583" fmla="*/ 501294 w 11855435"/>
              <a:gd name="connsiteY2583" fmla="*/ 1611096 h 3922026"/>
              <a:gd name="connsiteX2584" fmla="*/ 545079 w 11855435"/>
              <a:gd name="connsiteY2584" fmla="*/ 1606819 h 3922026"/>
              <a:gd name="connsiteX2585" fmla="*/ 540040 w 11855435"/>
              <a:gd name="connsiteY2585" fmla="*/ 1606288 h 3922026"/>
              <a:gd name="connsiteX2586" fmla="*/ 387726 w 11855435"/>
              <a:gd name="connsiteY2586" fmla="*/ 1606316 h 3922026"/>
              <a:gd name="connsiteX2587" fmla="*/ 373926 w 11855435"/>
              <a:gd name="connsiteY2587" fmla="*/ 1601648 h 3922026"/>
              <a:gd name="connsiteX2588" fmla="*/ 313569 w 11855435"/>
              <a:gd name="connsiteY2588" fmla="*/ 1595289 h 3922026"/>
              <a:gd name="connsiteX2589" fmla="*/ 303154 w 11855435"/>
              <a:gd name="connsiteY2589" fmla="*/ 1598210 h 3922026"/>
              <a:gd name="connsiteX2590" fmla="*/ 275200 w 11855435"/>
              <a:gd name="connsiteY2590" fmla="*/ 1592855 h 3922026"/>
              <a:gd name="connsiteX2591" fmla="*/ 278942 w 11855435"/>
              <a:gd name="connsiteY2591" fmla="*/ 1596463 h 3922026"/>
              <a:gd name="connsiteX2592" fmla="*/ 257563 w 11855435"/>
              <a:gd name="connsiteY2592" fmla="*/ 1592438 h 3922026"/>
              <a:gd name="connsiteX2593" fmla="*/ 256652 w 11855435"/>
              <a:gd name="connsiteY2593" fmla="*/ 1587595 h 3922026"/>
              <a:gd name="connsiteX2594" fmla="*/ 254203 w 11855435"/>
              <a:gd name="connsiteY2594" fmla="*/ 1586536 h 3922026"/>
              <a:gd name="connsiteX2595" fmla="*/ 250344 w 11855435"/>
              <a:gd name="connsiteY2595" fmla="*/ 1574307 h 3922026"/>
              <a:gd name="connsiteX2596" fmla="*/ 252604 w 11855435"/>
              <a:gd name="connsiteY2596" fmla="*/ 1566080 h 3922026"/>
              <a:gd name="connsiteX2597" fmla="*/ 250225 w 11855435"/>
              <a:gd name="connsiteY2597" fmla="*/ 1553439 h 3922026"/>
              <a:gd name="connsiteX2598" fmla="*/ 259984 w 11855435"/>
              <a:gd name="connsiteY2598" fmla="*/ 1555017 h 3922026"/>
              <a:gd name="connsiteX2599" fmla="*/ 263756 w 11855435"/>
              <a:gd name="connsiteY2599" fmla="*/ 1551639 h 3922026"/>
              <a:gd name="connsiteX2600" fmla="*/ 289079 w 11855435"/>
              <a:gd name="connsiteY2600" fmla="*/ 1541900 h 3922026"/>
              <a:gd name="connsiteX2601" fmla="*/ 359431 w 11855435"/>
              <a:gd name="connsiteY2601" fmla="*/ 1529417 h 3922026"/>
              <a:gd name="connsiteX2602" fmla="*/ 523057 w 11855435"/>
              <a:gd name="connsiteY2602" fmla="*/ 1507535 h 3922026"/>
              <a:gd name="connsiteX2603" fmla="*/ 566750 w 11855435"/>
              <a:gd name="connsiteY2603" fmla="*/ 1477219 h 3922026"/>
              <a:gd name="connsiteX2604" fmla="*/ 590106 w 11855435"/>
              <a:gd name="connsiteY2604" fmla="*/ 1433056 h 3922026"/>
              <a:gd name="connsiteX2605" fmla="*/ 616335 w 11855435"/>
              <a:gd name="connsiteY2605" fmla="*/ 1407232 h 3922026"/>
              <a:gd name="connsiteX2606" fmla="*/ 635306 w 11855435"/>
              <a:gd name="connsiteY2606" fmla="*/ 1419186 h 3922026"/>
              <a:gd name="connsiteX2607" fmla="*/ 645367 w 11855435"/>
              <a:gd name="connsiteY2607" fmla="*/ 1437922 h 3922026"/>
              <a:gd name="connsiteX2608" fmla="*/ 647092 w 11855435"/>
              <a:gd name="connsiteY2608" fmla="*/ 1430745 h 3922026"/>
              <a:gd name="connsiteX2609" fmla="*/ 712199 w 11855435"/>
              <a:gd name="connsiteY2609" fmla="*/ 1387065 h 3922026"/>
              <a:gd name="connsiteX2610" fmla="*/ 748273 w 11855435"/>
              <a:gd name="connsiteY2610" fmla="*/ 1403600 h 3922026"/>
              <a:gd name="connsiteX2611" fmla="*/ 836663 w 11855435"/>
              <a:gd name="connsiteY2611" fmla="*/ 1353933 h 3922026"/>
              <a:gd name="connsiteX2612" fmla="*/ 866989 w 11855435"/>
              <a:gd name="connsiteY2612" fmla="*/ 1333789 h 3922026"/>
              <a:gd name="connsiteX2613" fmla="*/ 882438 w 11855435"/>
              <a:gd name="connsiteY2613" fmla="*/ 1307369 h 3922026"/>
              <a:gd name="connsiteX2614" fmla="*/ 821860 w 11855435"/>
              <a:gd name="connsiteY2614" fmla="*/ 1309483 h 3922026"/>
              <a:gd name="connsiteX2615" fmla="*/ 792399 w 11855435"/>
              <a:gd name="connsiteY2615" fmla="*/ 1326039 h 3922026"/>
              <a:gd name="connsiteX2616" fmla="*/ 759844 w 11855435"/>
              <a:gd name="connsiteY2616" fmla="*/ 1347878 h 3922026"/>
              <a:gd name="connsiteX2617" fmla="*/ 748705 w 11855435"/>
              <a:gd name="connsiteY2617" fmla="*/ 1356353 h 3922026"/>
              <a:gd name="connsiteX2618" fmla="*/ 728944 w 11855435"/>
              <a:gd name="connsiteY2618" fmla="*/ 1309814 h 3922026"/>
              <a:gd name="connsiteX2619" fmla="*/ 748994 w 11855435"/>
              <a:gd name="connsiteY2619" fmla="*/ 1294557 h 3922026"/>
              <a:gd name="connsiteX2620" fmla="*/ 809286 w 11855435"/>
              <a:gd name="connsiteY2620" fmla="*/ 1263339 h 3922026"/>
              <a:gd name="connsiteX2621" fmla="*/ 819562 w 11855435"/>
              <a:gd name="connsiteY2621" fmla="*/ 1258451 h 3922026"/>
              <a:gd name="connsiteX2622" fmla="*/ 921982 w 11855435"/>
              <a:gd name="connsiteY2622" fmla="*/ 1229585 h 3922026"/>
              <a:gd name="connsiteX2623" fmla="*/ 929728 w 11855435"/>
              <a:gd name="connsiteY2623" fmla="*/ 1227915 h 3922026"/>
              <a:gd name="connsiteX2624" fmla="*/ 925621 w 11855435"/>
              <a:gd name="connsiteY2624" fmla="*/ 1210325 h 3922026"/>
              <a:gd name="connsiteX2625" fmla="*/ 908518 w 11855435"/>
              <a:gd name="connsiteY2625" fmla="*/ 1205747 h 3922026"/>
              <a:gd name="connsiteX2626" fmla="*/ 837305 w 11855435"/>
              <a:gd name="connsiteY2626" fmla="*/ 1221817 h 3922026"/>
              <a:gd name="connsiteX2627" fmla="*/ 787863 w 11855435"/>
              <a:gd name="connsiteY2627" fmla="*/ 1215455 h 3922026"/>
              <a:gd name="connsiteX2628" fmla="*/ 782978 w 11855435"/>
              <a:gd name="connsiteY2628" fmla="*/ 1175189 h 3922026"/>
              <a:gd name="connsiteX2629" fmla="*/ 794476 w 11855435"/>
              <a:gd name="connsiteY2629" fmla="*/ 1157642 h 3922026"/>
              <a:gd name="connsiteX2630" fmla="*/ 837882 w 11855435"/>
              <a:gd name="connsiteY2630" fmla="*/ 1098223 h 3922026"/>
              <a:gd name="connsiteX2631" fmla="*/ 999425 w 11855435"/>
              <a:gd name="connsiteY2631" fmla="*/ 1092587 h 3922026"/>
              <a:gd name="connsiteX2632" fmla="*/ 1040313 w 11855435"/>
              <a:gd name="connsiteY2632" fmla="*/ 1096660 h 3922026"/>
              <a:gd name="connsiteX2633" fmla="*/ 1137606 w 11855435"/>
              <a:gd name="connsiteY2633" fmla="*/ 1079072 h 3922026"/>
              <a:gd name="connsiteX2634" fmla="*/ 1227964 w 11855435"/>
              <a:gd name="connsiteY2634" fmla="*/ 1076496 h 3922026"/>
              <a:gd name="connsiteX2635" fmla="*/ 1249943 w 11855435"/>
              <a:gd name="connsiteY2635" fmla="*/ 1065838 h 3922026"/>
              <a:gd name="connsiteX2636" fmla="*/ 1309464 w 11855435"/>
              <a:gd name="connsiteY2636" fmla="*/ 1056332 h 3922026"/>
              <a:gd name="connsiteX2637" fmla="*/ 1324813 w 11855435"/>
              <a:gd name="connsiteY2637" fmla="*/ 1041445 h 3922026"/>
              <a:gd name="connsiteX2638" fmla="*/ 1364192 w 11855435"/>
              <a:gd name="connsiteY2638" fmla="*/ 1029073 h 3922026"/>
              <a:gd name="connsiteX2639" fmla="*/ 1376697 w 11855435"/>
              <a:gd name="connsiteY2639" fmla="*/ 1022492 h 3922026"/>
              <a:gd name="connsiteX2640" fmla="*/ 1374086 w 11855435"/>
              <a:gd name="connsiteY2640" fmla="*/ 1018871 h 3922026"/>
              <a:gd name="connsiteX2641" fmla="*/ 1368783 w 11855435"/>
              <a:gd name="connsiteY2641" fmla="*/ 1020123 h 3922026"/>
              <a:gd name="connsiteX2642" fmla="*/ 1357249 w 11855435"/>
              <a:gd name="connsiteY2642" fmla="*/ 1012701 h 3922026"/>
              <a:gd name="connsiteX2643" fmla="*/ 1308357 w 11855435"/>
              <a:gd name="connsiteY2643" fmla="*/ 1011449 h 3922026"/>
              <a:gd name="connsiteX2644" fmla="*/ 1249431 w 11855435"/>
              <a:gd name="connsiteY2644" fmla="*/ 999109 h 3922026"/>
              <a:gd name="connsiteX2645" fmla="*/ 1063743 w 11855435"/>
              <a:gd name="connsiteY2645" fmla="*/ 1014320 h 3922026"/>
              <a:gd name="connsiteX2646" fmla="*/ 1054329 w 11855435"/>
              <a:gd name="connsiteY2646" fmla="*/ 1015621 h 3922026"/>
              <a:gd name="connsiteX2647" fmla="*/ 1016890 w 11855435"/>
              <a:gd name="connsiteY2647" fmla="*/ 997194 h 3922026"/>
              <a:gd name="connsiteX2648" fmla="*/ 1030303 w 11855435"/>
              <a:gd name="connsiteY2648" fmla="*/ 974526 h 3922026"/>
              <a:gd name="connsiteX2649" fmla="*/ 1041319 w 11855435"/>
              <a:gd name="connsiteY2649" fmla="*/ 970287 h 3922026"/>
              <a:gd name="connsiteX2650" fmla="*/ 1039762 w 11855435"/>
              <a:gd name="connsiteY2650" fmla="*/ 962377 h 3922026"/>
              <a:gd name="connsiteX2651" fmla="*/ 1081063 w 11855435"/>
              <a:gd name="connsiteY2651" fmla="*/ 954417 h 3922026"/>
              <a:gd name="connsiteX2652" fmla="*/ 1091866 w 11855435"/>
              <a:gd name="connsiteY2652" fmla="*/ 949657 h 3922026"/>
              <a:gd name="connsiteX2653" fmla="*/ 1100931 w 11855435"/>
              <a:gd name="connsiteY2653" fmla="*/ 947123 h 3922026"/>
              <a:gd name="connsiteX2654" fmla="*/ 1101206 w 11855435"/>
              <a:gd name="connsiteY2654" fmla="*/ 947262 h 3922026"/>
              <a:gd name="connsiteX2655" fmla="*/ 1104084 w 11855435"/>
              <a:gd name="connsiteY2655" fmla="*/ 946240 h 3922026"/>
              <a:gd name="connsiteX2656" fmla="*/ 1100931 w 11855435"/>
              <a:gd name="connsiteY2656" fmla="*/ 947123 h 3922026"/>
              <a:gd name="connsiteX2657" fmla="*/ 1099989 w 11855435"/>
              <a:gd name="connsiteY2657" fmla="*/ 946641 h 3922026"/>
              <a:gd name="connsiteX2658" fmla="*/ 1097386 w 11855435"/>
              <a:gd name="connsiteY2658" fmla="*/ 947390 h 3922026"/>
              <a:gd name="connsiteX2659" fmla="*/ 1097695 w 11855435"/>
              <a:gd name="connsiteY2659" fmla="*/ 946292 h 3922026"/>
              <a:gd name="connsiteX2660" fmla="*/ 1217579 w 11855435"/>
              <a:gd name="connsiteY2660" fmla="*/ 923745 h 3922026"/>
              <a:gd name="connsiteX2661" fmla="*/ 1219461 w 11855435"/>
              <a:gd name="connsiteY2661" fmla="*/ 927034 h 3922026"/>
              <a:gd name="connsiteX2662" fmla="*/ 1309924 w 11855435"/>
              <a:gd name="connsiteY2662" fmla="*/ 914217 h 3922026"/>
              <a:gd name="connsiteX2663" fmla="*/ 1314002 w 11855435"/>
              <a:gd name="connsiteY2663" fmla="*/ 914479 h 3922026"/>
              <a:gd name="connsiteX2664" fmla="*/ 1333297 w 11855435"/>
              <a:gd name="connsiteY2664" fmla="*/ 900107 h 3922026"/>
              <a:gd name="connsiteX2665" fmla="*/ 1356653 w 11855435"/>
              <a:gd name="connsiteY2665" fmla="*/ 855943 h 3922026"/>
              <a:gd name="connsiteX2666" fmla="*/ 1382881 w 11855435"/>
              <a:gd name="connsiteY2666" fmla="*/ 830119 h 3922026"/>
              <a:gd name="connsiteX2667" fmla="*/ 1401853 w 11855435"/>
              <a:gd name="connsiteY2667" fmla="*/ 842072 h 3922026"/>
              <a:gd name="connsiteX2668" fmla="*/ 1411912 w 11855435"/>
              <a:gd name="connsiteY2668" fmla="*/ 860809 h 3922026"/>
              <a:gd name="connsiteX2669" fmla="*/ 1413637 w 11855435"/>
              <a:gd name="connsiteY2669" fmla="*/ 853631 h 3922026"/>
              <a:gd name="connsiteX2670" fmla="*/ 1478745 w 11855435"/>
              <a:gd name="connsiteY2670" fmla="*/ 809951 h 3922026"/>
              <a:gd name="connsiteX2671" fmla="*/ 1514818 w 11855435"/>
              <a:gd name="connsiteY2671" fmla="*/ 826486 h 3922026"/>
              <a:gd name="connsiteX2672" fmla="*/ 1603208 w 11855435"/>
              <a:gd name="connsiteY2672" fmla="*/ 776819 h 3922026"/>
              <a:gd name="connsiteX2673" fmla="*/ 1633534 w 11855435"/>
              <a:gd name="connsiteY2673" fmla="*/ 756675 h 3922026"/>
              <a:gd name="connsiteX2674" fmla="*/ 1648985 w 11855435"/>
              <a:gd name="connsiteY2674" fmla="*/ 730255 h 3922026"/>
              <a:gd name="connsiteX2675" fmla="*/ 1588406 w 11855435"/>
              <a:gd name="connsiteY2675" fmla="*/ 732369 h 3922026"/>
              <a:gd name="connsiteX2676" fmla="*/ 1558943 w 11855435"/>
              <a:gd name="connsiteY2676" fmla="*/ 748927 h 3922026"/>
              <a:gd name="connsiteX2677" fmla="*/ 1526389 w 11855435"/>
              <a:gd name="connsiteY2677" fmla="*/ 770765 h 3922026"/>
              <a:gd name="connsiteX2678" fmla="*/ 1515251 w 11855435"/>
              <a:gd name="connsiteY2678" fmla="*/ 779240 h 3922026"/>
              <a:gd name="connsiteX2679" fmla="*/ 1495491 w 11855435"/>
              <a:gd name="connsiteY2679" fmla="*/ 732700 h 3922026"/>
              <a:gd name="connsiteX2680" fmla="*/ 1515541 w 11855435"/>
              <a:gd name="connsiteY2680" fmla="*/ 717442 h 3922026"/>
              <a:gd name="connsiteX2681" fmla="*/ 1575832 w 11855435"/>
              <a:gd name="connsiteY2681" fmla="*/ 686226 h 3922026"/>
              <a:gd name="connsiteX2682" fmla="*/ 1586108 w 11855435"/>
              <a:gd name="connsiteY2682" fmla="*/ 681337 h 3922026"/>
              <a:gd name="connsiteX2683" fmla="*/ 1722215 w 11855435"/>
              <a:gd name="connsiteY2683" fmla="*/ 645211 h 3922026"/>
              <a:gd name="connsiteX2684" fmla="*/ 1754047 w 11855435"/>
              <a:gd name="connsiteY2684" fmla="*/ 641512 h 3922026"/>
              <a:gd name="connsiteX2685" fmla="*/ 1845958 w 11855435"/>
              <a:gd name="connsiteY2685" fmla="*/ 630219 h 3922026"/>
              <a:gd name="connsiteX2686" fmla="*/ 1869241 w 11855435"/>
              <a:gd name="connsiteY2686" fmla="*/ 624231 h 3922026"/>
              <a:gd name="connsiteX2687" fmla="*/ 1920262 w 11855435"/>
              <a:gd name="connsiteY2687" fmla="*/ 608863 h 3922026"/>
              <a:gd name="connsiteX2688" fmla="*/ 1952890 w 11855435"/>
              <a:gd name="connsiteY2688" fmla="*/ 548849 h 3922026"/>
              <a:gd name="connsiteX2689" fmla="*/ 2016487 w 11855435"/>
              <a:gd name="connsiteY2689" fmla="*/ 488725 h 3922026"/>
              <a:gd name="connsiteX2690" fmla="*/ 2295811 w 11855435"/>
              <a:gd name="connsiteY2690" fmla="*/ 455043 h 3922026"/>
              <a:gd name="connsiteX2691" fmla="*/ 2390956 w 11855435"/>
              <a:gd name="connsiteY2691" fmla="*/ 453016 h 3922026"/>
              <a:gd name="connsiteX2692" fmla="*/ 2461593 w 11855435"/>
              <a:gd name="connsiteY2692" fmla="*/ 469637 h 3922026"/>
              <a:gd name="connsiteX2693" fmla="*/ 2494794 w 11855435"/>
              <a:gd name="connsiteY2693" fmla="*/ 467832 h 3922026"/>
              <a:gd name="connsiteX2694" fmla="*/ 2648865 w 11855435"/>
              <a:gd name="connsiteY2694" fmla="*/ 432696 h 3922026"/>
              <a:gd name="connsiteX2695" fmla="*/ 2627739 w 11855435"/>
              <a:gd name="connsiteY2695" fmla="*/ 384263 h 3922026"/>
              <a:gd name="connsiteX2696" fmla="*/ 2608767 w 11855435"/>
              <a:gd name="connsiteY2696" fmla="*/ 372308 h 3922026"/>
              <a:gd name="connsiteX2697" fmla="*/ 2481572 w 11855435"/>
              <a:gd name="connsiteY2697" fmla="*/ 401653 h 3922026"/>
              <a:gd name="connsiteX2698" fmla="*/ 2393974 w 11855435"/>
              <a:gd name="connsiteY2698" fmla="*/ 395005 h 3922026"/>
              <a:gd name="connsiteX2699" fmla="*/ 2348631 w 11855435"/>
              <a:gd name="connsiteY2699" fmla="*/ 394323 h 3922026"/>
              <a:gd name="connsiteX2700" fmla="*/ 2161864 w 11855435"/>
              <a:gd name="connsiteY2700" fmla="*/ 436746 h 3922026"/>
              <a:gd name="connsiteX2701" fmla="*/ 2116017 w 11855435"/>
              <a:gd name="connsiteY2701" fmla="*/ 430581 h 3922026"/>
              <a:gd name="connsiteX2702" fmla="*/ 2199448 w 11855435"/>
              <a:gd name="connsiteY2702" fmla="*/ 378823 h 3922026"/>
              <a:gd name="connsiteX2703" fmla="*/ 2264213 w 11855435"/>
              <a:gd name="connsiteY2703" fmla="*/ 357396 h 3922026"/>
              <a:gd name="connsiteX2704" fmla="*/ 2295108 w 11855435"/>
              <a:gd name="connsiteY2704" fmla="*/ 343086 h 3922026"/>
              <a:gd name="connsiteX2705" fmla="*/ 2284378 w 11855435"/>
              <a:gd name="connsiteY2705" fmla="*/ 343647 h 3922026"/>
              <a:gd name="connsiteX2706" fmla="*/ 2280820 w 11855435"/>
              <a:gd name="connsiteY2706" fmla="*/ 339867 h 3922026"/>
              <a:gd name="connsiteX2707" fmla="*/ 2241309 w 11855435"/>
              <a:gd name="connsiteY2707" fmla="*/ 347883 h 3922026"/>
              <a:gd name="connsiteX2708" fmla="*/ 2212767 w 11855435"/>
              <a:gd name="connsiteY2708" fmla="*/ 349375 h 3922026"/>
              <a:gd name="connsiteX2709" fmla="*/ 2138620 w 11855435"/>
              <a:gd name="connsiteY2709" fmla="*/ 364900 h 3922026"/>
              <a:gd name="connsiteX2710" fmla="*/ 2104523 w 11855435"/>
              <a:gd name="connsiteY2710" fmla="*/ 370926 h 3922026"/>
              <a:gd name="connsiteX2711" fmla="*/ 2101417 w 11855435"/>
              <a:gd name="connsiteY2711" fmla="*/ 349214 h 3922026"/>
              <a:gd name="connsiteX2712" fmla="*/ 2142709 w 11855435"/>
              <a:gd name="connsiteY2712" fmla="*/ 343124 h 3922026"/>
              <a:gd name="connsiteX2713" fmla="*/ 2153642 w 11855435"/>
              <a:gd name="connsiteY2713" fmla="*/ 338835 h 3922026"/>
              <a:gd name="connsiteX2714" fmla="*/ 2162745 w 11855435"/>
              <a:gd name="connsiteY2714" fmla="*/ 336706 h 3922026"/>
              <a:gd name="connsiteX2715" fmla="*/ 2163010 w 11855435"/>
              <a:gd name="connsiteY2715" fmla="*/ 336860 h 3922026"/>
              <a:gd name="connsiteX2716" fmla="*/ 2165911 w 11855435"/>
              <a:gd name="connsiteY2716" fmla="*/ 335963 h 3922026"/>
              <a:gd name="connsiteX2717" fmla="*/ 2162745 w 11855435"/>
              <a:gd name="connsiteY2717" fmla="*/ 336706 h 3922026"/>
              <a:gd name="connsiteX2718" fmla="*/ 2161832 w 11855435"/>
              <a:gd name="connsiteY2718" fmla="*/ 336175 h 3922026"/>
              <a:gd name="connsiteX2719" fmla="*/ 2159221 w 11855435"/>
              <a:gd name="connsiteY2719" fmla="*/ 336809 h 3922026"/>
              <a:gd name="connsiteX2720" fmla="*/ 2159581 w 11855435"/>
              <a:gd name="connsiteY2720" fmla="*/ 335716 h 3922026"/>
              <a:gd name="connsiteX2721" fmla="*/ 2279415 w 11855435"/>
              <a:gd name="connsiteY2721" fmla="*/ 318608 h 3922026"/>
              <a:gd name="connsiteX2722" fmla="*/ 2281113 w 11855435"/>
              <a:gd name="connsiteY2722" fmla="*/ 322008 h 3922026"/>
              <a:gd name="connsiteX2723" fmla="*/ 2371328 w 11855435"/>
              <a:gd name="connsiteY2723" fmla="*/ 313327 h 3922026"/>
              <a:gd name="connsiteX2724" fmla="*/ 2371760 w 11855435"/>
              <a:gd name="connsiteY2724" fmla="*/ 313376 h 3922026"/>
              <a:gd name="connsiteX2725" fmla="*/ 2372463 w 11855435"/>
              <a:gd name="connsiteY2725" fmla="*/ 313143 h 3922026"/>
              <a:gd name="connsiteX2726" fmla="*/ 2407363 w 11855435"/>
              <a:gd name="connsiteY2726" fmla="*/ 315606 h 3922026"/>
              <a:gd name="connsiteX2727" fmla="*/ 2515299 w 11855435"/>
              <a:gd name="connsiteY2727" fmla="*/ 311746 h 3922026"/>
              <a:gd name="connsiteX2728" fmla="*/ 2546433 w 11855435"/>
              <a:gd name="connsiteY2728" fmla="*/ 312026 h 3922026"/>
              <a:gd name="connsiteX2729" fmla="*/ 2554345 w 11855435"/>
              <a:gd name="connsiteY2729" fmla="*/ 309992 h 3922026"/>
              <a:gd name="connsiteX2730" fmla="*/ 2561484 w 11855435"/>
              <a:gd name="connsiteY2730" fmla="*/ 311522 h 3922026"/>
              <a:gd name="connsiteX2731" fmla="*/ 2562510 w 11855435"/>
              <a:gd name="connsiteY2731" fmla="*/ 312171 h 3922026"/>
              <a:gd name="connsiteX2732" fmla="*/ 2571928 w 11855435"/>
              <a:gd name="connsiteY2732" fmla="*/ 312256 h 3922026"/>
              <a:gd name="connsiteX2733" fmla="*/ 2624762 w 11855435"/>
              <a:gd name="connsiteY2733" fmla="*/ 309953 h 3922026"/>
              <a:gd name="connsiteX2734" fmla="*/ 2624870 w 11855435"/>
              <a:gd name="connsiteY2734" fmla="*/ 309984 h 3922026"/>
              <a:gd name="connsiteX2735" fmla="*/ 2628946 w 11855435"/>
              <a:gd name="connsiteY2735" fmla="*/ 309770 h 3922026"/>
              <a:gd name="connsiteX2736" fmla="*/ 2624762 w 11855435"/>
              <a:gd name="connsiteY2736" fmla="*/ 309953 h 3922026"/>
              <a:gd name="connsiteX2737" fmla="*/ 2619011 w 11855435"/>
              <a:gd name="connsiteY2737" fmla="*/ 308307 h 3922026"/>
              <a:gd name="connsiteX2738" fmla="*/ 2629463 w 11855435"/>
              <a:gd name="connsiteY2738" fmla="*/ 305778 h 3922026"/>
              <a:gd name="connsiteX2739" fmla="*/ 2633541 w 11855435"/>
              <a:gd name="connsiteY2739" fmla="*/ 305565 h 3922026"/>
              <a:gd name="connsiteX2740" fmla="*/ 2631761 w 11855435"/>
              <a:gd name="connsiteY2740" fmla="*/ 303675 h 3922026"/>
              <a:gd name="connsiteX2741" fmla="*/ 2526786 w 11855435"/>
              <a:gd name="connsiteY2741" fmla="*/ 301232 h 3922026"/>
              <a:gd name="connsiteX2742" fmla="*/ 2531899 w 11855435"/>
              <a:gd name="connsiteY2742" fmla="*/ 293034 h 3922026"/>
              <a:gd name="connsiteX2743" fmla="*/ 2559922 w 11855435"/>
              <a:gd name="connsiteY2743" fmla="*/ 295535 h 3922026"/>
              <a:gd name="connsiteX2744" fmla="*/ 2604255 w 11855435"/>
              <a:gd name="connsiteY2744" fmla="*/ 297183 h 3922026"/>
              <a:gd name="connsiteX2745" fmla="*/ 2679327 w 11855435"/>
              <a:gd name="connsiteY2745" fmla="*/ 297966 h 3922026"/>
              <a:gd name="connsiteX2746" fmla="*/ 2749899 w 11855435"/>
              <a:gd name="connsiteY2746" fmla="*/ 302790 h 3922026"/>
              <a:gd name="connsiteX2747" fmla="*/ 2751767 w 11855435"/>
              <a:gd name="connsiteY2747" fmla="*/ 301932 h 3922026"/>
              <a:gd name="connsiteX2748" fmla="*/ 2759866 w 11855435"/>
              <a:gd name="connsiteY2748" fmla="*/ 303146 h 3922026"/>
              <a:gd name="connsiteX2749" fmla="*/ 2760483 w 11855435"/>
              <a:gd name="connsiteY2749" fmla="*/ 305158 h 3922026"/>
              <a:gd name="connsiteX2750" fmla="*/ 2768837 w 11855435"/>
              <a:gd name="connsiteY2750" fmla="*/ 308403 h 3922026"/>
              <a:gd name="connsiteX2751" fmla="*/ 2828444 w 11855435"/>
              <a:gd name="connsiteY2751" fmla="*/ 317184 h 3922026"/>
              <a:gd name="connsiteX2752" fmla="*/ 2838894 w 11855435"/>
              <a:gd name="connsiteY2752" fmla="*/ 314654 h 3922026"/>
              <a:gd name="connsiteX2753" fmla="*/ 2866402 w 11855435"/>
              <a:gd name="connsiteY2753" fmla="*/ 321145 h 3922026"/>
              <a:gd name="connsiteX2754" fmla="*/ 2862844 w 11855435"/>
              <a:gd name="connsiteY2754" fmla="*/ 317367 h 3922026"/>
              <a:gd name="connsiteX2755" fmla="*/ 2883877 w 11855435"/>
              <a:gd name="connsiteY2755" fmla="*/ 322260 h 3922026"/>
              <a:gd name="connsiteX2756" fmla="*/ 2884604 w 11855435"/>
              <a:gd name="connsiteY2756" fmla="*/ 327335 h 3922026"/>
              <a:gd name="connsiteX2757" fmla="*/ 2894514 w 11855435"/>
              <a:gd name="connsiteY2757" fmla="*/ 324207 h 3922026"/>
              <a:gd name="connsiteX2758" fmla="*/ 2917196 w 11855435"/>
              <a:gd name="connsiteY2758" fmla="*/ 331139 h 3922026"/>
              <a:gd name="connsiteX2759" fmla="*/ 2959448 w 11855435"/>
              <a:gd name="connsiteY2759" fmla="*/ 337105 h 3922026"/>
              <a:gd name="connsiteX2760" fmla="*/ 2999547 w 11855435"/>
              <a:gd name="connsiteY2760" fmla="*/ 306592 h 3922026"/>
              <a:gd name="connsiteX2761" fmla="*/ 3021466 w 11855435"/>
              <a:gd name="connsiteY2761" fmla="*/ 298711 h 3922026"/>
              <a:gd name="connsiteX2762" fmla="*/ 3081182 w 11855435"/>
              <a:gd name="connsiteY2762" fmla="*/ 300185 h 3922026"/>
              <a:gd name="connsiteX2763" fmla="*/ 3092104 w 11855435"/>
              <a:gd name="connsiteY2763" fmla="*/ 315332 h 3922026"/>
              <a:gd name="connsiteX2764" fmla="*/ 3088725 w 11855435"/>
              <a:gd name="connsiteY2764" fmla="*/ 382414 h 3922026"/>
              <a:gd name="connsiteX2765" fmla="*/ 3096197 w 11855435"/>
              <a:gd name="connsiteY2765" fmla="*/ 411913 h 3922026"/>
              <a:gd name="connsiteX2766" fmla="*/ 3123938 w 11855435"/>
              <a:gd name="connsiteY2766" fmla="*/ 402536 h 3922026"/>
              <a:gd name="connsiteX2767" fmla="*/ 3161592 w 11855435"/>
              <a:gd name="connsiteY2767" fmla="*/ 397341 h 3922026"/>
              <a:gd name="connsiteX2768" fmla="*/ 3316091 w 11855435"/>
              <a:gd name="connsiteY2768" fmla="*/ 405860 h 3922026"/>
              <a:gd name="connsiteX2769" fmla="*/ 3381628 w 11855435"/>
              <a:gd name="connsiteY2769" fmla="*/ 405838 h 3922026"/>
              <a:gd name="connsiteX2770" fmla="*/ 3463909 w 11855435"/>
              <a:gd name="connsiteY2770" fmla="*/ 419467 h 3922026"/>
              <a:gd name="connsiteX2771" fmla="*/ 3572706 w 11855435"/>
              <a:gd name="connsiteY2771" fmla="*/ 436374 h 3922026"/>
              <a:gd name="connsiteX2772" fmla="*/ 3625236 w 11855435"/>
              <a:gd name="connsiteY2772" fmla="*/ 437454 h 3922026"/>
              <a:gd name="connsiteX2773" fmla="*/ 3689348 w 11855435"/>
              <a:gd name="connsiteY2773" fmla="*/ 436110 h 3922026"/>
              <a:gd name="connsiteX2774" fmla="*/ 3686087 w 11855435"/>
              <a:gd name="connsiteY2774" fmla="*/ 430685 h 3922026"/>
              <a:gd name="connsiteX2775" fmla="*/ 3688491 w 11855435"/>
              <a:gd name="connsiteY2775" fmla="*/ 398728 h 3922026"/>
              <a:gd name="connsiteX2776" fmla="*/ 3713901 w 11855435"/>
              <a:gd name="connsiteY2776" fmla="*/ 408751 h 3922026"/>
              <a:gd name="connsiteX2777" fmla="*/ 3739884 w 11855435"/>
              <a:gd name="connsiteY2777" fmla="*/ 438352 h 3922026"/>
              <a:gd name="connsiteX2778" fmla="*/ 3822494 w 11855435"/>
              <a:gd name="connsiteY2778" fmla="*/ 457422 h 3922026"/>
              <a:gd name="connsiteX2779" fmla="*/ 3837728 w 11855435"/>
              <a:gd name="connsiteY2779" fmla="*/ 454627 h 3922026"/>
              <a:gd name="connsiteX2780" fmla="*/ 3888247 w 11855435"/>
              <a:gd name="connsiteY2780" fmla="*/ 433778 h 3922026"/>
              <a:gd name="connsiteX2781" fmla="*/ 4014219 w 11855435"/>
              <a:gd name="connsiteY2781" fmla="*/ 417090 h 3922026"/>
              <a:gd name="connsiteX2782" fmla="*/ 4073073 w 11855435"/>
              <a:gd name="connsiteY2782" fmla="*/ 422153 h 3922026"/>
              <a:gd name="connsiteX2783" fmla="*/ 4096859 w 11855435"/>
              <a:gd name="connsiteY2783" fmla="*/ 421647 h 3922026"/>
              <a:gd name="connsiteX2784" fmla="*/ 4172815 w 11855435"/>
              <a:gd name="connsiteY2784" fmla="*/ 431291 h 3922026"/>
              <a:gd name="connsiteX2785" fmla="*/ 4185464 w 11855435"/>
              <a:gd name="connsiteY2785" fmla="*/ 439261 h 3922026"/>
              <a:gd name="connsiteX2786" fmla="*/ 4196602 w 11855435"/>
              <a:gd name="connsiteY2786" fmla="*/ 430785 h 3922026"/>
              <a:gd name="connsiteX2787" fmla="*/ 4230377 w 11855435"/>
              <a:gd name="connsiteY2787" fmla="*/ 396286 h 3922026"/>
              <a:gd name="connsiteX2788" fmla="*/ 4320635 w 11855435"/>
              <a:gd name="connsiteY2788" fmla="*/ 353994 h 3922026"/>
              <a:gd name="connsiteX2789" fmla="*/ 4369572 w 11855435"/>
              <a:gd name="connsiteY2789" fmla="*/ 354874 h 3922026"/>
              <a:gd name="connsiteX2790" fmla="*/ 4435613 w 11855435"/>
              <a:gd name="connsiteY2790" fmla="*/ 360334 h 3922026"/>
              <a:gd name="connsiteX2791" fmla="*/ 4467591 w 11855435"/>
              <a:gd name="connsiteY2791" fmla="*/ 371188 h 3922026"/>
              <a:gd name="connsiteX2792" fmla="*/ 4503881 w 11855435"/>
              <a:gd name="connsiteY2792" fmla="*/ 364099 h 3922026"/>
              <a:gd name="connsiteX2793" fmla="*/ 4544770 w 11855435"/>
              <a:gd name="connsiteY2793" fmla="*/ 368172 h 3922026"/>
              <a:gd name="connsiteX2794" fmla="*/ 4548363 w 11855435"/>
              <a:gd name="connsiteY2794" fmla="*/ 368371 h 3922026"/>
              <a:gd name="connsiteX2795" fmla="*/ 4579698 w 11855435"/>
              <a:gd name="connsiteY2795" fmla="*/ 373252 h 3922026"/>
              <a:gd name="connsiteX2796" fmla="*/ 4589988 w 11855435"/>
              <a:gd name="connsiteY2796" fmla="*/ 379059 h 3922026"/>
              <a:gd name="connsiteX2797" fmla="*/ 4631283 w 11855435"/>
              <a:gd name="connsiteY2797" fmla="*/ 362549 h 3922026"/>
              <a:gd name="connsiteX2798" fmla="*/ 4676042 w 11855435"/>
              <a:gd name="connsiteY2798" fmla="*/ 362565 h 3922026"/>
              <a:gd name="connsiteX2799" fmla="*/ 4805426 w 11855435"/>
              <a:gd name="connsiteY2799" fmla="*/ 349913 h 3922026"/>
              <a:gd name="connsiteX2800" fmla="*/ 4822131 w 11855435"/>
              <a:gd name="connsiteY2800" fmla="*/ 347876 h 3922026"/>
              <a:gd name="connsiteX2801" fmla="*/ 4831336 w 11855435"/>
              <a:gd name="connsiteY2801" fmla="*/ 352696 h 3922026"/>
              <a:gd name="connsiteX2802" fmla="*/ 4835886 w 11855435"/>
              <a:gd name="connsiteY2802" fmla="*/ 352637 h 3922026"/>
              <a:gd name="connsiteX2803" fmla="*/ 4863441 w 11855435"/>
              <a:gd name="connsiteY2803" fmla="*/ 355293 h 3922026"/>
              <a:gd name="connsiteX2804" fmla="*/ 4903529 w 11855435"/>
              <a:gd name="connsiteY2804" fmla="*/ 339513 h 3922026"/>
              <a:gd name="connsiteX2805" fmla="*/ 4990996 w 11855435"/>
              <a:gd name="connsiteY2805" fmla="*/ 338232 h 3922026"/>
              <a:gd name="connsiteX2806" fmla="*/ 5003147 w 11855435"/>
              <a:gd name="connsiteY2806" fmla="*/ 330883 h 3922026"/>
              <a:gd name="connsiteX2807" fmla="*/ 5025924 w 11855435"/>
              <a:gd name="connsiteY2807" fmla="*/ 335927 h 3922026"/>
              <a:gd name="connsiteX2808" fmla="*/ 5045655 w 11855435"/>
              <a:gd name="connsiteY2808" fmla="*/ 358938 h 3922026"/>
              <a:gd name="connsiteX2809" fmla="*/ 5117936 w 11855435"/>
              <a:gd name="connsiteY2809" fmla="*/ 361463 h 3922026"/>
              <a:gd name="connsiteX2810" fmla="*/ 5139503 w 11855435"/>
              <a:gd name="connsiteY2810" fmla="*/ 352185 h 3922026"/>
              <a:gd name="connsiteX2811" fmla="*/ 5182937 w 11855435"/>
              <a:gd name="connsiteY2811" fmla="*/ 342587 h 3922026"/>
              <a:gd name="connsiteX2812" fmla="*/ 5226062 w 11855435"/>
              <a:gd name="connsiteY2812" fmla="*/ 345539 h 3922026"/>
              <a:gd name="connsiteX2813" fmla="*/ 5264342 w 11855435"/>
              <a:gd name="connsiteY2813" fmla="*/ 312715 h 3922026"/>
              <a:gd name="connsiteX2814" fmla="*/ 5285910 w 11855435"/>
              <a:gd name="connsiteY2814" fmla="*/ 303437 h 3922026"/>
              <a:gd name="connsiteX2815" fmla="*/ 5346349 w 11855435"/>
              <a:gd name="connsiteY2815" fmla="*/ 300758 h 3922026"/>
              <a:gd name="connsiteX2816" fmla="*/ 5358491 w 11855435"/>
              <a:gd name="connsiteY2816" fmla="*/ 314919 h 3922026"/>
              <a:gd name="connsiteX2817" fmla="*/ 5359981 w 11855435"/>
              <a:gd name="connsiteY2817" fmla="*/ 381215 h 3922026"/>
              <a:gd name="connsiteX2818" fmla="*/ 5369688 w 11855435"/>
              <a:gd name="connsiteY2818" fmla="*/ 409750 h 3922026"/>
              <a:gd name="connsiteX2819" fmla="*/ 5397027 w 11855435"/>
              <a:gd name="connsiteY2819" fmla="*/ 398596 h 3922026"/>
              <a:gd name="connsiteX2820" fmla="*/ 5434689 w 11855435"/>
              <a:gd name="connsiteY2820" fmla="*/ 390874 h 3922026"/>
              <a:gd name="connsiteX2821" fmla="*/ 5591403 w 11855435"/>
              <a:gd name="connsiteY2821" fmla="*/ 388576 h 3922026"/>
              <a:gd name="connsiteX2822" fmla="*/ 5657613 w 11855435"/>
              <a:gd name="connsiteY2822" fmla="*/ 384020 h 3922026"/>
              <a:gd name="connsiteX2823" fmla="*/ 5741737 w 11855435"/>
              <a:gd name="connsiteY2823" fmla="*/ 391749 h 3922026"/>
              <a:gd name="connsiteX2824" fmla="*/ 5852889 w 11855435"/>
              <a:gd name="connsiteY2824" fmla="*/ 400874 h 3922026"/>
              <a:gd name="connsiteX2825" fmla="*/ 5906039 w 11855435"/>
              <a:gd name="connsiteY2825" fmla="*/ 398303 h 3922026"/>
              <a:gd name="connsiteX2826" fmla="*/ 6106787 w 11855435"/>
              <a:gd name="connsiteY2826" fmla="*/ 404321 h 3922026"/>
              <a:gd name="connsiteX2827" fmla="*/ 6121973 w 11855435"/>
              <a:gd name="connsiteY2827" fmla="*/ 400514 h 3922026"/>
              <a:gd name="connsiteX2828" fmla="*/ 6171487 w 11855435"/>
              <a:gd name="connsiteY2828" fmla="*/ 376487 h 3922026"/>
              <a:gd name="connsiteX2829" fmla="*/ 6297536 w 11855435"/>
              <a:gd name="connsiteY2829" fmla="*/ 351338 h 3922026"/>
              <a:gd name="connsiteX2830" fmla="*/ 6357366 w 11855435"/>
              <a:gd name="connsiteY2830" fmla="*/ 352253 h 3922026"/>
              <a:gd name="connsiteX2831" fmla="*/ 6381360 w 11855435"/>
              <a:gd name="connsiteY2831" fmla="*/ 350109 h 3922026"/>
              <a:gd name="connsiteX2832" fmla="*/ 6458804 w 11855435"/>
              <a:gd name="connsiteY2832" fmla="*/ 354351 h 3922026"/>
              <a:gd name="connsiteX2833" fmla="*/ 6472164 w 11855435"/>
              <a:gd name="connsiteY2833" fmla="*/ 361324 h 3922026"/>
              <a:gd name="connsiteX2834" fmla="*/ 6482797 w 11855435"/>
              <a:gd name="connsiteY2834" fmla="*/ 352207 h 3922026"/>
              <a:gd name="connsiteX2835" fmla="*/ 6514398 w 11855435"/>
              <a:gd name="connsiteY2835" fmla="*/ 315896 h 3922026"/>
              <a:gd name="connsiteX2836" fmla="*/ 6602494 w 11855435"/>
              <a:gd name="connsiteY2836" fmla="*/ 268002 h 3922026"/>
              <a:gd name="connsiteX2837" fmla="*/ 6651998 w 11855435"/>
              <a:gd name="connsiteY2837" fmla="*/ 265484 h 3922026"/>
              <a:gd name="connsiteX2838" fmla="*/ 6719117 w 11855435"/>
              <a:gd name="connsiteY2838" fmla="*/ 266292 h 3922026"/>
              <a:gd name="connsiteX2839" fmla="*/ 6752218 w 11855435"/>
              <a:gd name="connsiteY2839" fmla="*/ 274770 h 3922026"/>
              <a:gd name="connsiteX2840" fmla="*/ 6788362 w 11855435"/>
              <a:gd name="connsiteY2840" fmla="*/ 265278 h 3922026"/>
              <a:gd name="connsiteX2841" fmla="*/ 6829971 w 11855435"/>
              <a:gd name="connsiteY2841" fmla="*/ 266459 h 3922026"/>
              <a:gd name="connsiteX2842" fmla="*/ 6833614 w 11855435"/>
              <a:gd name="connsiteY2842" fmla="*/ 266406 h 3922026"/>
              <a:gd name="connsiteX2843" fmla="*/ 6961163 w 11855435"/>
              <a:gd name="connsiteY2843" fmla="*/ 286045 h 3922026"/>
              <a:gd name="connsiteX2844" fmla="*/ 7021311 w 11855435"/>
              <a:gd name="connsiteY2844" fmla="*/ 252900 h 3922026"/>
              <a:gd name="connsiteX2845" fmla="*/ 7058674 w 11855435"/>
              <a:gd name="connsiteY2845" fmla="*/ 236221 h 3922026"/>
              <a:gd name="connsiteX2846" fmla="*/ 7184714 w 11855435"/>
              <a:gd name="connsiteY2846" fmla="*/ 232581 h 3922026"/>
              <a:gd name="connsiteX2847" fmla="*/ 7250014 w 11855435"/>
              <a:gd name="connsiteY2847" fmla="*/ 222661 h 3922026"/>
              <a:gd name="connsiteX2848" fmla="*/ 7315916 w 11855435"/>
              <a:gd name="connsiteY2848" fmla="*/ 230657 h 3922026"/>
              <a:gd name="connsiteX2849" fmla="*/ 7446500 w 11855435"/>
              <a:gd name="connsiteY2849" fmla="*/ 253836 h 3922026"/>
              <a:gd name="connsiteX2850" fmla="*/ 7535777 w 11855435"/>
              <a:gd name="connsiteY2850" fmla="*/ 284789 h 3922026"/>
              <a:gd name="connsiteX2851" fmla="*/ 7522689 w 11855435"/>
              <a:gd name="connsiteY2851" fmla="*/ 351299 h 3922026"/>
              <a:gd name="connsiteX2852" fmla="*/ 7513599 w 11855435"/>
              <a:gd name="connsiteY2852" fmla="*/ 359920 h 3922026"/>
              <a:gd name="connsiteX2853" fmla="*/ 7523776 w 11855435"/>
              <a:gd name="connsiteY2853" fmla="*/ 363875 h 3922026"/>
              <a:gd name="connsiteX2854" fmla="*/ 7549701 w 11855435"/>
              <a:gd name="connsiteY2854" fmla="*/ 346403 h 3922026"/>
              <a:gd name="connsiteX2855" fmla="*/ 7622308 w 11855435"/>
              <a:gd name="connsiteY2855" fmla="*/ 382241 h 3922026"/>
              <a:gd name="connsiteX2856" fmla="*/ 7628558 w 11855435"/>
              <a:gd name="connsiteY2856" fmla="*/ 380998 h 3922026"/>
              <a:gd name="connsiteX2857" fmla="*/ 7655437 w 11855435"/>
              <a:gd name="connsiteY2857" fmla="*/ 375654 h 3922026"/>
              <a:gd name="connsiteX2858" fmla="*/ 7721446 w 11855435"/>
              <a:gd name="connsiteY2858" fmla="*/ 399820 h 3922026"/>
              <a:gd name="connsiteX2859" fmla="*/ 7739320 w 11855435"/>
              <a:gd name="connsiteY2859" fmla="*/ 340002 h 3922026"/>
              <a:gd name="connsiteX2860" fmla="*/ 7796576 w 11855435"/>
              <a:gd name="connsiteY2860" fmla="*/ 272353 h 3922026"/>
              <a:gd name="connsiteX2861" fmla="*/ 7854381 w 11855435"/>
              <a:gd name="connsiteY2861" fmla="*/ 248542 h 3922026"/>
              <a:gd name="connsiteX2862" fmla="*/ 7853875 w 11855435"/>
              <a:gd name="connsiteY2862" fmla="*/ 229667 h 3922026"/>
              <a:gd name="connsiteX2863" fmla="*/ 7898342 w 11855435"/>
              <a:gd name="connsiteY2863" fmla="*/ 177210 h 3922026"/>
              <a:gd name="connsiteX2864" fmla="*/ 7949728 w 11855435"/>
              <a:gd name="connsiteY2864" fmla="*/ 148352 h 3922026"/>
              <a:gd name="connsiteX2865" fmla="*/ 8014019 w 11855435"/>
              <a:gd name="connsiteY2865" fmla="*/ 85297 h 3922026"/>
              <a:gd name="connsiteX2866" fmla="*/ 8127706 w 11855435"/>
              <a:gd name="connsiteY2866" fmla="*/ 44192 h 3922026"/>
              <a:gd name="connsiteX2867" fmla="*/ 8144130 w 11855435"/>
              <a:gd name="connsiteY2867" fmla="*/ 41660 h 3922026"/>
              <a:gd name="connsiteX2868" fmla="*/ 8142513 w 11855435"/>
              <a:gd name="connsiteY2868" fmla="*/ 30336 h 3922026"/>
              <a:gd name="connsiteX2869" fmla="*/ 8164499 w 11855435"/>
              <a:gd name="connsiteY2869" fmla="*/ 27097 h 3922026"/>
              <a:gd name="connsiteX2870" fmla="*/ 8170321 w 11855435"/>
              <a:gd name="connsiteY2870" fmla="*/ 24813 h 3922026"/>
              <a:gd name="connsiteX2871" fmla="*/ 8175168 w 11855435"/>
              <a:gd name="connsiteY2871" fmla="*/ 23680 h 3922026"/>
              <a:gd name="connsiteX2872" fmla="*/ 8175309 w 11855435"/>
              <a:gd name="connsiteY2872" fmla="*/ 23763 h 3922026"/>
              <a:gd name="connsiteX2873" fmla="*/ 8176854 w 11855435"/>
              <a:gd name="connsiteY2873" fmla="*/ 23285 h 3922026"/>
              <a:gd name="connsiteX2874" fmla="*/ 8175168 w 11855435"/>
              <a:gd name="connsiteY2874" fmla="*/ 23680 h 3922026"/>
              <a:gd name="connsiteX2875" fmla="*/ 8174682 w 11855435"/>
              <a:gd name="connsiteY2875" fmla="*/ 23399 h 3922026"/>
              <a:gd name="connsiteX2876" fmla="*/ 8173293 w 11855435"/>
              <a:gd name="connsiteY2876" fmla="*/ 23736 h 3922026"/>
              <a:gd name="connsiteX2877" fmla="*/ 8173484 w 11855435"/>
              <a:gd name="connsiteY2877" fmla="*/ 23155 h 3922026"/>
              <a:gd name="connsiteX2878" fmla="*/ 8237293 w 11855435"/>
              <a:gd name="connsiteY2878" fmla="*/ 14054 h 3922026"/>
              <a:gd name="connsiteX2879" fmla="*/ 8238198 w 11855435"/>
              <a:gd name="connsiteY2879" fmla="*/ 15866 h 3922026"/>
              <a:gd name="connsiteX2880" fmla="*/ 8286236 w 11855435"/>
              <a:gd name="connsiteY2880" fmla="*/ 11250 h 3922026"/>
              <a:gd name="connsiteX2881" fmla="*/ 8298987 w 11855435"/>
              <a:gd name="connsiteY2881" fmla="*/ 12696 h 3922026"/>
              <a:gd name="connsiteX2882" fmla="*/ 8362897 w 11855435"/>
              <a:gd name="connsiteY2882" fmla="*/ 10421 h 3922026"/>
              <a:gd name="connsiteX2883" fmla="*/ 8393051 w 11855435"/>
              <a:gd name="connsiteY2883" fmla="*/ 10697 h 3922026"/>
              <a:gd name="connsiteX2884" fmla="*/ 8421184 w 11855435"/>
              <a:gd name="connsiteY2884" fmla="*/ 9474 h 3922026"/>
              <a:gd name="connsiteX2885" fmla="*/ 8421241 w 11855435"/>
              <a:gd name="connsiteY2885" fmla="*/ 9492 h 3922026"/>
              <a:gd name="connsiteX2886" fmla="*/ 8423412 w 11855435"/>
              <a:gd name="connsiteY2886" fmla="*/ 9378 h 3922026"/>
              <a:gd name="connsiteX2887" fmla="*/ 8421184 w 11855435"/>
              <a:gd name="connsiteY2887" fmla="*/ 9474 h 3922026"/>
              <a:gd name="connsiteX2888" fmla="*/ 8418121 w 11855435"/>
              <a:gd name="connsiteY2888" fmla="*/ 8598 h 3922026"/>
              <a:gd name="connsiteX2889" fmla="*/ 8423687 w 11855435"/>
              <a:gd name="connsiteY2889" fmla="*/ 7252 h 3922026"/>
              <a:gd name="connsiteX2890" fmla="*/ 8425859 w 11855435"/>
              <a:gd name="connsiteY2890" fmla="*/ 7138 h 3922026"/>
              <a:gd name="connsiteX2891" fmla="*/ 8424910 w 11855435"/>
              <a:gd name="connsiteY2891" fmla="*/ 6133 h 3922026"/>
              <a:gd name="connsiteX2892" fmla="*/ 8369014 w 11855435"/>
              <a:gd name="connsiteY2892" fmla="*/ 4823 h 3922026"/>
              <a:gd name="connsiteX2893" fmla="*/ 8371738 w 11855435"/>
              <a:gd name="connsiteY2893" fmla="*/ 458 h 3922026"/>
              <a:gd name="connsiteX2894" fmla="*/ 8386660 w 11855435"/>
              <a:gd name="connsiteY2894" fmla="*/ 1792 h 3922026"/>
              <a:gd name="connsiteX2895" fmla="*/ 8395058 w 11855435"/>
              <a:gd name="connsiteY2895" fmla="*/ 430 h 392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</a:cxnLst>
            <a:rect l="l" t="t" r="r" b="b"/>
            <a:pathLst>
              <a:path w="11855435" h="3922026">
                <a:moveTo>
                  <a:pt x="6243358" y="3576829"/>
                </a:moveTo>
                <a:cubicBezTo>
                  <a:pt x="6235157" y="3591988"/>
                  <a:pt x="6262723" y="3590419"/>
                  <a:pt x="6251037" y="3602459"/>
                </a:cubicBezTo>
                <a:lnTo>
                  <a:pt x="6251033" y="3602462"/>
                </a:lnTo>
                <a:lnTo>
                  <a:pt x="6251308" y="3602684"/>
                </a:lnTo>
                <a:cubicBezTo>
                  <a:pt x="6255745" y="3605790"/>
                  <a:pt x="6260273" y="3608475"/>
                  <a:pt x="6264042" y="3609951"/>
                </a:cubicBezTo>
                <a:cubicBezTo>
                  <a:pt x="6260615" y="3603740"/>
                  <a:pt x="6268152" y="3606693"/>
                  <a:pt x="6268882" y="3603328"/>
                </a:cubicBezTo>
                <a:cubicBezTo>
                  <a:pt x="6272647" y="3604804"/>
                  <a:pt x="6271535" y="3606800"/>
                  <a:pt x="6275688" y="3609645"/>
                </a:cubicBezTo>
                <a:cubicBezTo>
                  <a:pt x="6281725" y="3613222"/>
                  <a:pt x="6268152" y="3606693"/>
                  <a:pt x="6273077" y="3612272"/>
                </a:cubicBezTo>
                <a:cubicBezTo>
                  <a:pt x="6289305" y="3622275"/>
                  <a:pt x="6303992" y="3626808"/>
                  <a:pt x="6319107" y="3638809"/>
                </a:cubicBezTo>
                <a:lnTo>
                  <a:pt x="6323556" y="3639687"/>
                </a:lnTo>
                <a:lnTo>
                  <a:pt x="6306654" y="3631053"/>
                </a:lnTo>
                <a:cubicBezTo>
                  <a:pt x="6283562" y="3616115"/>
                  <a:pt x="6262258" y="3598444"/>
                  <a:pt x="6243358" y="3576829"/>
                </a:cubicBezTo>
                <a:close/>
                <a:moveTo>
                  <a:pt x="6185871" y="3576465"/>
                </a:moveTo>
                <a:lnTo>
                  <a:pt x="6192060" y="3579700"/>
                </a:lnTo>
                <a:lnTo>
                  <a:pt x="6188983" y="3577771"/>
                </a:lnTo>
                <a:close/>
                <a:moveTo>
                  <a:pt x="6050189" y="3518445"/>
                </a:moveTo>
                <a:lnTo>
                  <a:pt x="6059740" y="3524753"/>
                </a:lnTo>
                <a:lnTo>
                  <a:pt x="6060488" y="3524620"/>
                </a:lnTo>
                <a:close/>
                <a:moveTo>
                  <a:pt x="6592793" y="3495054"/>
                </a:moveTo>
                <a:lnTo>
                  <a:pt x="6589360" y="3499432"/>
                </a:lnTo>
                <a:cubicBezTo>
                  <a:pt x="6586121" y="3501658"/>
                  <a:pt x="6586757" y="3500511"/>
                  <a:pt x="6589638" y="3497718"/>
                </a:cubicBezTo>
                <a:close/>
                <a:moveTo>
                  <a:pt x="7329456" y="3490159"/>
                </a:moveTo>
                <a:lnTo>
                  <a:pt x="7315012" y="3493970"/>
                </a:lnTo>
                <a:lnTo>
                  <a:pt x="7322324" y="3492846"/>
                </a:lnTo>
                <a:close/>
                <a:moveTo>
                  <a:pt x="6658310" y="3469410"/>
                </a:moveTo>
                <a:lnTo>
                  <a:pt x="6656575" y="3469754"/>
                </a:lnTo>
                <a:lnTo>
                  <a:pt x="6658098" y="3470451"/>
                </a:lnTo>
                <a:close/>
                <a:moveTo>
                  <a:pt x="2614447" y="3429966"/>
                </a:moveTo>
                <a:lnTo>
                  <a:pt x="2605099" y="3433127"/>
                </a:lnTo>
                <a:cubicBezTo>
                  <a:pt x="2609949" y="3447029"/>
                  <a:pt x="2617116" y="3456970"/>
                  <a:pt x="2627052" y="3462972"/>
                </a:cubicBezTo>
                <a:lnTo>
                  <a:pt x="2648647" y="3466455"/>
                </a:lnTo>
                <a:lnTo>
                  <a:pt x="2642655" y="3459608"/>
                </a:lnTo>
                <a:lnTo>
                  <a:pt x="2638473" y="3460872"/>
                </a:lnTo>
                <a:close/>
                <a:moveTo>
                  <a:pt x="7596709" y="3413878"/>
                </a:moveTo>
                <a:lnTo>
                  <a:pt x="7542710" y="3430176"/>
                </a:lnTo>
                <a:lnTo>
                  <a:pt x="7541903" y="3430726"/>
                </a:lnTo>
                <a:lnTo>
                  <a:pt x="7537304" y="3433018"/>
                </a:lnTo>
                <a:lnTo>
                  <a:pt x="7537138" y="3432979"/>
                </a:lnTo>
                <a:cubicBezTo>
                  <a:pt x="7536713" y="3432978"/>
                  <a:pt x="7536171" y="3433143"/>
                  <a:pt x="7535704" y="3433816"/>
                </a:cubicBezTo>
                <a:lnTo>
                  <a:pt x="7537304" y="3433018"/>
                </a:lnTo>
                <a:lnTo>
                  <a:pt x="7537873" y="3433152"/>
                </a:lnTo>
                <a:cubicBezTo>
                  <a:pt x="7538340" y="3432480"/>
                  <a:pt x="7538881" y="3432313"/>
                  <a:pt x="7539190" y="3432483"/>
                </a:cubicBezTo>
                <a:lnTo>
                  <a:pt x="7539154" y="3433067"/>
                </a:lnTo>
                <a:lnTo>
                  <a:pt x="7503988" y="3447112"/>
                </a:lnTo>
                <a:lnTo>
                  <a:pt x="7519350" y="3444756"/>
                </a:lnTo>
                <a:cubicBezTo>
                  <a:pt x="7526488" y="3439396"/>
                  <a:pt x="7538564" y="3436754"/>
                  <a:pt x="7549405" y="3433433"/>
                </a:cubicBezTo>
                <a:cubicBezTo>
                  <a:pt x="7561479" y="3430791"/>
                  <a:pt x="7573554" y="3428149"/>
                  <a:pt x="7583161" y="3424147"/>
                </a:cubicBezTo>
                <a:cubicBezTo>
                  <a:pt x="7574489" y="3426804"/>
                  <a:pt x="7574188" y="3424783"/>
                  <a:pt x="7572021" y="3425447"/>
                </a:cubicBezTo>
                <a:cubicBezTo>
                  <a:pt x="7575124" y="3423440"/>
                  <a:pt x="7573887" y="3422760"/>
                  <a:pt x="7574820" y="3421418"/>
                </a:cubicBezTo>
                <a:cubicBezTo>
                  <a:pt x="7580859" y="3420095"/>
                  <a:pt x="7584344" y="3418765"/>
                  <a:pt x="7587677" y="3417346"/>
                </a:cubicBezTo>
                <a:close/>
                <a:moveTo>
                  <a:pt x="3342796" y="3412981"/>
                </a:moveTo>
                <a:lnTo>
                  <a:pt x="3342939" y="3413947"/>
                </a:lnTo>
                <a:cubicBezTo>
                  <a:pt x="3345818" y="3413065"/>
                  <a:pt x="3349095" y="3414868"/>
                  <a:pt x="3346613" y="3418435"/>
                </a:cubicBezTo>
                <a:lnTo>
                  <a:pt x="3344771" y="3418428"/>
                </a:lnTo>
                <a:lnTo>
                  <a:pt x="3337179" y="3415713"/>
                </a:lnTo>
                <a:cubicBezTo>
                  <a:pt x="3337576" y="3418398"/>
                  <a:pt x="3337576" y="3418398"/>
                  <a:pt x="3337576" y="3418398"/>
                </a:cubicBezTo>
                <a:lnTo>
                  <a:pt x="3344771" y="3418428"/>
                </a:lnTo>
                <a:lnTo>
                  <a:pt x="3385259" y="3432907"/>
                </a:lnTo>
                <a:lnTo>
                  <a:pt x="3421350" y="3447909"/>
                </a:lnTo>
                <a:lnTo>
                  <a:pt x="3379902" y="3421114"/>
                </a:lnTo>
                <a:lnTo>
                  <a:pt x="3365143" y="3417223"/>
                </a:lnTo>
                <a:close/>
                <a:moveTo>
                  <a:pt x="7681112" y="3394659"/>
                </a:moveTo>
                <a:lnTo>
                  <a:pt x="7666917" y="3395821"/>
                </a:lnTo>
                <a:cubicBezTo>
                  <a:pt x="7648939" y="3399488"/>
                  <a:pt x="7626413" y="3405339"/>
                  <a:pt x="7603296" y="3411890"/>
                </a:cubicBezTo>
                <a:lnTo>
                  <a:pt x="7600131" y="3412848"/>
                </a:lnTo>
                <a:lnTo>
                  <a:pt x="7604242" y="3413460"/>
                </a:lnTo>
                <a:cubicBezTo>
                  <a:pt x="7603608" y="3416826"/>
                  <a:pt x="7598338" y="3419498"/>
                  <a:pt x="7602975" y="3420192"/>
                </a:cubicBezTo>
                <a:cubicBezTo>
                  <a:pt x="7614750" y="3415528"/>
                  <a:pt x="7622189" y="3412191"/>
                  <a:pt x="7633028" y="3408870"/>
                </a:cubicBezTo>
                <a:cubicBezTo>
                  <a:pt x="7641701" y="3406212"/>
                  <a:pt x="7651308" y="3402212"/>
                  <a:pt x="7667719" y="3398241"/>
                </a:cubicBezTo>
                <a:cubicBezTo>
                  <a:pt x="7667719" y="3398241"/>
                  <a:pt x="7668020" y="3400264"/>
                  <a:pt x="7670188" y="3399600"/>
                </a:cubicBezTo>
                <a:cubicBezTo>
                  <a:pt x="7676542" y="3396595"/>
                  <a:pt x="7678943" y="3395596"/>
                  <a:pt x="7681075" y="3394678"/>
                </a:cubicBezTo>
                <a:close/>
                <a:moveTo>
                  <a:pt x="6526862" y="3361881"/>
                </a:moveTo>
                <a:cubicBezTo>
                  <a:pt x="6521430" y="3360769"/>
                  <a:pt x="6514052" y="3361662"/>
                  <a:pt x="6511898" y="3367235"/>
                </a:cubicBezTo>
                <a:cubicBezTo>
                  <a:pt x="6508004" y="3371248"/>
                  <a:pt x="6509333" y="3379941"/>
                  <a:pt x="6514764" y="3381053"/>
                </a:cubicBezTo>
                <a:cubicBezTo>
                  <a:pt x="6559259" y="3395585"/>
                  <a:pt x="6587090" y="3431057"/>
                  <a:pt x="6623339" y="3454554"/>
                </a:cubicBezTo>
                <a:lnTo>
                  <a:pt x="6624372" y="3455026"/>
                </a:lnTo>
                <a:lnTo>
                  <a:pt x="6636453" y="3439752"/>
                </a:lnTo>
                <a:cubicBezTo>
                  <a:pt x="6642469" y="3432380"/>
                  <a:pt x="6648198" y="3425550"/>
                  <a:pt x="6653031" y="3420131"/>
                </a:cubicBezTo>
                <a:lnTo>
                  <a:pt x="6655286" y="3417883"/>
                </a:lnTo>
                <a:lnTo>
                  <a:pt x="6546431" y="3371906"/>
                </a:lnTo>
                <a:cubicBezTo>
                  <a:pt x="6541206" y="3367227"/>
                  <a:pt x="6534034" y="3364554"/>
                  <a:pt x="6526862" y="3361881"/>
                </a:cubicBezTo>
                <a:close/>
                <a:moveTo>
                  <a:pt x="6686539" y="3345146"/>
                </a:moveTo>
                <a:lnTo>
                  <a:pt x="6694871" y="3353289"/>
                </a:lnTo>
                <a:lnTo>
                  <a:pt x="6696193" y="3354298"/>
                </a:lnTo>
                <a:lnTo>
                  <a:pt x="6700935" y="3348404"/>
                </a:lnTo>
                <a:close/>
                <a:moveTo>
                  <a:pt x="7418399" y="3325478"/>
                </a:moveTo>
                <a:lnTo>
                  <a:pt x="7407356" y="3326492"/>
                </a:lnTo>
                <a:lnTo>
                  <a:pt x="7404034" y="3327152"/>
                </a:lnTo>
                <a:close/>
                <a:moveTo>
                  <a:pt x="1300619" y="3181013"/>
                </a:moveTo>
                <a:lnTo>
                  <a:pt x="1265303" y="3186044"/>
                </a:lnTo>
                <a:lnTo>
                  <a:pt x="1258308" y="3186317"/>
                </a:lnTo>
                <a:lnTo>
                  <a:pt x="1274827" y="3187406"/>
                </a:lnTo>
                <a:close/>
                <a:moveTo>
                  <a:pt x="7992290" y="3175882"/>
                </a:moveTo>
                <a:lnTo>
                  <a:pt x="7991206" y="3176359"/>
                </a:lnTo>
                <a:lnTo>
                  <a:pt x="7992487" y="3176209"/>
                </a:lnTo>
                <a:close/>
                <a:moveTo>
                  <a:pt x="1377078" y="3170949"/>
                </a:moveTo>
                <a:lnTo>
                  <a:pt x="1345674" y="3174596"/>
                </a:lnTo>
                <a:lnTo>
                  <a:pt x="1303234" y="3180641"/>
                </a:lnTo>
                <a:lnTo>
                  <a:pt x="1332506" y="3178214"/>
                </a:lnTo>
                <a:cubicBezTo>
                  <a:pt x="1354850" y="3178156"/>
                  <a:pt x="1377196" y="3178099"/>
                  <a:pt x="1395798" y="3174435"/>
                </a:cubicBezTo>
                <a:cubicBezTo>
                  <a:pt x="1379419" y="3175923"/>
                  <a:pt x="1379774" y="3171941"/>
                  <a:pt x="1375681" y="3172314"/>
                </a:cubicBezTo>
                <a:close/>
                <a:moveTo>
                  <a:pt x="1432100" y="3168741"/>
                </a:moveTo>
                <a:lnTo>
                  <a:pt x="1430973" y="3170002"/>
                </a:lnTo>
                <a:cubicBezTo>
                  <a:pt x="1429027" y="3171905"/>
                  <a:pt x="1428381" y="3173445"/>
                  <a:pt x="1432299" y="3175063"/>
                </a:cubicBezTo>
                <a:lnTo>
                  <a:pt x="1445300" y="3172991"/>
                </a:lnTo>
                <a:lnTo>
                  <a:pt x="1445138" y="3172582"/>
                </a:lnTo>
                <a:close/>
                <a:moveTo>
                  <a:pt x="6753469" y="3135857"/>
                </a:moveTo>
                <a:lnTo>
                  <a:pt x="6674277" y="3156335"/>
                </a:lnTo>
                <a:cubicBezTo>
                  <a:pt x="6605718" y="3169950"/>
                  <a:pt x="6538489" y="3192259"/>
                  <a:pt x="6484163" y="3244877"/>
                </a:cubicBezTo>
                <a:cubicBezTo>
                  <a:pt x="6476374" y="3252903"/>
                  <a:pt x="6465512" y="3250677"/>
                  <a:pt x="6457721" y="3258703"/>
                </a:cubicBezTo>
                <a:cubicBezTo>
                  <a:pt x="6472777" y="3283440"/>
                  <a:pt x="6494296" y="3291458"/>
                  <a:pt x="6525962" y="3282310"/>
                </a:cubicBezTo>
                <a:cubicBezTo>
                  <a:pt x="6538976" y="3278963"/>
                  <a:pt x="6548303" y="3276062"/>
                  <a:pt x="6555064" y="3285868"/>
                </a:cubicBezTo>
                <a:cubicBezTo>
                  <a:pt x="6562592" y="3298236"/>
                  <a:pt x="6574988" y="3305588"/>
                  <a:pt x="6588116" y="3312187"/>
                </a:cubicBezTo>
                <a:lnTo>
                  <a:pt x="6610185" y="3325042"/>
                </a:lnTo>
                <a:lnTo>
                  <a:pt x="6607157" y="3273159"/>
                </a:lnTo>
                <a:lnTo>
                  <a:pt x="6620284" y="3270551"/>
                </a:lnTo>
                <a:cubicBezTo>
                  <a:pt x="6626534" y="3269307"/>
                  <a:pt x="6626534" y="3269307"/>
                  <a:pt x="6639493" y="3260405"/>
                </a:cubicBezTo>
                <a:lnTo>
                  <a:pt x="6638985" y="3241529"/>
                </a:lnTo>
                <a:cubicBezTo>
                  <a:pt x="6642031" y="3237928"/>
                  <a:pt x="6678828" y="3204061"/>
                  <a:pt x="6714863" y="3171095"/>
                </a:cubicBezTo>
                <a:close/>
                <a:moveTo>
                  <a:pt x="8260869" y="3095889"/>
                </a:moveTo>
                <a:lnTo>
                  <a:pt x="8254159" y="3097179"/>
                </a:lnTo>
                <a:cubicBezTo>
                  <a:pt x="8237085" y="3099034"/>
                  <a:pt x="8219187" y="3099511"/>
                  <a:pt x="8206460" y="3105371"/>
                </a:cubicBezTo>
                <a:cubicBezTo>
                  <a:pt x="8161161" y="3126696"/>
                  <a:pt x="8076771" y="3143473"/>
                  <a:pt x="8004595" y="3170472"/>
                </a:cubicBezTo>
                <a:lnTo>
                  <a:pt x="8002147" y="3171549"/>
                </a:lnTo>
                <a:lnTo>
                  <a:pt x="8002092" y="3172209"/>
                </a:lnTo>
                <a:cubicBezTo>
                  <a:pt x="8023141" y="3168931"/>
                  <a:pt x="8039251" y="3162940"/>
                  <a:pt x="8060601" y="3161684"/>
                </a:cubicBezTo>
                <a:cubicBezTo>
                  <a:pt x="8067737" y="3156326"/>
                  <a:pt x="8079813" y="3153683"/>
                  <a:pt x="8090653" y="3150363"/>
                </a:cubicBezTo>
                <a:cubicBezTo>
                  <a:pt x="8102729" y="3147719"/>
                  <a:pt x="8114804" y="3145077"/>
                  <a:pt x="8124409" y="3141077"/>
                </a:cubicBezTo>
                <a:cubicBezTo>
                  <a:pt x="8115737" y="3143734"/>
                  <a:pt x="8115437" y="3141711"/>
                  <a:pt x="8113270" y="3142375"/>
                </a:cubicBezTo>
                <a:cubicBezTo>
                  <a:pt x="8116371" y="3140368"/>
                  <a:pt x="8115137" y="3139689"/>
                  <a:pt x="8116069" y="3138345"/>
                </a:cubicBezTo>
                <a:cubicBezTo>
                  <a:pt x="8128145" y="3135703"/>
                  <a:pt x="8130014" y="3133016"/>
                  <a:pt x="8140855" y="3129696"/>
                </a:cubicBezTo>
                <a:cubicBezTo>
                  <a:pt x="8142088" y="3130375"/>
                  <a:pt x="8143324" y="3131054"/>
                  <a:pt x="8145490" y="3130389"/>
                </a:cubicBezTo>
                <a:cubicBezTo>
                  <a:pt x="8144859" y="3133754"/>
                  <a:pt x="8139588" y="3136426"/>
                  <a:pt x="8144224" y="3137119"/>
                </a:cubicBezTo>
                <a:cubicBezTo>
                  <a:pt x="8155998" y="3132456"/>
                  <a:pt x="8163437" y="3129120"/>
                  <a:pt x="8174278" y="3125799"/>
                </a:cubicBezTo>
                <a:cubicBezTo>
                  <a:pt x="8182949" y="3123141"/>
                  <a:pt x="8192555" y="3119142"/>
                  <a:pt x="8208966" y="3115170"/>
                </a:cubicBezTo>
                <a:cubicBezTo>
                  <a:pt x="8208966" y="3115170"/>
                  <a:pt x="8209269" y="3117193"/>
                  <a:pt x="8211437" y="3116527"/>
                </a:cubicBezTo>
                <a:cubicBezTo>
                  <a:pt x="8224143" y="3110520"/>
                  <a:pt x="8221043" y="3112528"/>
                  <a:pt x="8231583" y="3107184"/>
                </a:cubicBezTo>
                <a:cubicBezTo>
                  <a:pt x="8235919" y="3105855"/>
                  <a:pt x="8240254" y="3104527"/>
                  <a:pt x="8246761" y="3102534"/>
                </a:cubicBezTo>
                <a:close/>
                <a:moveTo>
                  <a:pt x="8882730" y="2981788"/>
                </a:moveTo>
                <a:lnTo>
                  <a:pt x="8869615" y="2985439"/>
                </a:lnTo>
                <a:lnTo>
                  <a:pt x="8874483" y="2985437"/>
                </a:lnTo>
                <a:lnTo>
                  <a:pt x="8881150" y="2984008"/>
                </a:lnTo>
                <a:close/>
                <a:moveTo>
                  <a:pt x="8928053" y="2972195"/>
                </a:moveTo>
                <a:lnTo>
                  <a:pt x="8927280" y="2972271"/>
                </a:lnTo>
                <a:lnTo>
                  <a:pt x="8926152" y="2972868"/>
                </a:lnTo>
                <a:lnTo>
                  <a:pt x="8913625" y="2977626"/>
                </a:lnTo>
                <a:lnTo>
                  <a:pt x="8924962" y="2975689"/>
                </a:lnTo>
                <a:lnTo>
                  <a:pt x="8928653" y="2976240"/>
                </a:lnTo>
                <a:cubicBezTo>
                  <a:pt x="8928653" y="2976240"/>
                  <a:pt x="8928653" y="2976240"/>
                  <a:pt x="8929587" y="2974898"/>
                </a:cubicBezTo>
                <a:lnTo>
                  <a:pt x="8924962" y="2975689"/>
                </a:lnTo>
                <a:lnTo>
                  <a:pt x="8924016" y="2975547"/>
                </a:lnTo>
                <a:cubicBezTo>
                  <a:pt x="8923716" y="2973525"/>
                  <a:pt x="8925885" y="2972860"/>
                  <a:pt x="8927118" y="2973539"/>
                </a:cubicBezTo>
                <a:cubicBezTo>
                  <a:pt x="8928053" y="2972195"/>
                  <a:pt x="8928053" y="2972195"/>
                  <a:pt x="8928053" y="2972195"/>
                </a:cubicBezTo>
                <a:close/>
                <a:moveTo>
                  <a:pt x="8972682" y="2956739"/>
                </a:moveTo>
                <a:lnTo>
                  <a:pt x="8962729" y="2959511"/>
                </a:lnTo>
                <a:lnTo>
                  <a:pt x="8973584" y="2958246"/>
                </a:lnTo>
                <a:close/>
                <a:moveTo>
                  <a:pt x="9095904" y="2922203"/>
                </a:moveTo>
                <a:lnTo>
                  <a:pt x="9070262" y="2929568"/>
                </a:lnTo>
                <a:lnTo>
                  <a:pt x="8983227" y="2953803"/>
                </a:lnTo>
                <a:lnTo>
                  <a:pt x="8983190" y="2954245"/>
                </a:lnTo>
                <a:cubicBezTo>
                  <a:pt x="9004239" y="2950968"/>
                  <a:pt x="9020350" y="2944976"/>
                  <a:pt x="9041698" y="2943720"/>
                </a:cubicBezTo>
                <a:cubicBezTo>
                  <a:pt x="9048836" y="2938362"/>
                  <a:pt x="9060912" y="2935721"/>
                  <a:pt x="9071752" y="2932398"/>
                </a:cubicBezTo>
                <a:cubicBezTo>
                  <a:pt x="9083827" y="2929755"/>
                  <a:pt x="9095902" y="2927114"/>
                  <a:pt x="9105508" y="2923114"/>
                </a:cubicBezTo>
                <a:cubicBezTo>
                  <a:pt x="9096835" y="2925771"/>
                  <a:pt x="9096536" y="2923748"/>
                  <a:pt x="9094366" y="2924412"/>
                </a:cubicBezTo>
                <a:close/>
                <a:moveTo>
                  <a:pt x="9243874" y="2877028"/>
                </a:moveTo>
                <a:lnTo>
                  <a:pt x="9172813" y="2900109"/>
                </a:lnTo>
                <a:lnTo>
                  <a:pt x="9125896" y="2913586"/>
                </a:lnTo>
                <a:lnTo>
                  <a:pt x="9123979" y="2916793"/>
                </a:lnTo>
                <a:cubicBezTo>
                  <a:pt x="9123162" y="2917969"/>
                  <a:pt x="9123005" y="2918810"/>
                  <a:pt x="9125322" y="2919157"/>
                </a:cubicBezTo>
                <a:cubicBezTo>
                  <a:pt x="9137096" y="2914492"/>
                  <a:pt x="9144533" y="2911157"/>
                  <a:pt x="9155376" y="2907836"/>
                </a:cubicBezTo>
                <a:cubicBezTo>
                  <a:pt x="9164048" y="2905178"/>
                  <a:pt x="9173654" y="2901176"/>
                  <a:pt x="9190066" y="2897207"/>
                </a:cubicBezTo>
                <a:cubicBezTo>
                  <a:pt x="9190066" y="2897207"/>
                  <a:pt x="9190365" y="2899229"/>
                  <a:pt x="9192534" y="2898564"/>
                </a:cubicBezTo>
                <a:cubicBezTo>
                  <a:pt x="9205243" y="2892557"/>
                  <a:pt x="9202141" y="2894564"/>
                  <a:pt x="9212681" y="2889220"/>
                </a:cubicBezTo>
                <a:cubicBezTo>
                  <a:pt x="9217017" y="2887892"/>
                  <a:pt x="9221356" y="2886564"/>
                  <a:pt x="9227860" y="2884571"/>
                </a:cubicBezTo>
                <a:close/>
                <a:moveTo>
                  <a:pt x="767155" y="2160576"/>
                </a:moveTo>
                <a:lnTo>
                  <a:pt x="722582" y="2164245"/>
                </a:lnTo>
                <a:lnTo>
                  <a:pt x="722470" y="2164218"/>
                </a:lnTo>
                <a:cubicBezTo>
                  <a:pt x="722470" y="2164218"/>
                  <a:pt x="722470" y="2164218"/>
                  <a:pt x="718376" y="2164591"/>
                </a:cubicBezTo>
                <a:lnTo>
                  <a:pt x="722582" y="2164245"/>
                </a:lnTo>
                <a:lnTo>
                  <a:pt x="728436" y="2165650"/>
                </a:lnTo>
                <a:cubicBezTo>
                  <a:pt x="726212" y="2167827"/>
                  <a:pt x="723987" y="2170004"/>
                  <a:pt x="718021" y="2168570"/>
                </a:cubicBezTo>
                <a:cubicBezTo>
                  <a:pt x="718021" y="2168570"/>
                  <a:pt x="713925" y="2168944"/>
                  <a:pt x="713925" y="2168944"/>
                </a:cubicBezTo>
                <a:cubicBezTo>
                  <a:pt x="711701" y="2171122"/>
                  <a:pt x="713571" y="2172925"/>
                  <a:pt x="715797" y="2170748"/>
                </a:cubicBezTo>
                <a:cubicBezTo>
                  <a:pt x="729950" y="2171436"/>
                  <a:pt x="747821" y="2170305"/>
                  <a:pt x="766438" y="2169353"/>
                </a:cubicBezTo>
                <a:lnTo>
                  <a:pt x="790324" y="2169214"/>
                </a:lnTo>
                <a:lnTo>
                  <a:pt x="781379" y="2167186"/>
                </a:lnTo>
                <a:close/>
                <a:moveTo>
                  <a:pt x="585934" y="2137394"/>
                </a:moveTo>
                <a:lnTo>
                  <a:pt x="596852" y="2138130"/>
                </a:lnTo>
                <a:cubicBezTo>
                  <a:pt x="605799" y="2140276"/>
                  <a:pt x="616794" y="2142239"/>
                  <a:pt x="627600" y="2143477"/>
                </a:cubicBezTo>
                <a:lnTo>
                  <a:pt x="654416" y="2144391"/>
                </a:lnTo>
                <a:lnTo>
                  <a:pt x="646928" y="2143409"/>
                </a:lnTo>
                <a:cubicBezTo>
                  <a:pt x="631407" y="2139826"/>
                  <a:pt x="615035" y="2138356"/>
                  <a:pt x="598307" y="2137660"/>
                </a:cubicBezTo>
                <a:close/>
                <a:moveTo>
                  <a:pt x="10279644" y="1989721"/>
                </a:moveTo>
                <a:lnTo>
                  <a:pt x="10220638" y="2003503"/>
                </a:lnTo>
                <a:lnTo>
                  <a:pt x="10216712" y="1998406"/>
                </a:lnTo>
                <a:lnTo>
                  <a:pt x="10186050" y="2005009"/>
                </a:lnTo>
                <a:lnTo>
                  <a:pt x="10172652" y="2029852"/>
                </a:lnTo>
                <a:lnTo>
                  <a:pt x="10209341" y="2020115"/>
                </a:lnTo>
                <a:lnTo>
                  <a:pt x="10283234" y="2001085"/>
                </a:lnTo>
                <a:lnTo>
                  <a:pt x="10283083" y="1999660"/>
                </a:lnTo>
                <a:close/>
                <a:moveTo>
                  <a:pt x="549655" y="1827360"/>
                </a:moveTo>
                <a:lnTo>
                  <a:pt x="542621" y="1829333"/>
                </a:lnTo>
                <a:cubicBezTo>
                  <a:pt x="542621" y="1829333"/>
                  <a:pt x="538528" y="1829705"/>
                  <a:pt x="538528" y="1829705"/>
                </a:cubicBezTo>
                <a:cubicBezTo>
                  <a:pt x="536302" y="1831881"/>
                  <a:pt x="538173" y="1833686"/>
                  <a:pt x="540395" y="1831508"/>
                </a:cubicBezTo>
                <a:lnTo>
                  <a:pt x="575136" y="1830551"/>
                </a:lnTo>
                <a:lnTo>
                  <a:pt x="572921" y="1830260"/>
                </a:lnTo>
                <a:close/>
                <a:moveTo>
                  <a:pt x="10179428" y="1798865"/>
                </a:moveTo>
                <a:lnTo>
                  <a:pt x="10177622" y="1799260"/>
                </a:lnTo>
                <a:lnTo>
                  <a:pt x="10167277" y="1800965"/>
                </a:lnTo>
                <a:lnTo>
                  <a:pt x="10167401" y="1802298"/>
                </a:lnTo>
                <a:close/>
                <a:moveTo>
                  <a:pt x="10186538" y="1759320"/>
                </a:moveTo>
                <a:lnTo>
                  <a:pt x="10140792" y="1770978"/>
                </a:lnTo>
                <a:lnTo>
                  <a:pt x="10140935" y="1776263"/>
                </a:lnTo>
                <a:lnTo>
                  <a:pt x="10160313" y="1772411"/>
                </a:lnTo>
                <a:lnTo>
                  <a:pt x="10160389" y="1775234"/>
                </a:lnTo>
                <a:lnTo>
                  <a:pt x="10179605" y="1769288"/>
                </a:lnTo>
                <a:lnTo>
                  <a:pt x="10179760" y="1769288"/>
                </a:lnTo>
                <a:cubicBezTo>
                  <a:pt x="10179760" y="1769288"/>
                  <a:pt x="10179760" y="1769288"/>
                  <a:pt x="10185080" y="1767596"/>
                </a:cubicBezTo>
                <a:lnTo>
                  <a:pt x="10179605" y="1769288"/>
                </a:lnTo>
                <a:lnTo>
                  <a:pt x="10171376" y="1769351"/>
                </a:lnTo>
                <a:cubicBezTo>
                  <a:pt x="10173635" y="1766028"/>
                  <a:pt x="10175894" y="1762706"/>
                  <a:pt x="10184279" y="1762643"/>
                </a:cubicBezTo>
                <a:cubicBezTo>
                  <a:pt x="10184279" y="1762643"/>
                  <a:pt x="10189601" y="1760951"/>
                  <a:pt x="10189601" y="1760951"/>
                </a:cubicBezTo>
                <a:cubicBezTo>
                  <a:pt x="10191858" y="1757628"/>
                  <a:pt x="10188797" y="1755998"/>
                  <a:pt x="10186538" y="1759320"/>
                </a:cubicBezTo>
                <a:close/>
                <a:moveTo>
                  <a:pt x="10449585" y="1718827"/>
                </a:moveTo>
                <a:lnTo>
                  <a:pt x="10423710" y="1723551"/>
                </a:lnTo>
                <a:lnTo>
                  <a:pt x="10434016" y="1723334"/>
                </a:lnTo>
                <a:close/>
                <a:moveTo>
                  <a:pt x="10554924" y="1701141"/>
                </a:moveTo>
                <a:cubicBezTo>
                  <a:pt x="10516871" y="1708041"/>
                  <a:pt x="10461399" y="1728292"/>
                  <a:pt x="10414963" y="1735254"/>
                </a:cubicBezTo>
                <a:cubicBezTo>
                  <a:pt x="10413032" y="1731964"/>
                  <a:pt x="10410735" y="1730740"/>
                  <a:pt x="10410535" y="1729503"/>
                </a:cubicBezTo>
                <a:lnTo>
                  <a:pt x="10417163" y="1724747"/>
                </a:lnTo>
                <a:lnTo>
                  <a:pt x="10392031" y="1729335"/>
                </a:lnTo>
                <a:lnTo>
                  <a:pt x="10382919" y="1728088"/>
                </a:lnTo>
                <a:cubicBezTo>
                  <a:pt x="10382919" y="1728088"/>
                  <a:pt x="10382919" y="1728088"/>
                  <a:pt x="10380660" y="1731410"/>
                </a:cubicBezTo>
                <a:lnTo>
                  <a:pt x="10392031" y="1729335"/>
                </a:lnTo>
                <a:lnTo>
                  <a:pt x="10394365" y="1729653"/>
                </a:lnTo>
                <a:cubicBezTo>
                  <a:pt x="10395167" y="1734606"/>
                  <a:pt x="10389846" y="1736298"/>
                  <a:pt x="10386784" y="1734669"/>
                </a:cubicBezTo>
                <a:cubicBezTo>
                  <a:pt x="10384524" y="1737992"/>
                  <a:pt x="10384524" y="1737992"/>
                  <a:pt x="10384524" y="1737992"/>
                </a:cubicBezTo>
                <a:lnTo>
                  <a:pt x="10454762" y="1732859"/>
                </a:lnTo>
                <a:lnTo>
                  <a:pt x="10457166" y="1732379"/>
                </a:lnTo>
                <a:lnTo>
                  <a:pt x="10463276" y="1732022"/>
                </a:lnTo>
                <a:lnTo>
                  <a:pt x="10495278" y="1727420"/>
                </a:lnTo>
                <a:lnTo>
                  <a:pt x="10547989" y="1711110"/>
                </a:lnTo>
                <a:lnTo>
                  <a:pt x="10548144" y="1711109"/>
                </a:lnTo>
                <a:cubicBezTo>
                  <a:pt x="10548144" y="1711109"/>
                  <a:pt x="10548144" y="1711109"/>
                  <a:pt x="10553466" y="1709415"/>
                </a:cubicBezTo>
                <a:lnTo>
                  <a:pt x="10547989" y="1711110"/>
                </a:lnTo>
                <a:lnTo>
                  <a:pt x="10539763" y="1711172"/>
                </a:lnTo>
                <a:cubicBezTo>
                  <a:pt x="10542022" y="1707850"/>
                  <a:pt x="10544281" y="1704527"/>
                  <a:pt x="10552664" y="1704465"/>
                </a:cubicBezTo>
                <a:cubicBezTo>
                  <a:pt x="10552664" y="1704465"/>
                  <a:pt x="10557985" y="1702772"/>
                  <a:pt x="10557985" y="1702772"/>
                </a:cubicBezTo>
                <a:cubicBezTo>
                  <a:pt x="10560245" y="1699447"/>
                  <a:pt x="10557183" y="1697819"/>
                  <a:pt x="10554924" y="1701141"/>
                </a:cubicBezTo>
                <a:close/>
                <a:moveTo>
                  <a:pt x="125645" y="1667285"/>
                </a:moveTo>
                <a:lnTo>
                  <a:pt x="125933" y="1667630"/>
                </a:lnTo>
                <a:lnTo>
                  <a:pt x="126626" y="1667532"/>
                </a:lnTo>
                <a:close/>
                <a:moveTo>
                  <a:pt x="405314" y="1654950"/>
                </a:moveTo>
                <a:lnTo>
                  <a:pt x="398629" y="1655401"/>
                </a:lnTo>
                <a:lnTo>
                  <a:pt x="408078" y="1655131"/>
                </a:lnTo>
                <a:close/>
                <a:moveTo>
                  <a:pt x="450282" y="1653104"/>
                </a:moveTo>
                <a:lnTo>
                  <a:pt x="446351" y="1654039"/>
                </a:lnTo>
                <a:lnTo>
                  <a:pt x="466140" y="1653475"/>
                </a:lnTo>
                <a:lnTo>
                  <a:pt x="468757" y="1653274"/>
                </a:lnTo>
                <a:close/>
                <a:moveTo>
                  <a:pt x="173072" y="1638239"/>
                </a:moveTo>
                <a:lnTo>
                  <a:pt x="179922" y="1640047"/>
                </a:lnTo>
                <a:lnTo>
                  <a:pt x="173441" y="1638308"/>
                </a:lnTo>
                <a:close/>
                <a:moveTo>
                  <a:pt x="549041" y="1627506"/>
                </a:moveTo>
                <a:lnTo>
                  <a:pt x="494070" y="1633686"/>
                </a:lnTo>
                <a:cubicBezTo>
                  <a:pt x="474617" y="1635203"/>
                  <a:pt x="455702" y="1636161"/>
                  <a:pt x="436760" y="1637614"/>
                </a:cubicBezTo>
                <a:lnTo>
                  <a:pt x="383523" y="1644009"/>
                </a:lnTo>
                <a:lnTo>
                  <a:pt x="383410" y="1643986"/>
                </a:lnTo>
                <a:cubicBezTo>
                  <a:pt x="383410" y="1643986"/>
                  <a:pt x="383410" y="1643986"/>
                  <a:pt x="379304" y="1644515"/>
                </a:cubicBezTo>
                <a:lnTo>
                  <a:pt x="383523" y="1644009"/>
                </a:lnTo>
                <a:lnTo>
                  <a:pt x="389472" y="1645176"/>
                </a:lnTo>
                <a:cubicBezTo>
                  <a:pt x="387324" y="1647422"/>
                  <a:pt x="385173" y="1649667"/>
                  <a:pt x="379111" y="1648477"/>
                </a:cubicBezTo>
                <a:cubicBezTo>
                  <a:pt x="379111" y="1648477"/>
                  <a:pt x="375005" y="1649006"/>
                  <a:pt x="375005" y="1649006"/>
                </a:cubicBezTo>
                <a:cubicBezTo>
                  <a:pt x="372855" y="1651252"/>
                  <a:pt x="374811" y="1652969"/>
                  <a:pt x="376960" y="1650723"/>
                </a:cubicBezTo>
                <a:cubicBezTo>
                  <a:pt x="405508" y="1650989"/>
                  <a:pt x="448714" y="1643459"/>
                  <a:pt x="483322" y="1644914"/>
                </a:cubicBezTo>
                <a:cubicBezTo>
                  <a:pt x="484204" y="1647752"/>
                  <a:pt x="485670" y="1649042"/>
                  <a:pt x="485622" y="1650031"/>
                </a:cubicBezTo>
                <a:lnTo>
                  <a:pt x="480922" y="1652340"/>
                </a:lnTo>
                <a:lnTo>
                  <a:pt x="514358" y="1649771"/>
                </a:lnTo>
                <a:cubicBezTo>
                  <a:pt x="522192" y="1647477"/>
                  <a:pt x="529845" y="1644035"/>
                  <a:pt x="537203" y="1638987"/>
                </a:cubicBezTo>
                <a:close/>
                <a:moveTo>
                  <a:pt x="9823551" y="1627213"/>
                </a:moveTo>
                <a:lnTo>
                  <a:pt x="9793067" y="1634981"/>
                </a:lnTo>
                <a:lnTo>
                  <a:pt x="9820263" y="1631072"/>
                </a:lnTo>
                <a:lnTo>
                  <a:pt x="9821294" y="1630536"/>
                </a:lnTo>
                <a:cubicBezTo>
                  <a:pt x="9821294" y="1630536"/>
                  <a:pt x="9826614" y="1628842"/>
                  <a:pt x="9826614" y="1628842"/>
                </a:cubicBezTo>
                <a:cubicBezTo>
                  <a:pt x="9828874" y="1625521"/>
                  <a:pt x="9825812" y="1623890"/>
                  <a:pt x="9823551" y="1627213"/>
                </a:cubicBezTo>
                <a:close/>
                <a:moveTo>
                  <a:pt x="9762853" y="1624132"/>
                </a:moveTo>
                <a:lnTo>
                  <a:pt x="9704528" y="1634780"/>
                </a:lnTo>
                <a:lnTo>
                  <a:pt x="9695418" y="1633534"/>
                </a:lnTo>
                <a:cubicBezTo>
                  <a:pt x="9695418" y="1633534"/>
                  <a:pt x="9695418" y="1633534"/>
                  <a:pt x="9693158" y="1636855"/>
                </a:cubicBezTo>
                <a:lnTo>
                  <a:pt x="9704528" y="1634780"/>
                </a:lnTo>
                <a:lnTo>
                  <a:pt x="9706863" y="1635099"/>
                </a:lnTo>
                <a:cubicBezTo>
                  <a:pt x="9707664" y="1640053"/>
                  <a:pt x="9702344" y="1641744"/>
                  <a:pt x="9699281" y="1640115"/>
                </a:cubicBezTo>
                <a:lnTo>
                  <a:pt x="9698184" y="1641728"/>
                </a:lnTo>
                <a:lnTo>
                  <a:pt x="9699841" y="1643232"/>
                </a:lnTo>
                <a:lnTo>
                  <a:pt x="9710282" y="1642468"/>
                </a:lnTo>
                <a:lnTo>
                  <a:pt x="9735678" y="1633845"/>
                </a:lnTo>
                <a:close/>
                <a:moveTo>
                  <a:pt x="10019933" y="1595979"/>
                </a:moveTo>
                <a:cubicBezTo>
                  <a:pt x="10019933" y="1595979"/>
                  <a:pt x="10019933" y="1595979"/>
                  <a:pt x="10017674" y="1599301"/>
                </a:cubicBezTo>
                <a:lnTo>
                  <a:pt x="10024481" y="1598059"/>
                </a:lnTo>
                <a:lnTo>
                  <a:pt x="10025495" y="1596740"/>
                </a:lnTo>
                <a:close/>
                <a:moveTo>
                  <a:pt x="605290" y="1592862"/>
                </a:moveTo>
                <a:lnTo>
                  <a:pt x="600050" y="1599128"/>
                </a:lnTo>
                <a:lnTo>
                  <a:pt x="600109" y="1599319"/>
                </a:lnTo>
                <a:lnTo>
                  <a:pt x="609905" y="1599263"/>
                </a:lnTo>
                <a:close/>
                <a:moveTo>
                  <a:pt x="601919" y="1590101"/>
                </a:moveTo>
                <a:lnTo>
                  <a:pt x="603786" y="1590777"/>
                </a:lnTo>
                <a:lnTo>
                  <a:pt x="603324" y="1590137"/>
                </a:lnTo>
                <a:close/>
                <a:moveTo>
                  <a:pt x="584974" y="1589667"/>
                </a:moveTo>
                <a:lnTo>
                  <a:pt x="571950" y="1590062"/>
                </a:lnTo>
                <a:lnTo>
                  <a:pt x="518871" y="1594430"/>
                </a:lnTo>
                <a:lnTo>
                  <a:pt x="518760" y="1594405"/>
                </a:lnTo>
                <a:cubicBezTo>
                  <a:pt x="518760" y="1594405"/>
                  <a:pt x="518760" y="1594405"/>
                  <a:pt x="514665" y="1594776"/>
                </a:cubicBezTo>
                <a:lnTo>
                  <a:pt x="518871" y="1594430"/>
                </a:lnTo>
                <a:lnTo>
                  <a:pt x="524726" y="1595835"/>
                </a:lnTo>
                <a:cubicBezTo>
                  <a:pt x="522501" y="1598011"/>
                  <a:pt x="520277" y="1600190"/>
                  <a:pt x="514310" y="1598757"/>
                </a:cubicBezTo>
                <a:cubicBezTo>
                  <a:pt x="514310" y="1598757"/>
                  <a:pt x="510215" y="1599130"/>
                  <a:pt x="510215" y="1599130"/>
                </a:cubicBezTo>
                <a:cubicBezTo>
                  <a:pt x="507992" y="1601305"/>
                  <a:pt x="509862" y="1603109"/>
                  <a:pt x="512087" y="1600934"/>
                </a:cubicBezTo>
                <a:lnTo>
                  <a:pt x="547968" y="1599944"/>
                </a:lnTo>
                <a:lnTo>
                  <a:pt x="550949" y="1596832"/>
                </a:lnTo>
                <a:cubicBezTo>
                  <a:pt x="562191" y="1596371"/>
                  <a:pt x="568887" y="1595016"/>
                  <a:pt x="575337" y="1593447"/>
                </a:cubicBezTo>
                <a:lnTo>
                  <a:pt x="592883" y="1589870"/>
                </a:lnTo>
                <a:close/>
                <a:moveTo>
                  <a:pt x="363590" y="1589123"/>
                </a:moveTo>
                <a:lnTo>
                  <a:pt x="366803" y="1590451"/>
                </a:lnTo>
                <a:lnTo>
                  <a:pt x="367905" y="1589372"/>
                </a:lnTo>
                <a:close/>
                <a:moveTo>
                  <a:pt x="9895796" y="1583287"/>
                </a:moveTo>
                <a:cubicBezTo>
                  <a:pt x="9886241" y="1583363"/>
                  <a:pt x="9866154" y="1591132"/>
                  <a:pt x="9845723" y="1599811"/>
                </a:cubicBezTo>
                <a:lnTo>
                  <a:pt x="9841654" y="1601578"/>
                </a:lnTo>
                <a:lnTo>
                  <a:pt x="9845390" y="1609180"/>
                </a:lnTo>
                <a:lnTo>
                  <a:pt x="9828599" y="1609387"/>
                </a:lnTo>
                <a:lnTo>
                  <a:pt x="9818269" y="1611719"/>
                </a:lnTo>
                <a:lnTo>
                  <a:pt x="9816092" y="1612665"/>
                </a:lnTo>
                <a:cubicBezTo>
                  <a:pt x="9806978" y="1616611"/>
                  <a:pt x="9799052" y="1619935"/>
                  <a:pt x="9793587" y="1621791"/>
                </a:cubicBezTo>
                <a:cubicBezTo>
                  <a:pt x="9793587" y="1621791"/>
                  <a:pt x="9797133" y="1622489"/>
                  <a:pt x="9797133" y="1622489"/>
                </a:cubicBezTo>
                <a:cubicBezTo>
                  <a:pt x="9802057" y="1619549"/>
                  <a:pt x="9800681" y="1623184"/>
                  <a:pt x="9800681" y="1623184"/>
                </a:cubicBezTo>
                <a:cubicBezTo>
                  <a:pt x="9800681" y="1623184"/>
                  <a:pt x="9795760" y="1626124"/>
                  <a:pt x="9795760" y="1626124"/>
                </a:cubicBezTo>
                <a:cubicBezTo>
                  <a:pt x="9790839" y="1629063"/>
                  <a:pt x="9787291" y="1628365"/>
                  <a:pt x="9787291" y="1628365"/>
                </a:cubicBezTo>
                <a:lnTo>
                  <a:pt x="9787576" y="1628420"/>
                </a:lnTo>
                <a:lnTo>
                  <a:pt x="9871875" y="1606829"/>
                </a:lnTo>
                <a:lnTo>
                  <a:pt x="9874833" y="1599673"/>
                </a:lnTo>
                <a:cubicBezTo>
                  <a:pt x="9879999" y="1594829"/>
                  <a:pt x="9887726" y="1589512"/>
                  <a:pt x="9895796" y="1583287"/>
                </a:cubicBezTo>
                <a:close/>
                <a:moveTo>
                  <a:pt x="10060097" y="1558209"/>
                </a:moveTo>
                <a:lnTo>
                  <a:pt x="10040235" y="1562846"/>
                </a:lnTo>
                <a:cubicBezTo>
                  <a:pt x="10024971" y="1566683"/>
                  <a:pt x="10012810" y="1571129"/>
                  <a:pt x="9999818" y="1580293"/>
                </a:cubicBezTo>
                <a:lnTo>
                  <a:pt x="9987840" y="1583065"/>
                </a:lnTo>
                <a:lnTo>
                  <a:pt x="10006884" y="1584508"/>
                </a:lnTo>
                <a:lnTo>
                  <a:pt x="10041305" y="1578911"/>
                </a:lnTo>
                <a:lnTo>
                  <a:pt x="10043193" y="1576959"/>
                </a:lnTo>
                <a:cubicBezTo>
                  <a:pt x="10047172" y="1573046"/>
                  <a:pt x="10051152" y="1569135"/>
                  <a:pt x="10055344" y="1564400"/>
                </a:cubicBezTo>
                <a:close/>
                <a:moveTo>
                  <a:pt x="10347623" y="1510611"/>
                </a:moveTo>
                <a:lnTo>
                  <a:pt x="10342352" y="1510900"/>
                </a:lnTo>
                <a:cubicBezTo>
                  <a:pt x="10333883" y="1513141"/>
                  <a:pt x="10319116" y="1521957"/>
                  <a:pt x="10336055" y="1517473"/>
                </a:cubicBezTo>
                <a:cubicBezTo>
                  <a:pt x="10305723" y="1527137"/>
                  <a:pt x="10266128" y="1531074"/>
                  <a:pt x="10226532" y="1535009"/>
                </a:cubicBezTo>
                <a:cubicBezTo>
                  <a:pt x="10206046" y="1538796"/>
                  <a:pt x="10185905" y="1541675"/>
                  <a:pt x="10165592" y="1545006"/>
                </a:cubicBezTo>
                <a:lnTo>
                  <a:pt x="10124753" y="1553389"/>
                </a:lnTo>
                <a:lnTo>
                  <a:pt x="10133826" y="1555695"/>
                </a:lnTo>
                <a:cubicBezTo>
                  <a:pt x="10151145" y="1560075"/>
                  <a:pt x="10167528" y="1561563"/>
                  <a:pt x="10193220" y="1547135"/>
                </a:cubicBezTo>
                <a:lnTo>
                  <a:pt x="10193551" y="1559387"/>
                </a:lnTo>
                <a:cubicBezTo>
                  <a:pt x="10187467" y="1566922"/>
                  <a:pt x="10187467" y="1566922"/>
                  <a:pt x="10180760" y="1574581"/>
                </a:cubicBezTo>
                <a:lnTo>
                  <a:pt x="10226394" y="1565510"/>
                </a:lnTo>
                <a:cubicBezTo>
                  <a:pt x="10251275" y="1579289"/>
                  <a:pt x="10289888" y="1551575"/>
                  <a:pt x="10321208" y="1528820"/>
                </a:cubicBezTo>
                <a:close/>
                <a:moveTo>
                  <a:pt x="986828" y="1215065"/>
                </a:moveTo>
                <a:lnTo>
                  <a:pt x="972125" y="1220412"/>
                </a:lnTo>
                <a:lnTo>
                  <a:pt x="987502" y="1218625"/>
                </a:lnTo>
                <a:lnTo>
                  <a:pt x="1014037" y="1218515"/>
                </a:lnTo>
                <a:lnTo>
                  <a:pt x="1006033" y="1216578"/>
                </a:lnTo>
                <a:cubicBezTo>
                  <a:pt x="998166" y="1215235"/>
                  <a:pt x="992434" y="1214465"/>
                  <a:pt x="986828" y="1215065"/>
                </a:cubicBezTo>
                <a:close/>
                <a:moveTo>
                  <a:pt x="10692267" y="1107303"/>
                </a:moveTo>
                <a:lnTo>
                  <a:pt x="10651982" y="1112752"/>
                </a:lnTo>
                <a:lnTo>
                  <a:pt x="10650636" y="1114552"/>
                </a:lnTo>
                <a:cubicBezTo>
                  <a:pt x="10649696" y="1115648"/>
                  <a:pt x="10649434" y="1116482"/>
                  <a:pt x="10651642" y="1117111"/>
                </a:cubicBezTo>
                <a:cubicBezTo>
                  <a:pt x="10663658" y="1113782"/>
                  <a:pt x="10671300" y="1111283"/>
                  <a:pt x="10682242" y="1109205"/>
                </a:cubicBezTo>
                <a:close/>
                <a:moveTo>
                  <a:pt x="10723886" y="1102775"/>
                </a:moveTo>
                <a:lnTo>
                  <a:pt x="10718568" y="1103543"/>
                </a:lnTo>
                <a:lnTo>
                  <a:pt x="10719483" y="1104229"/>
                </a:lnTo>
                <a:close/>
                <a:moveTo>
                  <a:pt x="10723465" y="730421"/>
                </a:moveTo>
                <a:lnTo>
                  <a:pt x="10678082" y="740321"/>
                </a:lnTo>
                <a:lnTo>
                  <a:pt x="10612282" y="751172"/>
                </a:lnTo>
                <a:lnTo>
                  <a:pt x="10600535" y="754811"/>
                </a:lnTo>
                <a:lnTo>
                  <a:pt x="10572464" y="768390"/>
                </a:lnTo>
                <a:lnTo>
                  <a:pt x="10556519" y="773333"/>
                </a:lnTo>
                <a:lnTo>
                  <a:pt x="10533007" y="791409"/>
                </a:lnTo>
                <a:cubicBezTo>
                  <a:pt x="10539435" y="796789"/>
                  <a:pt x="10533007" y="791409"/>
                  <a:pt x="10546312" y="795422"/>
                </a:cubicBezTo>
                <a:cubicBezTo>
                  <a:pt x="10566180" y="809785"/>
                  <a:pt x="10591650" y="798728"/>
                  <a:pt x="10631032" y="790899"/>
                </a:cubicBezTo>
                <a:lnTo>
                  <a:pt x="10631530" y="809445"/>
                </a:lnTo>
                <a:cubicBezTo>
                  <a:pt x="10644658" y="806833"/>
                  <a:pt x="10650909" y="805592"/>
                  <a:pt x="10664206" y="809274"/>
                </a:cubicBezTo>
                <a:cubicBezTo>
                  <a:pt x="10657498" y="816932"/>
                  <a:pt x="10657659" y="822894"/>
                  <a:pt x="10651586" y="830760"/>
                </a:cubicBezTo>
                <a:cubicBezTo>
                  <a:pt x="10664793" y="831130"/>
                  <a:pt x="10673087" y="835724"/>
                  <a:pt x="10680522" y="840488"/>
                </a:cubicBezTo>
                <a:lnTo>
                  <a:pt x="10691312" y="845369"/>
                </a:lnTo>
                <a:lnTo>
                  <a:pt x="10722557" y="842547"/>
                </a:lnTo>
                <a:cubicBezTo>
                  <a:pt x="10731975" y="842414"/>
                  <a:pt x="10740073" y="843313"/>
                  <a:pt x="10745885" y="845908"/>
                </a:cubicBezTo>
                <a:cubicBezTo>
                  <a:pt x="10778845" y="832008"/>
                  <a:pt x="10818942" y="830243"/>
                  <a:pt x="10858672" y="833684"/>
                </a:cubicBezTo>
                <a:cubicBezTo>
                  <a:pt x="10861542" y="830789"/>
                  <a:pt x="10861542" y="830789"/>
                  <a:pt x="10861542" y="830789"/>
                </a:cubicBezTo>
                <a:cubicBezTo>
                  <a:pt x="10861542" y="830789"/>
                  <a:pt x="10864044" y="833101"/>
                  <a:pt x="10864044" y="833101"/>
                </a:cubicBezTo>
                <a:cubicBezTo>
                  <a:pt x="10866913" y="830208"/>
                  <a:pt x="10874786" y="831937"/>
                  <a:pt x="10874786" y="831937"/>
                </a:cubicBezTo>
                <a:cubicBezTo>
                  <a:pt x="10880156" y="831354"/>
                  <a:pt x="10877288" y="834248"/>
                  <a:pt x="10871916" y="834829"/>
                </a:cubicBezTo>
                <a:cubicBezTo>
                  <a:pt x="10869046" y="837722"/>
                  <a:pt x="10869046" y="837722"/>
                  <a:pt x="10866546" y="835412"/>
                </a:cubicBezTo>
                <a:cubicBezTo>
                  <a:pt x="10876919" y="839451"/>
                  <a:pt x="10898769" y="831920"/>
                  <a:pt x="10900903" y="839433"/>
                </a:cubicBezTo>
                <a:cubicBezTo>
                  <a:pt x="10855068" y="846984"/>
                  <a:pt x="10842857" y="868964"/>
                  <a:pt x="10792384" y="866689"/>
                </a:cubicBezTo>
                <a:cubicBezTo>
                  <a:pt x="10787380" y="862067"/>
                  <a:pt x="10800992" y="858011"/>
                  <a:pt x="10803861" y="855116"/>
                </a:cubicBezTo>
                <a:lnTo>
                  <a:pt x="10791755" y="855692"/>
                </a:lnTo>
                <a:lnTo>
                  <a:pt x="10789591" y="856262"/>
                </a:lnTo>
                <a:cubicBezTo>
                  <a:pt x="10771662" y="861489"/>
                  <a:pt x="10753735" y="866720"/>
                  <a:pt x="10737482" y="869950"/>
                </a:cubicBezTo>
                <a:cubicBezTo>
                  <a:pt x="10745025" y="893420"/>
                  <a:pt x="10744687" y="880836"/>
                  <a:pt x="10725183" y="903358"/>
                </a:cubicBezTo>
                <a:cubicBezTo>
                  <a:pt x="10745001" y="904163"/>
                  <a:pt x="10753568" y="907205"/>
                  <a:pt x="10759862" y="921091"/>
                </a:cubicBezTo>
                <a:lnTo>
                  <a:pt x="10760470" y="922938"/>
                </a:lnTo>
                <a:lnTo>
                  <a:pt x="10805268" y="925104"/>
                </a:lnTo>
                <a:lnTo>
                  <a:pt x="10811223" y="924572"/>
                </a:lnTo>
                <a:lnTo>
                  <a:pt x="10811206" y="923878"/>
                </a:lnTo>
                <a:cubicBezTo>
                  <a:pt x="10817752" y="910258"/>
                  <a:pt x="10810875" y="911626"/>
                  <a:pt x="10817582" y="903967"/>
                </a:cubicBezTo>
                <a:cubicBezTo>
                  <a:pt x="10823327" y="883847"/>
                  <a:pt x="10810537" y="899040"/>
                  <a:pt x="10830372" y="888772"/>
                </a:cubicBezTo>
                <a:cubicBezTo>
                  <a:pt x="10849243" y="866044"/>
                  <a:pt x="10868621" y="862190"/>
                  <a:pt x="10901304" y="862351"/>
                </a:cubicBezTo>
                <a:cubicBezTo>
                  <a:pt x="10907049" y="842231"/>
                  <a:pt x="10906709" y="829648"/>
                  <a:pt x="10906212" y="811103"/>
                </a:cubicBezTo>
                <a:cubicBezTo>
                  <a:pt x="10906212" y="811103"/>
                  <a:pt x="10899961" y="812347"/>
                  <a:pt x="10893548" y="807628"/>
                </a:cubicBezTo>
                <a:cubicBezTo>
                  <a:pt x="10860705" y="801507"/>
                  <a:pt x="10762391" y="814725"/>
                  <a:pt x="10747928" y="767660"/>
                </a:cubicBezTo>
                <a:lnTo>
                  <a:pt x="10728551" y="771512"/>
                </a:lnTo>
                <a:close/>
                <a:moveTo>
                  <a:pt x="10686996" y="700382"/>
                </a:moveTo>
                <a:cubicBezTo>
                  <a:pt x="10667970" y="703831"/>
                  <a:pt x="10644589" y="710619"/>
                  <a:pt x="10620161" y="717415"/>
                </a:cubicBezTo>
                <a:lnTo>
                  <a:pt x="10611004" y="719552"/>
                </a:lnTo>
                <a:lnTo>
                  <a:pt x="10612754" y="721702"/>
                </a:lnTo>
                <a:lnTo>
                  <a:pt x="10620900" y="728657"/>
                </a:lnTo>
                <a:lnTo>
                  <a:pt x="10680064" y="710351"/>
                </a:lnTo>
                <a:lnTo>
                  <a:pt x="10680218" y="710350"/>
                </a:lnTo>
                <a:cubicBezTo>
                  <a:pt x="10680218" y="710350"/>
                  <a:pt x="10680218" y="710350"/>
                  <a:pt x="10685539" y="708656"/>
                </a:cubicBezTo>
                <a:lnTo>
                  <a:pt x="10680064" y="710351"/>
                </a:lnTo>
                <a:lnTo>
                  <a:pt x="10671834" y="710413"/>
                </a:lnTo>
                <a:cubicBezTo>
                  <a:pt x="10674095" y="707090"/>
                  <a:pt x="10676353" y="703770"/>
                  <a:pt x="10684735" y="703705"/>
                </a:cubicBezTo>
                <a:cubicBezTo>
                  <a:pt x="10684735" y="703705"/>
                  <a:pt x="10690059" y="702011"/>
                  <a:pt x="10690059" y="702011"/>
                </a:cubicBezTo>
                <a:cubicBezTo>
                  <a:pt x="10692316" y="698690"/>
                  <a:pt x="10689256" y="697060"/>
                  <a:pt x="10686996" y="700382"/>
                </a:cubicBezTo>
                <a:close/>
                <a:moveTo>
                  <a:pt x="10665113" y="605865"/>
                </a:moveTo>
                <a:cubicBezTo>
                  <a:pt x="10632927" y="614504"/>
                  <a:pt x="10590465" y="681646"/>
                  <a:pt x="10556295" y="699217"/>
                </a:cubicBezTo>
                <a:lnTo>
                  <a:pt x="10556803" y="718095"/>
                </a:lnTo>
                <a:lnTo>
                  <a:pt x="10593640" y="710772"/>
                </a:lnTo>
                <a:lnTo>
                  <a:pt x="10593975" y="710409"/>
                </a:lnTo>
                <a:cubicBezTo>
                  <a:pt x="10604731" y="706376"/>
                  <a:pt x="10629882" y="706186"/>
                  <a:pt x="10648141" y="702329"/>
                </a:cubicBezTo>
                <a:lnTo>
                  <a:pt x="10713244" y="685653"/>
                </a:lnTo>
                <a:lnTo>
                  <a:pt x="10710277" y="673310"/>
                </a:lnTo>
                <a:cubicBezTo>
                  <a:pt x="10700328" y="639288"/>
                  <a:pt x="10688084" y="610426"/>
                  <a:pt x="10678224" y="606060"/>
                </a:cubicBezTo>
                <a:cubicBezTo>
                  <a:pt x="10674099" y="604591"/>
                  <a:pt x="10669711" y="604631"/>
                  <a:pt x="10665113" y="605865"/>
                </a:cubicBezTo>
                <a:close/>
                <a:moveTo>
                  <a:pt x="7316183" y="572292"/>
                </a:moveTo>
                <a:lnTo>
                  <a:pt x="7287524" y="577897"/>
                </a:lnTo>
                <a:cubicBezTo>
                  <a:pt x="7266110" y="583588"/>
                  <a:pt x="7244848" y="591069"/>
                  <a:pt x="7224041" y="601233"/>
                </a:cubicBezTo>
                <a:cubicBezTo>
                  <a:pt x="7214016" y="606757"/>
                  <a:pt x="7201565" y="605146"/>
                  <a:pt x="7199129" y="619522"/>
                </a:cubicBezTo>
                <a:cubicBezTo>
                  <a:pt x="7198820" y="632073"/>
                  <a:pt x="7207926" y="642693"/>
                  <a:pt x="7221896" y="646074"/>
                </a:cubicBezTo>
                <a:lnTo>
                  <a:pt x="7246865" y="646479"/>
                </a:lnTo>
                <a:lnTo>
                  <a:pt x="7264660" y="619725"/>
                </a:lnTo>
                <a:cubicBezTo>
                  <a:pt x="7271776" y="609738"/>
                  <a:pt x="7278131" y="600651"/>
                  <a:pt x="7281083" y="593572"/>
                </a:cubicBezTo>
                <a:close/>
                <a:moveTo>
                  <a:pt x="9532383" y="551708"/>
                </a:moveTo>
                <a:cubicBezTo>
                  <a:pt x="9528083" y="550675"/>
                  <a:pt x="9522760" y="550097"/>
                  <a:pt x="9510602" y="553016"/>
                </a:cubicBezTo>
                <a:cubicBezTo>
                  <a:pt x="9502423" y="556688"/>
                  <a:pt x="9500965" y="559461"/>
                  <a:pt x="9498512" y="562045"/>
                </a:cubicBezTo>
                <a:lnTo>
                  <a:pt x="9483428" y="568643"/>
                </a:lnTo>
                <a:lnTo>
                  <a:pt x="9507761" y="564981"/>
                </a:lnTo>
                <a:lnTo>
                  <a:pt x="9518101" y="559204"/>
                </a:lnTo>
                <a:lnTo>
                  <a:pt x="9542838" y="552679"/>
                </a:lnTo>
                <a:close/>
                <a:moveTo>
                  <a:pt x="9604918" y="535599"/>
                </a:moveTo>
                <a:lnTo>
                  <a:pt x="9584727" y="539223"/>
                </a:lnTo>
                <a:lnTo>
                  <a:pt x="9558650" y="549127"/>
                </a:lnTo>
                <a:lnTo>
                  <a:pt x="9578594" y="545344"/>
                </a:lnTo>
                <a:lnTo>
                  <a:pt x="9598929" y="539675"/>
                </a:lnTo>
                <a:lnTo>
                  <a:pt x="9603002" y="538486"/>
                </a:lnTo>
                <a:close/>
                <a:moveTo>
                  <a:pt x="8977884" y="516074"/>
                </a:moveTo>
                <a:lnTo>
                  <a:pt x="8949515" y="517419"/>
                </a:lnTo>
                <a:lnTo>
                  <a:pt x="8932379" y="517076"/>
                </a:lnTo>
                <a:lnTo>
                  <a:pt x="8935122" y="521441"/>
                </a:lnTo>
                <a:close/>
                <a:moveTo>
                  <a:pt x="9024937" y="508050"/>
                </a:moveTo>
                <a:lnTo>
                  <a:pt x="8999719" y="513410"/>
                </a:lnTo>
                <a:lnTo>
                  <a:pt x="9059392" y="515378"/>
                </a:lnTo>
                <a:lnTo>
                  <a:pt x="9076608" y="513402"/>
                </a:lnTo>
                <a:close/>
                <a:moveTo>
                  <a:pt x="9849353" y="491811"/>
                </a:moveTo>
                <a:lnTo>
                  <a:pt x="9770354" y="497607"/>
                </a:lnTo>
                <a:lnTo>
                  <a:pt x="9680849" y="512169"/>
                </a:lnTo>
                <a:lnTo>
                  <a:pt x="9680852" y="512231"/>
                </a:lnTo>
                <a:lnTo>
                  <a:pt x="9682991" y="516073"/>
                </a:lnTo>
                <a:lnTo>
                  <a:pt x="9681003" y="517860"/>
                </a:lnTo>
                <a:lnTo>
                  <a:pt x="9681082" y="520840"/>
                </a:lnTo>
                <a:lnTo>
                  <a:pt x="9710559" y="514262"/>
                </a:lnTo>
                <a:cubicBezTo>
                  <a:pt x="9718974" y="514006"/>
                  <a:pt x="9722087" y="515557"/>
                  <a:pt x="9730502" y="515302"/>
                </a:cubicBezTo>
                <a:cubicBezTo>
                  <a:pt x="9741569" y="514141"/>
                  <a:pt x="9758481" y="510334"/>
                  <a:pt x="9774460" y="507171"/>
                </a:cubicBezTo>
                <a:lnTo>
                  <a:pt x="9805986" y="503673"/>
                </a:lnTo>
                <a:lnTo>
                  <a:pt x="9808150" y="502120"/>
                </a:lnTo>
                <a:lnTo>
                  <a:pt x="9813067" y="502017"/>
                </a:lnTo>
                <a:lnTo>
                  <a:pt x="9814526" y="497101"/>
                </a:lnTo>
                <a:cubicBezTo>
                  <a:pt x="9816397" y="495811"/>
                  <a:pt x="9819826" y="495293"/>
                  <a:pt x="9825590" y="495942"/>
                </a:cubicBezTo>
                <a:cubicBezTo>
                  <a:pt x="9828239" y="495037"/>
                  <a:pt x="9837435" y="495169"/>
                  <a:pt x="9846238" y="495108"/>
                </a:cubicBezTo>
                <a:lnTo>
                  <a:pt x="9846315" y="495098"/>
                </a:lnTo>
                <a:close/>
                <a:moveTo>
                  <a:pt x="7540260" y="486115"/>
                </a:moveTo>
                <a:cubicBezTo>
                  <a:pt x="7521210" y="502220"/>
                  <a:pt x="7468533" y="506367"/>
                  <a:pt x="7436025" y="512829"/>
                </a:cubicBezTo>
                <a:lnTo>
                  <a:pt x="7436194" y="519120"/>
                </a:lnTo>
                <a:cubicBezTo>
                  <a:pt x="7443241" y="524047"/>
                  <a:pt x="7443241" y="524047"/>
                  <a:pt x="7449661" y="529095"/>
                </a:cubicBezTo>
                <a:lnTo>
                  <a:pt x="7436533" y="531704"/>
                </a:lnTo>
                <a:cubicBezTo>
                  <a:pt x="7430282" y="532947"/>
                  <a:pt x="7424030" y="534190"/>
                  <a:pt x="7404189" y="544128"/>
                </a:cubicBezTo>
                <a:lnTo>
                  <a:pt x="7397912" y="526089"/>
                </a:lnTo>
                <a:lnTo>
                  <a:pt x="7390460" y="537628"/>
                </a:lnTo>
                <a:cubicBezTo>
                  <a:pt x="7382065" y="550970"/>
                  <a:pt x="7371506" y="562327"/>
                  <a:pt x="7351916" y="565303"/>
                </a:cubicBezTo>
                <a:lnTo>
                  <a:pt x="7326959" y="570184"/>
                </a:lnTo>
                <a:lnTo>
                  <a:pt x="7327509" y="590668"/>
                </a:lnTo>
                <a:cubicBezTo>
                  <a:pt x="7352023" y="590788"/>
                  <a:pt x="7369328" y="598897"/>
                  <a:pt x="7387121" y="595625"/>
                </a:cubicBezTo>
                <a:cubicBezTo>
                  <a:pt x="7393053" y="594535"/>
                  <a:pt x="7399039" y="592180"/>
                  <a:pt x="7405364" y="587842"/>
                </a:cubicBezTo>
                <a:cubicBezTo>
                  <a:pt x="7425367" y="583865"/>
                  <a:pt x="7444077" y="555175"/>
                  <a:pt x="7457036" y="546273"/>
                </a:cubicBezTo>
                <a:cubicBezTo>
                  <a:pt x="7476415" y="542422"/>
                  <a:pt x="7495624" y="532277"/>
                  <a:pt x="7515004" y="528423"/>
                </a:cubicBezTo>
                <a:lnTo>
                  <a:pt x="7514503" y="509880"/>
                </a:lnTo>
                <a:cubicBezTo>
                  <a:pt x="7527291" y="494685"/>
                  <a:pt x="7528297" y="532106"/>
                  <a:pt x="7553718" y="495758"/>
                </a:cubicBezTo>
                <a:cubicBezTo>
                  <a:pt x="7546672" y="490831"/>
                  <a:pt x="7540421" y="492074"/>
                  <a:pt x="7540260" y="486115"/>
                </a:cubicBezTo>
                <a:close/>
                <a:moveTo>
                  <a:pt x="10091656" y="484685"/>
                </a:moveTo>
                <a:lnTo>
                  <a:pt x="10070297" y="486090"/>
                </a:lnTo>
                <a:cubicBezTo>
                  <a:pt x="10055544" y="487855"/>
                  <a:pt x="10041275" y="490442"/>
                  <a:pt x="10030633" y="493827"/>
                </a:cubicBezTo>
                <a:cubicBezTo>
                  <a:pt x="10048202" y="498653"/>
                  <a:pt x="10026916" y="505425"/>
                  <a:pt x="10030781" y="512006"/>
                </a:cubicBezTo>
                <a:cubicBezTo>
                  <a:pt x="10020139" y="515392"/>
                  <a:pt x="10019336" y="510441"/>
                  <a:pt x="10005631" y="512196"/>
                </a:cubicBezTo>
                <a:cubicBezTo>
                  <a:pt x="9986606" y="515646"/>
                  <a:pt x="10026916" y="505425"/>
                  <a:pt x="10007088" y="503922"/>
                </a:cubicBezTo>
                <a:cubicBezTo>
                  <a:pt x="9981211" y="508250"/>
                  <a:pt x="9958394" y="514205"/>
                  <a:pt x="9935478" y="519543"/>
                </a:cubicBezTo>
                <a:lnTo>
                  <a:pt x="9907261" y="524197"/>
                </a:lnTo>
                <a:lnTo>
                  <a:pt x="9911513" y="532281"/>
                </a:lnTo>
                <a:lnTo>
                  <a:pt x="9848655" y="538520"/>
                </a:lnTo>
                <a:lnTo>
                  <a:pt x="9829861" y="547612"/>
                </a:lnTo>
                <a:cubicBezTo>
                  <a:pt x="9816941" y="552050"/>
                  <a:pt x="9802874" y="555872"/>
                  <a:pt x="9789569" y="560104"/>
                </a:cubicBezTo>
                <a:lnTo>
                  <a:pt x="9775966" y="564005"/>
                </a:lnTo>
                <a:lnTo>
                  <a:pt x="9779987" y="567516"/>
                </a:lnTo>
                <a:cubicBezTo>
                  <a:pt x="9785857" y="572633"/>
                  <a:pt x="9790985" y="576357"/>
                  <a:pt x="9794424" y="575673"/>
                </a:cubicBezTo>
                <a:cubicBezTo>
                  <a:pt x="9820224" y="576871"/>
                  <a:pt x="9845969" y="552774"/>
                  <a:pt x="9858927" y="543873"/>
                </a:cubicBezTo>
                <a:cubicBezTo>
                  <a:pt x="9910980" y="539850"/>
                  <a:pt x="9956615" y="530779"/>
                  <a:pt x="10008499" y="520464"/>
                </a:cubicBezTo>
                <a:cubicBezTo>
                  <a:pt x="10027878" y="516613"/>
                  <a:pt x="10060562" y="516774"/>
                  <a:pt x="10085685" y="492799"/>
                </a:cubicBezTo>
                <a:close/>
                <a:moveTo>
                  <a:pt x="9944392" y="479606"/>
                </a:moveTo>
                <a:lnTo>
                  <a:pt x="9909840" y="488409"/>
                </a:lnTo>
                <a:lnTo>
                  <a:pt x="9900283" y="491811"/>
                </a:lnTo>
                <a:lnTo>
                  <a:pt x="9891769" y="494745"/>
                </a:lnTo>
                <a:lnTo>
                  <a:pt x="9893861" y="498721"/>
                </a:lnTo>
                <a:lnTo>
                  <a:pt x="9878679" y="499257"/>
                </a:lnTo>
                <a:lnTo>
                  <a:pt x="9876194" y="500112"/>
                </a:lnTo>
                <a:lnTo>
                  <a:pt x="9872279" y="500489"/>
                </a:lnTo>
                <a:lnTo>
                  <a:pt x="9813676" y="515032"/>
                </a:lnTo>
                <a:lnTo>
                  <a:pt x="9753061" y="527451"/>
                </a:lnTo>
                <a:lnTo>
                  <a:pt x="9743883" y="526419"/>
                </a:lnTo>
                <a:cubicBezTo>
                  <a:pt x="9743883" y="526419"/>
                  <a:pt x="9743883" y="526419"/>
                  <a:pt x="9741697" y="529779"/>
                </a:cubicBezTo>
                <a:lnTo>
                  <a:pt x="9753061" y="527451"/>
                </a:lnTo>
                <a:lnTo>
                  <a:pt x="9755412" y="527715"/>
                </a:lnTo>
                <a:cubicBezTo>
                  <a:pt x="9756341" y="532626"/>
                  <a:pt x="9751038" y="534433"/>
                  <a:pt x="9747924" y="532881"/>
                </a:cubicBezTo>
                <a:cubicBezTo>
                  <a:pt x="9745738" y="536241"/>
                  <a:pt x="9745738" y="536241"/>
                  <a:pt x="9745738" y="536241"/>
                </a:cubicBezTo>
                <a:lnTo>
                  <a:pt x="9784995" y="532491"/>
                </a:lnTo>
                <a:lnTo>
                  <a:pt x="9793136" y="530331"/>
                </a:lnTo>
                <a:cubicBezTo>
                  <a:pt x="9818614" y="523528"/>
                  <a:pt x="9843525" y="517555"/>
                  <a:pt x="9868335" y="510963"/>
                </a:cubicBezTo>
                <a:lnTo>
                  <a:pt x="9937459" y="489573"/>
                </a:lnTo>
                <a:lnTo>
                  <a:pt x="9937615" y="489573"/>
                </a:lnTo>
                <a:cubicBezTo>
                  <a:pt x="9937615" y="489573"/>
                  <a:pt x="9937615" y="489573"/>
                  <a:pt x="9942936" y="487880"/>
                </a:cubicBezTo>
                <a:lnTo>
                  <a:pt x="9937459" y="489573"/>
                </a:lnTo>
                <a:lnTo>
                  <a:pt x="9929231" y="489636"/>
                </a:lnTo>
                <a:cubicBezTo>
                  <a:pt x="9931489" y="486315"/>
                  <a:pt x="9933749" y="482991"/>
                  <a:pt x="9942133" y="482929"/>
                </a:cubicBezTo>
                <a:cubicBezTo>
                  <a:pt x="9942133" y="482929"/>
                  <a:pt x="9947454" y="481235"/>
                  <a:pt x="9947454" y="481235"/>
                </a:cubicBezTo>
                <a:cubicBezTo>
                  <a:pt x="9949714" y="477911"/>
                  <a:pt x="9946653" y="476282"/>
                  <a:pt x="9944392" y="479606"/>
                </a:cubicBezTo>
                <a:close/>
                <a:moveTo>
                  <a:pt x="8693798" y="448015"/>
                </a:moveTo>
                <a:lnTo>
                  <a:pt x="8678573" y="451252"/>
                </a:lnTo>
                <a:lnTo>
                  <a:pt x="8720048" y="457824"/>
                </a:lnTo>
                <a:cubicBezTo>
                  <a:pt x="8753908" y="466739"/>
                  <a:pt x="8783795" y="479610"/>
                  <a:pt x="8816547" y="482421"/>
                </a:cubicBezTo>
                <a:cubicBezTo>
                  <a:pt x="8842742" y="486535"/>
                  <a:pt x="8868723" y="482868"/>
                  <a:pt x="8889989" y="484883"/>
                </a:cubicBezTo>
                <a:lnTo>
                  <a:pt x="8900786" y="488367"/>
                </a:lnTo>
                <a:lnTo>
                  <a:pt x="8961159" y="488235"/>
                </a:lnTo>
                <a:cubicBezTo>
                  <a:pt x="8986357" y="488135"/>
                  <a:pt x="9010808" y="488725"/>
                  <a:pt x="9035340" y="488663"/>
                </a:cubicBezTo>
                <a:lnTo>
                  <a:pt x="9090500" y="486084"/>
                </a:lnTo>
                <a:lnTo>
                  <a:pt x="9048641" y="477644"/>
                </a:lnTo>
                <a:lnTo>
                  <a:pt x="9035246" y="476237"/>
                </a:lnTo>
                <a:lnTo>
                  <a:pt x="8976158" y="474430"/>
                </a:lnTo>
                <a:lnTo>
                  <a:pt x="8974574" y="469863"/>
                </a:lnTo>
                <a:lnTo>
                  <a:pt x="8935477" y="465754"/>
                </a:lnTo>
                <a:cubicBezTo>
                  <a:pt x="8912437" y="459246"/>
                  <a:pt x="8878717" y="453332"/>
                  <a:pt x="8857355" y="454517"/>
                </a:cubicBezTo>
                <a:cubicBezTo>
                  <a:pt x="8872056" y="464080"/>
                  <a:pt x="8850695" y="465264"/>
                  <a:pt x="8852374" y="472955"/>
                </a:cubicBezTo>
                <a:cubicBezTo>
                  <a:pt x="8841696" y="473547"/>
                  <a:pt x="8842355" y="468321"/>
                  <a:pt x="8829336" y="466448"/>
                </a:cubicBezTo>
                <a:cubicBezTo>
                  <a:pt x="8810976" y="464872"/>
                  <a:pt x="8850695" y="465264"/>
                  <a:pt x="8832999" y="458460"/>
                </a:cubicBezTo>
                <a:cubicBezTo>
                  <a:pt x="8783256" y="453434"/>
                  <a:pt x="8742877" y="458268"/>
                  <a:pt x="8693798" y="448015"/>
                </a:cubicBezTo>
                <a:close/>
                <a:moveTo>
                  <a:pt x="8657018" y="414762"/>
                </a:moveTo>
                <a:lnTo>
                  <a:pt x="8637797" y="425774"/>
                </a:lnTo>
                <a:lnTo>
                  <a:pt x="8634800" y="428226"/>
                </a:lnTo>
                <a:lnTo>
                  <a:pt x="8704200" y="428628"/>
                </a:lnTo>
                <a:lnTo>
                  <a:pt x="8773396" y="425393"/>
                </a:lnTo>
                <a:lnTo>
                  <a:pt x="8773538" y="425433"/>
                </a:lnTo>
                <a:cubicBezTo>
                  <a:pt x="8773538" y="425433"/>
                  <a:pt x="8773538" y="425433"/>
                  <a:pt x="8778880" y="425137"/>
                </a:cubicBezTo>
                <a:lnTo>
                  <a:pt x="8773396" y="425393"/>
                </a:lnTo>
                <a:lnTo>
                  <a:pt x="8765859" y="423265"/>
                </a:lnTo>
                <a:cubicBezTo>
                  <a:pt x="8768858" y="420504"/>
                  <a:pt x="8771860" y="417743"/>
                  <a:pt x="8779539" y="419913"/>
                </a:cubicBezTo>
                <a:cubicBezTo>
                  <a:pt x="8779539" y="419913"/>
                  <a:pt x="8784880" y="419617"/>
                  <a:pt x="8784880" y="419617"/>
                </a:cubicBezTo>
                <a:cubicBezTo>
                  <a:pt x="8787880" y="416854"/>
                  <a:pt x="8785539" y="414391"/>
                  <a:pt x="8782540" y="417150"/>
                </a:cubicBezTo>
                <a:cubicBezTo>
                  <a:pt x="8764179" y="415574"/>
                  <a:pt x="8740899" y="416215"/>
                  <a:pt x="8716659" y="416586"/>
                </a:cubicBezTo>
                <a:close/>
                <a:moveTo>
                  <a:pt x="8449743" y="381156"/>
                </a:moveTo>
                <a:lnTo>
                  <a:pt x="8466478" y="383228"/>
                </a:lnTo>
                <a:cubicBezTo>
                  <a:pt x="8483751" y="384757"/>
                  <a:pt x="8501291" y="385535"/>
                  <a:pt x="8519189" y="385056"/>
                </a:cubicBezTo>
                <a:lnTo>
                  <a:pt x="8532041" y="384423"/>
                </a:lnTo>
                <a:lnTo>
                  <a:pt x="8497916" y="381195"/>
                </a:lnTo>
                <a:close/>
                <a:moveTo>
                  <a:pt x="10822559" y="364505"/>
                </a:moveTo>
                <a:lnTo>
                  <a:pt x="10820788" y="365425"/>
                </a:lnTo>
                <a:lnTo>
                  <a:pt x="10822581" y="365283"/>
                </a:lnTo>
                <a:close/>
                <a:moveTo>
                  <a:pt x="8321347" y="359134"/>
                </a:moveTo>
                <a:lnTo>
                  <a:pt x="8293192" y="363492"/>
                </a:lnTo>
                <a:lnTo>
                  <a:pt x="8315604" y="362938"/>
                </a:lnTo>
                <a:lnTo>
                  <a:pt x="8348020" y="367475"/>
                </a:lnTo>
                <a:lnTo>
                  <a:pt x="8362643" y="366504"/>
                </a:lnTo>
                <a:cubicBezTo>
                  <a:pt x="8366782" y="371899"/>
                  <a:pt x="8388964" y="367313"/>
                  <a:pt x="8406825" y="370494"/>
                </a:cubicBezTo>
                <a:cubicBezTo>
                  <a:pt x="8403159" y="369066"/>
                  <a:pt x="8400806" y="367676"/>
                  <a:pt x="8401090" y="366368"/>
                </a:cubicBezTo>
                <a:lnTo>
                  <a:pt x="8409136" y="363453"/>
                </a:lnTo>
                <a:lnTo>
                  <a:pt x="8374651" y="363518"/>
                </a:lnTo>
                <a:cubicBezTo>
                  <a:pt x="8364933" y="362597"/>
                  <a:pt x="8356692" y="361146"/>
                  <a:pt x="8348919" y="360410"/>
                </a:cubicBezTo>
                <a:cubicBezTo>
                  <a:pt x="8341146" y="359673"/>
                  <a:pt x="8332076" y="358814"/>
                  <a:pt x="8321347" y="359134"/>
                </a:cubicBezTo>
                <a:close/>
                <a:moveTo>
                  <a:pt x="8248996" y="356291"/>
                </a:moveTo>
                <a:cubicBezTo>
                  <a:pt x="8231992" y="360031"/>
                  <a:pt x="8240902" y="366228"/>
                  <a:pt x="8216853" y="366624"/>
                </a:cubicBezTo>
                <a:lnTo>
                  <a:pt x="8187211" y="365785"/>
                </a:lnTo>
                <a:lnTo>
                  <a:pt x="8191332" y="368998"/>
                </a:lnTo>
                <a:cubicBezTo>
                  <a:pt x="8199584" y="372019"/>
                  <a:pt x="8208993" y="372875"/>
                  <a:pt x="8219090" y="372528"/>
                </a:cubicBezTo>
                <a:cubicBezTo>
                  <a:pt x="8229184" y="372181"/>
                  <a:pt x="8239964" y="370630"/>
                  <a:pt x="8250952" y="368841"/>
                </a:cubicBezTo>
                <a:lnTo>
                  <a:pt x="8281485" y="364117"/>
                </a:lnTo>
                <a:lnTo>
                  <a:pt x="8269595" y="359915"/>
                </a:lnTo>
                <a:cubicBezTo>
                  <a:pt x="8265838" y="357887"/>
                  <a:pt x="8261020" y="356093"/>
                  <a:pt x="8248996" y="356291"/>
                </a:cubicBezTo>
                <a:close/>
                <a:moveTo>
                  <a:pt x="8417339" y="353515"/>
                </a:moveTo>
                <a:cubicBezTo>
                  <a:pt x="8420861" y="355187"/>
                  <a:pt x="8420499" y="356492"/>
                  <a:pt x="8418423" y="357966"/>
                </a:cubicBezTo>
                <a:lnTo>
                  <a:pt x="8409416" y="363351"/>
                </a:lnTo>
                <a:lnTo>
                  <a:pt x="8411145" y="362724"/>
                </a:lnTo>
                <a:cubicBezTo>
                  <a:pt x="8444799" y="366392"/>
                  <a:pt x="8504952" y="357703"/>
                  <a:pt x="8525825" y="371514"/>
                </a:cubicBezTo>
                <a:lnTo>
                  <a:pt x="8560447" y="368127"/>
                </a:lnTo>
                <a:lnTo>
                  <a:pt x="8504226" y="359076"/>
                </a:lnTo>
                <a:cubicBezTo>
                  <a:pt x="8478031" y="355255"/>
                  <a:pt x="8450823" y="352675"/>
                  <a:pt x="8417339" y="353515"/>
                </a:cubicBezTo>
                <a:close/>
                <a:moveTo>
                  <a:pt x="10686688" y="353502"/>
                </a:moveTo>
                <a:cubicBezTo>
                  <a:pt x="10688683" y="350051"/>
                  <a:pt x="10667746" y="358480"/>
                  <a:pt x="10666500" y="353688"/>
                </a:cubicBezTo>
                <a:cubicBezTo>
                  <a:pt x="10656031" y="357903"/>
                  <a:pt x="10642323" y="360773"/>
                  <a:pt x="10640328" y="364222"/>
                </a:cubicBezTo>
                <a:lnTo>
                  <a:pt x="10611244" y="372217"/>
                </a:lnTo>
                <a:lnTo>
                  <a:pt x="10619821" y="373964"/>
                </a:lnTo>
                <a:cubicBezTo>
                  <a:pt x="10600611" y="384107"/>
                  <a:pt x="10600611" y="384107"/>
                  <a:pt x="10587484" y="386717"/>
                </a:cubicBezTo>
                <a:lnTo>
                  <a:pt x="10587653" y="393009"/>
                </a:lnTo>
                <a:lnTo>
                  <a:pt x="10620160" y="386547"/>
                </a:lnTo>
                <a:cubicBezTo>
                  <a:pt x="10626802" y="388223"/>
                  <a:pt x="10641337" y="385334"/>
                  <a:pt x="10655829" y="380913"/>
                </a:cubicBezTo>
                <a:lnTo>
                  <a:pt x="10690892" y="366240"/>
                </a:lnTo>
                <a:lnTo>
                  <a:pt x="10654535" y="374386"/>
                </a:lnTo>
                <a:cubicBezTo>
                  <a:pt x="10652043" y="364802"/>
                  <a:pt x="10674226" y="361165"/>
                  <a:pt x="10686688" y="353502"/>
                </a:cubicBezTo>
                <a:close/>
                <a:moveTo>
                  <a:pt x="10938589" y="344555"/>
                </a:moveTo>
                <a:lnTo>
                  <a:pt x="10923870" y="348323"/>
                </a:lnTo>
                <a:lnTo>
                  <a:pt x="10926509" y="350615"/>
                </a:lnTo>
                <a:close/>
                <a:moveTo>
                  <a:pt x="10607230" y="343499"/>
                </a:moveTo>
                <a:lnTo>
                  <a:pt x="10591911" y="344227"/>
                </a:lnTo>
                <a:cubicBezTo>
                  <a:pt x="10564478" y="345910"/>
                  <a:pt x="10536281" y="348966"/>
                  <a:pt x="10502438" y="356508"/>
                </a:cubicBezTo>
                <a:cubicBezTo>
                  <a:pt x="10510311" y="358236"/>
                  <a:pt x="10502071" y="361713"/>
                  <a:pt x="10496333" y="367498"/>
                </a:cubicBezTo>
                <a:lnTo>
                  <a:pt x="10495780" y="367608"/>
                </a:lnTo>
                <a:lnTo>
                  <a:pt x="10499493" y="369520"/>
                </a:lnTo>
                <a:lnTo>
                  <a:pt x="10503062" y="368417"/>
                </a:lnTo>
                <a:lnTo>
                  <a:pt x="10503682" y="369601"/>
                </a:lnTo>
                <a:lnTo>
                  <a:pt x="10500813" y="370200"/>
                </a:lnTo>
                <a:lnTo>
                  <a:pt x="10502131" y="370880"/>
                </a:lnTo>
                <a:lnTo>
                  <a:pt x="10511097" y="368930"/>
                </a:lnTo>
                <a:cubicBezTo>
                  <a:pt x="10516393" y="368454"/>
                  <a:pt x="10521440" y="368407"/>
                  <a:pt x="10525677" y="368024"/>
                </a:cubicBezTo>
                <a:cubicBezTo>
                  <a:pt x="10549853" y="360938"/>
                  <a:pt x="10574528" y="352992"/>
                  <a:pt x="10600015" y="345378"/>
                </a:cubicBezTo>
                <a:close/>
                <a:moveTo>
                  <a:pt x="2775438" y="319955"/>
                </a:moveTo>
                <a:cubicBezTo>
                  <a:pt x="2775438" y="319955"/>
                  <a:pt x="2775438" y="319955"/>
                  <a:pt x="2773142" y="322057"/>
                </a:cubicBezTo>
                <a:lnTo>
                  <a:pt x="2781517" y="322793"/>
                </a:lnTo>
                <a:lnTo>
                  <a:pt x="2783076" y="323521"/>
                </a:lnTo>
                <a:cubicBezTo>
                  <a:pt x="2782558" y="327513"/>
                  <a:pt x="2778481" y="327726"/>
                  <a:pt x="2776702" y="325837"/>
                </a:cubicBezTo>
                <a:cubicBezTo>
                  <a:pt x="2774403" y="327940"/>
                  <a:pt x="2774403" y="327940"/>
                  <a:pt x="2774403" y="327940"/>
                </a:cubicBezTo>
                <a:lnTo>
                  <a:pt x="2824184" y="338367"/>
                </a:lnTo>
                <a:lnTo>
                  <a:pt x="2835352" y="339125"/>
                </a:lnTo>
                <a:lnTo>
                  <a:pt x="2839153" y="340648"/>
                </a:lnTo>
                <a:lnTo>
                  <a:pt x="2865515" y="344075"/>
                </a:lnTo>
                <a:lnTo>
                  <a:pt x="2873719" y="337831"/>
                </a:lnTo>
                <a:lnTo>
                  <a:pt x="2880797" y="330746"/>
                </a:lnTo>
                <a:lnTo>
                  <a:pt x="2873520" y="328705"/>
                </a:lnTo>
                <a:cubicBezTo>
                  <a:pt x="2858103" y="330502"/>
                  <a:pt x="2842624" y="328833"/>
                  <a:pt x="2826196" y="326719"/>
                </a:cubicBezTo>
                <a:lnTo>
                  <a:pt x="2781517" y="322793"/>
                </a:lnTo>
                <a:close/>
                <a:moveTo>
                  <a:pt x="11085230" y="296299"/>
                </a:moveTo>
                <a:cubicBezTo>
                  <a:pt x="11059807" y="298591"/>
                  <a:pt x="11041737" y="298587"/>
                  <a:pt x="11026503" y="299757"/>
                </a:cubicBezTo>
                <a:lnTo>
                  <a:pt x="11003765" y="305483"/>
                </a:lnTo>
                <a:lnTo>
                  <a:pt x="11006822" y="308389"/>
                </a:lnTo>
                <a:cubicBezTo>
                  <a:pt x="10989843" y="312357"/>
                  <a:pt x="10972859" y="316326"/>
                  <a:pt x="10950888" y="323091"/>
                </a:cubicBezTo>
                <a:cubicBezTo>
                  <a:pt x="10960344" y="309459"/>
                  <a:pt x="10938375" y="316226"/>
                  <a:pt x="10933384" y="319023"/>
                </a:cubicBezTo>
                <a:lnTo>
                  <a:pt x="10936481" y="312110"/>
                </a:lnTo>
                <a:lnTo>
                  <a:pt x="10927459" y="312164"/>
                </a:lnTo>
                <a:cubicBezTo>
                  <a:pt x="10916990" y="316379"/>
                  <a:pt x="10928704" y="316958"/>
                  <a:pt x="10926711" y="320407"/>
                </a:cubicBezTo>
                <a:cubicBezTo>
                  <a:pt x="10909763" y="321936"/>
                  <a:pt x="10892813" y="323465"/>
                  <a:pt x="10870630" y="327100"/>
                </a:cubicBezTo>
                <a:lnTo>
                  <a:pt x="10869294" y="320992"/>
                </a:lnTo>
                <a:lnTo>
                  <a:pt x="10857934" y="325231"/>
                </a:lnTo>
                <a:cubicBezTo>
                  <a:pt x="10857934" y="325231"/>
                  <a:pt x="10861435" y="326045"/>
                  <a:pt x="10861435" y="326045"/>
                </a:cubicBezTo>
                <a:cubicBezTo>
                  <a:pt x="10866426" y="323247"/>
                  <a:pt x="10864934" y="326860"/>
                  <a:pt x="10864934" y="326860"/>
                </a:cubicBezTo>
                <a:cubicBezTo>
                  <a:pt x="10864934" y="326860"/>
                  <a:pt x="10859949" y="329658"/>
                  <a:pt x="10859949" y="329658"/>
                </a:cubicBezTo>
                <a:cubicBezTo>
                  <a:pt x="10854958" y="332455"/>
                  <a:pt x="10851458" y="331639"/>
                  <a:pt x="10851458" y="331639"/>
                </a:cubicBezTo>
                <a:cubicBezTo>
                  <a:pt x="10851458" y="331639"/>
                  <a:pt x="10851458" y="331639"/>
                  <a:pt x="10854958" y="332455"/>
                </a:cubicBezTo>
                <a:cubicBezTo>
                  <a:pt x="10858459" y="333268"/>
                  <a:pt x="10826508" y="345630"/>
                  <a:pt x="10829486" y="338407"/>
                </a:cubicBezTo>
                <a:cubicBezTo>
                  <a:pt x="10829486" y="338407"/>
                  <a:pt x="10829486" y="338407"/>
                  <a:pt x="10827998" y="342018"/>
                </a:cubicBezTo>
                <a:cubicBezTo>
                  <a:pt x="10827998" y="342018"/>
                  <a:pt x="10824495" y="341205"/>
                  <a:pt x="10823007" y="344816"/>
                </a:cubicBezTo>
                <a:cubicBezTo>
                  <a:pt x="10823007" y="344816"/>
                  <a:pt x="10819506" y="344003"/>
                  <a:pt x="10819506" y="344003"/>
                </a:cubicBezTo>
                <a:cubicBezTo>
                  <a:pt x="10816005" y="343189"/>
                  <a:pt x="10816005" y="343189"/>
                  <a:pt x="10816005" y="343189"/>
                </a:cubicBezTo>
                <a:cubicBezTo>
                  <a:pt x="10816005" y="343189"/>
                  <a:pt x="10816005" y="343189"/>
                  <a:pt x="10820994" y="340392"/>
                </a:cubicBezTo>
                <a:cubicBezTo>
                  <a:pt x="10820994" y="340392"/>
                  <a:pt x="10820994" y="340392"/>
                  <a:pt x="10817494" y="339577"/>
                </a:cubicBezTo>
                <a:cubicBezTo>
                  <a:pt x="10785543" y="351938"/>
                  <a:pt x="10814518" y="346802"/>
                  <a:pt x="10813027" y="350412"/>
                </a:cubicBezTo>
                <a:cubicBezTo>
                  <a:pt x="10815040" y="354838"/>
                  <a:pt x="10805061" y="360433"/>
                  <a:pt x="10805061" y="360433"/>
                </a:cubicBezTo>
                <a:cubicBezTo>
                  <a:pt x="10806067" y="362645"/>
                  <a:pt x="10814185" y="361565"/>
                  <a:pt x="10820183" y="360979"/>
                </a:cubicBezTo>
                <a:lnTo>
                  <a:pt x="10822462" y="360968"/>
                </a:lnTo>
                <a:lnTo>
                  <a:pt x="10822073" y="346407"/>
                </a:lnTo>
                <a:cubicBezTo>
                  <a:pt x="10835360" y="349758"/>
                  <a:pt x="10848488" y="347149"/>
                  <a:pt x="10854738" y="345906"/>
                </a:cubicBezTo>
                <a:lnTo>
                  <a:pt x="10855246" y="364782"/>
                </a:lnTo>
                <a:lnTo>
                  <a:pt x="10876235" y="359555"/>
                </a:lnTo>
                <a:lnTo>
                  <a:pt x="10872298" y="354727"/>
                </a:lnTo>
                <a:cubicBezTo>
                  <a:pt x="10872066" y="353501"/>
                  <a:pt x="10873939" y="352208"/>
                  <a:pt x="10880333" y="348721"/>
                </a:cubicBezTo>
                <a:cubicBezTo>
                  <a:pt x="10883448" y="350273"/>
                  <a:pt x="10888979" y="349693"/>
                  <a:pt x="10895723" y="348045"/>
                </a:cubicBezTo>
                <a:lnTo>
                  <a:pt x="10898190" y="347276"/>
                </a:lnTo>
                <a:lnTo>
                  <a:pt x="10913499" y="334224"/>
                </a:lnTo>
                <a:lnTo>
                  <a:pt x="10917730" y="341175"/>
                </a:lnTo>
                <a:lnTo>
                  <a:pt x="10918368" y="340976"/>
                </a:lnTo>
                <a:cubicBezTo>
                  <a:pt x="10917442" y="336065"/>
                  <a:pt x="10926172" y="333742"/>
                  <a:pt x="10938175" y="331937"/>
                </a:cubicBezTo>
                <a:lnTo>
                  <a:pt x="10974992" y="326395"/>
                </a:lnTo>
                <a:lnTo>
                  <a:pt x="11011623" y="311375"/>
                </a:lnTo>
                <a:lnTo>
                  <a:pt x="11058620" y="303428"/>
                </a:lnTo>
                <a:lnTo>
                  <a:pt x="11077112" y="298275"/>
                </a:lnTo>
                <a:lnTo>
                  <a:pt x="11085244" y="296460"/>
                </a:lnTo>
                <a:close/>
                <a:moveTo>
                  <a:pt x="10885337" y="294710"/>
                </a:moveTo>
                <a:cubicBezTo>
                  <a:pt x="10867143" y="291446"/>
                  <a:pt x="10803087" y="311938"/>
                  <a:pt x="10780904" y="315574"/>
                </a:cubicBezTo>
                <a:cubicBezTo>
                  <a:pt x="10780904" y="315574"/>
                  <a:pt x="10784145" y="316916"/>
                  <a:pt x="10784145" y="316916"/>
                </a:cubicBezTo>
                <a:cubicBezTo>
                  <a:pt x="10789380" y="314810"/>
                  <a:pt x="10787385" y="318260"/>
                  <a:pt x="10787385" y="318260"/>
                </a:cubicBezTo>
                <a:cubicBezTo>
                  <a:pt x="10787385" y="318260"/>
                  <a:pt x="10782151" y="320365"/>
                  <a:pt x="10782151" y="320365"/>
                </a:cubicBezTo>
                <a:cubicBezTo>
                  <a:pt x="10776917" y="322474"/>
                  <a:pt x="10773677" y="321130"/>
                  <a:pt x="10773677" y="321130"/>
                </a:cubicBezTo>
                <a:cubicBezTo>
                  <a:pt x="10773677" y="321130"/>
                  <a:pt x="10773677" y="321130"/>
                  <a:pt x="10776917" y="322474"/>
                </a:cubicBezTo>
                <a:lnTo>
                  <a:pt x="10772009" y="324073"/>
                </a:lnTo>
                <a:lnTo>
                  <a:pt x="10773850" y="324506"/>
                </a:lnTo>
                <a:lnTo>
                  <a:pt x="10731133" y="338586"/>
                </a:lnTo>
                <a:lnTo>
                  <a:pt x="10729651" y="340839"/>
                </a:lnTo>
                <a:cubicBezTo>
                  <a:pt x="10727192" y="342492"/>
                  <a:pt x="10724574" y="343545"/>
                  <a:pt x="10724574" y="343545"/>
                </a:cubicBezTo>
                <a:cubicBezTo>
                  <a:pt x="10725819" y="348338"/>
                  <a:pt x="10756477" y="343937"/>
                  <a:pt x="10740773" y="350258"/>
                </a:cubicBezTo>
                <a:cubicBezTo>
                  <a:pt x="10730305" y="354472"/>
                  <a:pt x="10719837" y="358686"/>
                  <a:pt x="10706440" y="362755"/>
                </a:cubicBezTo>
                <a:lnTo>
                  <a:pt x="10691366" y="366133"/>
                </a:lnTo>
                <a:lnTo>
                  <a:pt x="10702839" y="370748"/>
                </a:lnTo>
                <a:lnTo>
                  <a:pt x="10756047" y="349041"/>
                </a:lnTo>
                <a:cubicBezTo>
                  <a:pt x="10769528" y="344258"/>
                  <a:pt x="10783008" y="339477"/>
                  <a:pt x="10799989" y="335509"/>
                </a:cubicBezTo>
                <a:lnTo>
                  <a:pt x="10856448" y="317118"/>
                </a:lnTo>
                <a:lnTo>
                  <a:pt x="10862314" y="307619"/>
                </a:lnTo>
                <a:cubicBezTo>
                  <a:pt x="10868140" y="303618"/>
                  <a:pt x="10876491" y="299594"/>
                  <a:pt x="10885337" y="294710"/>
                </a:cubicBezTo>
                <a:close/>
                <a:moveTo>
                  <a:pt x="8592293" y="57269"/>
                </a:moveTo>
                <a:cubicBezTo>
                  <a:pt x="8592293" y="57269"/>
                  <a:pt x="8592293" y="57269"/>
                  <a:pt x="8590961" y="58251"/>
                </a:cubicBezTo>
                <a:lnTo>
                  <a:pt x="8595231" y="59211"/>
                </a:lnTo>
                <a:lnTo>
                  <a:pt x="8595985" y="59707"/>
                </a:lnTo>
                <a:cubicBezTo>
                  <a:pt x="8595433" y="61830"/>
                  <a:pt x="8593315" y="61673"/>
                  <a:pt x="8592531" y="60533"/>
                </a:cubicBezTo>
                <a:cubicBezTo>
                  <a:pt x="8591196" y="61518"/>
                  <a:pt x="8591196" y="61518"/>
                  <a:pt x="8591196" y="61518"/>
                </a:cubicBezTo>
                <a:lnTo>
                  <a:pt x="8600163" y="64343"/>
                </a:lnTo>
                <a:lnTo>
                  <a:pt x="8612290" y="63037"/>
                </a:lnTo>
                <a:lnTo>
                  <a:pt x="8595231" y="59211"/>
                </a:lnTo>
                <a:close/>
                <a:moveTo>
                  <a:pt x="8335730" y="34972"/>
                </a:moveTo>
                <a:cubicBezTo>
                  <a:pt x="8322470" y="36150"/>
                  <a:pt x="8325921" y="35324"/>
                  <a:pt x="8314782" y="36660"/>
                </a:cubicBezTo>
                <a:cubicBezTo>
                  <a:pt x="8310546" y="36347"/>
                  <a:pt x="8306307" y="36031"/>
                  <a:pt x="8299953" y="35561"/>
                </a:cubicBezTo>
                <a:lnTo>
                  <a:pt x="8293303" y="36139"/>
                </a:lnTo>
                <a:lnTo>
                  <a:pt x="8342786" y="39461"/>
                </a:lnTo>
                <a:cubicBezTo>
                  <a:pt x="8374144" y="43606"/>
                  <a:pt x="8402217" y="48992"/>
                  <a:pt x="8425440" y="53780"/>
                </a:cubicBezTo>
                <a:lnTo>
                  <a:pt x="8460017" y="46907"/>
                </a:lnTo>
                <a:lnTo>
                  <a:pt x="8452478" y="46886"/>
                </a:lnTo>
                <a:cubicBezTo>
                  <a:pt x="8441102" y="44959"/>
                  <a:pt x="8429726" y="43033"/>
                  <a:pt x="8419918" y="43386"/>
                </a:cubicBezTo>
                <a:cubicBezTo>
                  <a:pt x="8428392" y="44015"/>
                  <a:pt x="8427844" y="46139"/>
                  <a:pt x="8429961" y="46296"/>
                </a:cubicBezTo>
                <a:cubicBezTo>
                  <a:pt x="8426510" y="47122"/>
                  <a:pt x="8427294" y="48261"/>
                  <a:pt x="8425960" y="49245"/>
                </a:cubicBezTo>
                <a:cubicBezTo>
                  <a:pt x="8414583" y="47318"/>
                  <a:pt x="8411917" y="49284"/>
                  <a:pt x="8401323" y="48497"/>
                </a:cubicBezTo>
                <a:cubicBezTo>
                  <a:pt x="8400540" y="47358"/>
                  <a:pt x="8399754" y="46218"/>
                  <a:pt x="8397635" y="46060"/>
                </a:cubicBezTo>
                <a:cubicBezTo>
                  <a:pt x="8399519" y="42953"/>
                  <a:pt x="8405088" y="42286"/>
                  <a:pt x="8401401" y="39848"/>
                </a:cubicBezTo>
                <a:cubicBezTo>
                  <a:pt x="8389476" y="40044"/>
                  <a:pt x="8381787" y="40555"/>
                  <a:pt x="8371194" y="39768"/>
                </a:cubicBezTo>
                <a:cubicBezTo>
                  <a:pt x="8362721" y="39139"/>
                  <a:pt x="8352913" y="39493"/>
                  <a:pt x="8337299" y="37252"/>
                </a:cubicBezTo>
                <a:cubicBezTo>
                  <a:pt x="8337299" y="37252"/>
                  <a:pt x="8337848" y="35128"/>
                  <a:pt x="8335730" y="34972"/>
                </a:cubicBezTo>
                <a:close/>
                <a:moveTo>
                  <a:pt x="8238040" y="25375"/>
                </a:moveTo>
                <a:cubicBezTo>
                  <a:pt x="8224737" y="28179"/>
                  <a:pt x="8228131" y="26947"/>
                  <a:pt x="8217001" y="29638"/>
                </a:cubicBezTo>
                <a:cubicBezTo>
                  <a:pt x="8212659" y="29865"/>
                  <a:pt x="8208317" y="30092"/>
                  <a:pt x="8201803" y="30431"/>
                </a:cubicBezTo>
                <a:cubicBezTo>
                  <a:pt x="8188836" y="34802"/>
                  <a:pt x="8175909" y="36796"/>
                  <a:pt x="8162320" y="38692"/>
                </a:cubicBezTo>
                <a:lnTo>
                  <a:pt x="8155054" y="39976"/>
                </a:lnTo>
                <a:lnTo>
                  <a:pt x="8184770" y="35394"/>
                </a:lnTo>
                <a:cubicBezTo>
                  <a:pt x="8203621" y="33536"/>
                  <a:pt x="8222234" y="32678"/>
                  <a:pt x="8240419" y="32590"/>
                </a:cubicBezTo>
                <a:lnTo>
                  <a:pt x="8242549" y="32733"/>
                </a:lnTo>
                <a:lnTo>
                  <a:pt x="8242522" y="28029"/>
                </a:lnTo>
                <a:lnTo>
                  <a:pt x="8264254" y="27499"/>
                </a:lnTo>
                <a:cubicBezTo>
                  <a:pt x="8265979" y="27087"/>
                  <a:pt x="8268038" y="26427"/>
                  <a:pt x="8270197" y="25911"/>
                </a:cubicBezTo>
                <a:lnTo>
                  <a:pt x="8271869" y="25724"/>
                </a:lnTo>
                <a:lnTo>
                  <a:pt x="8239934" y="27388"/>
                </a:lnTo>
                <a:cubicBezTo>
                  <a:pt x="8239934" y="27388"/>
                  <a:pt x="8240212" y="25262"/>
                  <a:pt x="8238040" y="25375"/>
                </a:cubicBezTo>
                <a:close/>
                <a:moveTo>
                  <a:pt x="8305345" y="21868"/>
                </a:moveTo>
                <a:lnTo>
                  <a:pt x="8284324" y="24410"/>
                </a:lnTo>
                <a:lnTo>
                  <a:pt x="8305798" y="23988"/>
                </a:lnTo>
                <a:close/>
                <a:moveTo>
                  <a:pt x="8395058" y="430"/>
                </a:moveTo>
                <a:cubicBezTo>
                  <a:pt x="8399686" y="1112"/>
                  <a:pt x="8405449" y="2395"/>
                  <a:pt x="8410265" y="2672"/>
                </a:cubicBezTo>
                <a:cubicBezTo>
                  <a:pt x="8436041" y="3440"/>
                  <a:pt x="8464267" y="1969"/>
                  <a:pt x="8490716" y="5870"/>
                </a:cubicBezTo>
                <a:cubicBezTo>
                  <a:pt x="8493833" y="6763"/>
                  <a:pt x="8494782" y="7769"/>
                  <a:pt x="8497899" y="8663"/>
                </a:cubicBezTo>
                <a:cubicBezTo>
                  <a:pt x="8506309" y="10335"/>
                  <a:pt x="8524624" y="10436"/>
                  <a:pt x="8529639" y="13344"/>
                </a:cubicBezTo>
                <a:cubicBezTo>
                  <a:pt x="8529915" y="11218"/>
                  <a:pt x="8531137" y="10097"/>
                  <a:pt x="8535204" y="11998"/>
                </a:cubicBezTo>
                <a:cubicBezTo>
                  <a:pt x="8537375" y="11882"/>
                  <a:pt x="8548626" y="16577"/>
                  <a:pt x="8549849" y="15456"/>
                </a:cubicBezTo>
                <a:cubicBezTo>
                  <a:pt x="8547680" y="15570"/>
                  <a:pt x="8548903" y="14451"/>
                  <a:pt x="8547952" y="13443"/>
                </a:cubicBezTo>
                <a:lnTo>
                  <a:pt x="8559152" y="16051"/>
                </a:lnTo>
                <a:lnTo>
                  <a:pt x="8559893" y="21238"/>
                </a:lnTo>
                <a:lnTo>
                  <a:pt x="8553637" y="19482"/>
                </a:lnTo>
                <a:cubicBezTo>
                  <a:pt x="8545431" y="20437"/>
                  <a:pt x="8537190" y="19548"/>
                  <a:pt x="8528440" y="18419"/>
                </a:cubicBezTo>
                <a:lnTo>
                  <a:pt x="8504650" y="16327"/>
                </a:lnTo>
                <a:lnTo>
                  <a:pt x="8501414" y="14814"/>
                </a:lnTo>
                <a:cubicBezTo>
                  <a:pt x="8501414" y="14814"/>
                  <a:pt x="8501414" y="14814"/>
                  <a:pt x="8500191" y="15933"/>
                </a:cubicBezTo>
                <a:lnTo>
                  <a:pt x="8504650" y="16327"/>
                </a:lnTo>
                <a:lnTo>
                  <a:pt x="8505481" y="16714"/>
                </a:lnTo>
                <a:cubicBezTo>
                  <a:pt x="8505204" y="18838"/>
                  <a:pt x="8503034" y="18953"/>
                  <a:pt x="8502086" y="17948"/>
                </a:cubicBezTo>
                <a:cubicBezTo>
                  <a:pt x="8500862" y="19065"/>
                  <a:pt x="8500862" y="19065"/>
                  <a:pt x="8500862" y="19065"/>
                </a:cubicBezTo>
                <a:cubicBezTo>
                  <a:pt x="8518626" y="23418"/>
                  <a:pt x="8540731" y="27546"/>
                  <a:pt x="8557822" y="28766"/>
                </a:cubicBezTo>
                <a:lnTo>
                  <a:pt x="8561141" y="29965"/>
                </a:lnTo>
                <a:lnTo>
                  <a:pt x="8562160" y="37108"/>
                </a:lnTo>
                <a:lnTo>
                  <a:pt x="8532992" y="31117"/>
                </a:lnTo>
                <a:cubicBezTo>
                  <a:pt x="8516919" y="28257"/>
                  <a:pt x="8502068" y="26393"/>
                  <a:pt x="8487008" y="26123"/>
                </a:cubicBezTo>
                <a:cubicBezTo>
                  <a:pt x="8477650" y="23442"/>
                  <a:pt x="8463954" y="20989"/>
                  <a:pt x="8455269" y="21444"/>
                </a:cubicBezTo>
                <a:cubicBezTo>
                  <a:pt x="8461230" y="25353"/>
                  <a:pt x="8452547" y="25809"/>
                  <a:pt x="8453218" y="28939"/>
                </a:cubicBezTo>
                <a:cubicBezTo>
                  <a:pt x="8448875" y="29166"/>
                  <a:pt x="8449152" y="27041"/>
                  <a:pt x="8443862" y="26260"/>
                </a:cubicBezTo>
                <a:cubicBezTo>
                  <a:pt x="8436401" y="25594"/>
                  <a:pt x="8452547" y="25809"/>
                  <a:pt x="8445362" y="23014"/>
                </a:cubicBezTo>
                <a:cubicBezTo>
                  <a:pt x="8425150" y="20902"/>
                  <a:pt x="8408729" y="22813"/>
                  <a:pt x="8388793" y="18573"/>
                </a:cubicBezTo>
                <a:cubicBezTo>
                  <a:pt x="8380780" y="22158"/>
                  <a:pt x="8368977" y="21717"/>
                  <a:pt x="8358122" y="22283"/>
                </a:cubicBezTo>
                <a:cubicBezTo>
                  <a:pt x="8346318" y="21843"/>
                  <a:pt x="8334515" y="21401"/>
                  <a:pt x="8324608" y="22974"/>
                </a:cubicBezTo>
                <a:lnTo>
                  <a:pt x="8328464" y="23542"/>
                </a:lnTo>
                <a:lnTo>
                  <a:pt x="8336507" y="23385"/>
                </a:lnTo>
                <a:lnTo>
                  <a:pt x="8337143" y="25338"/>
                </a:lnTo>
                <a:cubicBezTo>
                  <a:pt x="8355423" y="25612"/>
                  <a:pt x="8366016" y="26399"/>
                  <a:pt x="8384296" y="26674"/>
                </a:cubicBezTo>
                <a:cubicBezTo>
                  <a:pt x="8389319" y="28130"/>
                  <a:pt x="8392222" y="29428"/>
                  <a:pt x="8396457" y="29743"/>
                </a:cubicBezTo>
                <a:cubicBezTo>
                  <a:pt x="8416858" y="30174"/>
                  <a:pt x="8438042" y="31748"/>
                  <a:pt x="8458677" y="35443"/>
                </a:cubicBezTo>
                <a:cubicBezTo>
                  <a:pt x="8468602" y="36722"/>
                  <a:pt x="8478195" y="38246"/>
                  <a:pt x="8487854" y="39504"/>
                </a:cubicBezTo>
                <a:lnTo>
                  <a:pt x="8494470" y="40057"/>
                </a:lnTo>
                <a:lnTo>
                  <a:pt x="8503581" y="38247"/>
                </a:lnTo>
                <a:lnTo>
                  <a:pt x="8515064" y="41774"/>
                </a:lnTo>
                <a:lnTo>
                  <a:pt x="8515272" y="41791"/>
                </a:lnTo>
                <a:lnTo>
                  <a:pt x="8515326" y="41816"/>
                </a:lnTo>
                <a:cubicBezTo>
                  <a:pt x="8515326" y="41816"/>
                  <a:pt x="8515326" y="41816"/>
                  <a:pt x="8517446" y="41972"/>
                </a:cubicBezTo>
                <a:lnTo>
                  <a:pt x="8515272" y="41791"/>
                </a:lnTo>
                <a:lnTo>
                  <a:pt x="8512422" y="40518"/>
                </a:lnTo>
                <a:cubicBezTo>
                  <a:pt x="8513755" y="39535"/>
                  <a:pt x="8515090" y="38551"/>
                  <a:pt x="8517993" y="39850"/>
                </a:cubicBezTo>
                <a:cubicBezTo>
                  <a:pt x="8517993" y="39850"/>
                  <a:pt x="8520111" y="40006"/>
                  <a:pt x="8520111" y="40006"/>
                </a:cubicBezTo>
                <a:cubicBezTo>
                  <a:pt x="8521448" y="39025"/>
                  <a:pt x="8520661" y="37882"/>
                  <a:pt x="8519327" y="38866"/>
                </a:cubicBezTo>
                <a:cubicBezTo>
                  <a:pt x="8505048" y="35643"/>
                  <a:pt x="8482530" y="35052"/>
                  <a:pt x="8465347" y="30530"/>
                </a:cubicBezTo>
                <a:cubicBezTo>
                  <a:pt x="8465110" y="27265"/>
                  <a:pt x="8462991" y="27109"/>
                  <a:pt x="8468562" y="26440"/>
                </a:cubicBezTo>
                <a:cubicBezTo>
                  <a:pt x="8470132" y="28721"/>
                  <a:pt x="8476487" y="29193"/>
                  <a:pt x="8482842" y="29664"/>
                </a:cubicBezTo>
                <a:cubicBezTo>
                  <a:pt x="8483942" y="25419"/>
                  <a:pt x="8496338" y="31748"/>
                  <a:pt x="8505596" y="33519"/>
                </a:cubicBezTo>
                <a:cubicBezTo>
                  <a:pt x="8530470" y="37529"/>
                  <a:pt x="8558008" y="39576"/>
                  <a:pt x="8583113" y="46851"/>
                </a:cubicBezTo>
                <a:cubicBezTo>
                  <a:pt x="8586018" y="48147"/>
                  <a:pt x="8586804" y="49287"/>
                  <a:pt x="8589704" y="50586"/>
                </a:cubicBezTo>
                <a:cubicBezTo>
                  <a:pt x="8597630" y="53339"/>
                  <a:pt x="8615361" y="55736"/>
                  <a:pt x="8619835" y="59315"/>
                </a:cubicBezTo>
                <a:cubicBezTo>
                  <a:pt x="8620381" y="57192"/>
                  <a:pt x="8621718" y="56207"/>
                  <a:pt x="8625402" y="58647"/>
                </a:cubicBezTo>
                <a:lnTo>
                  <a:pt x="8630913" y="61034"/>
                </a:lnTo>
                <a:lnTo>
                  <a:pt x="8647424" y="59256"/>
                </a:lnTo>
                <a:cubicBezTo>
                  <a:pt x="8654810" y="76763"/>
                  <a:pt x="8680774" y="84254"/>
                  <a:pt x="8687984" y="95140"/>
                </a:cubicBezTo>
                <a:lnTo>
                  <a:pt x="8688978" y="132230"/>
                </a:lnTo>
                <a:cubicBezTo>
                  <a:pt x="8696034" y="137486"/>
                  <a:pt x="8722458" y="138559"/>
                  <a:pt x="8728871" y="143277"/>
                </a:cubicBezTo>
                <a:cubicBezTo>
                  <a:pt x="8683157" y="149369"/>
                  <a:pt x="8652422" y="163303"/>
                  <a:pt x="8625033" y="178902"/>
                </a:cubicBezTo>
                <a:lnTo>
                  <a:pt x="8597678" y="195220"/>
                </a:lnTo>
                <a:lnTo>
                  <a:pt x="8605438" y="192517"/>
                </a:lnTo>
                <a:lnTo>
                  <a:pt x="8623402" y="186863"/>
                </a:lnTo>
                <a:lnTo>
                  <a:pt x="8626805" y="197775"/>
                </a:lnTo>
                <a:lnTo>
                  <a:pt x="8604953" y="204000"/>
                </a:lnTo>
                <a:cubicBezTo>
                  <a:pt x="8603321" y="204833"/>
                  <a:pt x="8601421" y="205979"/>
                  <a:pt x="8599380" y="207022"/>
                </a:cubicBezTo>
                <a:lnTo>
                  <a:pt x="8594628" y="208798"/>
                </a:lnTo>
                <a:lnTo>
                  <a:pt x="8594471" y="208741"/>
                </a:lnTo>
                <a:cubicBezTo>
                  <a:pt x="8594059" y="208686"/>
                  <a:pt x="8593512" y="208792"/>
                  <a:pt x="8592973" y="209419"/>
                </a:cubicBezTo>
                <a:lnTo>
                  <a:pt x="8594628" y="208798"/>
                </a:lnTo>
                <a:lnTo>
                  <a:pt x="8595162" y="209001"/>
                </a:lnTo>
                <a:cubicBezTo>
                  <a:pt x="8595697" y="208377"/>
                  <a:pt x="8596247" y="208272"/>
                  <a:pt x="8596524" y="208480"/>
                </a:cubicBezTo>
                <a:lnTo>
                  <a:pt x="8596417" y="209068"/>
                </a:lnTo>
                <a:lnTo>
                  <a:pt x="8541277" y="224516"/>
                </a:lnTo>
                <a:lnTo>
                  <a:pt x="8541265" y="224523"/>
                </a:lnTo>
                <a:cubicBezTo>
                  <a:pt x="8521739" y="234563"/>
                  <a:pt x="8495643" y="239750"/>
                  <a:pt x="8470341" y="242409"/>
                </a:cubicBezTo>
                <a:lnTo>
                  <a:pt x="8428757" y="244109"/>
                </a:lnTo>
                <a:lnTo>
                  <a:pt x="8405919" y="248075"/>
                </a:lnTo>
                <a:cubicBezTo>
                  <a:pt x="8395515" y="249526"/>
                  <a:pt x="8385379" y="250665"/>
                  <a:pt x="8375250" y="252065"/>
                </a:cubicBezTo>
                <a:lnTo>
                  <a:pt x="8346856" y="257214"/>
                </a:lnTo>
                <a:lnTo>
                  <a:pt x="8346794" y="257206"/>
                </a:lnTo>
                <a:cubicBezTo>
                  <a:pt x="8346794" y="257206"/>
                  <a:pt x="8346794" y="257206"/>
                  <a:pt x="8344606" y="257622"/>
                </a:cubicBezTo>
                <a:lnTo>
                  <a:pt x="8346856" y="257214"/>
                </a:lnTo>
                <a:lnTo>
                  <a:pt x="8350096" y="257626"/>
                </a:lnTo>
                <a:cubicBezTo>
                  <a:pt x="8349020" y="258878"/>
                  <a:pt x="8347944" y="260130"/>
                  <a:pt x="8344644" y="259710"/>
                </a:cubicBezTo>
                <a:cubicBezTo>
                  <a:pt x="8344644" y="259710"/>
                  <a:pt x="8342455" y="260125"/>
                  <a:pt x="8342455" y="260125"/>
                </a:cubicBezTo>
                <a:cubicBezTo>
                  <a:pt x="8341380" y="261378"/>
                  <a:pt x="8342491" y="262213"/>
                  <a:pt x="8343567" y="260960"/>
                </a:cubicBezTo>
                <a:cubicBezTo>
                  <a:pt x="8358923" y="260141"/>
                  <a:pt x="8381883" y="254733"/>
                  <a:pt x="8400540" y="254333"/>
                </a:cubicBezTo>
                <a:cubicBezTo>
                  <a:pt x="8401689" y="257256"/>
                  <a:pt x="8403878" y="256842"/>
                  <a:pt x="8398424" y="258925"/>
                </a:cubicBezTo>
                <a:cubicBezTo>
                  <a:pt x="8396199" y="257252"/>
                  <a:pt x="8389633" y="258499"/>
                  <a:pt x="8383070" y="259746"/>
                </a:cubicBezTo>
                <a:cubicBezTo>
                  <a:pt x="8383143" y="263921"/>
                  <a:pt x="8368825" y="261402"/>
                  <a:pt x="8358960" y="262228"/>
                </a:cubicBezTo>
                <a:cubicBezTo>
                  <a:pt x="8332663" y="265126"/>
                  <a:pt x="8304212" y="270529"/>
                  <a:pt x="8276766" y="270501"/>
                </a:cubicBezTo>
                <a:lnTo>
                  <a:pt x="8273930" y="269885"/>
                </a:lnTo>
                <a:lnTo>
                  <a:pt x="8183245" y="302022"/>
                </a:lnTo>
                <a:cubicBezTo>
                  <a:pt x="8170448" y="316885"/>
                  <a:pt x="8164367" y="324420"/>
                  <a:pt x="8157820" y="338039"/>
                </a:cubicBezTo>
                <a:lnTo>
                  <a:pt x="8171156" y="352906"/>
                </a:lnTo>
                <a:lnTo>
                  <a:pt x="8205591" y="352177"/>
                </a:lnTo>
                <a:cubicBezTo>
                  <a:pt x="8220855" y="352286"/>
                  <a:pt x="8236765" y="352456"/>
                  <a:pt x="8255633" y="351568"/>
                </a:cubicBezTo>
                <a:cubicBezTo>
                  <a:pt x="8257088" y="346354"/>
                  <a:pt x="8248586" y="348224"/>
                  <a:pt x="8250042" y="343011"/>
                </a:cubicBezTo>
                <a:cubicBezTo>
                  <a:pt x="8275544" y="337401"/>
                  <a:pt x="8289230" y="336021"/>
                  <a:pt x="8308096" y="335132"/>
                </a:cubicBezTo>
                <a:cubicBezTo>
                  <a:pt x="8323643" y="336608"/>
                  <a:pt x="8342510" y="335721"/>
                  <a:pt x="8371743" y="335815"/>
                </a:cubicBezTo>
                <a:cubicBezTo>
                  <a:pt x="8375469" y="341520"/>
                  <a:pt x="8397655" y="338272"/>
                  <a:pt x="8415068" y="342597"/>
                </a:cubicBezTo>
                <a:cubicBezTo>
                  <a:pt x="8408022" y="339253"/>
                  <a:pt x="8406156" y="336400"/>
                  <a:pt x="8419841" y="335022"/>
                </a:cubicBezTo>
                <a:cubicBezTo>
                  <a:pt x="8452799" y="340821"/>
                  <a:pt x="8512719" y="335798"/>
                  <a:pt x="8532403" y="351043"/>
                </a:cubicBezTo>
                <a:cubicBezTo>
                  <a:pt x="8566406" y="343563"/>
                  <a:pt x="8604550" y="349854"/>
                  <a:pt x="8641234" y="361359"/>
                </a:cubicBezTo>
                <a:cubicBezTo>
                  <a:pt x="8644554" y="358996"/>
                  <a:pt x="8644554" y="358996"/>
                  <a:pt x="8644554" y="358996"/>
                </a:cubicBezTo>
                <a:cubicBezTo>
                  <a:pt x="8644554" y="358996"/>
                  <a:pt x="8646417" y="361849"/>
                  <a:pt x="8646417" y="361849"/>
                </a:cubicBezTo>
                <a:cubicBezTo>
                  <a:pt x="8649736" y="359489"/>
                  <a:pt x="8656783" y="362831"/>
                  <a:pt x="8656783" y="362831"/>
                </a:cubicBezTo>
                <a:cubicBezTo>
                  <a:pt x="8661966" y="363323"/>
                  <a:pt x="8658647" y="365685"/>
                  <a:pt x="8653462" y="365193"/>
                </a:cubicBezTo>
                <a:cubicBezTo>
                  <a:pt x="8650146" y="367555"/>
                  <a:pt x="8650146" y="367555"/>
                  <a:pt x="8648281" y="364702"/>
                </a:cubicBezTo>
                <a:cubicBezTo>
                  <a:pt x="8657191" y="370898"/>
                  <a:pt x="8679378" y="367648"/>
                  <a:pt x="8679785" y="375716"/>
                </a:cubicBezTo>
                <a:cubicBezTo>
                  <a:pt x="8668590" y="375323"/>
                  <a:pt x="8659183" y="376270"/>
                  <a:pt x="8650634" y="377719"/>
                </a:cubicBezTo>
                <a:lnTo>
                  <a:pt x="8647267" y="378419"/>
                </a:lnTo>
                <a:lnTo>
                  <a:pt x="8663145" y="381328"/>
                </a:lnTo>
                <a:cubicBezTo>
                  <a:pt x="8669983" y="381866"/>
                  <a:pt x="8675764" y="382703"/>
                  <a:pt x="8676238" y="386670"/>
                </a:cubicBezTo>
                <a:lnTo>
                  <a:pt x="8666049" y="387989"/>
                </a:lnTo>
                <a:lnTo>
                  <a:pt x="8666374" y="388200"/>
                </a:lnTo>
                <a:cubicBezTo>
                  <a:pt x="8670272" y="392162"/>
                  <a:pt x="8673561" y="397272"/>
                  <a:pt x="8676172" y="403788"/>
                </a:cubicBezTo>
                <a:lnTo>
                  <a:pt x="8670058" y="407292"/>
                </a:lnTo>
                <a:lnTo>
                  <a:pt x="8688399" y="406801"/>
                </a:lnTo>
                <a:cubicBezTo>
                  <a:pt x="8689722" y="396350"/>
                  <a:pt x="8722781" y="407492"/>
                  <a:pt x="8746480" y="408771"/>
                </a:cubicBezTo>
                <a:cubicBezTo>
                  <a:pt x="8809900" y="410446"/>
                  <a:pt x="8879321" y="406596"/>
                  <a:pt x="8944422" y="415963"/>
                </a:cubicBezTo>
                <a:cubicBezTo>
                  <a:pt x="8952101" y="418130"/>
                  <a:pt x="8954440" y="420596"/>
                  <a:pt x="8962120" y="422765"/>
                </a:cubicBezTo>
                <a:cubicBezTo>
                  <a:pt x="8982819" y="426806"/>
                  <a:pt x="9027878" y="426904"/>
                  <a:pt x="9040238" y="434001"/>
                </a:cubicBezTo>
                <a:cubicBezTo>
                  <a:pt x="9040899" y="428776"/>
                  <a:pt x="9043899" y="426015"/>
                  <a:pt x="9053918" y="430649"/>
                </a:cubicBezTo>
                <a:cubicBezTo>
                  <a:pt x="9059261" y="430353"/>
                  <a:pt x="9086977" y="441791"/>
                  <a:pt x="9089979" y="439027"/>
                </a:cubicBezTo>
                <a:cubicBezTo>
                  <a:pt x="9084639" y="439324"/>
                  <a:pt x="9087639" y="436563"/>
                  <a:pt x="9085299" y="434098"/>
                </a:cubicBezTo>
                <a:lnTo>
                  <a:pt x="9112877" y="440412"/>
                </a:lnTo>
                <a:lnTo>
                  <a:pt x="9114746" y="453149"/>
                </a:lnTo>
                <a:lnTo>
                  <a:pt x="9099339" y="448888"/>
                </a:lnTo>
                <a:cubicBezTo>
                  <a:pt x="9079148" y="451303"/>
                  <a:pt x="9058868" y="449185"/>
                  <a:pt x="9037336" y="446487"/>
                </a:cubicBezTo>
                <a:lnTo>
                  <a:pt x="8978793" y="441540"/>
                </a:lnTo>
                <a:lnTo>
                  <a:pt x="8970818" y="437849"/>
                </a:lnTo>
                <a:cubicBezTo>
                  <a:pt x="8970818" y="437849"/>
                  <a:pt x="8970818" y="437849"/>
                  <a:pt x="8967820" y="440611"/>
                </a:cubicBezTo>
                <a:lnTo>
                  <a:pt x="8978793" y="441540"/>
                </a:lnTo>
                <a:lnTo>
                  <a:pt x="8980838" y="442484"/>
                </a:lnTo>
                <a:cubicBezTo>
                  <a:pt x="8980177" y="447709"/>
                  <a:pt x="8974835" y="448006"/>
                  <a:pt x="8972498" y="445540"/>
                </a:cubicBezTo>
                <a:cubicBezTo>
                  <a:pt x="8969496" y="448302"/>
                  <a:pt x="8969496" y="448302"/>
                  <a:pt x="8969496" y="448302"/>
                </a:cubicBezTo>
                <a:cubicBezTo>
                  <a:pt x="8991367" y="453576"/>
                  <a:pt x="9015906" y="458701"/>
                  <a:pt x="9040236" y="462867"/>
                </a:cubicBezTo>
                <a:lnTo>
                  <a:pt x="9087717" y="468878"/>
                </a:lnTo>
                <a:lnTo>
                  <a:pt x="9175962" y="469518"/>
                </a:lnTo>
                <a:cubicBezTo>
                  <a:pt x="9209380" y="469935"/>
                  <a:pt x="9243013" y="471314"/>
                  <a:pt x="9275561" y="475996"/>
                </a:cubicBezTo>
                <a:cubicBezTo>
                  <a:pt x="9283241" y="478165"/>
                  <a:pt x="9285580" y="480630"/>
                  <a:pt x="9293261" y="482797"/>
                </a:cubicBezTo>
                <a:cubicBezTo>
                  <a:pt x="9313961" y="486840"/>
                  <a:pt x="9359021" y="486938"/>
                  <a:pt x="9371381" y="494036"/>
                </a:cubicBezTo>
                <a:cubicBezTo>
                  <a:pt x="9372040" y="488811"/>
                  <a:pt x="9375040" y="486049"/>
                  <a:pt x="9385059" y="490682"/>
                </a:cubicBezTo>
                <a:cubicBezTo>
                  <a:pt x="9390400" y="490386"/>
                  <a:pt x="9418119" y="501823"/>
                  <a:pt x="9421121" y="499062"/>
                </a:cubicBezTo>
                <a:cubicBezTo>
                  <a:pt x="9415780" y="499359"/>
                  <a:pt x="9418781" y="496597"/>
                  <a:pt x="9416439" y="494132"/>
                </a:cubicBezTo>
                <a:lnTo>
                  <a:pt x="9444018" y="500446"/>
                </a:lnTo>
                <a:lnTo>
                  <a:pt x="9445884" y="513184"/>
                </a:lnTo>
                <a:lnTo>
                  <a:pt x="9430480" y="508923"/>
                </a:lnTo>
                <a:cubicBezTo>
                  <a:pt x="9410288" y="511338"/>
                  <a:pt x="9390010" y="509220"/>
                  <a:pt x="9368475" y="506521"/>
                </a:cubicBezTo>
                <a:lnTo>
                  <a:pt x="9309935" y="501574"/>
                </a:lnTo>
                <a:lnTo>
                  <a:pt x="9301958" y="497884"/>
                </a:lnTo>
                <a:cubicBezTo>
                  <a:pt x="9301958" y="497884"/>
                  <a:pt x="9301958" y="497884"/>
                  <a:pt x="9298960" y="500644"/>
                </a:cubicBezTo>
                <a:lnTo>
                  <a:pt x="9309935" y="501574"/>
                </a:lnTo>
                <a:lnTo>
                  <a:pt x="9311979" y="502519"/>
                </a:lnTo>
                <a:cubicBezTo>
                  <a:pt x="9311318" y="507743"/>
                  <a:pt x="9305977" y="508039"/>
                  <a:pt x="9303639" y="505573"/>
                </a:cubicBezTo>
                <a:cubicBezTo>
                  <a:pt x="9300638" y="508336"/>
                  <a:pt x="9300638" y="508336"/>
                  <a:pt x="9300638" y="508336"/>
                </a:cubicBezTo>
                <a:cubicBezTo>
                  <a:pt x="9322508" y="513609"/>
                  <a:pt x="9347045" y="518736"/>
                  <a:pt x="9371376" y="522903"/>
                </a:cubicBezTo>
                <a:lnTo>
                  <a:pt x="9380637" y="524074"/>
                </a:lnTo>
                <a:lnTo>
                  <a:pt x="9387589" y="523504"/>
                </a:lnTo>
                <a:cubicBezTo>
                  <a:pt x="9409744" y="520639"/>
                  <a:pt x="9432717" y="516072"/>
                  <a:pt x="9445843" y="513462"/>
                </a:cubicBezTo>
                <a:cubicBezTo>
                  <a:pt x="9450786" y="521969"/>
                  <a:pt x="9453135" y="532675"/>
                  <a:pt x="9456195" y="542679"/>
                </a:cubicBezTo>
                <a:lnTo>
                  <a:pt x="9465738" y="559004"/>
                </a:lnTo>
                <a:lnTo>
                  <a:pt x="9516206" y="547108"/>
                </a:lnTo>
                <a:cubicBezTo>
                  <a:pt x="9516432" y="541920"/>
                  <a:pt x="9508251" y="545595"/>
                  <a:pt x="9508476" y="540407"/>
                </a:cubicBezTo>
                <a:cubicBezTo>
                  <a:pt x="9533017" y="529387"/>
                  <a:pt x="9546574" y="524995"/>
                  <a:pt x="9565514" y="519881"/>
                </a:cubicBezTo>
                <a:cubicBezTo>
                  <a:pt x="9581653" y="517718"/>
                  <a:pt x="9600589" y="512605"/>
                  <a:pt x="9630283" y="506050"/>
                </a:cubicBezTo>
                <a:cubicBezTo>
                  <a:pt x="9635438" y="510516"/>
                  <a:pt x="9657179" y="502449"/>
                  <a:pt x="9675892" y="502522"/>
                </a:cubicBezTo>
                <a:cubicBezTo>
                  <a:pt x="9667935" y="501009"/>
                  <a:pt x="9665358" y="498775"/>
                  <a:pt x="9678918" y="494381"/>
                </a:cubicBezTo>
                <a:cubicBezTo>
                  <a:pt x="9713768" y="492293"/>
                  <a:pt x="9773383" y="473997"/>
                  <a:pt x="9797025" y="483724"/>
                </a:cubicBezTo>
                <a:cubicBezTo>
                  <a:pt x="9829747" y="469029"/>
                  <a:pt x="9869976" y="466220"/>
                  <a:pt x="9909980" y="468597"/>
                </a:cubicBezTo>
                <a:cubicBezTo>
                  <a:pt x="9912781" y="465645"/>
                  <a:pt x="9912781" y="465645"/>
                  <a:pt x="9912781" y="465645"/>
                </a:cubicBezTo>
                <a:cubicBezTo>
                  <a:pt x="9912781" y="465645"/>
                  <a:pt x="9915357" y="467879"/>
                  <a:pt x="9915357" y="467879"/>
                </a:cubicBezTo>
                <a:cubicBezTo>
                  <a:pt x="9918159" y="464924"/>
                  <a:pt x="9926115" y="466439"/>
                  <a:pt x="9926115" y="466439"/>
                </a:cubicBezTo>
                <a:cubicBezTo>
                  <a:pt x="9931494" y="465717"/>
                  <a:pt x="9928692" y="468670"/>
                  <a:pt x="9923314" y="469390"/>
                </a:cubicBezTo>
                <a:cubicBezTo>
                  <a:pt x="9920511" y="472344"/>
                  <a:pt x="9920511" y="472344"/>
                  <a:pt x="9917934" y="470111"/>
                </a:cubicBezTo>
                <a:cubicBezTo>
                  <a:pt x="9923202" y="471984"/>
                  <a:pt x="9931269" y="470904"/>
                  <a:pt x="9938314" y="470282"/>
                </a:cubicBezTo>
                <a:lnTo>
                  <a:pt x="9944540" y="471562"/>
                </a:lnTo>
                <a:lnTo>
                  <a:pt x="10005267" y="456007"/>
                </a:lnTo>
                <a:cubicBezTo>
                  <a:pt x="10039210" y="447487"/>
                  <a:pt x="10073633" y="439789"/>
                  <a:pt x="10107896" y="435399"/>
                </a:cubicBezTo>
                <a:cubicBezTo>
                  <a:pt x="10116278" y="435335"/>
                  <a:pt x="10119341" y="436966"/>
                  <a:pt x="10127724" y="436901"/>
                </a:cubicBezTo>
                <a:lnTo>
                  <a:pt x="10135086" y="435704"/>
                </a:lnTo>
                <a:lnTo>
                  <a:pt x="10131779" y="435417"/>
                </a:lnTo>
                <a:cubicBezTo>
                  <a:pt x="10175481" y="420352"/>
                  <a:pt x="10208073" y="411655"/>
                  <a:pt x="10240297" y="408161"/>
                </a:cubicBezTo>
                <a:lnTo>
                  <a:pt x="10245257" y="407076"/>
                </a:lnTo>
                <a:lnTo>
                  <a:pt x="10257102" y="393718"/>
                </a:lnTo>
                <a:cubicBezTo>
                  <a:pt x="10261801" y="387290"/>
                  <a:pt x="10266518" y="381609"/>
                  <a:pt x="10273082" y="380304"/>
                </a:cubicBezTo>
                <a:cubicBezTo>
                  <a:pt x="10302149" y="374524"/>
                  <a:pt x="10331417" y="370287"/>
                  <a:pt x="10360840" y="366020"/>
                </a:cubicBezTo>
                <a:lnTo>
                  <a:pt x="10383641" y="362300"/>
                </a:lnTo>
                <a:lnTo>
                  <a:pt x="10387515" y="361219"/>
                </a:lnTo>
                <a:cubicBezTo>
                  <a:pt x="10403629" y="359472"/>
                  <a:pt x="10422610" y="354833"/>
                  <a:pt x="10452334" y="349030"/>
                </a:cubicBezTo>
                <a:cubicBezTo>
                  <a:pt x="10457337" y="353651"/>
                  <a:pt x="10479187" y="346118"/>
                  <a:pt x="10497802" y="346682"/>
                </a:cubicBezTo>
                <a:cubicBezTo>
                  <a:pt x="10489930" y="344954"/>
                  <a:pt x="10487429" y="342642"/>
                  <a:pt x="10501039" y="338585"/>
                </a:cubicBezTo>
                <a:cubicBezTo>
                  <a:pt x="10535766" y="337403"/>
                  <a:pt x="10595581" y="320592"/>
                  <a:pt x="10618830" y="330982"/>
                </a:cubicBezTo>
                <a:cubicBezTo>
                  <a:pt x="10635310" y="324031"/>
                  <a:pt x="10653575" y="320113"/>
                  <a:pt x="10672685" y="318365"/>
                </a:cubicBezTo>
                <a:lnTo>
                  <a:pt x="10716380" y="318654"/>
                </a:lnTo>
                <a:lnTo>
                  <a:pt x="10723578" y="317475"/>
                </a:lnTo>
                <a:cubicBezTo>
                  <a:pt x="10767943" y="310202"/>
                  <a:pt x="10822778" y="298717"/>
                  <a:pt x="10867143" y="291446"/>
                </a:cubicBezTo>
                <a:cubicBezTo>
                  <a:pt x="10911510" y="284173"/>
                  <a:pt x="10947400" y="277667"/>
                  <a:pt x="10955127" y="285145"/>
                </a:cubicBezTo>
                <a:cubicBezTo>
                  <a:pt x="10957120" y="281695"/>
                  <a:pt x="10957120" y="281695"/>
                  <a:pt x="10957120" y="281695"/>
                </a:cubicBezTo>
                <a:cubicBezTo>
                  <a:pt x="10957120" y="281695"/>
                  <a:pt x="10957120" y="281695"/>
                  <a:pt x="10962354" y="279588"/>
                </a:cubicBezTo>
                <a:lnTo>
                  <a:pt x="10967549" y="281739"/>
                </a:lnTo>
                <a:lnTo>
                  <a:pt x="10999095" y="272460"/>
                </a:lnTo>
                <a:cubicBezTo>
                  <a:pt x="11014575" y="268637"/>
                  <a:pt x="11025693" y="267264"/>
                  <a:pt x="11030199" y="270290"/>
                </a:cubicBezTo>
                <a:cubicBezTo>
                  <a:pt x="11031688" y="266678"/>
                  <a:pt x="11031688" y="266678"/>
                  <a:pt x="11031688" y="266678"/>
                </a:cubicBezTo>
                <a:cubicBezTo>
                  <a:pt x="11031688" y="266678"/>
                  <a:pt x="11031688" y="266678"/>
                  <a:pt x="11036678" y="263881"/>
                </a:cubicBezTo>
                <a:cubicBezTo>
                  <a:pt x="11040179" y="264695"/>
                  <a:pt x="11043681" y="265507"/>
                  <a:pt x="11047180" y="266322"/>
                </a:cubicBezTo>
                <a:cubicBezTo>
                  <a:pt x="11047180" y="266322"/>
                  <a:pt x="11047180" y="266322"/>
                  <a:pt x="11042191" y="269120"/>
                </a:cubicBezTo>
                <a:cubicBezTo>
                  <a:pt x="11042191" y="269120"/>
                  <a:pt x="11042191" y="269120"/>
                  <a:pt x="11037200" y="271917"/>
                </a:cubicBezTo>
                <a:cubicBezTo>
                  <a:pt x="11054182" y="267950"/>
                  <a:pt x="11071164" y="263981"/>
                  <a:pt x="11088146" y="260012"/>
                </a:cubicBezTo>
                <a:cubicBezTo>
                  <a:pt x="11086656" y="263624"/>
                  <a:pt x="11105651" y="264081"/>
                  <a:pt x="11099171" y="270491"/>
                </a:cubicBezTo>
                <a:cubicBezTo>
                  <a:pt x="11189067" y="247853"/>
                  <a:pt x="11253049" y="250850"/>
                  <a:pt x="11313448" y="225314"/>
                </a:cubicBezTo>
                <a:cubicBezTo>
                  <a:pt x="11368416" y="222259"/>
                  <a:pt x="11398436" y="233194"/>
                  <a:pt x="11457870" y="219304"/>
                </a:cubicBezTo>
                <a:cubicBezTo>
                  <a:pt x="11459882" y="223730"/>
                  <a:pt x="11471874" y="222561"/>
                  <a:pt x="11475375" y="223373"/>
                </a:cubicBezTo>
                <a:cubicBezTo>
                  <a:pt x="11500847" y="217421"/>
                  <a:pt x="11531831" y="216707"/>
                  <a:pt x="11562816" y="215995"/>
                </a:cubicBezTo>
                <a:cubicBezTo>
                  <a:pt x="11583300" y="212840"/>
                  <a:pt x="11602293" y="213298"/>
                  <a:pt x="11619799" y="217366"/>
                </a:cubicBezTo>
                <a:cubicBezTo>
                  <a:pt x="11626799" y="218993"/>
                  <a:pt x="11630300" y="219808"/>
                  <a:pt x="11637302" y="221433"/>
                </a:cubicBezTo>
                <a:cubicBezTo>
                  <a:pt x="11635813" y="225046"/>
                  <a:pt x="11635813" y="225046"/>
                  <a:pt x="11635813" y="225046"/>
                </a:cubicBezTo>
                <a:cubicBezTo>
                  <a:pt x="11625833" y="230641"/>
                  <a:pt x="11610341" y="230997"/>
                  <a:pt x="11592838" y="226929"/>
                </a:cubicBezTo>
                <a:cubicBezTo>
                  <a:pt x="11573843" y="226471"/>
                  <a:pt x="11554850" y="226014"/>
                  <a:pt x="11541369" y="230797"/>
                </a:cubicBezTo>
                <a:cubicBezTo>
                  <a:pt x="11530868" y="228356"/>
                  <a:pt x="11523866" y="226729"/>
                  <a:pt x="11513361" y="224287"/>
                </a:cubicBezTo>
                <a:cubicBezTo>
                  <a:pt x="11477387" y="227799"/>
                  <a:pt x="11465396" y="228968"/>
                  <a:pt x="11432922" y="233296"/>
                </a:cubicBezTo>
                <a:cubicBezTo>
                  <a:pt x="11439400" y="226885"/>
                  <a:pt x="11417429" y="233650"/>
                  <a:pt x="11406927" y="231210"/>
                </a:cubicBezTo>
                <a:cubicBezTo>
                  <a:pt x="11398436" y="233194"/>
                  <a:pt x="11383467" y="241587"/>
                  <a:pt x="11400448" y="237619"/>
                </a:cubicBezTo>
                <a:cubicBezTo>
                  <a:pt x="11369987" y="246369"/>
                  <a:pt x="11330513" y="249068"/>
                  <a:pt x="11291036" y="251765"/>
                </a:cubicBezTo>
                <a:cubicBezTo>
                  <a:pt x="11250073" y="258074"/>
                  <a:pt x="11210597" y="260770"/>
                  <a:pt x="11168143" y="270691"/>
                </a:cubicBezTo>
                <a:cubicBezTo>
                  <a:pt x="11169633" y="267080"/>
                  <a:pt x="11161141" y="269063"/>
                  <a:pt x="11164119" y="261841"/>
                </a:cubicBezTo>
                <a:cubicBezTo>
                  <a:pt x="11113176" y="273747"/>
                  <a:pt x="11090680" y="272474"/>
                  <a:pt x="11064245" y="290075"/>
                </a:cubicBezTo>
                <a:lnTo>
                  <a:pt x="11044365" y="294063"/>
                </a:lnTo>
                <a:lnTo>
                  <a:pt x="11083952" y="291560"/>
                </a:lnTo>
                <a:lnTo>
                  <a:pt x="11108139" y="291351"/>
                </a:lnTo>
                <a:lnTo>
                  <a:pt x="11179646" y="275396"/>
                </a:lnTo>
                <a:cubicBezTo>
                  <a:pt x="11188060" y="275138"/>
                  <a:pt x="11191174" y="276691"/>
                  <a:pt x="11199590" y="276435"/>
                </a:cubicBezTo>
                <a:cubicBezTo>
                  <a:pt x="11221722" y="274115"/>
                  <a:pt x="11267244" y="261204"/>
                  <a:pt x="11281886" y="264051"/>
                </a:cubicBezTo>
                <a:cubicBezTo>
                  <a:pt x="11280960" y="259140"/>
                  <a:pt x="11283147" y="255780"/>
                  <a:pt x="11294676" y="257075"/>
                </a:cubicBezTo>
                <a:cubicBezTo>
                  <a:pt x="11299977" y="255268"/>
                  <a:pt x="11331451" y="257601"/>
                  <a:pt x="11333638" y="254244"/>
                </a:cubicBezTo>
                <a:cubicBezTo>
                  <a:pt x="11328336" y="256050"/>
                  <a:pt x="11330524" y="252691"/>
                  <a:pt x="11327410" y="251140"/>
                </a:cubicBezTo>
                <a:lnTo>
                  <a:pt x="11357177" y="248888"/>
                </a:lnTo>
                <a:lnTo>
                  <a:pt x="11362945" y="259856"/>
                </a:lnTo>
                <a:lnTo>
                  <a:pt x="11346093" y="260449"/>
                </a:lnTo>
                <a:cubicBezTo>
                  <a:pt x="11326444" y="268456"/>
                  <a:pt x="11305324" y="272393"/>
                  <a:pt x="11282761" y="276166"/>
                </a:cubicBezTo>
                <a:lnTo>
                  <a:pt x="11247485" y="283394"/>
                </a:lnTo>
                <a:lnTo>
                  <a:pt x="11256431" y="284911"/>
                </a:lnTo>
                <a:lnTo>
                  <a:pt x="11265323" y="283258"/>
                </a:lnTo>
                <a:lnTo>
                  <a:pt x="11269499" y="287127"/>
                </a:lnTo>
                <a:lnTo>
                  <a:pt x="11288451" y="290340"/>
                </a:lnTo>
                <a:lnTo>
                  <a:pt x="11290684" y="290126"/>
                </a:lnTo>
                <a:cubicBezTo>
                  <a:pt x="11316517" y="286871"/>
                  <a:pt x="11341846" y="282806"/>
                  <a:pt x="11363516" y="278030"/>
                </a:cubicBezTo>
                <a:lnTo>
                  <a:pt x="11372652" y="278307"/>
                </a:lnTo>
                <a:lnTo>
                  <a:pt x="11373477" y="279875"/>
                </a:lnTo>
                <a:lnTo>
                  <a:pt x="11395854" y="276286"/>
                </a:lnTo>
                <a:cubicBezTo>
                  <a:pt x="11402104" y="275044"/>
                  <a:pt x="11409470" y="291891"/>
                  <a:pt x="11415722" y="290648"/>
                </a:cubicBezTo>
                <a:cubicBezTo>
                  <a:pt x="11435100" y="286796"/>
                  <a:pt x="11454319" y="276982"/>
                  <a:pt x="11480572" y="271763"/>
                </a:cubicBezTo>
                <a:cubicBezTo>
                  <a:pt x="11480734" y="277723"/>
                  <a:pt x="11487323" y="289065"/>
                  <a:pt x="11494994" y="293866"/>
                </a:cubicBezTo>
                <a:lnTo>
                  <a:pt x="11553130" y="282308"/>
                </a:lnTo>
                <a:cubicBezTo>
                  <a:pt x="11572677" y="284749"/>
                  <a:pt x="11598522" y="287601"/>
                  <a:pt x="11638186" y="290370"/>
                </a:cubicBezTo>
                <a:cubicBezTo>
                  <a:pt x="11667939" y="292445"/>
                  <a:pt x="11735389" y="289837"/>
                  <a:pt x="11770033" y="293186"/>
                </a:cubicBezTo>
                <a:lnTo>
                  <a:pt x="11789298" y="298420"/>
                </a:lnTo>
                <a:lnTo>
                  <a:pt x="11815114" y="301699"/>
                </a:lnTo>
                <a:cubicBezTo>
                  <a:pt x="11818260" y="299098"/>
                  <a:pt x="11818260" y="299098"/>
                  <a:pt x="11818260" y="299098"/>
                </a:cubicBezTo>
                <a:cubicBezTo>
                  <a:pt x="11818260" y="299098"/>
                  <a:pt x="11820405" y="301736"/>
                  <a:pt x="11820405" y="301736"/>
                </a:cubicBezTo>
                <a:cubicBezTo>
                  <a:pt x="11823548" y="299135"/>
                  <a:pt x="11830982" y="301808"/>
                  <a:pt x="11830982" y="301808"/>
                </a:cubicBezTo>
                <a:cubicBezTo>
                  <a:pt x="11836273" y="301843"/>
                  <a:pt x="11833130" y="304443"/>
                  <a:pt x="11827840" y="304407"/>
                </a:cubicBezTo>
                <a:cubicBezTo>
                  <a:pt x="11824695" y="307008"/>
                  <a:pt x="11824695" y="307008"/>
                  <a:pt x="11822549" y="304372"/>
                </a:cubicBezTo>
                <a:cubicBezTo>
                  <a:pt x="11832131" y="309681"/>
                  <a:pt x="11854288" y="304587"/>
                  <a:pt x="11855435" y="312460"/>
                </a:cubicBezTo>
                <a:cubicBezTo>
                  <a:pt x="11809973" y="314772"/>
                  <a:pt x="11795398" y="335648"/>
                  <a:pt x="11746645" y="327452"/>
                </a:cubicBezTo>
                <a:cubicBezTo>
                  <a:pt x="11742353" y="322180"/>
                  <a:pt x="11756077" y="319652"/>
                  <a:pt x="11759221" y="317051"/>
                </a:cubicBezTo>
                <a:lnTo>
                  <a:pt x="11737889" y="315557"/>
                </a:lnTo>
                <a:lnTo>
                  <a:pt x="11686985" y="325947"/>
                </a:lnTo>
                <a:cubicBezTo>
                  <a:pt x="11638429" y="334435"/>
                  <a:pt x="11587390" y="341085"/>
                  <a:pt x="11567931" y="341958"/>
                </a:cubicBezTo>
                <a:cubicBezTo>
                  <a:pt x="11534926" y="329874"/>
                  <a:pt x="11476495" y="353809"/>
                  <a:pt x="11430692" y="356588"/>
                </a:cubicBezTo>
                <a:cubicBezTo>
                  <a:pt x="11397937" y="353779"/>
                  <a:pt x="11357138" y="355648"/>
                  <a:pt x="11316401" y="359834"/>
                </a:cubicBezTo>
                <a:lnTo>
                  <a:pt x="11232235" y="372508"/>
                </a:lnTo>
                <a:lnTo>
                  <a:pt x="11232117" y="373119"/>
                </a:lnTo>
                <a:cubicBezTo>
                  <a:pt x="11231991" y="373774"/>
                  <a:pt x="11231991" y="373774"/>
                  <a:pt x="11231991" y="373774"/>
                </a:cubicBezTo>
                <a:lnTo>
                  <a:pt x="11221567" y="374113"/>
                </a:lnTo>
                <a:lnTo>
                  <a:pt x="11202483" y="376987"/>
                </a:lnTo>
                <a:lnTo>
                  <a:pt x="11202857" y="380295"/>
                </a:lnTo>
                <a:lnTo>
                  <a:pt x="11212222" y="381882"/>
                </a:lnTo>
                <a:lnTo>
                  <a:pt x="11250407" y="375713"/>
                </a:lnTo>
                <a:cubicBezTo>
                  <a:pt x="11263884" y="375836"/>
                  <a:pt x="11261214" y="378898"/>
                  <a:pt x="11253159" y="382940"/>
                </a:cubicBezTo>
                <a:cubicBezTo>
                  <a:pt x="11271980" y="376940"/>
                  <a:pt x="11293555" y="378166"/>
                  <a:pt x="11298897" y="372042"/>
                </a:cubicBezTo>
                <a:cubicBezTo>
                  <a:pt x="11328527" y="369229"/>
                  <a:pt x="11347388" y="368373"/>
                  <a:pt x="11363539" y="365436"/>
                </a:cubicBezTo>
                <a:cubicBezTo>
                  <a:pt x="11382400" y="364580"/>
                  <a:pt x="11395879" y="364704"/>
                  <a:pt x="11420166" y="368014"/>
                </a:cubicBezTo>
                <a:cubicBezTo>
                  <a:pt x="11420206" y="373158"/>
                  <a:pt x="11412111" y="372056"/>
                  <a:pt x="11412151" y="377201"/>
                </a:cubicBezTo>
                <a:cubicBezTo>
                  <a:pt x="11449876" y="375490"/>
                  <a:pt x="11476793" y="370593"/>
                  <a:pt x="11509133" y="369861"/>
                </a:cubicBezTo>
                <a:cubicBezTo>
                  <a:pt x="11541434" y="363986"/>
                  <a:pt x="11573775" y="363253"/>
                  <a:pt x="11616924" y="365708"/>
                </a:cubicBezTo>
                <a:cubicBezTo>
                  <a:pt x="11592678" y="367543"/>
                  <a:pt x="11606198" y="372811"/>
                  <a:pt x="11614333" y="379060"/>
                </a:cubicBezTo>
                <a:cubicBezTo>
                  <a:pt x="11617046" y="381143"/>
                  <a:pt x="11622429" y="380162"/>
                  <a:pt x="11625141" y="382246"/>
                </a:cubicBezTo>
                <a:cubicBezTo>
                  <a:pt x="11625141" y="382246"/>
                  <a:pt x="11622469" y="385307"/>
                  <a:pt x="11617086" y="386287"/>
                </a:cubicBezTo>
                <a:cubicBezTo>
                  <a:pt x="11617086" y="386287"/>
                  <a:pt x="11617086" y="386287"/>
                  <a:pt x="11611703" y="387266"/>
                </a:cubicBezTo>
                <a:cubicBezTo>
                  <a:pt x="11622469" y="385307"/>
                  <a:pt x="11614455" y="394493"/>
                  <a:pt x="11598265" y="392286"/>
                </a:cubicBezTo>
                <a:cubicBezTo>
                  <a:pt x="11598265" y="392286"/>
                  <a:pt x="11598265" y="392286"/>
                  <a:pt x="11598224" y="387142"/>
                </a:cubicBezTo>
                <a:cubicBezTo>
                  <a:pt x="11595512" y="385059"/>
                  <a:pt x="11590130" y="386038"/>
                  <a:pt x="11590130" y="386038"/>
                </a:cubicBezTo>
                <a:cubicBezTo>
                  <a:pt x="11590089" y="380893"/>
                  <a:pt x="11592800" y="382977"/>
                  <a:pt x="11598183" y="381997"/>
                </a:cubicBezTo>
                <a:cubicBezTo>
                  <a:pt x="11598183" y="381997"/>
                  <a:pt x="11598183" y="381997"/>
                  <a:pt x="11603566" y="381018"/>
                </a:cubicBezTo>
                <a:cubicBezTo>
                  <a:pt x="11584664" y="376730"/>
                  <a:pt x="11546940" y="378440"/>
                  <a:pt x="11541598" y="384563"/>
                </a:cubicBezTo>
                <a:cubicBezTo>
                  <a:pt x="11503873" y="386274"/>
                  <a:pt x="11468779" y="379778"/>
                  <a:pt x="11447286" y="388841"/>
                </a:cubicBezTo>
                <a:cubicBezTo>
                  <a:pt x="11423040" y="390676"/>
                  <a:pt x="11433766" y="383572"/>
                  <a:pt x="11417575" y="381366"/>
                </a:cubicBezTo>
                <a:cubicBezTo>
                  <a:pt x="11393331" y="383200"/>
                  <a:pt x="11396084" y="390428"/>
                  <a:pt x="11379933" y="393367"/>
                </a:cubicBezTo>
                <a:cubicBezTo>
                  <a:pt x="11366434" y="390670"/>
                  <a:pt x="11354301" y="390301"/>
                  <a:pt x="11343524" y="390973"/>
                </a:cubicBezTo>
                <a:lnTo>
                  <a:pt x="11323504" y="393704"/>
                </a:lnTo>
                <a:lnTo>
                  <a:pt x="11327668" y="396335"/>
                </a:lnTo>
                <a:cubicBezTo>
                  <a:pt x="11331157" y="397247"/>
                  <a:pt x="11334897" y="397728"/>
                  <a:pt x="11336517" y="398399"/>
                </a:cubicBezTo>
                <a:cubicBezTo>
                  <a:pt x="11361940" y="396106"/>
                  <a:pt x="11391848" y="399948"/>
                  <a:pt x="11421756" y="403789"/>
                </a:cubicBezTo>
                <a:cubicBezTo>
                  <a:pt x="11441944" y="403603"/>
                  <a:pt x="11460140" y="406867"/>
                  <a:pt x="11476341" y="413581"/>
                </a:cubicBezTo>
                <a:cubicBezTo>
                  <a:pt x="11482819" y="416266"/>
                  <a:pt x="11486059" y="417610"/>
                  <a:pt x="11492539" y="420295"/>
                </a:cubicBezTo>
                <a:cubicBezTo>
                  <a:pt x="11490545" y="423746"/>
                  <a:pt x="11490545" y="423746"/>
                  <a:pt x="11490545" y="423746"/>
                </a:cubicBezTo>
                <a:cubicBezTo>
                  <a:pt x="11480076" y="427960"/>
                  <a:pt x="11465122" y="426039"/>
                  <a:pt x="11448923" y="419325"/>
                </a:cubicBezTo>
                <a:cubicBezTo>
                  <a:pt x="11430729" y="416061"/>
                  <a:pt x="11412534" y="412796"/>
                  <a:pt x="11398825" y="415668"/>
                </a:cubicBezTo>
                <a:cubicBezTo>
                  <a:pt x="11389105" y="411640"/>
                  <a:pt x="11382626" y="408955"/>
                  <a:pt x="11372906" y="404927"/>
                </a:cubicBezTo>
                <a:cubicBezTo>
                  <a:pt x="11337762" y="403191"/>
                  <a:pt x="11326049" y="402612"/>
                  <a:pt x="11294145" y="402221"/>
                </a:cubicBezTo>
                <a:lnTo>
                  <a:pt x="11290332" y="399960"/>
                </a:lnTo>
                <a:lnTo>
                  <a:pt x="11288340" y="400368"/>
                </a:lnTo>
                <a:cubicBezTo>
                  <a:pt x="11278246" y="402204"/>
                  <a:pt x="11266801" y="403642"/>
                  <a:pt x="11253321" y="403519"/>
                </a:cubicBezTo>
                <a:lnTo>
                  <a:pt x="11251216" y="402247"/>
                </a:lnTo>
                <a:lnTo>
                  <a:pt x="11211428" y="403754"/>
                </a:lnTo>
                <a:lnTo>
                  <a:pt x="11197045" y="402819"/>
                </a:lnTo>
                <a:lnTo>
                  <a:pt x="11196899" y="403068"/>
                </a:lnTo>
                <a:cubicBezTo>
                  <a:pt x="11209740" y="413166"/>
                  <a:pt x="11229904" y="415150"/>
                  <a:pt x="11236493" y="426492"/>
                </a:cubicBezTo>
                <a:lnTo>
                  <a:pt x="11230242" y="427735"/>
                </a:lnTo>
                <a:lnTo>
                  <a:pt x="11230412" y="434027"/>
                </a:lnTo>
                <a:cubicBezTo>
                  <a:pt x="11203988" y="432954"/>
                  <a:pt x="11197575" y="428238"/>
                  <a:pt x="11165071" y="434699"/>
                </a:cubicBezTo>
                <a:lnTo>
                  <a:pt x="11165739" y="459535"/>
                </a:lnTo>
                <a:cubicBezTo>
                  <a:pt x="11178241" y="457049"/>
                  <a:pt x="11191527" y="460400"/>
                  <a:pt x="11204655" y="457790"/>
                </a:cubicBezTo>
                <a:lnTo>
                  <a:pt x="11205331" y="482960"/>
                </a:lnTo>
                <a:lnTo>
                  <a:pt x="11192205" y="485570"/>
                </a:lnTo>
                <a:cubicBezTo>
                  <a:pt x="11185785" y="480521"/>
                  <a:pt x="11172318" y="470546"/>
                  <a:pt x="11159361" y="479449"/>
                </a:cubicBezTo>
                <a:lnTo>
                  <a:pt x="11159699" y="492031"/>
                </a:lnTo>
                <a:cubicBezTo>
                  <a:pt x="11133774" y="509504"/>
                  <a:pt x="11101767" y="534512"/>
                  <a:pt x="11075849" y="552315"/>
                </a:cubicBezTo>
                <a:cubicBezTo>
                  <a:pt x="11037429" y="572605"/>
                  <a:pt x="11016920" y="557704"/>
                  <a:pt x="10978670" y="584287"/>
                </a:cubicBezTo>
                <a:lnTo>
                  <a:pt x="10978829" y="590248"/>
                </a:lnTo>
                <a:cubicBezTo>
                  <a:pt x="11011337" y="583786"/>
                  <a:pt x="11057138" y="581005"/>
                  <a:pt x="11089475" y="568250"/>
                </a:cubicBezTo>
                <a:lnTo>
                  <a:pt x="11089645" y="574543"/>
                </a:lnTo>
                <a:cubicBezTo>
                  <a:pt x="11082937" y="582202"/>
                  <a:pt x="11076856" y="589737"/>
                  <a:pt x="11070765" y="596942"/>
                </a:cubicBezTo>
                <a:cubicBezTo>
                  <a:pt x="11050761" y="600917"/>
                  <a:pt x="11050601" y="594956"/>
                  <a:pt x="11038098" y="597442"/>
                </a:cubicBezTo>
                <a:cubicBezTo>
                  <a:pt x="11031384" y="604771"/>
                  <a:pt x="11025300" y="612304"/>
                  <a:pt x="11018423" y="613672"/>
                </a:cubicBezTo>
                <a:lnTo>
                  <a:pt x="11018584" y="619633"/>
                </a:lnTo>
                <a:cubicBezTo>
                  <a:pt x="11045017" y="621037"/>
                  <a:pt x="11045017" y="621037"/>
                  <a:pt x="11051768" y="638340"/>
                </a:cubicBezTo>
                <a:lnTo>
                  <a:pt x="11032389" y="642192"/>
                </a:lnTo>
                <a:lnTo>
                  <a:pt x="11032017" y="642082"/>
                </a:lnTo>
                <a:lnTo>
                  <a:pt x="11033352" y="644796"/>
                </a:lnTo>
                <a:lnTo>
                  <a:pt x="11017240" y="644995"/>
                </a:lnTo>
                <a:lnTo>
                  <a:pt x="11013349" y="658628"/>
                </a:lnTo>
                <a:lnTo>
                  <a:pt x="11023000" y="664562"/>
                </a:lnTo>
                <a:lnTo>
                  <a:pt x="11033475" y="663056"/>
                </a:lnTo>
                <a:lnTo>
                  <a:pt x="11042566" y="663545"/>
                </a:lnTo>
                <a:lnTo>
                  <a:pt x="11046060" y="670661"/>
                </a:lnTo>
                <a:lnTo>
                  <a:pt x="11046353" y="670710"/>
                </a:lnTo>
                <a:cubicBezTo>
                  <a:pt x="11046353" y="670710"/>
                  <a:pt x="11051937" y="644630"/>
                  <a:pt x="11052265" y="656884"/>
                </a:cubicBezTo>
                <a:lnTo>
                  <a:pt x="11052605" y="669470"/>
                </a:lnTo>
                <a:lnTo>
                  <a:pt x="11059481" y="668102"/>
                </a:lnTo>
                <a:lnTo>
                  <a:pt x="11059650" y="674393"/>
                </a:lnTo>
                <a:lnTo>
                  <a:pt x="11049708" y="678082"/>
                </a:lnTo>
                <a:lnTo>
                  <a:pt x="11050107" y="678894"/>
                </a:lnTo>
                <a:lnTo>
                  <a:pt x="11046842" y="679146"/>
                </a:lnTo>
                <a:lnTo>
                  <a:pt x="11036937" y="682821"/>
                </a:lnTo>
                <a:cubicBezTo>
                  <a:pt x="11030437" y="686444"/>
                  <a:pt x="11023955" y="690812"/>
                  <a:pt x="11014346" y="695720"/>
                </a:cubicBezTo>
                <a:lnTo>
                  <a:pt x="11014523" y="702342"/>
                </a:lnTo>
                <a:cubicBezTo>
                  <a:pt x="11047030" y="695880"/>
                  <a:pt x="11053769" y="712852"/>
                  <a:pt x="11086446" y="712681"/>
                </a:cubicBezTo>
                <a:cubicBezTo>
                  <a:pt x="11092663" y="686807"/>
                  <a:pt x="11086117" y="700428"/>
                  <a:pt x="11099074" y="691527"/>
                </a:cubicBezTo>
                <a:cubicBezTo>
                  <a:pt x="11112372" y="695208"/>
                  <a:pt x="11131581" y="685063"/>
                  <a:pt x="11145206" y="701000"/>
                </a:cubicBezTo>
                <a:cubicBezTo>
                  <a:pt x="11132249" y="709902"/>
                  <a:pt x="11132249" y="709902"/>
                  <a:pt x="11126166" y="717435"/>
                </a:cubicBezTo>
                <a:lnTo>
                  <a:pt x="11151796" y="712341"/>
                </a:lnTo>
                <a:cubicBezTo>
                  <a:pt x="11165042" y="690729"/>
                  <a:pt x="11191295" y="685512"/>
                  <a:pt x="11230053" y="677806"/>
                </a:cubicBezTo>
                <a:lnTo>
                  <a:pt x="11230561" y="696682"/>
                </a:lnTo>
                <a:cubicBezTo>
                  <a:pt x="11205262" y="714031"/>
                  <a:pt x="11198563" y="722020"/>
                  <a:pt x="11199392" y="752820"/>
                </a:cubicBezTo>
                <a:cubicBezTo>
                  <a:pt x="11212687" y="756501"/>
                  <a:pt x="11206436" y="757744"/>
                  <a:pt x="11212857" y="762793"/>
                </a:cubicBezTo>
                <a:lnTo>
                  <a:pt x="11199729" y="765403"/>
                </a:lnTo>
                <a:cubicBezTo>
                  <a:pt x="11180688" y="781841"/>
                  <a:pt x="11153470" y="774599"/>
                  <a:pt x="11141306" y="789670"/>
                </a:cubicBezTo>
                <a:cubicBezTo>
                  <a:pt x="11134591" y="796997"/>
                  <a:pt x="11128508" y="804533"/>
                  <a:pt x="11121792" y="811860"/>
                </a:cubicBezTo>
                <a:cubicBezTo>
                  <a:pt x="11128847" y="817117"/>
                  <a:pt x="11129007" y="823077"/>
                  <a:pt x="11135428" y="828127"/>
                </a:cubicBezTo>
                <a:cubicBezTo>
                  <a:pt x="11102922" y="834589"/>
                  <a:pt x="11109628" y="826931"/>
                  <a:pt x="11089963" y="843491"/>
                </a:cubicBezTo>
                <a:lnTo>
                  <a:pt x="11089288" y="818321"/>
                </a:lnTo>
                <a:lnTo>
                  <a:pt x="11011773" y="833731"/>
                </a:lnTo>
                <a:cubicBezTo>
                  <a:pt x="10999489" y="867803"/>
                  <a:pt x="10974233" y="910112"/>
                  <a:pt x="10935645" y="924110"/>
                </a:cubicBezTo>
                <a:cubicBezTo>
                  <a:pt x="10925703" y="916598"/>
                  <a:pt x="10902804" y="918069"/>
                  <a:pt x="10878305" y="921400"/>
                </a:cubicBezTo>
                <a:lnTo>
                  <a:pt x="10861558" y="923511"/>
                </a:lnTo>
                <a:lnTo>
                  <a:pt x="10917229" y="938326"/>
                </a:lnTo>
                <a:cubicBezTo>
                  <a:pt x="10937349" y="943992"/>
                  <a:pt x="10958321" y="948413"/>
                  <a:pt x="10987647" y="948235"/>
                </a:cubicBezTo>
                <a:cubicBezTo>
                  <a:pt x="10988435" y="953191"/>
                  <a:pt x="10999869" y="954776"/>
                  <a:pt x="11002926" y="956411"/>
                </a:cubicBezTo>
                <a:cubicBezTo>
                  <a:pt x="11028062" y="956259"/>
                  <a:pt x="11057043" y="962697"/>
                  <a:pt x="11086023" y="969138"/>
                </a:cubicBezTo>
                <a:cubicBezTo>
                  <a:pt x="11105836" y="970668"/>
                  <a:pt x="11123382" y="975523"/>
                  <a:pt x="11138663" y="983701"/>
                </a:cubicBezTo>
                <a:cubicBezTo>
                  <a:pt x="11144774" y="986970"/>
                  <a:pt x="11147830" y="988605"/>
                  <a:pt x="11153942" y="991875"/>
                </a:cubicBezTo>
                <a:cubicBezTo>
                  <a:pt x="11151676" y="995197"/>
                  <a:pt x="11151676" y="995197"/>
                  <a:pt x="11151676" y="995197"/>
                </a:cubicBezTo>
                <a:cubicBezTo>
                  <a:pt x="11141032" y="998570"/>
                  <a:pt x="11126541" y="995349"/>
                  <a:pt x="11111261" y="987173"/>
                </a:cubicBezTo>
                <a:cubicBezTo>
                  <a:pt x="11093716" y="982319"/>
                  <a:pt x="11076167" y="977463"/>
                  <a:pt x="11062467" y="979201"/>
                </a:cubicBezTo>
                <a:cubicBezTo>
                  <a:pt x="11053300" y="974295"/>
                  <a:pt x="11047187" y="971025"/>
                  <a:pt x="11038019" y="966119"/>
                </a:cubicBezTo>
                <a:cubicBezTo>
                  <a:pt x="11003715" y="961367"/>
                  <a:pt x="10992282" y="959781"/>
                  <a:pt x="10961034" y="956663"/>
                </a:cubicBezTo>
                <a:cubicBezTo>
                  <a:pt x="10968623" y="951656"/>
                  <a:pt x="10946544" y="953444"/>
                  <a:pt x="10937378" y="948540"/>
                </a:cubicBezTo>
                <a:cubicBezTo>
                  <a:pt x="10928997" y="948590"/>
                  <a:pt x="10913031" y="953648"/>
                  <a:pt x="10929786" y="953546"/>
                </a:cubicBezTo>
                <a:cubicBezTo>
                  <a:pt x="10899330" y="955385"/>
                  <a:pt x="10861969" y="948997"/>
                  <a:pt x="10824610" y="942607"/>
                </a:cubicBezTo>
                <a:cubicBezTo>
                  <a:pt x="10804798" y="941074"/>
                  <a:pt x="10785552" y="938710"/>
                  <a:pt x="10766022" y="936761"/>
                </a:cubicBezTo>
                <a:lnTo>
                  <a:pt x="10765005" y="936706"/>
                </a:lnTo>
                <a:lnTo>
                  <a:pt x="10765731" y="938912"/>
                </a:lnTo>
                <a:lnTo>
                  <a:pt x="10752605" y="941521"/>
                </a:lnTo>
                <a:cubicBezTo>
                  <a:pt x="10725690" y="922235"/>
                  <a:pt x="10563160" y="954545"/>
                  <a:pt x="10537860" y="971893"/>
                </a:cubicBezTo>
                <a:cubicBezTo>
                  <a:pt x="10518651" y="982039"/>
                  <a:pt x="10499940" y="1010728"/>
                  <a:pt x="10480095" y="1020667"/>
                </a:cubicBezTo>
                <a:cubicBezTo>
                  <a:pt x="10460269" y="1031266"/>
                  <a:pt x="10446965" y="1027252"/>
                  <a:pt x="10434640" y="1036360"/>
                </a:cubicBezTo>
                <a:cubicBezTo>
                  <a:pt x="10454188" y="1038800"/>
                  <a:pt x="10454349" y="1044761"/>
                  <a:pt x="10480603" y="1039542"/>
                </a:cubicBezTo>
                <a:cubicBezTo>
                  <a:pt x="10500278" y="1023314"/>
                  <a:pt x="10655264" y="967531"/>
                  <a:pt x="10668393" y="964920"/>
                </a:cubicBezTo>
                <a:cubicBezTo>
                  <a:pt x="10688100" y="973323"/>
                  <a:pt x="10681680" y="968272"/>
                  <a:pt x="10688261" y="979282"/>
                </a:cubicBezTo>
                <a:cubicBezTo>
                  <a:pt x="10675480" y="994808"/>
                  <a:pt x="10675480" y="994808"/>
                  <a:pt x="10675641" y="1000767"/>
                </a:cubicBezTo>
                <a:cubicBezTo>
                  <a:pt x="10683023" y="1018279"/>
                  <a:pt x="10683023" y="1018279"/>
                  <a:pt x="10695856" y="1028046"/>
                </a:cubicBezTo>
                <a:cubicBezTo>
                  <a:pt x="10708984" y="1025435"/>
                  <a:pt x="10721942" y="1016533"/>
                  <a:pt x="10741320" y="1012680"/>
                </a:cubicBezTo>
                <a:cubicBezTo>
                  <a:pt x="10746986" y="1030532"/>
                  <a:pt x="10826416" y="1030911"/>
                  <a:pt x="10869032" y="1042539"/>
                </a:cubicBezTo>
                <a:lnTo>
                  <a:pt x="10888457" y="1054708"/>
                </a:lnTo>
                <a:lnTo>
                  <a:pt x="10891591" y="1054608"/>
                </a:lnTo>
                <a:cubicBezTo>
                  <a:pt x="10915388" y="1066296"/>
                  <a:pt x="10962572" y="1068514"/>
                  <a:pt x="11000078" y="1078207"/>
                </a:cubicBezTo>
                <a:cubicBezTo>
                  <a:pt x="10970839" y="1072868"/>
                  <a:pt x="10938577" y="1072013"/>
                  <a:pt x="10905912" y="1071467"/>
                </a:cubicBezTo>
                <a:lnTo>
                  <a:pt x="10851696" y="1068733"/>
                </a:lnTo>
                <a:lnTo>
                  <a:pt x="10848685" y="1069431"/>
                </a:lnTo>
                <a:lnTo>
                  <a:pt x="10838107" y="1078789"/>
                </a:lnTo>
                <a:cubicBezTo>
                  <a:pt x="10836382" y="1081450"/>
                  <a:pt x="10838847" y="1082671"/>
                  <a:pt x="10851027" y="1080972"/>
                </a:cubicBezTo>
                <a:cubicBezTo>
                  <a:pt x="10828938" y="1086900"/>
                  <a:pt x="10809709" y="1091433"/>
                  <a:pt x="10792009" y="1094614"/>
                </a:cubicBezTo>
                <a:lnTo>
                  <a:pt x="10788801" y="1094970"/>
                </a:lnTo>
                <a:lnTo>
                  <a:pt x="10788351" y="1095212"/>
                </a:lnTo>
                <a:lnTo>
                  <a:pt x="10783598" y="1096989"/>
                </a:lnTo>
                <a:lnTo>
                  <a:pt x="10783442" y="1096930"/>
                </a:lnTo>
                <a:cubicBezTo>
                  <a:pt x="10783030" y="1096877"/>
                  <a:pt x="10782482" y="1096983"/>
                  <a:pt x="10781944" y="1097608"/>
                </a:cubicBezTo>
                <a:lnTo>
                  <a:pt x="10783598" y="1096989"/>
                </a:lnTo>
                <a:lnTo>
                  <a:pt x="10784133" y="1097192"/>
                </a:lnTo>
                <a:cubicBezTo>
                  <a:pt x="10784671" y="1096566"/>
                  <a:pt x="10785219" y="1096463"/>
                  <a:pt x="10785496" y="1096671"/>
                </a:cubicBezTo>
                <a:lnTo>
                  <a:pt x="10785388" y="1097259"/>
                </a:lnTo>
                <a:lnTo>
                  <a:pt x="10721931" y="1115036"/>
                </a:lnTo>
                <a:lnTo>
                  <a:pt x="10720742" y="1113416"/>
                </a:lnTo>
                <a:cubicBezTo>
                  <a:pt x="10702160" y="1117994"/>
                  <a:pt x="10691217" y="1120071"/>
                  <a:pt x="10672634" y="1124647"/>
                </a:cubicBezTo>
                <a:cubicBezTo>
                  <a:pt x="10667145" y="1124642"/>
                  <a:pt x="10663844" y="1124221"/>
                  <a:pt x="10659466" y="1125053"/>
                </a:cubicBezTo>
                <a:cubicBezTo>
                  <a:pt x="10638695" y="1130042"/>
                  <a:pt x="10616810" y="1134199"/>
                  <a:pt x="10594891" y="1136265"/>
                </a:cubicBezTo>
                <a:cubicBezTo>
                  <a:pt x="10584485" y="1137718"/>
                  <a:pt x="10574351" y="1138857"/>
                  <a:pt x="10564220" y="1140257"/>
                </a:cubicBezTo>
                <a:lnTo>
                  <a:pt x="10535826" y="1145405"/>
                </a:lnTo>
                <a:lnTo>
                  <a:pt x="10535765" y="1145397"/>
                </a:lnTo>
                <a:cubicBezTo>
                  <a:pt x="10535765" y="1145397"/>
                  <a:pt x="10535765" y="1145397"/>
                  <a:pt x="10533577" y="1145813"/>
                </a:cubicBezTo>
                <a:lnTo>
                  <a:pt x="10535826" y="1145405"/>
                </a:lnTo>
                <a:lnTo>
                  <a:pt x="10539067" y="1145818"/>
                </a:lnTo>
                <a:cubicBezTo>
                  <a:pt x="10537989" y="1147069"/>
                  <a:pt x="10536914" y="1148321"/>
                  <a:pt x="10533613" y="1147900"/>
                </a:cubicBezTo>
                <a:cubicBezTo>
                  <a:pt x="10533613" y="1147900"/>
                  <a:pt x="10531425" y="1148316"/>
                  <a:pt x="10531425" y="1148316"/>
                </a:cubicBezTo>
                <a:cubicBezTo>
                  <a:pt x="10530349" y="1149567"/>
                  <a:pt x="10531461" y="1150405"/>
                  <a:pt x="10532538" y="1149151"/>
                </a:cubicBezTo>
                <a:cubicBezTo>
                  <a:pt x="10547894" y="1148330"/>
                  <a:pt x="10570854" y="1142925"/>
                  <a:pt x="10589511" y="1142523"/>
                </a:cubicBezTo>
                <a:cubicBezTo>
                  <a:pt x="10590660" y="1145449"/>
                  <a:pt x="10592848" y="1145032"/>
                  <a:pt x="10587396" y="1147115"/>
                </a:cubicBezTo>
                <a:cubicBezTo>
                  <a:pt x="10585170" y="1145442"/>
                  <a:pt x="10578605" y="1146690"/>
                  <a:pt x="10572039" y="1147936"/>
                </a:cubicBezTo>
                <a:cubicBezTo>
                  <a:pt x="10572113" y="1152111"/>
                  <a:pt x="10557796" y="1149592"/>
                  <a:pt x="10547930" y="1150418"/>
                </a:cubicBezTo>
                <a:cubicBezTo>
                  <a:pt x="10534782" y="1151867"/>
                  <a:pt x="10521095" y="1153942"/>
                  <a:pt x="10507264" y="1155653"/>
                </a:cubicBezTo>
                <a:lnTo>
                  <a:pt x="10492613" y="1156724"/>
                </a:lnTo>
                <a:lnTo>
                  <a:pt x="10476201" y="1179708"/>
                </a:lnTo>
                <a:cubicBezTo>
                  <a:pt x="10464888" y="1191321"/>
                  <a:pt x="10451969" y="1201712"/>
                  <a:pt x="10439324" y="1210552"/>
                </a:cubicBezTo>
                <a:lnTo>
                  <a:pt x="10439823" y="1229099"/>
                </a:lnTo>
                <a:cubicBezTo>
                  <a:pt x="10426696" y="1231708"/>
                  <a:pt x="10413737" y="1240609"/>
                  <a:pt x="10400610" y="1243220"/>
                </a:cubicBezTo>
                <a:cubicBezTo>
                  <a:pt x="10393850" y="1225585"/>
                  <a:pt x="10393521" y="1213332"/>
                  <a:pt x="10380056" y="1203358"/>
                </a:cubicBezTo>
                <a:cubicBezTo>
                  <a:pt x="10307457" y="1167851"/>
                  <a:pt x="10184689" y="1229879"/>
                  <a:pt x="10106086" y="1251497"/>
                </a:cubicBezTo>
                <a:cubicBezTo>
                  <a:pt x="10112462" y="1231585"/>
                  <a:pt x="10112462" y="1231585"/>
                  <a:pt x="10119009" y="1217966"/>
                </a:cubicBezTo>
                <a:lnTo>
                  <a:pt x="10099005" y="1221943"/>
                </a:lnTo>
                <a:cubicBezTo>
                  <a:pt x="10092915" y="1229147"/>
                  <a:pt x="10079957" y="1238048"/>
                  <a:pt x="10066829" y="1240658"/>
                </a:cubicBezTo>
                <a:lnTo>
                  <a:pt x="10066659" y="1234365"/>
                </a:lnTo>
                <a:cubicBezTo>
                  <a:pt x="10072910" y="1233123"/>
                  <a:pt x="10072910" y="1233123"/>
                  <a:pt x="10079627" y="1225795"/>
                </a:cubicBezTo>
                <a:lnTo>
                  <a:pt x="10040245" y="1233624"/>
                </a:lnTo>
                <a:cubicBezTo>
                  <a:pt x="10027573" y="1229818"/>
                  <a:pt x="10007569" y="1233795"/>
                  <a:pt x="9975857" y="1246425"/>
                </a:cubicBezTo>
                <a:lnTo>
                  <a:pt x="9975180" y="1221256"/>
                </a:lnTo>
                <a:lnTo>
                  <a:pt x="9962053" y="1223865"/>
                </a:lnTo>
                <a:cubicBezTo>
                  <a:pt x="9955516" y="1237818"/>
                  <a:pt x="9929886" y="1242911"/>
                  <a:pt x="9917097" y="1258107"/>
                </a:cubicBezTo>
                <a:lnTo>
                  <a:pt x="9917765" y="1282943"/>
                </a:lnTo>
                <a:lnTo>
                  <a:pt x="9879008" y="1290647"/>
                </a:lnTo>
                <a:cubicBezTo>
                  <a:pt x="9871963" y="1285723"/>
                  <a:pt x="9865542" y="1280673"/>
                  <a:pt x="9858496" y="1275749"/>
                </a:cubicBezTo>
                <a:cubicBezTo>
                  <a:pt x="9864875" y="1255835"/>
                  <a:pt x="9864705" y="1249544"/>
                  <a:pt x="9857328" y="1232366"/>
                </a:cubicBezTo>
                <a:lnTo>
                  <a:pt x="9786067" y="1246534"/>
                </a:lnTo>
                <a:cubicBezTo>
                  <a:pt x="9780146" y="1260028"/>
                  <a:pt x="9780146" y="1260028"/>
                  <a:pt x="9780653" y="1278905"/>
                </a:cubicBezTo>
                <a:lnTo>
                  <a:pt x="9780821" y="1285197"/>
                </a:lnTo>
                <a:cubicBezTo>
                  <a:pt x="9766732" y="1275347"/>
                  <a:pt x="9740477" y="1280567"/>
                  <a:pt x="9715016" y="1291953"/>
                </a:cubicBezTo>
                <a:cubicBezTo>
                  <a:pt x="9708469" y="1305574"/>
                  <a:pt x="9721936" y="1315548"/>
                  <a:pt x="9702726" y="1325693"/>
                </a:cubicBezTo>
                <a:cubicBezTo>
                  <a:pt x="9676800" y="1343166"/>
                  <a:pt x="9670051" y="1325864"/>
                  <a:pt x="9637374" y="1326034"/>
                </a:cubicBezTo>
                <a:lnTo>
                  <a:pt x="9637874" y="1344577"/>
                </a:lnTo>
                <a:cubicBezTo>
                  <a:pt x="9611619" y="1349798"/>
                  <a:pt x="9553153" y="1349104"/>
                  <a:pt x="9526564" y="1341737"/>
                </a:cubicBezTo>
                <a:lnTo>
                  <a:pt x="9527230" y="1366574"/>
                </a:lnTo>
                <a:lnTo>
                  <a:pt x="9501602" y="1371669"/>
                </a:lnTo>
                <a:lnTo>
                  <a:pt x="9500935" y="1346831"/>
                </a:lnTo>
                <a:lnTo>
                  <a:pt x="9487807" y="1349441"/>
                </a:lnTo>
                <a:lnTo>
                  <a:pt x="9487975" y="1355735"/>
                </a:lnTo>
                <a:cubicBezTo>
                  <a:pt x="9481438" y="1369686"/>
                  <a:pt x="9488643" y="1380571"/>
                  <a:pt x="9482275" y="1400816"/>
                </a:cubicBezTo>
                <a:lnTo>
                  <a:pt x="9476023" y="1402058"/>
                </a:lnTo>
                <a:cubicBezTo>
                  <a:pt x="9475513" y="1383181"/>
                  <a:pt x="9481936" y="1388232"/>
                  <a:pt x="9469097" y="1378132"/>
                </a:cubicBezTo>
                <a:cubicBezTo>
                  <a:pt x="9456307" y="1393327"/>
                  <a:pt x="9443853" y="1421104"/>
                  <a:pt x="9417262" y="1413740"/>
                </a:cubicBezTo>
                <a:lnTo>
                  <a:pt x="9416923" y="1401156"/>
                </a:lnTo>
                <a:cubicBezTo>
                  <a:pt x="9396748" y="1398840"/>
                  <a:pt x="9384756" y="1420203"/>
                  <a:pt x="9371628" y="1422812"/>
                </a:cubicBezTo>
                <a:lnTo>
                  <a:pt x="9371788" y="1428772"/>
                </a:lnTo>
                <a:cubicBezTo>
                  <a:pt x="9378219" y="1434154"/>
                  <a:pt x="9378219" y="1434154"/>
                  <a:pt x="9385253" y="1438747"/>
                </a:cubicBezTo>
                <a:lnTo>
                  <a:pt x="9365248" y="1442724"/>
                </a:lnTo>
                <a:cubicBezTo>
                  <a:pt x="9358839" y="1438004"/>
                  <a:pt x="9352586" y="1439249"/>
                  <a:pt x="9339285" y="1435235"/>
                </a:cubicBezTo>
                <a:lnTo>
                  <a:pt x="9339620" y="1447819"/>
                </a:lnTo>
                <a:cubicBezTo>
                  <a:pt x="9352916" y="1451501"/>
                  <a:pt x="9346041" y="1452868"/>
                  <a:pt x="9353248" y="1463754"/>
                </a:cubicBezTo>
                <a:cubicBezTo>
                  <a:pt x="9333411" y="1474023"/>
                  <a:pt x="9307951" y="1485411"/>
                  <a:pt x="9288735" y="1495224"/>
                </a:cubicBezTo>
                <a:lnTo>
                  <a:pt x="9288902" y="1501516"/>
                </a:lnTo>
                <a:cubicBezTo>
                  <a:pt x="9321409" y="1495053"/>
                  <a:pt x="9360166" y="1487350"/>
                  <a:pt x="9399100" y="1486267"/>
                </a:cubicBezTo>
                <a:cubicBezTo>
                  <a:pt x="9398753" y="1473353"/>
                  <a:pt x="9392173" y="1462342"/>
                  <a:pt x="9391834" y="1449758"/>
                </a:cubicBezTo>
                <a:lnTo>
                  <a:pt x="9398086" y="1448514"/>
                </a:lnTo>
                <a:cubicBezTo>
                  <a:pt x="9425356" y="1481047"/>
                  <a:pt x="9464897" y="1479179"/>
                  <a:pt x="9523496" y="1461537"/>
                </a:cubicBezTo>
                <a:lnTo>
                  <a:pt x="9523319" y="1454913"/>
                </a:lnTo>
                <a:lnTo>
                  <a:pt x="9516445" y="1456282"/>
                </a:lnTo>
                <a:cubicBezTo>
                  <a:pt x="9503775" y="1452473"/>
                  <a:pt x="9529400" y="1447378"/>
                  <a:pt x="9529400" y="1447378"/>
                </a:cubicBezTo>
                <a:cubicBezTo>
                  <a:pt x="9542699" y="1451062"/>
                  <a:pt x="9555825" y="1448451"/>
                  <a:pt x="9562585" y="1466086"/>
                </a:cubicBezTo>
                <a:lnTo>
                  <a:pt x="9564115" y="1468367"/>
                </a:lnTo>
                <a:lnTo>
                  <a:pt x="9569761" y="1466739"/>
                </a:lnTo>
                <a:cubicBezTo>
                  <a:pt x="9589873" y="1459506"/>
                  <a:pt x="9609269" y="1455973"/>
                  <a:pt x="9627949" y="1456143"/>
                </a:cubicBezTo>
                <a:cubicBezTo>
                  <a:pt x="9635421" y="1456213"/>
                  <a:pt x="9639157" y="1456244"/>
                  <a:pt x="9646629" y="1456312"/>
                </a:cubicBezTo>
                <a:cubicBezTo>
                  <a:pt x="9645913" y="1460015"/>
                  <a:pt x="9645913" y="1460015"/>
                  <a:pt x="9645913" y="1460015"/>
                </a:cubicBezTo>
                <a:cubicBezTo>
                  <a:pt x="9637009" y="1467351"/>
                  <a:pt x="9621347" y="1470917"/>
                  <a:pt x="9602669" y="1470747"/>
                </a:cubicBezTo>
                <a:cubicBezTo>
                  <a:pt x="9583272" y="1474278"/>
                  <a:pt x="9563876" y="1477810"/>
                  <a:pt x="9551234" y="1485112"/>
                </a:cubicBezTo>
                <a:lnTo>
                  <a:pt x="9547281" y="1485077"/>
                </a:lnTo>
                <a:lnTo>
                  <a:pt x="9533996" y="1489664"/>
                </a:lnTo>
                <a:cubicBezTo>
                  <a:pt x="9522607" y="1492677"/>
                  <a:pt x="9511198" y="1494945"/>
                  <a:pt x="9498070" y="1497555"/>
                </a:cubicBezTo>
                <a:cubicBezTo>
                  <a:pt x="9503736" y="1515407"/>
                  <a:pt x="9501285" y="1520638"/>
                  <a:pt x="9499987" y="1532616"/>
                </a:cubicBezTo>
                <a:lnTo>
                  <a:pt x="9499479" y="1545923"/>
                </a:lnTo>
                <a:lnTo>
                  <a:pt x="9517982" y="1538308"/>
                </a:lnTo>
                <a:lnTo>
                  <a:pt x="9540990" y="1510204"/>
                </a:lnTo>
                <a:cubicBezTo>
                  <a:pt x="9553770" y="1500548"/>
                  <a:pt x="9569895" y="1492598"/>
                  <a:pt x="9589506" y="1485702"/>
                </a:cubicBezTo>
                <a:cubicBezTo>
                  <a:pt x="9595917" y="1490421"/>
                  <a:pt x="9589668" y="1491664"/>
                  <a:pt x="9602796" y="1489055"/>
                </a:cubicBezTo>
                <a:lnTo>
                  <a:pt x="9603384" y="1510984"/>
                </a:lnTo>
                <a:lnTo>
                  <a:pt x="9659719" y="1490538"/>
                </a:lnTo>
                <a:cubicBezTo>
                  <a:pt x="9673424" y="1488782"/>
                  <a:pt x="9681809" y="1488719"/>
                  <a:pt x="9692450" y="1485333"/>
                </a:cubicBezTo>
                <a:cubicBezTo>
                  <a:pt x="9742602" y="1466773"/>
                  <a:pt x="9795813" y="1449844"/>
                  <a:pt x="9849829" y="1437868"/>
                </a:cubicBezTo>
                <a:cubicBezTo>
                  <a:pt x="9875307" y="1431064"/>
                  <a:pt x="9900219" y="1425092"/>
                  <a:pt x="9925030" y="1418499"/>
                </a:cubicBezTo>
                <a:lnTo>
                  <a:pt x="9994153" y="1397111"/>
                </a:lnTo>
                <a:lnTo>
                  <a:pt x="9994307" y="1397110"/>
                </a:lnTo>
                <a:cubicBezTo>
                  <a:pt x="9994307" y="1397110"/>
                  <a:pt x="9994307" y="1397110"/>
                  <a:pt x="9999628" y="1395418"/>
                </a:cubicBezTo>
                <a:lnTo>
                  <a:pt x="9994153" y="1397111"/>
                </a:lnTo>
                <a:lnTo>
                  <a:pt x="9985925" y="1397173"/>
                </a:lnTo>
                <a:cubicBezTo>
                  <a:pt x="9988183" y="1393851"/>
                  <a:pt x="9990443" y="1390529"/>
                  <a:pt x="9998827" y="1390464"/>
                </a:cubicBezTo>
                <a:cubicBezTo>
                  <a:pt x="9998827" y="1390464"/>
                  <a:pt x="10004148" y="1388773"/>
                  <a:pt x="10004148" y="1388773"/>
                </a:cubicBezTo>
                <a:cubicBezTo>
                  <a:pt x="10006406" y="1385450"/>
                  <a:pt x="10003345" y="1383821"/>
                  <a:pt x="10001086" y="1387142"/>
                </a:cubicBezTo>
                <a:cubicBezTo>
                  <a:pt x="9963032" y="1394041"/>
                  <a:pt x="9907561" y="1414293"/>
                  <a:pt x="9861125" y="1421255"/>
                </a:cubicBezTo>
                <a:cubicBezTo>
                  <a:pt x="9857262" y="1414672"/>
                  <a:pt x="9851940" y="1416367"/>
                  <a:pt x="9864843" y="1409659"/>
                </a:cubicBezTo>
                <a:cubicBezTo>
                  <a:pt x="9870966" y="1412916"/>
                  <a:pt x="9886929" y="1407838"/>
                  <a:pt x="9902893" y="1402759"/>
                </a:cubicBezTo>
                <a:cubicBezTo>
                  <a:pt x="9901290" y="1392855"/>
                  <a:pt x="9937884" y="1394232"/>
                  <a:pt x="9962232" y="1389089"/>
                </a:cubicBezTo>
                <a:cubicBezTo>
                  <a:pt x="10026890" y="1373726"/>
                  <a:pt x="10096066" y="1351718"/>
                  <a:pt x="10164588" y="1342936"/>
                </a:cubicBezTo>
                <a:cubicBezTo>
                  <a:pt x="10172972" y="1342872"/>
                  <a:pt x="10176033" y="1344502"/>
                  <a:pt x="10184417" y="1344439"/>
                </a:cubicBezTo>
                <a:cubicBezTo>
                  <a:pt x="10206505" y="1342618"/>
                  <a:pt x="10252137" y="1330706"/>
                  <a:pt x="10266644" y="1333901"/>
                </a:cubicBezTo>
                <a:cubicBezTo>
                  <a:pt x="10265842" y="1328949"/>
                  <a:pt x="10268101" y="1325627"/>
                  <a:pt x="10279546" y="1327193"/>
                </a:cubicBezTo>
                <a:cubicBezTo>
                  <a:pt x="10284869" y="1325501"/>
                  <a:pt x="10316141" y="1328569"/>
                  <a:pt x="10318400" y="1325246"/>
                </a:cubicBezTo>
                <a:cubicBezTo>
                  <a:pt x="10313080" y="1326938"/>
                  <a:pt x="10315339" y="1323616"/>
                  <a:pt x="10312276" y="1321986"/>
                </a:cubicBezTo>
                <a:lnTo>
                  <a:pt x="10341964" y="1320412"/>
                </a:lnTo>
                <a:lnTo>
                  <a:pt x="10347440" y="1331556"/>
                </a:lnTo>
                <a:lnTo>
                  <a:pt x="10330648" y="1331764"/>
                </a:lnTo>
                <a:cubicBezTo>
                  <a:pt x="10310894" y="1339351"/>
                  <a:pt x="10289774" y="1342815"/>
                  <a:pt x="10267221" y="1346083"/>
                </a:cubicBezTo>
                <a:lnTo>
                  <a:pt x="10206579" y="1357155"/>
                </a:lnTo>
                <a:lnTo>
                  <a:pt x="10197467" y="1355909"/>
                </a:lnTo>
                <a:cubicBezTo>
                  <a:pt x="10197467" y="1355909"/>
                  <a:pt x="10197467" y="1355909"/>
                  <a:pt x="10195208" y="1359232"/>
                </a:cubicBezTo>
                <a:lnTo>
                  <a:pt x="10206579" y="1357155"/>
                </a:lnTo>
                <a:lnTo>
                  <a:pt x="10208913" y="1357477"/>
                </a:lnTo>
                <a:cubicBezTo>
                  <a:pt x="10209715" y="1362428"/>
                  <a:pt x="10204394" y="1364120"/>
                  <a:pt x="10201332" y="1362490"/>
                </a:cubicBezTo>
                <a:cubicBezTo>
                  <a:pt x="10199072" y="1365813"/>
                  <a:pt x="10199072" y="1365813"/>
                  <a:pt x="10199072" y="1365813"/>
                </a:cubicBezTo>
                <a:cubicBezTo>
                  <a:pt x="10246310" y="1363804"/>
                  <a:pt x="10304189" y="1358408"/>
                  <a:pt x="10347563" y="1349816"/>
                </a:cubicBezTo>
                <a:lnTo>
                  <a:pt x="10356655" y="1350306"/>
                </a:lnTo>
                <a:lnTo>
                  <a:pt x="10364198" y="1365656"/>
                </a:lnTo>
                <a:lnTo>
                  <a:pt x="10287436" y="1371550"/>
                </a:lnTo>
                <a:cubicBezTo>
                  <a:pt x="10245455" y="1375793"/>
                  <a:pt x="10207203" y="1381451"/>
                  <a:pt x="10169553" y="1390827"/>
                </a:cubicBezTo>
                <a:cubicBezTo>
                  <a:pt x="10144404" y="1391016"/>
                  <a:pt x="10108611" y="1394593"/>
                  <a:pt x="10087325" y="1401367"/>
                </a:cubicBezTo>
                <a:cubicBezTo>
                  <a:pt x="10104894" y="1406191"/>
                  <a:pt x="10083609" y="1412963"/>
                  <a:pt x="10087473" y="1419544"/>
                </a:cubicBezTo>
                <a:cubicBezTo>
                  <a:pt x="10076833" y="1422930"/>
                  <a:pt x="10076029" y="1417977"/>
                  <a:pt x="10062325" y="1419734"/>
                </a:cubicBezTo>
                <a:cubicBezTo>
                  <a:pt x="10043298" y="1423183"/>
                  <a:pt x="10083609" y="1412963"/>
                  <a:pt x="10063781" y="1411459"/>
                </a:cubicBezTo>
                <a:cubicBezTo>
                  <a:pt x="10012025" y="1420114"/>
                  <a:pt x="9972516" y="1435286"/>
                  <a:pt x="9919957" y="1438989"/>
                </a:cubicBezTo>
                <a:cubicBezTo>
                  <a:pt x="9902537" y="1452343"/>
                  <a:pt x="9872870" y="1459179"/>
                  <a:pt x="9846263" y="1467643"/>
                </a:cubicBezTo>
                <a:cubicBezTo>
                  <a:pt x="9816594" y="1474479"/>
                  <a:pt x="9786924" y="1481315"/>
                  <a:pt x="9763381" y="1491406"/>
                </a:cubicBezTo>
                <a:cubicBezTo>
                  <a:pt x="9784666" y="1484635"/>
                  <a:pt x="9785470" y="1489587"/>
                  <a:pt x="9790789" y="1487895"/>
                </a:cubicBezTo>
                <a:cubicBezTo>
                  <a:pt x="9783211" y="1492910"/>
                  <a:pt x="9786272" y="1494540"/>
                  <a:pt x="9784012" y="1497862"/>
                </a:cubicBezTo>
                <a:cubicBezTo>
                  <a:pt x="9754343" y="1504697"/>
                  <a:pt x="9749825" y="1511344"/>
                  <a:pt x="9723219" y="1519806"/>
                </a:cubicBezTo>
                <a:cubicBezTo>
                  <a:pt x="9720157" y="1518177"/>
                  <a:pt x="9717095" y="1516550"/>
                  <a:pt x="9711774" y="1518240"/>
                </a:cubicBezTo>
                <a:cubicBezTo>
                  <a:pt x="9713230" y="1509966"/>
                  <a:pt x="9726131" y="1503258"/>
                  <a:pt x="9714686" y="1501691"/>
                </a:cubicBezTo>
                <a:cubicBezTo>
                  <a:pt x="9700254" y="1507584"/>
                  <a:pt x="9688482" y="1512633"/>
                  <a:pt x="9676993" y="1517266"/>
                </a:cubicBezTo>
                <a:lnTo>
                  <a:pt x="9656694" y="1524640"/>
                </a:lnTo>
                <a:lnTo>
                  <a:pt x="9662613" y="1540086"/>
                </a:lnTo>
                <a:lnTo>
                  <a:pt x="9656361" y="1541330"/>
                </a:lnTo>
                <a:lnTo>
                  <a:pt x="9656532" y="1547623"/>
                </a:lnTo>
                <a:cubicBezTo>
                  <a:pt x="9610897" y="1556694"/>
                  <a:pt x="9559012" y="1567009"/>
                  <a:pt x="9546711" y="1600417"/>
                </a:cubicBezTo>
                <a:lnTo>
                  <a:pt x="9585472" y="1592712"/>
                </a:lnTo>
                <a:cubicBezTo>
                  <a:pt x="9592186" y="1585382"/>
                  <a:pt x="9585311" y="1586750"/>
                  <a:pt x="9598597" y="1590101"/>
                </a:cubicBezTo>
                <a:lnTo>
                  <a:pt x="9605475" y="1588735"/>
                </a:lnTo>
                <a:lnTo>
                  <a:pt x="9605644" y="1595027"/>
                </a:lnTo>
                <a:cubicBezTo>
                  <a:pt x="9573298" y="1607450"/>
                  <a:pt x="9566419" y="1608816"/>
                  <a:pt x="9541298" y="1632789"/>
                </a:cubicBezTo>
                <a:lnTo>
                  <a:pt x="9560677" y="1628936"/>
                </a:lnTo>
                <a:cubicBezTo>
                  <a:pt x="9560677" y="1628936"/>
                  <a:pt x="9566600" y="1615441"/>
                  <a:pt x="9573645" y="1620365"/>
                </a:cubicBezTo>
                <a:cubicBezTo>
                  <a:pt x="9573804" y="1626325"/>
                  <a:pt x="9580057" y="1625083"/>
                  <a:pt x="9580227" y="1631375"/>
                </a:cubicBezTo>
                <a:lnTo>
                  <a:pt x="9596302" y="1633861"/>
                </a:lnTo>
                <a:lnTo>
                  <a:pt x="9662538" y="1620559"/>
                </a:lnTo>
                <a:cubicBezTo>
                  <a:pt x="9670920" y="1620497"/>
                  <a:pt x="9673984" y="1622126"/>
                  <a:pt x="9682368" y="1622064"/>
                </a:cubicBezTo>
                <a:cubicBezTo>
                  <a:pt x="9704454" y="1620244"/>
                  <a:pt x="9750086" y="1608330"/>
                  <a:pt x="9764593" y="1611525"/>
                </a:cubicBezTo>
                <a:cubicBezTo>
                  <a:pt x="9763791" y="1606573"/>
                  <a:pt x="9766050" y="1603251"/>
                  <a:pt x="9777496" y="1604815"/>
                </a:cubicBezTo>
                <a:cubicBezTo>
                  <a:pt x="9782815" y="1603123"/>
                  <a:pt x="9814090" y="1606192"/>
                  <a:pt x="9816349" y="1602869"/>
                </a:cubicBezTo>
                <a:cubicBezTo>
                  <a:pt x="9811028" y="1604562"/>
                  <a:pt x="9813287" y="1601241"/>
                  <a:pt x="9810226" y="1599611"/>
                </a:cubicBezTo>
                <a:lnTo>
                  <a:pt x="9835140" y="1598289"/>
                </a:lnTo>
                <a:lnTo>
                  <a:pt x="9876687" y="1583438"/>
                </a:lnTo>
                <a:cubicBezTo>
                  <a:pt x="9920408" y="1568593"/>
                  <a:pt x="9955658" y="1555991"/>
                  <a:pt x="9964925" y="1561718"/>
                </a:cubicBezTo>
                <a:cubicBezTo>
                  <a:pt x="9966300" y="1558082"/>
                  <a:pt x="9966300" y="1558082"/>
                  <a:pt x="9966300" y="1558082"/>
                </a:cubicBezTo>
                <a:cubicBezTo>
                  <a:pt x="9966300" y="1558082"/>
                  <a:pt x="9966300" y="1558082"/>
                  <a:pt x="9971222" y="1555144"/>
                </a:cubicBezTo>
                <a:cubicBezTo>
                  <a:pt x="9974771" y="1555841"/>
                  <a:pt x="9978316" y="1556538"/>
                  <a:pt x="9981863" y="1557234"/>
                </a:cubicBezTo>
                <a:cubicBezTo>
                  <a:pt x="9981863" y="1557234"/>
                  <a:pt x="9981863" y="1557234"/>
                  <a:pt x="9976941" y="1560173"/>
                </a:cubicBezTo>
                <a:cubicBezTo>
                  <a:pt x="9976941" y="1560173"/>
                  <a:pt x="9976941" y="1560173"/>
                  <a:pt x="9972020" y="1563112"/>
                </a:cubicBezTo>
                <a:cubicBezTo>
                  <a:pt x="9988958" y="1558628"/>
                  <a:pt x="10005896" y="1554145"/>
                  <a:pt x="10022834" y="1549661"/>
                </a:cubicBezTo>
                <a:cubicBezTo>
                  <a:pt x="10021459" y="1553298"/>
                  <a:pt x="10040570" y="1553148"/>
                  <a:pt x="10034272" y="1559722"/>
                </a:cubicBezTo>
                <a:lnTo>
                  <a:pt x="10064445" y="1552546"/>
                </a:lnTo>
                <a:lnTo>
                  <a:pt x="10068779" y="1546902"/>
                </a:lnTo>
                <a:lnTo>
                  <a:pt x="10085072" y="1547642"/>
                </a:lnTo>
                <a:lnTo>
                  <a:pt x="10097083" y="1544785"/>
                </a:lnTo>
                <a:cubicBezTo>
                  <a:pt x="10155814" y="1533073"/>
                  <a:pt x="10203276" y="1528487"/>
                  <a:pt x="10248175" y="1508015"/>
                </a:cubicBezTo>
                <a:cubicBezTo>
                  <a:pt x="10303333" y="1503231"/>
                  <a:pt x="10333883" y="1513141"/>
                  <a:pt x="10393167" y="1497449"/>
                </a:cubicBezTo>
                <a:cubicBezTo>
                  <a:pt x="10395338" y="1501783"/>
                  <a:pt x="10407355" y="1500238"/>
                  <a:pt x="10410904" y="1500935"/>
                </a:cubicBezTo>
                <a:cubicBezTo>
                  <a:pt x="10436310" y="1494209"/>
                  <a:pt x="10467437" y="1492514"/>
                  <a:pt x="10498563" y="1490821"/>
                </a:cubicBezTo>
                <a:cubicBezTo>
                  <a:pt x="10519047" y="1487034"/>
                  <a:pt x="10538159" y="1486884"/>
                  <a:pt x="10555894" y="1490370"/>
                </a:cubicBezTo>
                <a:cubicBezTo>
                  <a:pt x="10562988" y="1491765"/>
                  <a:pt x="10566536" y="1492462"/>
                  <a:pt x="10573630" y="1493854"/>
                </a:cubicBezTo>
                <a:cubicBezTo>
                  <a:pt x="10572254" y="1497492"/>
                  <a:pt x="10572254" y="1497492"/>
                  <a:pt x="10572254" y="1497492"/>
                </a:cubicBezTo>
                <a:cubicBezTo>
                  <a:pt x="10562409" y="1503368"/>
                  <a:pt x="10546845" y="1504217"/>
                  <a:pt x="10529112" y="1500729"/>
                </a:cubicBezTo>
                <a:cubicBezTo>
                  <a:pt x="10510001" y="1500882"/>
                  <a:pt x="10490889" y="1501030"/>
                  <a:pt x="10477499" y="1506211"/>
                </a:cubicBezTo>
                <a:cubicBezTo>
                  <a:pt x="10466857" y="1504120"/>
                  <a:pt x="10459765" y="1502725"/>
                  <a:pt x="10449122" y="1500634"/>
                </a:cubicBezTo>
                <a:cubicBezTo>
                  <a:pt x="10413075" y="1505268"/>
                  <a:pt x="10401058" y="1506812"/>
                  <a:pt x="10368556" y="1512143"/>
                </a:cubicBezTo>
                <a:cubicBezTo>
                  <a:pt x="10371705" y="1508857"/>
                  <a:pt x="10367814" y="1509068"/>
                  <a:pt x="10361806" y="1509840"/>
                </a:cubicBezTo>
                <a:lnTo>
                  <a:pt x="10349349" y="1510519"/>
                </a:lnTo>
                <a:lnTo>
                  <a:pt x="10349499" y="1516064"/>
                </a:lnTo>
                <a:cubicBezTo>
                  <a:pt x="10342784" y="1523394"/>
                  <a:pt x="10342784" y="1523394"/>
                  <a:pt x="10336701" y="1530929"/>
                </a:cubicBezTo>
                <a:lnTo>
                  <a:pt x="10407966" y="1516762"/>
                </a:lnTo>
                <a:cubicBezTo>
                  <a:pt x="10414672" y="1509102"/>
                  <a:pt x="10460517" y="1531283"/>
                  <a:pt x="10460517" y="1531283"/>
                </a:cubicBezTo>
                <a:cubicBezTo>
                  <a:pt x="10487567" y="1532231"/>
                  <a:pt x="10519743" y="1513517"/>
                  <a:pt x="10539452" y="1521917"/>
                </a:cubicBezTo>
                <a:lnTo>
                  <a:pt x="10526323" y="1524527"/>
                </a:lnTo>
                <a:lnTo>
                  <a:pt x="10525345" y="1525388"/>
                </a:lnTo>
                <a:lnTo>
                  <a:pt x="10547457" y="1521793"/>
                </a:lnTo>
                <a:cubicBezTo>
                  <a:pt x="10563439" y="1518987"/>
                  <a:pt x="10578473" y="1516807"/>
                  <a:pt x="10585727" y="1518405"/>
                </a:cubicBezTo>
                <a:cubicBezTo>
                  <a:pt x="10584926" y="1513453"/>
                  <a:pt x="10587185" y="1510129"/>
                  <a:pt x="10598629" y="1511696"/>
                </a:cubicBezTo>
                <a:cubicBezTo>
                  <a:pt x="10603950" y="1510003"/>
                  <a:pt x="10635223" y="1513071"/>
                  <a:pt x="10637483" y="1509750"/>
                </a:cubicBezTo>
                <a:cubicBezTo>
                  <a:pt x="10632161" y="1511442"/>
                  <a:pt x="10634421" y="1508119"/>
                  <a:pt x="10631359" y="1506489"/>
                </a:cubicBezTo>
                <a:lnTo>
                  <a:pt x="10661046" y="1504916"/>
                </a:lnTo>
                <a:lnTo>
                  <a:pt x="10666524" y="1516059"/>
                </a:lnTo>
                <a:lnTo>
                  <a:pt x="10649731" y="1516268"/>
                </a:lnTo>
                <a:cubicBezTo>
                  <a:pt x="10629976" y="1523854"/>
                  <a:pt x="10608854" y="1527319"/>
                  <a:pt x="10586303" y="1530588"/>
                </a:cubicBezTo>
                <a:lnTo>
                  <a:pt x="10525661" y="1541660"/>
                </a:lnTo>
                <a:lnTo>
                  <a:pt x="10516549" y="1540413"/>
                </a:lnTo>
                <a:cubicBezTo>
                  <a:pt x="10516549" y="1540413"/>
                  <a:pt x="10516549" y="1540413"/>
                  <a:pt x="10514290" y="1543734"/>
                </a:cubicBezTo>
                <a:lnTo>
                  <a:pt x="10515207" y="1543567"/>
                </a:lnTo>
                <a:lnTo>
                  <a:pt x="10516824" y="1542784"/>
                </a:lnTo>
                <a:lnTo>
                  <a:pt x="10517759" y="1543101"/>
                </a:lnTo>
                <a:lnTo>
                  <a:pt x="10525661" y="1541660"/>
                </a:lnTo>
                <a:lnTo>
                  <a:pt x="10527996" y="1541978"/>
                </a:lnTo>
                <a:cubicBezTo>
                  <a:pt x="10528798" y="1546931"/>
                  <a:pt x="10523478" y="1548623"/>
                  <a:pt x="10520415" y="1546995"/>
                </a:cubicBezTo>
                <a:lnTo>
                  <a:pt x="10519492" y="1548353"/>
                </a:lnTo>
                <a:lnTo>
                  <a:pt x="10528665" y="1549547"/>
                </a:lnTo>
                <a:lnTo>
                  <a:pt x="10593851" y="1544785"/>
                </a:lnTo>
                <a:lnTo>
                  <a:pt x="10595290" y="1544579"/>
                </a:lnTo>
                <a:lnTo>
                  <a:pt x="10595441" y="1544480"/>
                </a:lnTo>
                <a:cubicBezTo>
                  <a:pt x="10601885" y="1541593"/>
                  <a:pt x="10611077" y="1538723"/>
                  <a:pt x="10624679" y="1536270"/>
                </a:cubicBezTo>
                <a:cubicBezTo>
                  <a:pt x="10638282" y="1533816"/>
                  <a:pt x="10661083" y="1530136"/>
                  <a:pt x="10687841" y="1526055"/>
                </a:cubicBezTo>
                <a:lnTo>
                  <a:pt x="10691273" y="1525556"/>
                </a:lnTo>
                <a:lnTo>
                  <a:pt x="10702474" y="1523433"/>
                </a:lnTo>
                <a:cubicBezTo>
                  <a:pt x="10705700" y="1520941"/>
                  <a:pt x="10705700" y="1520941"/>
                  <a:pt x="10710942" y="1521188"/>
                </a:cubicBezTo>
                <a:cubicBezTo>
                  <a:pt x="10714168" y="1518696"/>
                  <a:pt x="10716184" y="1521435"/>
                  <a:pt x="10716184" y="1521435"/>
                </a:cubicBezTo>
                <a:cubicBezTo>
                  <a:pt x="10736347" y="1514454"/>
                  <a:pt x="10763768" y="1510458"/>
                  <a:pt x="10787963" y="1508953"/>
                </a:cubicBezTo>
                <a:cubicBezTo>
                  <a:pt x="10808124" y="1501973"/>
                  <a:pt x="10841996" y="1492994"/>
                  <a:pt x="10876677" y="1491981"/>
                </a:cubicBezTo>
                <a:cubicBezTo>
                  <a:pt x="10912567" y="1485741"/>
                  <a:pt x="10947247" y="1484727"/>
                  <a:pt x="10968217" y="1485714"/>
                </a:cubicBezTo>
                <a:cubicBezTo>
                  <a:pt x="11011365" y="1482458"/>
                  <a:pt x="11059757" y="1479447"/>
                  <a:pt x="11102907" y="1476188"/>
                </a:cubicBezTo>
                <a:cubicBezTo>
                  <a:pt x="11142831" y="1475425"/>
                  <a:pt x="11179527" y="1477149"/>
                  <a:pt x="11203324" y="1488839"/>
                </a:cubicBezTo>
                <a:cubicBezTo>
                  <a:pt x="11198081" y="1488592"/>
                  <a:pt x="11192840" y="1488346"/>
                  <a:pt x="11187597" y="1488100"/>
                </a:cubicBezTo>
                <a:cubicBezTo>
                  <a:pt x="11187597" y="1488100"/>
                  <a:pt x="11187597" y="1488100"/>
                  <a:pt x="11194857" y="1491084"/>
                </a:cubicBezTo>
                <a:cubicBezTo>
                  <a:pt x="11198081" y="1488592"/>
                  <a:pt x="11200099" y="1491329"/>
                  <a:pt x="11200099" y="1491329"/>
                </a:cubicBezTo>
                <a:cubicBezTo>
                  <a:pt x="11196875" y="1493820"/>
                  <a:pt x="11196875" y="1493820"/>
                  <a:pt x="11191631" y="1493575"/>
                </a:cubicBezTo>
                <a:cubicBezTo>
                  <a:pt x="11191631" y="1493575"/>
                  <a:pt x="11191631" y="1493575"/>
                  <a:pt x="11188407" y="1496066"/>
                </a:cubicBezTo>
                <a:cubicBezTo>
                  <a:pt x="11225104" y="1497791"/>
                  <a:pt x="11267046" y="1499763"/>
                  <a:pt x="11304951" y="1496258"/>
                </a:cubicBezTo>
                <a:cubicBezTo>
                  <a:pt x="11328747" y="1507948"/>
                  <a:pt x="11375930" y="1510166"/>
                  <a:pt x="11413439" y="1519858"/>
                </a:cubicBezTo>
                <a:cubicBezTo>
                  <a:pt x="11354960" y="1509180"/>
                  <a:pt x="11284390" y="1516433"/>
                  <a:pt x="11222688" y="1508247"/>
                </a:cubicBezTo>
                <a:cubicBezTo>
                  <a:pt x="11204943" y="1504770"/>
                  <a:pt x="11210995" y="1512983"/>
                  <a:pt x="11197284" y="1514980"/>
                </a:cubicBezTo>
                <a:cubicBezTo>
                  <a:pt x="11171071" y="1513749"/>
                  <a:pt x="11158569" y="1510518"/>
                  <a:pt x="11146066" y="1507288"/>
                </a:cubicBezTo>
                <a:cubicBezTo>
                  <a:pt x="11125096" y="1506303"/>
                  <a:pt x="11120662" y="1514023"/>
                  <a:pt x="11101709" y="1515774"/>
                </a:cubicBezTo>
                <a:cubicBezTo>
                  <a:pt x="11083963" y="1512297"/>
                  <a:pt x="11066219" y="1508820"/>
                  <a:pt x="11048475" y="1505342"/>
                </a:cubicBezTo>
                <a:cubicBezTo>
                  <a:pt x="11048475" y="1505342"/>
                  <a:pt x="11048475" y="1505342"/>
                  <a:pt x="11050891" y="1494886"/>
                </a:cubicBezTo>
                <a:cubicBezTo>
                  <a:pt x="11040404" y="1494393"/>
                  <a:pt x="11024677" y="1493652"/>
                  <a:pt x="11010966" y="1495653"/>
                </a:cubicBezTo>
                <a:cubicBezTo>
                  <a:pt x="11010966" y="1495653"/>
                  <a:pt x="11010966" y="1495653"/>
                  <a:pt x="11012985" y="1498390"/>
                </a:cubicBezTo>
                <a:cubicBezTo>
                  <a:pt x="11016210" y="1495898"/>
                  <a:pt x="11021452" y="1496144"/>
                  <a:pt x="11018228" y="1498637"/>
                </a:cubicBezTo>
                <a:cubicBezTo>
                  <a:pt x="11018228" y="1498637"/>
                  <a:pt x="11015001" y="1501129"/>
                  <a:pt x="11015001" y="1501129"/>
                </a:cubicBezTo>
                <a:cubicBezTo>
                  <a:pt x="11017018" y="1503865"/>
                  <a:pt x="11030729" y="1501867"/>
                  <a:pt x="11024279" y="1506848"/>
                </a:cubicBezTo>
                <a:cubicBezTo>
                  <a:pt x="11007342" y="1511338"/>
                  <a:pt x="11008551" y="1506108"/>
                  <a:pt x="10994841" y="1508108"/>
                </a:cubicBezTo>
                <a:cubicBezTo>
                  <a:pt x="10994841" y="1508108"/>
                  <a:pt x="10994841" y="1508108"/>
                  <a:pt x="10991615" y="1510598"/>
                </a:cubicBezTo>
                <a:cubicBezTo>
                  <a:pt x="10991615" y="1510598"/>
                  <a:pt x="10991615" y="1510598"/>
                  <a:pt x="10989598" y="1507861"/>
                </a:cubicBezTo>
                <a:cubicBezTo>
                  <a:pt x="10986373" y="1510352"/>
                  <a:pt x="10981130" y="1510105"/>
                  <a:pt x="10981130" y="1510105"/>
                </a:cubicBezTo>
                <a:cubicBezTo>
                  <a:pt x="10979113" y="1507368"/>
                  <a:pt x="10979113" y="1507368"/>
                  <a:pt x="10979113" y="1507368"/>
                </a:cubicBezTo>
                <a:cubicBezTo>
                  <a:pt x="10967419" y="1512103"/>
                  <a:pt x="10945240" y="1516346"/>
                  <a:pt x="10926288" y="1518098"/>
                </a:cubicBezTo>
                <a:lnTo>
                  <a:pt x="10910106" y="1516936"/>
                </a:lnTo>
                <a:lnTo>
                  <a:pt x="10910670" y="1517262"/>
                </a:lnTo>
                <a:lnTo>
                  <a:pt x="10911540" y="1517764"/>
                </a:lnTo>
                <a:cubicBezTo>
                  <a:pt x="10914535" y="1519491"/>
                  <a:pt x="10919880" y="1517942"/>
                  <a:pt x="10922872" y="1519669"/>
                </a:cubicBezTo>
                <a:cubicBezTo>
                  <a:pt x="10922872" y="1519669"/>
                  <a:pt x="10920522" y="1522945"/>
                  <a:pt x="10915177" y="1524495"/>
                </a:cubicBezTo>
                <a:cubicBezTo>
                  <a:pt x="10915177" y="1524495"/>
                  <a:pt x="10915177" y="1524495"/>
                  <a:pt x="10909834" y="1526044"/>
                </a:cubicBezTo>
                <a:cubicBezTo>
                  <a:pt x="10920522" y="1522945"/>
                  <a:pt x="10913470" y="1532774"/>
                  <a:pt x="10896792" y="1532417"/>
                </a:cubicBezTo>
                <a:cubicBezTo>
                  <a:pt x="10896792" y="1532417"/>
                  <a:pt x="10896792" y="1532417"/>
                  <a:pt x="10896150" y="1527415"/>
                </a:cubicBezTo>
                <a:cubicBezTo>
                  <a:pt x="10893155" y="1525687"/>
                  <a:pt x="10887811" y="1527237"/>
                  <a:pt x="10887811" y="1527237"/>
                </a:cubicBezTo>
                <a:cubicBezTo>
                  <a:pt x="10887167" y="1522235"/>
                  <a:pt x="10890161" y="1523961"/>
                  <a:pt x="10895507" y="1522412"/>
                </a:cubicBezTo>
                <a:cubicBezTo>
                  <a:pt x="10895507" y="1522412"/>
                  <a:pt x="10895507" y="1522412"/>
                  <a:pt x="10900850" y="1520862"/>
                </a:cubicBezTo>
                <a:lnTo>
                  <a:pt x="10900332" y="1520889"/>
                </a:lnTo>
                <a:lnTo>
                  <a:pt x="10864023" y="1522779"/>
                </a:lnTo>
                <a:lnTo>
                  <a:pt x="10850337" y="1527266"/>
                </a:lnTo>
                <a:lnTo>
                  <a:pt x="10769674" y="1576363"/>
                </a:lnTo>
                <a:cubicBezTo>
                  <a:pt x="10767853" y="1578722"/>
                  <a:pt x="10765406" y="1581207"/>
                  <a:pt x="10763583" y="1583566"/>
                </a:cubicBezTo>
                <a:cubicBezTo>
                  <a:pt x="10737328" y="1588785"/>
                  <a:pt x="10692202" y="1616733"/>
                  <a:pt x="10678906" y="1613051"/>
                </a:cubicBezTo>
                <a:lnTo>
                  <a:pt x="10678568" y="1600467"/>
                </a:lnTo>
                <a:cubicBezTo>
                  <a:pt x="10659029" y="1598358"/>
                  <a:pt x="10626194" y="1592568"/>
                  <a:pt x="10606637" y="1589797"/>
                </a:cubicBezTo>
                <a:cubicBezTo>
                  <a:pt x="10606815" y="1596420"/>
                  <a:pt x="10606973" y="1602382"/>
                  <a:pt x="10600725" y="1603624"/>
                </a:cubicBezTo>
                <a:cubicBezTo>
                  <a:pt x="10587766" y="1612527"/>
                  <a:pt x="10600563" y="1597664"/>
                  <a:pt x="10593509" y="1592408"/>
                </a:cubicBezTo>
                <a:cubicBezTo>
                  <a:pt x="10567879" y="1597502"/>
                  <a:pt x="10523251" y="1643995"/>
                  <a:pt x="10497166" y="1655507"/>
                </a:cubicBezTo>
                <a:cubicBezTo>
                  <a:pt x="10484825" y="1663954"/>
                  <a:pt x="10457275" y="1644459"/>
                  <a:pt x="10443988" y="1641108"/>
                </a:cubicBezTo>
                <a:cubicBezTo>
                  <a:pt x="10418188" y="1639912"/>
                  <a:pt x="10359758" y="1663847"/>
                  <a:pt x="10333673" y="1675357"/>
                </a:cubicBezTo>
                <a:cubicBezTo>
                  <a:pt x="10301166" y="1681820"/>
                  <a:pt x="10262409" y="1689526"/>
                  <a:pt x="10229733" y="1689695"/>
                </a:cubicBezTo>
                <a:lnTo>
                  <a:pt x="10230401" y="1714530"/>
                </a:lnTo>
                <a:lnTo>
                  <a:pt x="10159137" y="1728698"/>
                </a:lnTo>
                <a:cubicBezTo>
                  <a:pt x="10152431" y="1736357"/>
                  <a:pt x="10152609" y="1742980"/>
                  <a:pt x="10140267" y="1751427"/>
                </a:cubicBezTo>
                <a:lnTo>
                  <a:pt x="10140555" y="1762181"/>
                </a:lnTo>
                <a:lnTo>
                  <a:pt x="10147683" y="1761267"/>
                </a:lnTo>
                <a:cubicBezTo>
                  <a:pt x="10212341" y="1745905"/>
                  <a:pt x="10281519" y="1723896"/>
                  <a:pt x="10350040" y="1715115"/>
                </a:cubicBezTo>
                <a:cubicBezTo>
                  <a:pt x="10358425" y="1715050"/>
                  <a:pt x="10361486" y="1716681"/>
                  <a:pt x="10369869" y="1716617"/>
                </a:cubicBezTo>
                <a:cubicBezTo>
                  <a:pt x="10391957" y="1714796"/>
                  <a:pt x="10437589" y="1702883"/>
                  <a:pt x="10452097" y="1706080"/>
                </a:cubicBezTo>
                <a:cubicBezTo>
                  <a:pt x="10451295" y="1701128"/>
                  <a:pt x="10453554" y="1697805"/>
                  <a:pt x="10464998" y="1699372"/>
                </a:cubicBezTo>
                <a:cubicBezTo>
                  <a:pt x="10470320" y="1697679"/>
                  <a:pt x="10501594" y="1700745"/>
                  <a:pt x="10503853" y="1697423"/>
                </a:cubicBezTo>
                <a:cubicBezTo>
                  <a:pt x="10498532" y="1699117"/>
                  <a:pt x="10500790" y="1695793"/>
                  <a:pt x="10497730" y="1694166"/>
                </a:cubicBezTo>
                <a:lnTo>
                  <a:pt x="10527416" y="1692592"/>
                </a:lnTo>
                <a:lnTo>
                  <a:pt x="10530730" y="1699332"/>
                </a:lnTo>
                <a:lnTo>
                  <a:pt x="10615798" y="1677545"/>
                </a:lnTo>
                <a:cubicBezTo>
                  <a:pt x="10649741" y="1669026"/>
                  <a:pt x="10684166" y="1661327"/>
                  <a:pt x="10718427" y="1656936"/>
                </a:cubicBezTo>
                <a:cubicBezTo>
                  <a:pt x="10726810" y="1656874"/>
                  <a:pt x="10729870" y="1658503"/>
                  <a:pt x="10738256" y="1658439"/>
                </a:cubicBezTo>
                <a:cubicBezTo>
                  <a:pt x="10760343" y="1656620"/>
                  <a:pt x="10805975" y="1644707"/>
                  <a:pt x="10820482" y="1647902"/>
                </a:cubicBezTo>
                <a:cubicBezTo>
                  <a:pt x="10819679" y="1642951"/>
                  <a:pt x="10821939" y="1639627"/>
                  <a:pt x="10833383" y="1641194"/>
                </a:cubicBezTo>
                <a:cubicBezTo>
                  <a:pt x="10838705" y="1639501"/>
                  <a:pt x="10869979" y="1642570"/>
                  <a:pt x="10872238" y="1639248"/>
                </a:cubicBezTo>
                <a:cubicBezTo>
                  <a:pt x="10866917" y="1640942"/>
                  <a:pt x="10869176" y="1637618"/>
                  <a:pt x="10866115" y="1635988"/>
                </a:cubicBezTo>
                <a:lnTo>
                  <a:pt x="10895801" y="1634413"/>
                </a:lnTo>
                <a:lnTo>
                  <a:pt x="10901279" y="1645557"/>
                </a:lnTo>
                <a:lnTo>
                  <a:pt x="10884487" y="1645764"/>
                </a:lnTo>
                <a:cubicBezTo>
                  <a:pt x="10864732" y="1653352"/>
                  <a:pt x="10843611" y="1656818"/>
                  <a:pt x="10821059" y="1660086"/>
                </a:cubicBezTo>
                <a:lnTo>
                  <a:pt x="10760417" y="1671156"/>
                </a:lnTo>
                <a:lnTo>
                  <a:pt x="10751305" y="1669910"/>
                </a:lnTo>
                <a:cubicBezTo>
                  <a:pt x="10751305" y="1669910"/>
                  <a:pt x="10751305" y="1669910"/>
                  <a:pt x="10749046" y="1673232"/>
                </a:cubicBezTo>
                <a:lnTo>
                  <a:pt x="10760417" y="1671156"/>
                </a:lnTo>
                <a:lnTo>
                  <a:pt x="10762752" y="1671476"/>
                </a:lnTo>
                <a:cubicBezTo>
                  <a:pt x="10763552" y="1676429"/>
                  <a:pt x="10758231" y="1678119"/>
                  <a:pt x="10755169" y="1676492"/>
                </a:cubicBezTo>
                <a:cubicBezTo>
                  <a:pt x="10752910" y="1679813"/>
                  <a:pt x="10752910" y="1679813"/>
                  <a:pt x="10752910" y="1679813"/>
                </a:cubicBezTo>
                <a:lnTo>
                  <a:pt x="10756469" y="1679552"/>
                </a:lnTo>
                <a:lnTo>
                  <a:pt x="10764453" y="1677998"/>
                </a:lnTo>
                <a:cubicBezTo>
                  <a:pt x="10774929" y="1675937"/>
                  <a:pt x="10783694" y="1674045"/>
                  <a:pt x="10791712" y="1671720"/>
                </a:cubicBezTo>
                <a:cubicBezTo>
                  <a:pt x="10801225" y="1670261"/>
                  <a:pt x="10809404" y="1669188"/>
                  <a:pt x="10818330" y="1668547"/>
                </a:cubicBezTo>
                <a:lnTo>
                  <a:pt x="10823775" y="1668444"/>
                </a:lnTo>
                <a:lnTo>
                  <a:pt x="10836727" y="1665633"/>
                </a:lnTo>
                <a:cubicBezTo>
                  <a:pt x="10866129" y="1660605"/>
                  <a:pt x="10888162" y="1659015"/>
                  <a:pt x="10896457" y="1663690"/>
                </a:cubicBezTo>
                <a:lnTo>
                  <a:pt x="10891231" y="1665279"/>
                </a:lnTo>
                <a:lnTo>
                  <a:pt x="10901401" y="1663816"/>
                </a:lnTo>
                <a:lnTo>
                  <a:pt x="10910492" y="1664308"/>
                </a:lnTo>
                <a:lnTo>
                  <a:pt x="10910881" y="1665099"/>
                </a:lnTo>
                <a:lnTo>
                  <a:pt x="10939879" y="1659914"/>
                </a:lnTo>
                <a:cubicBezTo>
                  <a:pt x="10971947" y="1650618"/>
                  <a:pt x="11004657" y="1646327"/>
                  <a:pt x="11048702" y="1643939"/>
                </a:cubicBezTo>
                <a:cubicBezTo>
                  <a:pt x="11024330" y="1648411"/>
                  <a:pt x="11038656" y="1652041"/>
                  <a:pt x="11047638" y="1657223"/>
                </a:cubicBezTo>
                <a:cubicBezTo>
                  <a:pt x="11050632" y="1658947"/>
                  <a:pt x="11055977" y="1657398"/>
                  <a:pt x="11058970" y="1659126"/>
                </a:cubicBezTo>
                <a:cubicBezTo>
                  <a:pt x="11058970" y="1659126"/>
                  <a:pt x="11056620" y="1662400"/>
                  <a:pt x="11051276" y="1663950"/>
                </a:cubicBezTo>
                <a:cubicBezTo>
                  <a:pt x="11051276" y="1663950"/>
                  <a:pt x="11051276" y="1663950"/>
                  <a:pt x="11045930" y="1665498"/>
                </a:cubicBezTo>
                <a:cubicBezTo>
                  <a:pt x="11056620" y="1662400"/>
                  <a:pt x="11049567" y="1672228"/>
                  <a:pt x="11032890" y="1671872"/>
                </a:cubicBezTo>
                <a:cubicBezTo>
                  <a:pt x="11032890" y="1671872"/>
                  <a:pt x="11032890" y="1671872"/>
                  <a:pt x="11032247" y="1666870"/>
                </a:cubicBezTo>
                <a:cubicBezTo>
                  <a:pt x="11029252" y="1665144"/>
                  <a:pt x="11023908" y="1666692"/>
                  <a:pt x="11023908" y="1666692"/>
                </a:cubicBezTo>
                <a:cubicBezTo>
                  <a:pt x="11023265" y="1661689"/>
                  <a:pt x="11026259" y="1663416"/>
                  <a:pt x="11031605" y="1661868"/>
                </a:cubicBezTo>
                <a:cubicBezTo>
                  <a:pt x="11031605" y="1661868"/>
                  <a:pt x="11031605" y="1661868"/>
                  <a:pt x="11036948" y="1660318"/>
                </a:cubicBezTo>
                <a:cubicBezTo>
                  <a:pt x="11017277" y="1658237"/>
                  <a:pt x="10979221" y="1664075"/>
                  <a:pt x="10974519" y="1670628"/>
                </a:cubicBezTo>
                <a:cubicBezTo>
                  <a:pt x="10955493" y="1673547"/>
                  <a:pt x="10936891" y="1674399"/>
                  <a:pt x="10920453" y="1675919"/>
                </a:cubicBezTo>
                <a:lnTo>
                  <a:pt x="10916626" y="1676787"/>
                </a:lnTo>
                <a:lnTo>
                  <a:pt x="10918037" y="1679653"/>
                </a:lnTo>
                <a:lnTo>
                  <a:pt x="10896774" y="1681287"/>
                </a:lnTo>
                <a:lnTo>
                  <a:pt x="10879379" y="1685229"/>
                </a:lnTo>
                <a:cubicBezTo>
                  <a:pt x="10867194" y="1687463"/>
                  <a:pt x="10863610" y="1686557"/>
                  <a:pt x="10860991" y="1685045"/>
                </a:cubicBezTo>
                <a:lnTo>
                  <a:pt x="10858319" y="1684240"/>
                </a:lnTo>
                <a:lnTo>
                  <a:pt x="10841273" y="1685549"/>
                </a:lnTo>
                <a:lnTo>
                  <a:pt x="10832782" y="1686938"/>
                </a:lnTo>
                <a:lnTo>
                  <a:pt x="10826864" y="1689098"/>
                </a:lnTo>
                <a:cubicBezTo>
                  <a:pt x="10822721" y="1691922"/>
                  <a:pt x="10819622" y="1694766"/>
                  <a:pt x="10811604" y="1697089"/>
                </a:cubicBezTo>
                <a:lnTo>
                  <a:pt x="10777118" y="1698666"/>
                </a:lnTo>
                <a:lnTo>
                  <a:pt x="10764185" y="1702344"/>
                </a:lnTo>
                <a:cubicBezTo>
                  <a:pt x="10708286" y="1718159"/>
                  <a:pt x="10653245" y="1733845"/>
                  <a:pt x="10637077" y="1740223"/>
                </a:cubicBezTo>
                <a:cubicBezTo>
                  <a:pt x="10614430" y="1751050"/>
                  <a:pt x="10585206" y="1756861"/>
                  <a:pt x="10556620" y="1760171"/>
                </a:cubicBezTo>
                <a:lnTo>
                  <a:pt x="10510758" y="1763134"/>
                </a:lnTo>
                <a:lnTo>
                  <a:pt x="10504382" y="1765376"/>
                </a:lnTo>
                <a:cubicBezTo>
                  <a:pt x="10507376" y="1767103"/>
                  <a:pt x="10521061" y="1765731"/>
                  <a:pt x="10516358" y="1772282"/>
                </a:cubicBezTo>
                <a:cubicBezTo>
                  <a:pt x="10503906" y="1777839"/>
                  <a:pt x="10493738" y="1780948"/>
                  <a:pt x="10484775" y="1782652"/>
                </a:cubicBezTo>
                <a:lnTo>
                  <a:pt x="10477546" y="1783233"/>
                </a:lnTo>
                <a:lnTo>
                  <a:pt x="10474758" y="1803787"/>
                </a:lnTo>
                <a:cubicBezTo>
                  <a:pt x="10468042" y="1811114"/>
                  <a:pt x="10468042" y="1811114"/>
                  <a:pt x="10448664" y="1814967"/>
                </a:cubicBezTo>
                <a:cubicBezTo>
                  <a:pt x="10442084" y="1803957"/>
                  <a:pt x="10448333" y="1802714"/>
                  <a:pt x="10428785" y="1800275"/>
                </a:cubicBezTo>
                <a:cubicBezTo>
                  <a:pt x="10422873" y="1814102"/>
                  <a:pt x="10416158" y="1821429"/>
                  <a:pt x="10410085" y="1829296"/>
                </a:cubicBezTo>
                <a:lnTo>
                  <a:pt x="10409747" y="1816711"/>
                </a:lnTo>
                <a:cubicBezTo>
                  <a:pt x="10415828" y="1809177"/>
                  <a:pt x="10415828" y="1809177"/>
                  <a:pt x="10422536" y="1801517"/>
                </a:cubicBezTo>
                <a:cubicBezTo>
                  <a:pt x="10363774" y="1813200"/>
                  <a:pt x="10304514" y="1806336"/>
                  <a:pt x="10260503" y="1852373"/>
                </a:cubicBezTo>
                <a:cubicBezTo>
                  <a:pt x="10253805" y="1860364"/>
                  <a:pt x="10253805" y="1860364"/>
                  <a:pt x="10254135" y="1872616"/>
                </a:cubicBezTo>
                <a:lnTo>
                  <a:pt x="10254723" y="1873001"/>
                </a:lnTo>
                <a:lnTo>
                  <a:pt x="10267569" y="1868110"/>
                </a:lnTo>
                <a:cubicBezTo>
                  <a:pt x="10276435" y="1865211"/>
                  <a:pt x="10284583" y="1863038"/>
                  <a:pt x="10294074" y="1860718"/>
                </a:cubicBezTo>
                <a:cubicBezTo>
                  <a:pt x="10310186" y="1858972"/>
                  <a:pt x="10329167" y="1854332"/>
                  <a:pt x="10358892" y="1848528"/>
                </a:cubicBezTo>
                <a:cubicBezTo>
                  <a:pt x="10361393" y="1850840"/>
                  <a:pt x="10368108" y="1850111"/>
                  <a:pt x="10376522" y="1848876"/>
                </a:cubicBezTo>
                <a:lnTo>
                  <a:pt x="10379418" y="1848595"/>
                </a:lnTo>
                <a:lnTo>
                  <a:pt x="10379572" y="1848554"/>
                </a:lnTo>
                <a:lnTo>
                  <a:pt x="10398939" y="1843507"/>
                </a:lnTo>
                <a:lnTo>
                  <a:pt x="10397921" y="1843006"/>
                </a:lnTo>
                <a:cubicBezTo>
                  <a:pt x="10398014" y="1841705"/>
                  <a:pt x="10400791" y="1840113"/>
                  <a:pt x="10407596" y="1838083"/>
                </a:cubicBezTo>
                <a:lnTo>
                  <a:pt x="10431642" y="1834987"/>
                </a:lnTo>
                <a:lnTo>
                  <a:pt x="10447549" y="1830842"/>
                </a:lnTo>
                <a:cubicBezTo>
                  <a:pt x="10467158" y="1826439"/>
                  <a:pt x="10482376" y="1824163"/>
                  <a:pt x="10489179" y="1825890"/>
                </a:cubicBezTo>
                <a:lnTo>
                  <a:pt x="10491356" y="1828085"/>
                </a:lnTo>
                <a:lnTo>
                  <a:pt x="10502057" y="1827119"/>
                </a:lnTo>
                <a:cubicBezTo>
                  <a:pt x="10511476" y="1826986"/>
                  <a:pt x="10519573" y="1827882"/>
                  <a:pt x="10525386" y="1830481"/>
                </a:cubicBezTo>
                <a:cubicBezTo>
                  <a:pt x="10558348" y="1816580"/>
                  <a:pt x="10598444" y="1814814"/>
                  <a:pt x="10638175" y="1818254"/>
                </a:cubicBezTo>
                <a:cubicBezTo>
                  <a:pt x="10641044" y="1815361"/>
                  <a:pt x="10641044" y="1815361"/>
                  <a:pt x="10641044" y="1815361"/>
                </a:cubicBezTo>
                <a:cubicBezTo>
                  <a:pt x="10641044" y="1815361"/>
                  <a:pt x="10643546" y="1817672"/>
                  <a:pt x="10643546" y="1817672"/>
                </a:cubicBezTo>
                <a:cubicBezTo>
                  <a:pt x="10646414" y="1814779"/>
                  <a:pt x="10654287" y="1816508"/>
                  <a:pt x="10654287" y="1816508"/>
                </a:cubicBezTo>
                <a:cubicBezTo>
                  <a:pt x="10659657" y="1815927"/>
                  <a:pt x="10656788" y="1818818"/>
                  <a:pt x="10651418" y="1819402"/>
                </a:cubicBezTo>
                <a:cubicBezTo>
                  <a:pt x="10648548" y="1822295"/>
                  <a:pt x="10648548" y="1822295"/>
                  <a:pt x="10646047" y="1819983"/>
                </a:cubicBezTo>
                <a:cubicBezTo>
                  <a:pt x="10656421" y="1824022"/>
                  <a:pt x="10678273" y="1816490"/>
                  <a:pt x="10680405" y="1824004"/>
                </a:cubicBezTo>
                <a:cubicBezTo>
                  <a:pt x="10634570" y="1831555"/>
                  <a:pt x="10622358" y="1853537"/>
                  <a:pt x="10571885" y="1851260"/>
                </a:cubicBezTo>
                <a:cubicBezTo>
                  <a:pt x="10566884" y="1846638"/>
                  <a:pt x="10580494" y="1842580"/>
                  <a:pt x="10583364" y="1839687"/>
                </a:cubicBezTo>
                <a:cubicBezTo>
                  <a:pt x="10552573" y="1841735"/>
                  <a:pt x="10525902" y="1842043"/>
                  <a:pt x="10498471" y="1843726"/>
                </a:cubicBezTo>
                <a:lnTo>
                  <a:pt x="10495127" y="1844184"/>
                </a:lnTo>
                <a:lnTo>
                  <a:pt x="10489847" y="1850728"/>
                </a:lnTo>
                <a:cubicBezTo>
                  <a:pt x="10456715" y="1857314"/>
                  <a:pt x="10404036" y="1861459"/>
                  <a:pt x="10392042" y="1882822"/>
                </a:cubicBezTo>
                <a:cubicBezTo>
                  <a:pt x="10404544" y="1880336"/>
                  <a:pt x="10404544" y="1880336"/>
                  <a:pt x="10411590" y="1885261"/>
                </a:cubicBezTo>
                <a:cubicBezTo>
                  <a:pt x="10398461" y="1887871"/>
                  <a:pt x="10398461" y="1887871"/>
                  <a:pt x="10392371" y="1895075"/>
                </a:cubicBezTo>
                <a:cubicBezTo>
                  <a:pt x="10398790" y="1900125"/>
                  <a:pt x="10393208" y="1926205"/>
                  <a:pt x="10399460" y="1924962"/>
                </a:cubicBezTo>
                <a:lnTo>
                  <a:pt x="10418118" y="1938770"/>
                </a:lnTo>
                <a:lnTo>
                  <a:pt x="10432912" y="1938066"/>
                </a:lnTo>
                <a:lnTo>
                  <a:pt x="10458187" y="1938421"/>
                </a:lnTo>
                <a:lnTo>
                  <a:pt x="10524101" y="1925185"/>
                </a:lnTo>
                <a:cubicBezTo>
                  <a:pt x="10532484" y="1925120"/>
                  <a:pt x="10535546" y="1926751"/>
                  <a:pt x="10543927" y="1926687"/>
                </a:cubicBezTo>
                <a:cubicBezTo>
                  <a:pt x="10566017" y="1924867"/>
                  <a:pt x="10611649" y="1912954"/>
                  <a:pt x="10626156" y="1916150"/>
                </a:cubicBezTo>
                <a:cubicBezTo>
                  <a:pt x="10625354" y="1911198"/>
                  <a:pt x="10627613" y="1907875"/>
                  <a:pt x="10639059" y="1909441"/>
                </a:cubicBezTo>
                <a:cubicBezTo>
                  <a:pt x="10644379" y="1907748"/>
                  <a:pt x="10675653" y="1910817"/>
                  <a:pt x="10677913" y="1907494"/>
                </a:cubicBezTo>
                <a:cubicBezTo>
                  <a:pt x="10672592" y="1909186"/>
                  <a:pt x="10674850" y="1905865"/>
                  <a:pt x="10671788" y="1904236"/>
                </a:cubicBezTo>
                <a:lnTo>
                  <a:pt x="10701476" y="1902661"/>
                </a:lnTo>
                <a:lnTo>
                  <a:pt x="10706952" y="1913804"/>
                </a:lnTo>
                <a:lnTo>
                  <a:pt x="10690161" y="1914012"/>
                </a:lnTo>
                <a:cubicBezTo>
                  <a:pt x="10670406" y="1921601"/>
                  <a:pt x="10649285" y="1925063"/>
                  <a:pt x="10626733" y="1928334"/>
                </a:cubicBezTo>
                <a:lnTo>
                  <a:pt x="10566091" y="1939404"/>
                </a:lnTo>
                <a:lnTo>
                  <a:pt x="10556978" y="1938158"/>
                </a:lnTo>
                <a:cubicBezTo>
                  <a:pt x="10556978" y="1938158"/>
                  <a:pt x="10556978" y="1938158"/>
                  <a:pt x="10554719" y="1941480"/>
                </a:cubicBezTo>
                <a:lnTo>
                  <a:pt x="10566091" y="1939404"/>
                </a:lnTo>
                <a:lnTo>
                  <a:pt x="10568424" y="1939724"/>
                </a:lnTo>
                <a:cubicBezTo>
                  <a:pt x="10569227" y="1944675"/>
                  <a:pt x="10563906" y="1946369"/>
                  <a:pt x="10560845" y="1944740"/>
                </a:cubicBezTo>
                <a:cubicBezTo>
                  <a:pt x="10558585" y="1948063"/>
                  <a:pt x="10558585" y="1948063"/>
                  <a:pt x="10558585" y="1948063"/>
                </a:cubicBezTo>
                <a:cubicBezTo>
                  <a:pt x="10605823" y="1946050"/>
                  <a:pt x="10663703" y="1940656"/>
                  <a:pt x="10707076" y="1932065"/>
                </a:cubicBezTo>
                <a:lnTo>
                  <a:pt x="10716167" y="1932554"/>
                </a:lnTo>
                <a:lnTo>
                  <a:pt x="10723710" y="1947902"/>
                </a:lnTo>
                <a:lnTo>
                  <a:pt x="10646947" y="1953798"/>
                </a:lnTo>
                <a:cubicBezTo>
                  <a:pt x="10604966" y="1958041"/>
                  <a:pt x="10566715" y="1963701"/>
                  <a:pt x="10529064" y="1973075"/>
                </a:cubicBezTo>
                <a:cubicBezTo>
                  <a:pt x="10503915" y="1973265"/>
                  <a:pt x="10468122" y="1976843"/>
                  <a:pt x="10446837" y="1983613"/>
                </a:cubicBezTo>
                <a:cubicBezTo>
                  <a:pt x="10464406" y="1988440"/>
                  <a:pt x="10443120" y="1995211"/>
                  <a:pt x="10446986" y="2001792"/>
                </a:cubicBezTo>
                <a:cubicBezTo>
                  <a:pt x="10436343" y="2005177"/>
                  <a:pt x="10435541" y="2000226"/>
                  <a:pt x="10421836" y="2001982"/>
                </a:cubicBezTo>
                <a:cubicBezTo>
                  <a:pt x="10402811" y="2005432"/>
                  <a:pt x="10443120" y="1995211"/>
                  <a:pt x="10423293" y="1993707"/>
                </a:cubicBezTo>
                <a:lnTo>
                  <a:pt x="10420136" y="1994397"/>
                </a:lnTo>
                <a:lnTo>
                  <a:pt x="10411340" y="2001630"/>
                </a:lnTo>
                <a:cubicBezTo>
                  <a:pt x="10406521" y="2006459"/>
                  <a:pt x="10401802" y="2012057"/>
                  <a:pt x="10395718" y="2019593"/>
                </a:cubicBezTo>
                <a:lnTo>
                  <a:pt x="10395221" y="2001048"/>
                </a:lnTo>
                <a:cubicBezTo>
                  <a:pt x="10372404" y="2005584"/>
                  <a:pt x="10352909" y="2010958"/>
                  <a:pt x="10334992" y="2013688"/>
                </a:cubicBezTo>
                <a:lnTo>
                  <a:pt x="10318988" y="2014721"/>
                </a:lnTo>
                <a:lnTo>
                  <a:pt x="10279470" y="2021239"/>
                </a:lnTo>
                <a:cubicBezTo>
                  <a:pt x="10262048" y="2034592"/>
                  <a:pt x="10232380" y="2041426"/>
                  <a:pt x="10205774" y="2049892"/>
                </a:cubicBezTo>
                <a:lnTo>
                  <a:pt x="10156640" y="2063979"/>
                </a:lnTo>
                <a:lnTo>
                  <a:pt x="10155049" y="2067438"/>
                </a:lnTo>
                <a:cubicBezTo>
                  <a:pt x="10200682" y="2058366"/>
                  <a:pt x="10220231" y="2060804"/>
                  <a:pt x="10253066" y="2066595"/>
                </a:cubicBezTo>
                <a:lnTo>
                  <a:pt x="10253573" y="2085474"/>
                </a:lnTo>
                <a:cubicBezTo>
                  <a:pt x="10227318" y="2090692"/>
                  <a:pt x="10221069" y="2091934"/>
                  <a:pt x="10208101" y="2100505"/>
                </a:cubicBezTo>
                <a:lnTo>
                  <a:pt x="10208269" y="2106798"/>
                </a:lnTo>
                <a:cubicBezTo>
                  <a:pt x="10235023" y="2120122"/>
                  <a:pt x="10254741" y="2128855"/>
                  <a:pt x="10293667" y="2127442"/>
                </a:cubicBezTo>
                <a:cubicBezTo>
                  <a:pt x="10300374" y="2119784"/>
                  <a:pt x="10306286" y="2105956"/>
                  <a:pt x="10306125" y="2099995"/>
                </a:cubicBezTo>
                <a:lnTo>
                  <a:pt x="10306286" y="2105956"/>
                </a:lnTo>
                <a:cubicBezTo>
                  <a:pt x="10326173" y="2120980"/>
                  <a:pt x="10353096" y="2140597"/>
                  <a:pt x="10385771" y="2140428"/>
                </a:cubicBezTo>
                <a:cubicBezTo>
                  <a:pt x="10391853" y="2132892"/>
                  <a:pt x="10411231" y="2129040"/>
                  <a:pt x="10431235" y="2125063"/>
                </a:cubicBezTo>
                <a:lnTo>
                  <a:pt x="10431735" y="2143608"/>
                </a:lnTo>
                <a:cubicBezTo>
                  <a:pt x="10451113" y="2139757"/>
                  <a:pt x="10444068" y="2134831"/>
                  <a:pt x="10444575" y="2153708"/>
                </a:cubicBezTo>
                <a:cubicBezTo>
                  <a:pt x="10477082" y="2147245"/>
                  <a:pt x="10530046" y="2130389"/>
                  <a:pt x="10556175" y="2143841"/>
                </a:cubicBezTo>
                <a:cubicBezTo>
                  <a:pt x="10556264" y="2147151"/>
                  <a:pt x="10556309" y="2148807"/>
                  <a:pt x="10557154" y="2151011"/>
                </a:cubicBezTo>
                <a:lnTo>
                  <a:pt x="10558222" y="2152944"/>
                </a:lnTo>
                <a:lnTo>
                  <a:pt x="10569741" y="2153001"/>
                </a:lnTo>
                <a:cubicBezTo>
                  <a:pt x="10591591" y="2153399"/>
                  <a:pt x="10613987" y="2152438"/>
                  <a:pt x="10643683" y="2145211"/>
                </a:cubicBezTo>
                <a:cubicBezTo>
                  <a:pt x="10645745" y="2149607"/>
                  <a:pt x="10657747" y="2148317"/>
                  <a:pt x="10661263" y="2149096"/>
                </a:cubicBezTo>
                <a:cubicBezTo>
                  <a:pt x="10686716" y="2142899"/>
                  <a:pt x="10717749" y="2141878"/>
                  <a:pt x="10748781" y="2140856"/>
                </a:cubicBezTo>
                <a:cubicBezTo>
                  <a:pt x="10769267" y="2137504"/>
                  <a:pt x="10788299" y="2137768"/>
                  <a:pt x="10805879" y="2141656"/>
                </a:cubicBezTo>
                <a:cubicBezTo>
                  <a:pt x="10812911" y="2143209"/>
                  <a:pt x="10816426" y="2143988"/>
                  <a:pt x="10823458" y="2145540"/>
                </a:cubicBezTo>
                <a:cubicBezTo>
                  <a:pt x="10822005" y="2149161"/>
                  <a:pt x="10822005" y="2149161"/>
                  <a:pt x="10822005" y="2149161"/>
                </a:cubicBezTo>
                <a:cubicBezTo>
                  <a:pt x="10812067" y="2154845"/>
                  <a:pt x="10796550" y="2155357"/>
                  <a:pt x="10778973" y="2151471"/>
                </a:cubicBezTo>
                <a:cubicBezTo>
                  <a:pt x="10759939" y="2151204"/>
                  <a:pt x="10740907" y="2150937"/>
                  <a:pt x="10727454" y="2155846"/>
                </a:cubicBezTo>
                <a:cubicBezTo>
                  <a:pt x="10716906" y="2153514"/>
                  <a:pt x="10709873" y="2151961"/>
                  <a:pt x="10699327" y="2149628"/>
                </a:cubicBezTo>
                <a:cubicBezTo>
                  <a:pt x="10663326" y="2153491"/>
                  <a:pt x="10651325" y="2154780"/>
                  <a:pt x="10618837" y="2159421"/>
                </a:cubicBezTo>
                <a:cubicBezTo>
                  <a:pt x="10625260" y="2152958"/>
                  <a:pt x="10603323" y="2159934"/>
                  <a:pt x="10592774" y="2157600"/>
                </a:cubicBezTo>
                <a:cubicBezTo>
                  <a:pt x="10584290" y="2159665"/>
                  <a:pt x="10569384" y="2168193"/>
                  <a:pt x="10586353" y="2164063"/>
                </a:cubicBezTo>
                <a:cubicBezTo>
                  <a:pt x="10571140" y="2168582"/>
                  <a:pt x="10553654" y="2171614"/>
                  <a:pt x="10535033" y="2173900"/>
                </a:cubicBezTo>
                <a:lnTo>
                  <a:pt x="10512012" y="2176027"/>
                </a:lnTo>
                <a:lnTo>
                  <a:pt x="10492318" y="2179257"/>
                </a:lnTo>
                <a:cubicBezTo>
                  <a:pt x="10468621" y="2183220"/>
                  <a:pt x="10445805" y="2187754"/>
                  <a:pt x="10433068" y="2193282"/>
                </a:cubicBezTo>
                <a:cubicBezTo>
                  <a:pt x="10419943" y="2195893"/>
                  <a:pt x="10407153" y="2211088"/>
                  <a:pt x="10394026" y="2213696"/>
                </a:cubicBezTo>
                <a:cubicBezTo>
                  <a:pt x="10368235" y="2212831"/>
                  <a:pt x="10341313" y="2193212"/>
                  <a:pt x="10303045" y="2219132"/>
                </a:cubicBezTo>
                <a:cubicBezTo>
                  <a:pt x="10290096" y="2228364"/>
                  <a:pt x="10277467" y="2249521"/>
                  <a:pt x="10258249" y="2259334"/>
                </a:cubicBezTo>
                <a:cubicBezTo>
                  <a:pt x="10213124" y="2287281"/>
                  <a:pt x="10154479" y="2279963"/>
                  <a:pt x="10101850" y="2309401"/>
                </a:cubicBezTo>
                <a:cubicBezTo>
                  <a:pt x="10091720" y="2283200"/>
                  <a:pt x="10063519" y="2281752"/>
                  <a:pt x="10025262" y="2287595"/>
                </a:cubicBezTo>
                <a:lnTo>
                  <a:pt x="9997310" y="2292754"/>
                </a:lnTo>
                <a:lnTo>
                  <a:pt x="10006347" y="2292988"/>
                </a:lnTo>
                <a:cubicBezTo>
                  <a:pt x="10012348" y="2292344"/>
                  <a:pt x="10016226" y="2292217"/>
                  <a:pt x="10008774" y="2296480"/>
                </a:cubicBezTo>
                <a:cubicBezTo>
                  <a:pt x="9998835" y="2302165"/>
                  <a:pt x="9988898" y="2307850"/>
                  <a:pt x="9975959" y="2313857"/>
                </a:cubicBezTo>
                <a:lnTo>
                  <a:pt x="9961397" y="2319389"/>
                </a:lnTo>
                <a:lnTo>
                  <a:pt x="9954160" y="2327147"/>
                </a:lnTo>
                <a:cubicBezTo>
                  <a:pt x="9917979" y="2349931"/>
                  <a:pt x="9862693" y="2349123"/>
                  <a:pt x="9788963" y="2359286"/>
                </a:cubicBezTo>
                <a:lnTo>
                  <a:pt x="9789125" y="2365246"/>
                </a:lnTo>
                <a:cubicBezTo>
                  <a:pt x="9792727" y="2370689"/>
                  <a:pt x="9796208" y="2371580"/>
                  <a:pt x="9797947" y="2372024"/>
                </a:cubicBezTo>
                <a:lnTo>
                  <a:pt x="9796693" y="2375210"/>
                </a:lnTo>
                <a:lnTo>
                  <a:pt x="9836451" y="2373320"/>
                </a:lnTo>
                <a:cubicBezTo>
                  <a:pt x="9856937" y="2369968"/>
                  <a:pt x="9875968" y="2370233"/>
                  <a:pt x="9893548" y="2374119"/>
                </a:cubicBezTo>
                <a:cubicBezTo>
                  <a:pt x="9900579" y="2375673"/>
                  <a:pt x="9904096" y="2376451"/>
                  <a:pt x="9911127" y="2378005"/>
                </a:cubicBezTo>
                <a:cubicBezTo>
                  <a:pt x="9909676" y="2381625"/>
                  <a:pt x="9909676" y="2381625"/>
                  <a:pt x="9909676" y="2381625"/>
                </a:cubicBezTo>
                <a:cubicBezTo>
                  <a:pt x="9899736" y="2387309"/>
                  <a:pt x="9884219" y="2387821"/>
                  <a:pt x="9866642" y="2383935"/>
                </a:cubicBezTo>
                <a:cubicBezTo>
                  <a:pt x="9847608" y="2383668"/>
                  <a:pt x="9828576" y="2383401"/>
                  <a:pt x="9815123" y="2388310"/>
                </a:cubicBezTo>
                <a:cubicBezTo>
                  <a:pt x="9804576" y="2385977"/>
                  <a:pt x="9797544" y="2384423"/>
                  <a:pt x="9786997" y="2382091"/>
                </a:cubicBezTo>
                <a:lnTo>
                  <a:pt x="9780955" y="2382761"/>
                </a:lnTo>
                <a:lnTo>
                  <a:pt x="9758356" y="2392506"/>
                </a:lnTo>
                <a:cubicBezTo>
                  <a:pt x="9744548" y="2396082"/>
                  <a:pt x="9731575" y="2398661"/>
                  <a:pt x="9725405" y="2402884"/>
                </a:cubicBezTo>
                <a:cubicBezTo>
                  <a:pt x="9731825" y="2407934"/>
                  <a:pt x="9731996" y="2414225"/>
                  <a:pt x="9738416" y="2419277"/>
                </a:cubicBezTo>
                <a:lnTo>
                  <a:pt x="9699659" y="2426980"/>
                </a:lnTo>
                <a:cubicBezTo>
                  <a:pt x="9693239" y="2421931"/>
                  <a:pt x="9693239" y="2421931"/>
                  <a:pt x="9673234" y="2425908"/>
                </a:cubicBezTo>
                <a:cubicBezTo>
                  <a:pt x="9667152" y="2433444"/>
                  <a:pt x="9667322" y="2439734"/>
                  <a:pt x="9654354" y="2448305"/>
                </a:cubicBezTo>
                <a:lnTo>
                  <a:pt x="9654523" y="2454597"/>
                </a:lnTo>
                <a:cubicBezTo>
                  <a:pt x="9693906" y="2446768"/>
                  <a:pt x="9700157" y="2445524"/>
                  <a:pt x="9701164" y="2482947"/>
                </a:cubicBezTo>
                <a:cubicBezTo>
                  <a:pt x="9695081" y="2490482"/>
                  <a:pt x="9695242" y="2496444"/>
                  <a:pt x="9695579" y="2509027"/>
                </a:cubicBezTo>
                <a:cubicBezTo>
                  <a:pt x="9728584" y="2521110"/>
                  <a:pt x="9741247" y="2524585"/>
                  <a:pt x="9793132" y="2514270"/>
                </a:cubicBezTo>
                <a:lnTo>
                  <a:pt x="9793808" y="2539439"/>
                </a:lnTo>
                <a:lnTo>
                  <a:pt x="9802927" y="2543130"/>
                </a:lnTo>
                <a:lnTo>
                  <a:pt x="9823025" y="2541214"/>
                </a:lnTo>
                <a:lnTo>
                  <a:pt x="9824161" y="2540953"/>
                </a:lnTo>
                <a:lnTo>
                  <a:pt x="9826406" y="2539284"/>
                </a:lnTo>
                <a:cubicBezTo>
                  <a:pt x="9828785" y="2537230"/>
                  <a:pt x="9830463" y="2535315"/>
                  <a:pt x="9833816" y="2531485"/>
                </a:cubicBezTo>
                <a:lnTo>
                  <a:pt x="9837108" y="2537980"/>
                </a:lnTo>
                <a:lnTo>
                  <a:pt x="9869773" y="2530487"/>
                </a:lnTo>
                <a:lnTo>
                  <a:pt x="9890443" y="2532679"/>
                </a:lnTo>
                <a:lnTo>
                  <a:pt x="9901936" y="2527183"/>
                </a:lnTo>
                <a:cubicBezTo>
                  <a:pt x="9908093" y="2524210"/>
                  <a:pt x="9912124" y="2522244"/>
                  <a:pt x="9912124" y="2522244"/>
                </a:cubicBezTo>
                <a:cubicBezTo>
                  <a:pt x="9924627" y="2519758"/>
                  <a:pt x="9958139" y="2550716"/>
                  <a:pt x="9984055" y="2532915"/>
                </a:cubicBezTo>
                <a:cubicBezTo>
                  <a:pt x="9997014" y="2524012"/>
                  <a:pt x="9989968" y="2519087"/>
                  <a:pt x="10002935" y="2510517"/>
                </a:cubicBezTo>
                <a:cubicBezTo>
                  <a:pt x="10010310" y="2527694"/>
                  <a:pt x="10016392" y="2520161"/>
                  <a:pt x="10022981" y="2531501"/>
                </a:cubicBezTo>
                <a:cubicBezTo>
                  <a:pt x="10042192" y="2521357"/>
                  <a:pt x="10062196" y="2517380"/>
                  <a:pt x="10081404" y="2507236"/>
                </a:cubicBezTo>
                <a:lnTo>
                  <a:pt x="10081912" y="2526112"/>
                </a:lnTo>
                <a:cubicBezTo>
                  <a:pt x="10091765" y="2530312"/>
                  <a:pt x="10099975" y="2531761"/>
                  <a:pt x="10107424" y="2534150"/>
                </a:cubicBezTo>
                <a:lnTo>
                  <a:pt x="10122532" y="2544021"/>
                </a:lnTo>
                <a:lnTo>
                  <a:pt x="10170637" y="2549581"/>
                </a:lnTo>
                <a:cubicBezTo>
                  <a:pt x="10177344" y="2551847"/>
                  <a:pt x="10180697" y="2552982"/>
                  <a:pt x="10187405" y="2555247"/>
                </a:cubicBezTo>
                <a:cubicBezTo>
                  <a:pt x="10185608" y="2558773"/>
                  <a:pt x="10185608" y="2558773"/>
                  <a:pt x="10185608" y="2558773"/>
                </a:cubicBezTo>
                <a:cubicBezTo>
                  <a:pt x="10175307" y="2563555"/>
                  <a:pt x="10160095" y="2562543"/>
                  <a:pt x="10143330" y="2556873"/>
                </a:cubicBezTo>
                <a:cubicBezTo>
                  <a:pt x="10134048" y="2555801"/>
                  <a:pt x="10124764" y="2554728"/>
                  <a:pt x="10116097" y="2554379"/>
                </a:cubicBezTo>
                <a:lnTo>
                  <a:pt x="10113230" y="2554604"/>
                </a:lnTo>
                <a:lnTo>
                  <a:pt x="10073784" y="2572226"/>
                </a:lnTo>
                <a:cubicBezTo>
                  <a:pt x="10027039" y="2602087"/>
                  <a:pt x="10000235" y="2643811"/>
                  <a:pt x="9960980" y="2656360"/>
                </a:cubicBezTo>
                <a:cubicBezTo>
                  <a:pt x="9935509" y="2667416"/>
                  <a:pt x="9915641" y="2653053"/>
                  <a:pt x="9902336" y="2649041"/>
                </a:cubicBezTo>
                <a:cubicBezTo>
                  <a:pt x="9869670" y="2649541"/>
                  <a:pt x="9851466" y="2697107"/>
                  <a:pt x="9818454" y="2684693"/>
                </a:cubicBezTo>
                <a:lnTo>
                  <a:pt x="9817945" y="2665818"/>
                </a:lnTo>
                <a:cubicBezTo>
                  <a:pt x="9771197" y="2656799"/>
                  <a:pt x="9687296" y="2691789"/>
                  <a:pt x="9647915" y="2699619"/>
                </a:cubicBezTo>
                <a:lnTo>
                  <a:pt x="9648583" y="2724456"/>
                </a:lnTo>
                <a:cubicBezTo>
                  <a:pt x="9622952" y="2729552"/>
                  <a:pt x="9577667" y="2751538"/>
                  <a:pt x="9558618" y="2767644"/>
                </a:cubicBezTo>
                <a:cubicBezTo>
                  <a:pt x="9552081" y="2781595"/>
                  <a:pt x="9552241" y="2787556"/>
                  <a:pt x="9533192" y="2803662"/>
                </a:cubicBezTo>
                <a:lnTo>
                  <a:pt x="9514314" y="2811984"/>
                </a:lnTo>
                <a:lnTo>
                  <a:pt x="9519933" y="2812011"/>
                </a:lnTo>
                <a:cubicBezTo>
                  <a:pt x="9541784" y="2812409"/>
                  <a:pt x="9564180" y="2811448"/>
                  <a:pt x="9593876" y="2804220"/>
                </a:cubicBezTo>
                <a:cubicBezTo>
                  <a:pt x="9595938" y="2808618"/>
                  <a:pt x="9607940" y="2807328"/>
                  <a:pt x="9611456" y="2808106"/>
                </a:cubicBezTo>
                <a:cubicBezTo>
                  <a:pt x="9636909" y="2801910"/>
                  <a:pt x="9667942" y="2800886"/>
                  <a:pt x="9698975" y="2799866"/>
                </a:cubicBezTo>
                <a:cubicBezTo>
                  <a:pt x="9719461" y="2796514"/>
                  <a:pt x="9738492" y="2796779"/>
                  <a:pt x="9756072" y="2800666"/>
                </a:cubicBezTo>
                <a:cubicBezTo>
                  <a:pt x="9763102" y="2802220"/>
                  <a:pt x="9766619" y="2802998"/>
                  <a:pt x="9773651" y="2804551"/>
                </a:cubicBezTo>
                <a:cubicBezTo>
                  <a:pt x="9772198" y="2808171"/>
                  <a:pt x="9772198" y="2808171"/>
                  <a:pt x="9772198" y="2808171"/>
                </a:cubicBezTo>
                <a:cubicBezTo>
                  <a:pt x="9762258" y="2813856"/>
                  <a:pt x="9746742" y="2814367"/>
                  <a:pt x="9729166" y="2810480"/>
                </a:cubicBezTo>
                <a:cubicBezTo>
                  <a:pt x="9710132" y="2810214"/>
                  <a:pt x="9691100" y="2809947"/>
                  <a:pt x="9677647" y="2814856"/>
                </a:cubicBezTo>
                <a:cubicBezTo>
                  <a:pt x="9667099" y="2812525"/>
                  <a:pt x="9660066" y="2810970"/>
                  <a:pt x="9649520" y="2808637"/>
                </a:cubicBezTo>
                <a:cubicBezTo>
                  <a:pt x="9613517" y="2812502"/>
                  <a:pt x="9601517" y="2813790"/>
                  <a:pt x="9569031" y="2818431"/>
                </a:cubicBezTo>
                <a:cubicBezTo>
                  <a:pt x="9575453" y="2811969"/>
                  <a:pt x="9553514" y="2818942"/>
                  <a:pt x="9542965" y="2816611"/>
                </a:cubicBezTo>
                <a:cubicBezTo>
                  <a:pt x="9534482" y="2818676"/>
                  <a:pt x="9519576" y="2827203"/>
                  <a:pt x="9536545" y="2823073"/>
                </a:cubicBezTo>
                <a:cubicBezTo>
                  <a:pt x="9506122" y="2832110"/>
                  <a:pt x="9466604" y="2835199"/>
                  <a:pt x="9427086" y="2838285"/>
                </a:cubicBezTo>
                <a:lnTo>
                  <a:pt x="9395913" y="2842738"/>
                </a:lnTo>
                <a:lnTo>
                  <a:pt x="9390385" y="2845036"/>
                </a:lnTo>
                <a:cubicBezTo>
                  <a:pt x="9390544" y="2850997"/>
                  <a:pt x="9390715" y="2857288"/>
                  <a:pt x="9384001" y="2864616"/>
                </a:cubicBezTo>
                <a:lnTo>
                  <a:pt x="9364624" y="2868469"/>
                </a:lnTo>
                <a:cubicBezTo>
                  <a:pt x="9364462" y="2862508"/>
                  <a:pt x="9344757" y="2854107"/>
                  <a:pt x="9344757" y="2854107"/>
                </a:cubicBezTo>
                <a:cubicBezTo>
                  <a:pt x="9325208" y="2851667"/>
                  <a:pt x="9325868" y="2876174"/>
                  <a:pt x="9305705" y="2874189"/>
                </a:cubicBezTo>
                <a:cubicBezTo>
                  <a:pt x="9305705" y="2874189"/>
                  <a:pt x="9301907" y="2864456"/>
                  <a:pt x="9286367" y="2864971"/>
                </a:cubicBezTo>
                <a:lnTo>
                  <a:pt x="9285913" y="2865078"/>
                </a:lnTo>
                <a:lnTo>
                  <a:pt x="9287939" y="2869353"/>
                </a:lnTo>
                <a:lnTo>
                  <a:pt x="9266552" y="2878001"/>
                </a:lnTo>
                <a:cubicBezTo>
                  <a:pt x="9265003" y="2879005"/>
                  <a:pt x="9263217" y="2880344"/>
                  <a:pt x="9261278" y="2881600"/>
                </a:cubicBezTo>
                <a:lnTo>
                  <a:pt x="9256679" y="2883891"/>
                </a:lnTo>
                <a:lnTo>
                  <a:pt x="9256513" y="2883852"/>
                </a:lnTo>
                <a:cubicBezTo>
                  <a:pt x="9256090" y="2883851"/>
                  <a:pt x="9255545" y="2884018"/>
                  <a:pt x="9255077" y="2884689"/>
                </a:cubicBezTo>
                <a:lnTo>
                  <a:pt x="9256679" y="2883891"/>
                </a:lnTo>
                <a:lnTo>
                  <a:pt x="9257245" y="2884025"/>
                </a:lnTo>
                <a:cubicBezTo>
                  <a:pt x="9257714" y="2883352"/>
                  <a:pt x="9258256" y="2883187"/>
                  <a:pt x="9258564" y="2883356"/>
                </a:cubicBezTo>
                <a:lnTo>
                  <a:pt x="9258528" y="2883939"/>
                </a:lnTo>
                <a:lnTo>
                  <a:pt x="9196380" y="2908764"/>
                </a:lnTo>
                <a:lnTo>
                  <a:pt x="9194972" y="2907333"/>
                </a:lnTo>
                <a:cubicBezTo>
                  <a:pt x="9176692" y="2913991"/>
                  <a:pt x="9165851" y="2917312"/>
                  <a:pt x="9147571" y="2923970"/>
                </a:cubicBezTo>
                <a:cubicBezTo>
                  <a:pt x="9142000" y="2924620"/>
                  <a:pt x="9138599" y="2924605"/>
                  <a:pt x="9134263" y="2925933"/>
                </a:cubicBezTo>
                <a:cubicBezTo>
                  <a:pt x="9113816" y="2933255"/>
                  <a:pt x="9092133" y="2939897"/>
                  <a:pt x="9070152" y="2944518"/>
                </a:cubicBezTo>
                <a:cubicBezTo>
                  <a:pt x="9059777" y="2947167"/>
                  <a:pt x="9049638" y="2949481"/>
                  <a:pt x="9039536" y="2952048"/>
                </a:cubicBezTo>
                <a:lnTo>
                  <a:pt x="9011372" y="2960431"/>
                </a:lnTo>
                <a:lnTo>
                  <a:pt x="9011310" y="2960430"/>
                </a:lnTo>
                <a:cubicBezTo>
                  <a:pt x="9011310" y="2960430"/>
                  <a:pt x="9011310" y="2960430"/>
                  <a:pt x="9009142" y="2961095"/>
                </a:cubicBezTo>
                <a:lnTo>
                  <a:pt x="9011372" y="2960431"/>
                </a:lnTo>
                <a:lnTo>
                  <a:pt x="9014713" y="2960445"/>
                </a:lnTo>
                <a:cubicBezTo>
                  <a:pt x="9013779" y="2961788"/>
                  <a:pt x="9012846" y="2963131"/>
                  <a:pt x="9009443" y="2963117"/>
                </a:cubicBezTo>
                <a:cubicBezTo>
                  <a:pt x="9009443" y="2963117"/>
                  <a:pt x="9007275" y="2963781"/>
                  <a:pt x="9007275" y="2963781"/>
                </a:cubicBezTo>
                <a:cubicBezTo>
                  <a:pt x="9006340" y="2965125"/>
                  <a:pt x="9007575" y="2965803"/>
                  <a:pt x="9008510" y="2964461"/>
                </a:cubicBezTo>
                <a:cubicBezTo>
                  <a:pt x="9023986" y="2961834"/>
                  <a:pt x="9046603" y="2953847"/>
                  <a:pt x="9065482" y="2951234"/>
                </a:cubicBezTo>
                <a:cubicBezTo>
                  <a:pt x="9067016" y="2953936"/>
                  <a:pt x="9069185" y="2953271"/>
                  <a:pt x="9063916" y="2955943"/>
                </a:cubicBezTo>
                <a:cubicBezTo>
                  <a:pt x="9061445" y="2954586"/>
                  <a:pt x="9054940" y="2956578"/>
                  <a:pt x="9048439" y="2958572"/>
                </a:cubicBezTo>
                <a:cubicBezTo>
                  <a:pt x="9049038" y="2962615"/>
                  <a:pt x="9034195" y="2961877"/>
                  <a:pt x="9024287" y="2963856"/>
                </a:cubicBezTo>
                <a:cubicBezTo>
                  <a:pt x="8997970" y="2969805"/>
                  <a:pt x="8969783" y="2978440"/>
                  <a:pt x="8941931" y="2981688"/>
                </a:cubicBezTo>
                <a:cubicBezTo>
                  <a:pt x="8938527" y="2981673"/>
                  <a:pt x="8937292" y="2980993"/>
                  <a:pt x="8933891" y="2980979"/>
                </a:cubicBezTo>
                <a:cubicBezTo>
                  <a:pt x="8924917" y="2981614"/>
                  <a:pt x="8906339" y="2986248"/>
                  <a:pt x="8900466" y="2984877"/>
                </a:cubicBezTo>
                <a:cubicBezTo>
                  <a:pt x="8900768" y="2986897"/>
                  <a:pt x="8899833" y="2988243"/>
                  <a:pt x="8895197" y="2987548"/>
                </a:cubicBezTo>
                <a:lnTo>
                  <a:pt x="8887397" y="2987593"/>
                </a:lnTo>
                <a:lnTo>
                  <a:pt x="8875338" y="2992173"/>
                </a:lnTo>
                <a:lnTo>
                  <a:pt x="8877094" y="2989710"/>
                </a:lnTo>
                <a:lnTo>
                  <a:pt x="8869831" y="2990009"/>
                </a:lnTo>
                <a:lnTo>
                  <a:pt x="8867893" y="2985918"/>
                </a:lnTo>
                <a:lnTo>
                  <a:pt x="8864410" y="2986888"/>
                </a:lnTo>
                <a:lnTo>
                  <a:pt x="8862519" y="2982403"/>
                </a:lnTo>
                <a:lnTo>
                  <a:pt x="8859212" y="2984669"/>
                </a:lnTo>
                <a:lnTo>
                  <a:pt x="8832411" y="2996285"/>
                </a:lnTo>
                <a:lnTo>
                  <a:pt x="8831034" y="2986774"/>
                </a:lnTo>
                <a:lnTo>
                  <a:pt x="8820917" y="2990791"/>
                </a:lnTo>
                <a:cubicBezTo>
                  <a:pt x="8808646" y="2993230"/>
                  <a:pt x="8795394" y="2991121"/>
                  <a:pt x="8778886" y="2984913"/>
                </a:cubicBezTo>
                <a:lnTo>
                  <a:pt x="8779394" y="3003789"/>
                </a:lnTo>
                <a:cubicBezTo>
                  <a:pt x="8759390" y="3007766"/>
                  <a:pt x="8745934" y="2998124"/>
                  <a:pt x="8726378" y="2995352"/>
                </a:cubicBezTo>
                <a:cubicBezTo>
                  <a:pt x="8700587" y="2994486"/>
                  <a:pt x="8674832" y="3018251"/>
                  <a:pt x="8661706" y="3020861"/>
                </a:cubicBezTo>
                <a:cubicBezTo>
                  <a:pt x="8642495" y="3031005"/>
                  <a:pt x="8642166" y="3018751"/>
                  <a:pt x="8622608" y="3015981"/>
                </a:cubicBezTo>
                <a:cubicBezTo>
                  <a:pt x="8616866" y="3036101"/>
                  <a:pt x="8616866" y="3036101"/>
                  <a:pt x="8597020" y="3046039"/>
                </a:cubicBezTo>
                <a:cubicBezTo>
                  <a:pt x="8577153" y="3031679"/>
                  <a:pt x="8558104" y="3047782"/>
                  <a:pt x="8545314" y="3062977"/>
                </a:cubicBezTo>
                <a:lnTo>
                  <a:pt x="8544807" y="3044100"/>
                </a:lnTo>
                <a:cubicBezTo>
                  <a:pt x="8499343" y="3059465"/>
                  <a:pt x="8454493" y="3074373"/>
                  <a:pt x="8414488" y="3082326"/>
                </a:cubicBezTo>
                <a:cubicBezTo>
                  <a:pt x="8404383" y="3068854"/>
                  <a:pt x="8387960" y="3065875"/>
                  <a:pt x="8367582" y="3067555"/>
                </a:cubicBezTo>
                <a:lnTo>
                  <a:pt x="8303164" y="3079564"/>
                </a:lnTo>
                <a:lnTo>
                  <a:pt x="8306839" y="3087318"/>
                </a:lnTo>
                <a:lnTo>
                  <a:pt x="8285454" y="3095965"/>
                </a:lnTo>
                <a:cubicBezTo>
                  <a:pt x="8283901" y="3096970"/>
                  <a:pt x="8282119" y="3098308"/>
                  <a:pt x="8280178" y="3099564"/>
                </a:cubicBezTo>
                <a:lnTo>
                  <a:pt x="8275580" y="3101855"/>
                </a:lnTo>
                <a:lnTo>
                  <a:pt x="8275414" y="3101817"/>
                </a:lnTo>
                <a:cubicBezTo>
                  <a:pt x="8274989" y="3101815"/>
                  <a:pt x="8274446" y="3101981"/>
                  <a:pt x="8273980" y="3102653"/>
                </a:cubicBezTo>
                <a:lnTo>
                  <a:pt x="8275580" y="3101855"/>
                </a:lnTo>
                <a:lnTo>
                  <a:pt x="8276149" y="3101988"/>
                </a:lnTo>
                <a:cubicBezTo>
                  <a:pt x="8276614" y="3101317"/>
                  <a:pt x="8277159" y="3101150"/>
                  <a:pt x="8277466" y="3101319"/>
                </a:cubicBezTo>
                <a:lnTo>
                  <a:pt x="8277430" y="3101903"/>
                </a:lnTo>
                <a:lnTo>
                  <a:pt x="8215281" y="3126726"/>
                </a:lnTo>
                <a:lnTo>
                  <a:pt x="8213873" y="3125297"/>
                </a:lnTo>
                <a:cubicBezTo>
                  <a:pt x="8195593" y="3131954"/>
                  <a:pt x="8184751" y="3135275"/>
                  <a:pt x="8166474" y="3141933"/>
                </a:cubicBezTo>
                <a:cubicBezTo>
                  <a:pt x="8160902" y="3142583"/>
                  <a:pt x="8157502" y="3142567"/>
                  <a:pt x="8153164" y="3143896"/>
                </a:cubicBezTo>
                <a:cubicBezTo>
                  <a:pt x="8132717" y="3151219"/>
                  <a:pt x="8111035" y="3157860"/>
                  <a:pt x="8089053" y="3162480"/>
                </a:cubicBezTo>
                <a:cubicBezTo>
                  <a:pt x="8078679" y="3165131"/>
                  <a:pt x="8068540" y="3167445"/>
                  <a:pt x="8058436" y="3170011"/>
                </a:cubicBezTo>
                <a:lnTo>
                  <a:pt x="8030276" y="3178395"/>
                </a:lnTo>
                <a:lnTo>
                  <a:pt x="8030213" y="3178395"/>
                </a:lnTo>
                <a:cubicBezTo>
                  <a:pt x="8030213" y="3178395"/>
                  <a:pt x="8030213" y="3178395"/>
                  <a:pt x="8028044" y="3179058"/>
                </a:cubicBezTo>
                <a:lnTo>
                  <a:pt x="8030276" y="3178395"/>
                </a:lnTo>
                <a:lnTo>
                  <a:pt x="8033614" y="3178409"/>
                </a:lnTo>
                <a:cubicBezTo>
                  <a:pt x="8032680" y="3179752"/>
                  <a:pt x="8031747" y="3181095"/>
                  <a:pt x="8028345" y="3181081"/>
                </a:cubicBezTo>
                <a:cubicBezTo>
                  <a:pt x="8028345" y="3181081"/>
                  <a:pt x="8026176" y="3181746"/>
                  <a:pt x="8026176" y="3181746"/>
                </a:cubicBezTo>
                <a:cubicBezTo>
                  <a:pt x="8025244" y="3183088"/>
                  <a:pt x="8026477" y="3183768"/>
                  <a:pt x="8027411" y="3182425"/>
                </a:cubicBezTo>
                <a:cubicBezTo>
                  <a:pt x="8042889" y="3179796"/>
                  <a:pt x="8065504" y="3171811"/>
                  <a:pt x="8084383" y="3169197"/>
                </a:cubicBezTo>
                <a:cubicBezTo>
                  <a:pt x="8085918" y="3171898"/>
                  <a:pt x="8088087" y="3171235"/>
                  <a:pt x="8082816" y="3173907"/>
                </a:cubicBezTo>
                <a:cubicBezTo>
                  <a:pt x="8080347" y="3172549"/>
                  <a:pt x="8073844" y="3174543"/>
                  <a:pt x="8067339" y="3176535"/>
                </a:cubicBezTo>
                <a:cubicBezTo>
                  <a:pt x="8067940" y="3180579"/>
                  <a:pt x="8053096" y="3179841"/>
                  <a:pt x="8043189" y="3181819"/>
                </a:cubicBezTo>
                <a:cubicBezTo>
                  <a:pt x="8016870" y="3187768"/>
                  <a:pt x="7988684" y="3196404"/>
                  <a:pt x="7960833" y="3199652"/>
                </a:cubicBezTo>
                <a:cubicBezTo>
                  <a:pt x="7957429" y="3199636"/>
                  <a:pt x="7956195" y="3198957"/>
                  <a:pt x="7952793" y="3198941"/>
                </a:cubicBezTo>
                <a:cubicBezTo>
                  <a:pt x="7948305" y="3199259"/>
                  <a:pt x="7941418" y="3200576"/>
                  <a:pt x="7934917" y="3201643"/>
                </a:cubicBezTo>
                <a:lnTo>
                  <a:pt x="7930875" y="3201956"/>
                </a:lnTo>
                <a:lnTo>
                  <a:pt x="7882116" y="3219791"/>
                </a:lnTo>
                <a:cubicBezTo>
                  <a:pt x="7836812" y="3241116"/>
                  <a:pt x="7810185" y="3209121"/>
                  <a:pt x="7771131" y="3229203"/>
                </a:cubicBezTo>
                <a:cubicBezTo>
                  <a:pt x="7758173" y="3238106"/>
                  <a:pt x="7746170" y="3259135"/>
                  <a:pt x="7739464" y="3266795"/>
                </a:cubicBezTo>
                <a:cubicBezTo>
                  <a:pt x="7719458" y="3270771"/>
                  <a:pt x="7699911" y="3268332"/>
                  <a:pt x="7680534" y="3272184"/>
                </a:cubicBezTo>
                <a:cubicBezTo>
                  <a:pt x="7667404" y="3274794"/>
                  <a:pt x="7648702" y="3303816"/>
                  <a:pt x="7635576" y="3306425"/>
                </a:cubicBezTo>
                <a:cubicBezTo>
                  <a:pt x="7609321" y="3311644"/>
                  <a:pt x="7615690" y="3291401"/>
                  <a:pt x="7589437" y="3296621"/>
                </a:cubicBezTo>
                <a:cubicBezTo>
                  <a:pt x="7560447" y="3305378"/>
                  <a:pt x="7531263" y="3312680"/>
                  <a:pt x="7501158" y="3317873"/>
                </a:cubicBezTo>
                <a:lnTo>
                  <a:pt x="7484425" y="3319411"/>
                </a:lnTo>
                <a:lnTo>
                  <a:pt x="7457038" y="3327564"/>
                </a:lnTo>
                <a:lnTo>
                  <a:pt x="7456975" y="3327563"/>
                </a:lnTo>
                <a:cubicBezTo>
                  <a:pt x="7456975" y="3327563"/>
                  <a:pt x="7456975" y="3327563"/>
                  <a:pt x="7454806" y="3328227"/>
                </a:cubicBezTo>
                <a:lnTo>
                  <a:pt x="7457038" y="3327564"/>
                </a:lnTo>
                <a:lnTo>
                  <a:pt x="7460379" y="3327578"/>
                </a:lnTo>
                <a:cubicBezTo>
                  <a:pt x="7459443" y="3328922"/>
                  <a:pt x="7458509" y="3330265"/>
                  <a:pt x="7455106" y="3330250"/>
                </a:cubicBezTo>
                <a:cubicBezTo>
                  <a:pt x="7455106" y="3330250"/>
                  <a:pt x="7452939" y="3330914"/>
                  <a:pt x="7452939" y="3330914"/>
                </a:cubicBezTo>
                <a:cubicBezTo>
                  <a:pt x="7452004" y="3332259"/>
                  <a:pt x="7453238" y="3332937"/>
                  <a:pt x="7454173" y="3331593"/>
                </a:cubicBezTo>
                <a:cubicBezTo>
                  <a:pt x="7469650" y="3328967"/>
                  <a:pt x="7492267" y="3320980"/>
                  <a:pt x="7511147" y="3318367"/>
                </a:cubicBezTo>
                <a:cubicBezTo>
                  <a:pt x="7512680" y="3321068"/>
                  <a:pt x="7514848" y="3320405"/>
                  <a:pt x="7509578" y="3323075"/>
                </a:cubicBezTo>
                <a:cubicBezTo>
                  <a:pt x="7507110" y="3321718"/>
                  <a:pt x="7500605" y="3323711"/>
                  <a:pt x="7494102" y="3325703"/>
                </a:cubicBezTo>
                <a:cubicBezTo>
                  <a:pt x="7494701" y="3329749"/>
                  <a:pt x="7479858" y="3329010"/>
                  <a:pt x="7469951" y="3330987"/>
                </a:cubicBezTo>
                <a:cubicBezTo>
                  <a:pt x="7443634" y="3336938"/>
                  <a:pt x="7415446" y="3345572"/>
                  <a:pt x="7387594" y="3348820"/>
                </a:cubicBezTo>
                <a:cubicBezTo>
                  <a:pt x="7384191" y="3348806"/>
                  <a:pt x="7382956" y="3348127"/>
                  <a:pt x="7379553" y="3348112"/>
                </a:cubicBezTo>
                <a:cubicBezTo>
                  <a:pt x="7370581" y="3348746"/>
                  <a:pt x="7352002" y="3353382"/>
                  <a:pt x="7346131" y="3352008"/>
                </a:cubicBezTo>
                <a:cubicBezTo>
                  <a:pt x="7346431" y="3354031"/>
                  <a:pt x="7345498" y="3355373"/>
                  <a:pt x="7340861" y="3354680"/>
                </a:cubicBezTo>
                <a:cubicBezTo>
                  <a:pt x="7338693" y="3355344"/>
                  <a:pt x="7326018" y="3353942"/>
                  <a:pt x="7325082" y="3355285"/>
                </a:cubicBezTo>
                <a:cubicBezTo>
                  <a:pt x="7327252" y="3354621"/>
                  <a:pt x="7326317" y="3355964"/>
                  <a:pt x="7327552" y="3356643"/>
                </a:cubicBezTo>
                <a:lnTo>
                  <a:pt x="7315495" y="3357141"/>
                </a:lnTo>
                <a:lnTo>
                  <a:pt x="7313329" y="3352573"/>
                </a:lnTo>
                <a:lnTo>
                  <a:pt x="7320145" y="3352569"/>
                </a:lnTo>
                <a:cubicBezTo>
                  <a:pt x="7328202" y="3349572"/>
                  <a:pt x="7336790" y="3348262"/>
                  <a:pt x="7345959" y="3347039"/>
                </a:cubicBezTo>
                <a:lnTo>
                  <a:pt x="7370626" y="3342820"/>
                </a:lnTo>
                <a:lnTo>
                  <a:pt x="7374317" y="3343373"/>
                </a:lnTo>
                <a:cubicBezTo>
                  <a:pt x="7374317" y="3343373"/>
                  <a:pt x="7374317" y="3343373"/>
                  <a:pt x="7375251" y="3342029"/>
                </a:cubicBezTo>
                <a:lnTo>
                  <a:pt x="7370626" y="3342820"/>
                </a:lnTo>
                <a:lnTo>
                  <a:pt x="7369680" y="3342680"/>
                </a:lnTo>
                <a:cubicBezTo>
                  <a:pt x="7369380" y="3340657"/>
                  <a:pt x="7371549" y="3339993"/>
                  <a:pt x="7372783" y="3340671"/>
                </a:cubicBezTo>
                <a:cubicBezTo>
                  <a:pt x="7373717" y="3339328"/>
                  <a:pt x="7373717" y="3339328"/>
                  <a:pt x="7373717" y="3339328"/>
                </a:cubicBezTo>
                <a:cubicBezTo>
                  <a:pt x="7354535" y="3339919"/>
                  <a:pt x="7331019" y="3341838"/>
                  <a:pt x="7313373" y="3345129"/>
                </a:cubicBezTo>
                <a:lnTo>
                  <a:pt x="7309686" y="3344886"/>
                </a:lnTo>
                <a:lnTo>
                  <a:pt x="7306705" y="3338593"/>
                </a:lnTo>
                <a:lnTo>
                  <a:pt x="7313312" y="3338163"/>
                </a:lnTo>
                <a:lnTo>
                  <a:pt x="7308716" y="3327456"/>
                </a:lnTo>
                <a:cubicBezTo>
                  <a:pt x="7295418" y="3323776"/>
                  <a:pt x="7224665" y="3356819"/>
                  <a:pt x="7185907" y="3364523"/>
                </a:cubicBezTo>
                <a:cubicBezTo>
                  <a:pt x="7186068" y="3370485"/>
                  <a:pt x="7186397" y="3382737"/>
                  <a:pt x="7179699" y="3390728"/>
                </a:cubicBezTo>
                <a:cubicBezTo>
                  <a:pt x="7199078" y="3386875"/>
                  <a:pt x="7219082" y="3382900"/>
                  <a:pt x="7231754" y="3386706"/>
                </a:cubicBezTo>
                <a:cubicBezTo>
                  <a:pt x="7219411" y="3395153"/>
                  <a:pt x="7219750" y="3407737"/>
                  <a:pt x="7206952" y="3422600"/>
                </a:cubicBezTo>
                <a:cubicBezTo>
                  <a:pt x="7193994" y="3431500"/>
                  <a:pt x="7167737" y="3436719"/>
                  <a:pt x="7161827" y="3450546"/>
                </a:cubicBezTo>
                <a:cubicBezTo>
                  <a:pt x="7168236" y="3455265"/>
                  <a:pt x="7168236" y="3455265"/>
                  <a:pt x="7181534" y="3458949"/>
                </a:cubicBezTo>
                <a:cubicBezTo>
                  <a:pt x="7194492" y="3450046"/>
                  <a:pt x="7200584" y="3442843"/>
                  <a:pt x="7220587" y="3438865"/>
                </a:cubicBezTo>
                <a:cubicBezTo>
                  <a:pt x="7227168" y="3449876"/>
                  <a:pt x="7220746" y="3444827"/>
                  <a:pt x="7240296" y="3447267"/>
                </a:cubicBezTo>
                <a:cubicBezTo>
                  <a:pt x="7259175" y="3424868"/>
                  <a:pt x="7311057" y="3414554"/>
                  <a:pt x="7343563" y="3408092"/>
                </a:cubicBezTo>
                <a:lnTo>
                  <a:pt x="7344062" y="3426636"/>
                </a:lnTo>
                <a:lnTo>
                  <a:pt x="7350937" y="3425270"/>
                </a:lnTo>
                <a:cubicBezTo>
                  <a:pt x="7402450" y="3377740"/>
                  <a:pt x="7694380" y="3319704"/>
                  <a:pt x="7760844" y="3337454"/>
                </a:cubicBezTo>
                <a:cubicBezTo>
                  <a:pt x="7761184" y="3350038"/>
                  <a:pt x="7952924" y="3305595"/>
                  <a:pt x="7960139" y="3316812"/>
                </a:cubicBezTo>
                <a:cubicBezTo>
                  <a:pt x="7940695" y="3329916"/>
                  <a:pt x="7828074" y="3361731"/>
                  <a:pt x="7756366" y="3380122"/>
                </a:cubicBezTo>
                <a:lnTo>
                  <a:pt x="7736183" y="3384960"/>
                </a:lnTo>
                <a:lnTo>
                  <a:pt x="7736180" y="3384974"/>
                </a:lnTo>
                <a:lnTo>
                  <a:pt x="7674033" y="3409797"/>
                </a:lnTo>
                <a:lnTo>
                  <a:pt x="7672622" y="3408367"/>
                </a:lnTo>
                <a:cubicBezTo>
                  <a:pt x="7654344" y="3415026"/>
                  <a:pt x="7643505" y="3418347"/>
                  <a:pt x="7625224" y="3425004"/>
                </a:cubicBezTo>
                <a:cubicBezTo>
                  <a:pt x="7619653" y="3425653"/>
                  <a:pt x="7616253" y="3425640"/>
                  <a:pt x="7611916" y="3426968"/>
                </a:cubicBezTo>
                <a:cubicBezTo>
                  <a:pt x="7591468" y="3434290"/>
                  <a:pt x="7569787" y="3440931"/>
                  <a:pt x="7547805" y="3445552"/>
                </a:cubicBezTo>
                <a:cubicBezTo>
                  <a:pt x="7537430" y="3448203"/>
                  <a:pt x="7527290" y="3450516"/>
                  <a:pt x="7517188" y="3453082"/>
                </a:cubicBezTo>
                <a:lnTo>
                  <a:pt x="7489026" y="3461465"/>
                </a:lnTo>
                <a:lnTo>
                  <a:pt x="7488963" y="3461466"/>
                </a:lnTo>
                <a:cubicBezTo>
                  <a:pt x="7488963" y="3461466"/>
                  <a:pt x="7488963" y="3461466"/>
                  <a:pt x="7486796" y="3462130"/>
                </a:cubicBezTo>
                <a:lnTo>
                  <a:pt x="7489026" y="3461465"/>
                </a:lnTo>
                <a:lnTo>
                  <a:pt x="7492366" y="3461481"/>
                </a:lnTo>
                <a:cubicBezTo>
                  <a:pt x="7491431" y="3462824"/>
                  <a:pt x="7490498" y="3464168"/>
                  <a:pt x="7487096" y="3464153"/>
                </a:cubicBezTo>
                <a:cubicBezTo>
                  <a:pt x="7487096" y="3464153"/>
                  <a:pt x="7484927" y="3464816"/>
                  <a:pt x="7484927" y="3464816"/>
                </a:cubicBezTo>
                <a:cubicBezTo>
                  <a:pt x="7483993" y="3466160"/>
                  <a:pt x="7485228" y="3466838"/>
                  <a:pt x="7486160" y="3465496"/>
                </a:cubicBezTo>
                <a:cubicBezTo>
                  <a:pt x="7501639" y="3462868"/>
                  <a:pt x="7524255" y="3454882"/>
                  <a:pt x="7543135" y="3452270"/>
                </a:cubicBezTo>
                <a:cubicBezTo>
                  <a:pt x="7544669" y="3454970"/>
                  <a:pt x="7546837" y="3454306"/>
                  <a:pt x="7541567" y="3456978"/>
                </a:cubicBezTo>
                <a:cubicBezTo>
                  <a:pt x="7539099" y="3455620"/>
                  <a:pt x="7532594" y="3457613"/>
                  <a:pt x="7526089" y="3459606"/>
                </a:cubicBezTo>
                <a:cubicBezTo>
                  <a:pt x="7526689" y="3463650"/>
                  <a:pt x="7511846" y="3462912"/>
                  <a:pt x="7501940" y="3464889"/>
                </a:cubicBezTo>
                <a:cubicBezTo>
                  <a:pt x="7475623" y="3470839"/>
                  <a:pt x="7447437" y="3479474"/>
                  <a:pt x="7419583" y="3482723"/>
                </a:cubicBezTo>
                <a:cubicBezTo>
                  <a:pt x="7416180" y="3482708"/>
                  <a:pt x="7414946" y="3482028"/>
                  <a:pt x="7411544" y="3482015"/>
                </a:cubicBezTo>
                <a:cubicBezTo>
                  <a:pt x="7402571" y="3482648"/>
                  <a:pt x="7383991" y="3487283"/>
                  <a:pt x="7378120" y="3485910"/>
                </a:cubicBezTo>
                <a:cubicBezTo>
                  <a:pt x="7378420" y="3487932"/>
                  <a:pt x="7377486" y="3489277"/>
                  <a:pt x="7372851" y="3488583"/>
                </a:cubicBezTo>
                <a:lnTo>
                  <a:pt x="7368145" y="3488610"/>
                </a:lnTo>
                <a:lnTo>
                  <a:pt x="7350778" y="3493645"/>
                </a:lnTo>
                <a:cubicBezTo>
                  <a:pt x="7340404" y="3496293"/>
                  <a:pt x="7330263" y="3498607"/>
                  <a:pt x="7320161" y="3501173"/>
                </a:cubicBezTo>
                <a:lnTo>
                  <a:pt x="7292000" y="3509557"/>
                </a:lnTo>
                <a:lnTo>
                  <a:pt x="7291937" y="3509557"/>
                </a:lnTo>
                <a:cubicBezTo>
                  <a:pt x="7291937" y="3509557"/>
                  <a:pt x="7291937" y="3509557"/>
                  <a:pt x="7289768" y="3510222"/>
                </a:cubicBezTo>
                <a:lnTo>
                  <a:pt x="7292000" y="3509557"/>
                </a:lnTo>
                <a:lnTo>
                  <a:pt x="7295340" y="3509572"/>
                </a:lnTo>
                <a:cubicBezTo>
                  <a:pt x="7294406" y="3510915"/>
                  <a:pt x="7293471" y="3512259"/>
                  <a:pt x="7290068" y="3512245"/>
                </a:cubicBezTo>
                <a:cubicBezTo>
                  <a:pt x="7290068" y="3512245"/>
                  <a:pt x="7287899" y="3512908"/>
                  <a:pt x="7287899" y="3512908"/>
                </a:cubicBezTo>
                <a:cubicBezTo>
                  <a:pt x="7286966" y="3514251"/>
                  <a:pt x="7288202" y="3514930"/>
                  <a:pt x="7289135" y="3513587"/>
                </a:cubicBezTo>
                <a:cubicBezTo>
                  <a:pt x="7304613" y="3510959"/>
                  <a:pt x="7327228" y="3502974"/>
                  <a:pt x="7346108" y="3500362"/>
                </a:cubicBezTo>
                <a:cubicBezTo>
                  <a:pt x="7347643" y="3503062"/>
                  <a:pt x="7349811" y="3502398"/>
                  <a:pt x="7344539" y="3505070"/>
                </a:cubicBezTo>
                <a:cubicBezTo>
                  <a:pt x="7342072" y="3503711"/>
                  <a:pt x="7335568" y="3505705"/>
                  <a:pt x="7329064" y="3507699"/>
                </a:cubicBezTo>
                <a:cubicBezTo>
                  <a:pt x="7329664" y="3511742"/>
                  <a:pt x="7314819" y="3511003"/>
                  <a:pt x="7304913" y="3512982"/>
                </a:cubicBezTo>
                <a:cubicBezTo>
                  <a:pt x="7278596" y="3518930"/>
                  <a:pt x="7250412" y="3527566"/>
                  <a:pt x="7222557" y="3530813"/>
                </a:cubicBezTo>
                <a:cubicBezTo>
                  <a:pt x="7219156" y="3530799"/>
                  <a:pt x="7217923" y="3530120"/>
                  <a:pt x="7214520" y="3530104"/>
                </a:cubicBezTo>
                <a:lnTo>
                  <a:pt x="7205499" y="3531468"/>
                </a:lnTo>
                <a:lnTo>
                  <a:pt x="7138984" y="3565206"/>
                </a:lnTo>
                <a:cubicBezTo>
                  <a:pt x="7112261" y="3576345"/>
                  <a:pt x="7080611" y="3585384"/>
                  <a:pt x="7041688" y="3586964"/>
                </a:cubicBezTo>
                <a:cubicBezTo>
                  <a:pt x="7008388" y="3587257"/>
                  <a:pt x="6915947" y="3561688"/>
                  <a:pt x="6883608" y="3574441"/>
                </a:cubicBezTo>
                <a:cubicBezTo>
                  <a:pt x="6870659" y="3583674"/>
                  <a:pt x="6858648" y="3604374"/>
                  <a:pt x="6845687" y="3613276"/>
                </a:cubicBezTo>
                <a:cubicBezTo>
                  <a:pt x="6806476" y="3627398"/>
                  <a:pt x="6806137" y="3614813"/>
                  <a:pt x="6767719" y="3635103"/>
                </a:cubicBezTo>
                <a:cubicBezTo>
                  <a:pt x="6760968" y="3617801"/>
                  <a:pt x="6734207" y="3604143"/>
                  <a:pt x="6701701" y="3610606"/>
                </a:cubicBezTo>
                <a:cubicBezTo>
                  <a:pt x="6701879" y="3617228"/>
                  <a:pt x="6695627" y="3618472"/>
                  <a:pt x="6688285" y="3625923"/>
                </a:cubicBezTo>
                <a:cubicBezTo>
                  <a:pt x="6687280" y="3588501"/>
                  <a:pt x="6674652" y="3609658"/>
                  <a:pt x="6667572" y="3580101"/>
                </a:cubicBezTo>
                <a:cubicBezTo>
                  <a:pt x="6661151" y="3575052"/>
                  <a:pt x="6680192" y="3558615"/>
                  <a:pt x="6686275" y="3551081"/>
                </a:cubicBezTo>
                <a:cubicBezTo>
                  <a:pt x="6686113" y="3545119"/>
                  <a:pt x="6679694" y="3540070"/>
                  <a:pt x="6685445" y="3520282"/>
                </a:cubicBezTo>
                <a:cubicBezTo>
                  <a:pt x="6672147" y="3516600"/>
                  <a:pt x="6659647" y="3519085"/>
                  <a:pt x="6646517" y="3521695"/>
                </a:cubicBezTo>
                <a:cubicBezTo>
                  <a:pt x="6642910" y="3516086"/>
                  <a:pt x="6641107" y="3513281"/>
                  <a:pt x="6640164" y="3510347"/>
                </a:cubicBezTo>
                <a:lnTo>
                  <a:pt x="6639088" y="3499371"/>
                </a:lnTo>
                <a:lnTo>
                  <a:pt x="6622814" y="3500323"/>
                </a:lnTo>
                <a:lnTo>
                  <a:pt x="6593372" y="3494565"/>
                </a:lnTo>
                <a:lnTo>
                  <a:pt x="6592793" y="3495054"/>
                </a:lnTo>
                <a:lnTo>
                  <a:pt x="6593202" y="3494532"/>
                </a:lnTo>
                <a:lnTo>
                  <a:pt x="6590664" y="3494036"/>
                </a:lnTo>
                <a:cubicBezTo>
                  <a:pt x="6572837" y="3485572"/>
                  <a:pt x="6554391" y="3487806"/>
                  <a:pt x="6537275" y="3498732"/>
                </a:cubicBezTo>
                <a:cubicBezTo>
                  <a:pt x="6518210" y="3511666"/>
                  <a:pt x="6503454" y="3513453"/>
                  <a:pt x="6489727" y="3497409"/>
                </a:cubicBezTo>
                <a:cubicBezTo>
                  <a:pt x="6465757" y="3468440"/>
                  <a:pt x="6421692" y="3470236"/>
                  <a:pt x="6393621" y="3448847"/>
                </a:cubicBezTo>
                <a:cubicBezTo>
                  <a:pt x="6342496" y="3414313"/>
                  <a:pt x="6263076" y="3425704"/>
                  <a:pt x="6224461" y="3364867"/>
                </a:cubicBezTo>
                <a:cubicBezTo>
                  <a:pt x="6221989" y="3407662"/>
                  <a:pt x="6249443" y="3439750"/>
                  <a:pt x="6292684" y="3452219"/>
                </a:cubicBezTo>
                <a:cubicBezTo>
                  <a:pt x="6326804" y="3464023"/>
                  <a:pt x="6358976" y="3477832"/>
                  <a:pt x="6390944" y="3495209"/>
                </a:cubicBezTo>
                <a:cubicBezTo>
                  <a:pt x="6399858" y="3499441"/>
                  <a:pt x="6408978" y="3500107"/>
                  <a:pt x="6406205" y="3516379"/>
                </a:cubicBezTo>
                <a:cubicBezTo>
                  <a:pt x="6367984" y="3512155"/>
                  <a:pt x="6336018" y="3494778"/>
                  <a:pt x="6301898" y="3482976"/>
                </a:cubicBezTo>
                <a:cubicBezTo>
                  <a:pt x="6304145" y="3507493"/>
                  <a:pt x="6307628" y="3510613"/>
                  <a:pt x="6327404" y="3517070"/>
                </a:cubicBezTo>
                <a:cubicBezTo>
                  <a:pt x="6338265" y="3519296"/>
                  <a:pt x="6347180" y="3523528"/>
                  <a:pt x="6358041" y="3525754"/>
                </a:cubicBezTo>
                <a:cubicBezTo>
                  <a:pt x="6368903" y="3527980"/>
                  <a:pt x="6376075" y="3530652"/>
                  <a:pt x="6371768" y="3541798"/>
                </a:cubicBezTo>
                <a:cubicBezTo>
                  <a:pt x="6367255" y="3556510"/>
                  <a:pt x="6358340" y="3552278"/>
                  <a:pt x="6350962" y="3553172"/>
                </a:cubicBezTo>
                <a:cubicBezTo>
                  <a:pt x="6341842" y="3552505"/>
                  <a:pt x="6332928" y="3548273"/>
                  <a:pt x="6319501" y="3558752"/>
                </a:cubicBezTo>
                <a:cubicBezTo>
                  <a:pt x="6363865" y="3583480"/>
                  <a:pt x="6390701" y="3626268"/>
                  <a:pt x="6445215" y="3633830"/>
                </a:cubicBezTo>
                <a:cubicBezTo>
                  <a:pt x="6497986" y="3639833"/>
                  <a:pt x="6527388" y="3669914"/>
                  <a:pt x="6546227" y="3724294"/>
                </a:cubicBezTo>
                <a:lnTo>
                  <a:pt x="6533317" y="3720203"/>
                </a:lnTo>
                <a:lnTo>
                  <a:pt x="6532381" y="3723551"/>
                </a:lnTo>
                <a:lnTo>
                  <a:pt x="6512436" y="3718153"/>
                </a:lnTo>
                <a:cubicBezTo>
                  <a:pt x="6510745" y="3718098"/>
                  <a:pt x="6508680" y="3718203"/>
                  <a:pt x="6506565" y="3718135"/>
                </a:cubicBezTo>
                <a:lnTo>
                  <a:pt x="6501996" y="3717362"/>
                </a:lnTo>
                <a:lnTo>
                  <a:pt x="6501908" y="3717225"/>
                </a:lnTo>
                <a:cubicBezTo>
                  <a:pt x="6501625" y="3716962"/>
                  <a:pt x="6501153" y="3716777"/>
                  <a:pt x="6500404" y="3717092"/>
                </a:cubicBezTo>
                <a:lnTo>
                  <a:pt x="6501996" y="3717362"/>
                </a:lnTo>
                <a:lnTo>
                  <a:pt x="6502289" y="3717830"/>
                </a:lnTo>
                <a:cubicBezTo>
                  <a:pt x="6503037" y="3717516"/>
                  <a:pt x="6503509" y="3717699"/>
                  <a:pt x="6503606" y="3718041"/>
                </a:cubicBezTo>
                <a:lnTo>
                  <a:pt x="6503203" y="3718543"/>
                </a:lnTo>
                <a:lnTo>
                  <a:pt x="6445439" y="3702581"/>
                </a:lnTo>
                <a:lnTo>
                  <a:pt x="6445426" y="3700431"/>
                </a:lnTo>
                <a:cubicBezTo>
                  <a:pt x="6428854" y="3695161"/>
                  <a:pt x="6419434" y="3691475"/>
                  <a:pt x="6402862" y="3686202"/>
                </a:cubicBezTo>
                <a:cubicBezTo>
                  <a:pt x="6398710" y="3683360"/>
                  <a:pt x="6396442" y="3681254"/>
                  <a:pt x="6392672" y="3679779"/>
                </a:cubicBezTo>
                <a:cubicBezTo>
                  <a:pt x="6374217" y="3673769"/>
                  <a:pt x="6355377" y="3666392"/>
                  <a:pt x="6337650" y="3657020"/>
                </a:cubicBezTo>
                <a:cubicBezTo>
                  <a:pt x="6328979" y="3653016"/>
                  <a:pt x="6320682" y="3648855"/>
                  <a:pt x="6312247" y="3644945"/>
                </a:cubicBezTo>
                <a:lnTo>
                  <a:pt x="6287936" y="3635145"/>
                </a:lnTo>
                <a:lnTo>
                  <a:pt x="6287893" y="3635105"/>
                </a:lnTo>
                <a:cubicBezTo>
                  <a:pt x="6287893" y="3635105"/>
                  <a:pt x="6287893" y="3635105"/>
                  <a:pt x="6286010" y="3634367"/>
                </a:cubicBezTo>
                <a:lnTo>
                  <a:pt x="6287936" y="3635145"/>
                </a:lnTo>
                <a:lnTo>
                  <a:pt x="6290164" y="3637211"/>
                </a:lnTo>
                <a:cubicBezTo>
                  <a:pt x="6288664" y="3637841"/>
                  <a:pt x="6287167" y="3638471"/>
                  <a:pt x="6284896" y="3636365"/>
                </a:cubicBezTo>
                <a:cubicBezTo>
                  <a:pt x="6284896" y="3636365"/>
                  <a:pt x="6283012" y="3635627"/>
                  <a:pt x="6283012" y="3635627"/>
                </a:cubicBezTo>
                <a:cubicBezTo>
                  <a:pt x="6281514" y="3636257"/>
                  <a:pt x="6281901" y="3637625"/>
                  <a:pt x="6283398" y="3636995"/>
                </a:cubicBezTo>
                <a:cubicBezTo>
                  <a:pt x="6295473" y="3644155"/>
                  <a:pt x="6315813" y="3650903"/>
                  <a:pt x="6330159" y="3660169"/>
                </a:cubicBezTo>
                <a:cubicBezTo>
                  <a:pt x="6329429" y="3663534"/>
                  <a:pt x="6331315" y="3664271"/>
                  <a:pt x="6326045" y="3663426"/>
                </a:cubicBezTo>
                <a:cubicBezTo>
                  <a:pt x="6325276" y="3660690"/>
                  <a:pt x="6319623" y="3658478"/>
                  <a:pt x="6313971" y="3656265"/>
                </a:cubicBezTo>
                <a:cubicBezTo>
                  <a:pt x="6311746" y="3660261"/>
                  <a:pt x="6302283" y="3650471"/>
                  <a:pt x="6294361" y="3646154"/>
                </a:cubicBezTo>
                <a:cubicBezTo>
                  <a:pt x="6272866" y="3635305"/>
                  <a:pt x="6248371" y="3625714"/>
                  <a:pt x="6227605" y="3611500"/>
                </a:cubicBezTo>
                <a:cubicBezTo>
                  <a:pt x="6225334" y="3609394"/>
                  <a:pt x="6224951" y="3608028"/>
                  <a:pt x="6222679" y="3605922"/>
                </a:cubicBezTo>
                <a:cubicBezTo>
                  <a:pt x="6216257" y="3600974"/>
                  <a:pt x="6200798" y="3593706"/>
                  <a:pt x="6197760" y="3588865"/>
                </a:cubicBezTo>
                <a:cubicBezTo>
                  <a:pt x="6196645" y="3590861"/>
                  <a:pt x="6195148" y="3591492"/>
                  <a:pt x="6192492" y="3588019"/>
                </a:cubicBezTo>
                <a:cubicBezTo>
                  <a:pt x="6190608" y="3587282"/>
                  <a:pt x="6183028" y="3578232"/>
                  <a:pt x="6181530" y="3578860"/>
                </a:cubicBezTo>
                <a:cubicBezTo>
                  <a:pt x="6183414" y="3579600"/>
                  <a:pt x="6181915" y="3580228"/>
                  <a:pt x="6182302" y="3581596"/>
                </a:cubicBezTo>
                <a:lnTo>
                  <a:pt x="6173901" y="3574631"/>
                </a:lnTo>
                <a:lnTo>
                  <a:pt x="6174076" y="3574005"/>
                </a:lnTo>
                <a:lnTo>
                  <a:pt x="6127970" y="3554146"/>
                </a:lnTo>
                <a:cubicBezTo>
                  <a:pt x="6127970" y="3554146"/>
                  <a:pt x="6127970" y="3554146"/>
                  <a:pt x="6127975" y="3555625"/>
                </a:cubicBezTo>
                <a:cubicBezTo>
                  <a:pt x="6129524" y="3555351"/>
                  <a:pt x="6131074" y="3556557"/>
                  <a:pt x="6129531" y="3558311"/>
                </a:cubicBezTo>
                <a:lnTo>
                  <a:pt x="6128584" y="3558175"/>
                </a:lnTo>
                <a:lnTo>
                  <a:pt x="6124877" y="3556171"/>
                </a:lnTo>
                <a:cubicBezTo>
                  <a:pt x="6124883" y="3557654"/>
                  <a:pt x="6124883" y="3557654"/>
                  <a:pt x="6124883" y="3557654"/>
                </a:cubicBezTo>
                <a:lnTo>
                  <a:pt x="6128584" y="3558175"/>
                </a:lnTo>
                <a:lnTo>
                  <a:pt x="6148340" y="3568865"/>
                </a:lnTo>
                <a:cubicBezTo>
                  <a:pt x="6155901" y="3572526"/>
                  <a:pt x="6162880" y="3576105"/>
                  <a:pt x="6168317" y="3581066"/>
                </a:cubicBezTo>
                <a:lnTo>
                  <a:pt x="6174505" y="3582963"/>
                </a:lnTo>
                <a:lnTo>
                  <a:pt x="6169667" y="3586511"/>
                </a:lnTo>
                <a:lnTo>
                  <a:pt x="6159027" y="3582707"/>
                </a:lnTo>
                <a:cubicBezTo>
                  <a:pt x="6160575" y="3582433"/>
                  <a:pt x="6160571" y="3580954"/>
                  <a:pt x="6162123" y="3582161"/>
                </a:cubicBezTo>
                <a:cubicBezTo>
                  <a:pt x="6162120" y="3580681"/>
                  <a:pt x="6149723" y="3578431"/>
                  <a:pt x="6148170" y="3577224"/>
                </a:cubicBezTo>
                <a:cubicBezTo>
                  <a:pt x="6143522" y="3576567"/>
                  <a:pt x="6143518" y="3575085"/>
                  <a:pt x="6145062" y="3573333"/>
                </a:cubicBezTo>
                <a:cubicBezTo>
                  <a:pt x="6138865" y="3572947"/>
                  <a:pt x="6124899" y="3563571"/>
                  <a:pt x="6117147" y="3560501"/>
                </a:cubicBezTo>
                <a:cubicBezTo>
                  <a:pt x="6114045" y="3559568"/>
                  <a:pt x="6112498" y="3559841"/>
                  <a:pt x="6109398" y="3558910"/>
                </a:cubicBezTo>
                <a:cubicBezTo>
                  <a:pt x="6086134" y="3548218"/>
                  <a:pt x="6065957" y="3532538"/>
                  <a:pt x="6045787" y="3519818"/>
                </a:cubicBezTo>
                <a:cubicBezTo>
                  <a:pt x="6038031" y="3515265"/>
                  <a:pt x="6024080" y="3511810"/>
                  <a:pt x="6027169" y="3508304"/>
                </a:cubicBezTo>
                <a:cubicBezTo>
                  <a:pt x="6022512" y="3504684"/>
                  <a:pt x="6017855" y="3501065"/>
                  <a:pt x="6014760" y="3501612"/>
                </a:cubicBezTo>
                <a:cubicBezTo>
                  <a:pt x="6011651" y="3497720"/>
                  <a:pt x="6013202" y="3498926"/>
                  <a:pt x="6016296" y="3496901"/>
                </a:cubicBezTo>
                <a:lnTo>
                  <a:pt x="6030064" y="3505490"/>
                </a:lnTo>
                <a:lnTo>
                  <a:pt x="6013081" y="3487118"/>
                </a:lnTo>
                <a:lnTo>
                  <a:pt x="5969712" y="3454795"/>
                </a:lnTo>
                <a:cubicBezTo>
                  <a:pt x="5966608" y="3452382"/>
                  <a:pt x="5963509" y="3451451"/>
                  <a:pt x="5958856" y="3449312"/>
                </a:cubicBezTo>
                <a:cubicBezTo>
                  <a:pt x="5952645" y="3443747"/>
                  <a:pt x="5947598" y="3439457"/>
                  <a:pt x="5942553" y="3435167"/>
                </a:cubicBezTo>
                <a:lnTo>
                  <a:pt x="5933336" y="3427171"/>
                </a:lnTo>
                <a:lnTo>
                  <a:pt x="5922455" y="3424466"/>
                </a:lnTo>
                <a:cubicBezTo>
                  <a:pt x="5894889" y="3426035"/>
                  <a:pt x="5872044" y="3409324"/>
                  <a:pt x="5848990" y="3396180"/>
                </a:cubicBezTo>
                <a:cubicBezTo>
                  <a:pt x="5840076" y="3391948"/>
                  <a:pt x="5828297" y="3373897"/>
                  <a:pt x="5819477" y="3399755"/>
                </a:cubicBezTo>
                <a:cubicBezTo>
                  <a:pt x="5813016" y="3416474"/>
                  <a:pt x="5782473" y="3437881"/>
                  <a:pt x="5812698" y="3453697"/>
                </a:cubicBezTo>
                <a:cubicBezTo>
                  <a:pt x="5823560" y="3455922"/>
                  <a:pt x="5830526" y="3462162"/>
                  <a:pt x="5837287" y="3471966"/>
                </a:cubicBezTo>
                <a:cubicBezTo>
                  <a:pt x="5852550" y="3493136"/>
                  <a:pt x="5854385" y="3524785"/>
                  <a:pt x="5871595" y="3543950"/>
                </a:cubicBezTo>
                <a:cubicBezTo>
                  <a:pt x="5883196" y="3557152"/>
                  <a:pt x="5905752" y="3559068"/>
                  <a:pt x="5921101" y="3569825"/>
                </a:cubicBezTo>
                <a:lnTo>
                  <a:pt x="5931267" y="3581794"/>
                </a:lnTo>
                <a:lnTo>
                  <a:pt x="5941239" y="3585805"/>
                </a:lnTo>
                <a:cubicBezTo>
                  <a:pt x="5951046" y="3590861"/>
                  <a:pt x="5960853" y="3595918"/>
                  <a:pt x="5969885" y="3598239"/>
                </a:cubicBezTo>
                <a:cubicBezTo>
                  <a:pt x="5962348" y="3595288"/>
                  <a:pt x="5963464" y="3593291"/>
                  <a:pt x="5961579" y="3592553"/>
                </a:cubicBezTo>
                <a:cubicBezTo>
                  <a:pt x="5964961" y="3592660"/>
                  <a:pt x="5964576" y="3591293"/>
                  <a:pt x="5966074" y="3590663"/>
                </a:cubicBezTo>
                <a:cubicBezTo>
                  <a:pt x="5975879" y="3595719"/>
                  <a:pt x="5978877" y="3594459"/>
                  <a:pt x="5988295" y="3598147"/>
                </a:cubicBezTo>
                <a:cubicBezTo>
                  <a:pt x="5988682" y="3599515"/>
                  <a:pt x="5989069" y="3600882"/>
                  <a:pt x="5990952" y="3601620"/>
                </a:cubicBezTo>
                <a:cubicBezTo>
                  <a:pt x="5988341" y="3604248"/>
                  <a:pt x="5983074" y="3603401"/>
                  <a:pt x="5985729" y="3606875"/>
                </a:cubicBezTo>
                <a:cubicBezTo>
                  <a:pt x="5996648" y="3609933"/>
                  <a:pt x="6003798" y="3611516"/>
                  <a:pt x="6013218" y="3615205"/>
                </a:cubicBezTo>
                <a:cubicBezTo>
                  <a:pt x="6020757" y="3618155"/>
                  <a:pt x="6029790" y="3620475"/>
                  <a:pt x="6043363" y="3627007"/>
                </a:cubicBezTo>
                <a:cubicBezTo>
                  <a:pt x="6043363" y="3627007"/>
                  <a:pt x="6042252" y="3629003"/>
                  <a:pt x="6044135" y="3629743"/>
                </a:cubicBezTo>
                <a:cubicBezTo>
                  <a:pt x="6056552" y="3632172"/>
                  <a:pt x="6053170" y="3632062"/>
                  <a:pt x="6063701" y="3633753"/>
                </a:cubicBezTo>
                <a:cubicBezTo>
                  <a:pt x="6067471" y="3635228"/>
                  <a:pt x="6071237" y="3636703"/>
                  <a:pt x="6076890" y="3638916"/>
                </a:cubicBezTo>
                <a:cubicBezTo>
                  <a:pt x="6089672" y="3639663"/>
                  <a:pt x="6101435" y="3642749"/>
                  <a:pt x="6113719" y="3646188"/>
                </a:cubicBezTo>
                <a:lnTo>
                  <a:pt x="6130408" y="3650119"/>
                </a:lnTo>
                <a:lnTo>
                  <a:pt x="6127023" y="3662218"/>
                </a:lnTo>
                <a:lnTo>
                  <a:pt x="6107079" y="3656819"/>
                </a:lnTo>
                <a:cubicBezTo>
                  <a:pt x="6105387" y="3656765"/>
                  <a:pt x="6103323" y="3656869"/>
                  <a:pt x="6101207" y="3656803"/>
                </a:cubicBezTo>
                <a:lnTo>
                  <a:pt x="6096638" y="3656028"/>
                </a:lnTo>
                <a:lnTo>
                  <a:pt x="6096552" y="3655891"/>
                </a:lnTo>
                <a:cubicBezTo>
                  <a:pt x="6096267" y="3655629"/>
                  <a:pt x="6095795" y="3655444"/>
                  <a:pt x="6095047" y="3655759"/>
                </a:cubicBezTo>
                <a:lnTo>
                  <a:pt x="6096638" y="3656028"/>
                </a:lnTo>
                <a:lnTo>
                  <a:pt x="6096930" y="3656496"/>
                </a:lnTo>
                <a:cubicBezTo>
                  <a:pt x="6097681" y="3656182"/>
                  <a:pt x="6098153" y="3656366"/>
                  <a:pt x="6098247" y="3656707"/>
                </a:cubicBezTo>
                <a:lnTo>
                  <a:pt x="6097845" y="3657209"/>
                </a:lnTo>
                <a:lnTo>
                  <a:pt x="6040083" y="3641249"/>
                </a:lnTo>
                <a:lnTo>
                  <a:pt x="6040069" y="3639099"/>
                </a:lnTo>
                <a:cubicBezTo>
                  <a:pt x="6023497" y="3633829"/>
                  <a:pt x="6014077" y="3630141"/>
                  <a:pt x="5997507" y="3624869"/>
                </a:cubicBezTo>
                <a:cubicBezTo>
                  <a:pt x="5993354" y="3622027"/>
                  <a:pt x="5991083" y="3619921"/>
                  <a:pt x="5987315" y="3618445"/>
                </a:cubicBezTo>
                <a:cubicBezTo>
                  <a:pt x="5968861" y="3612437"/>
                  <a:pt x="5950020" y="3605060"/>
                  <a:pt x="5932293" y="3595687"/>
                </a:cubicBezTo>
                <a:lnTo>
                  <a:pt x="5923818" y="3591658"/>
                </a:lnTo>
                <a:lnTo>
                  <a:pt x="5914723" y="3590075"/>
                </a:lnTo>
                <a:lnTo>
                  <a:pt x="5877920" y="3575230"/>
                </a:lnTo>
                <a:lnTo>
                  <a:pt x="5878042" y="3575662"/>
                </a:lnTo>
                <a:cubicBezTo>
                  <a:pt x="5890116" y="3582823"/>
                  <a:pt x="5910455" y="3589569"/>
                  <a:pt x="5924801" y="3598835"/>
                </a:cubicBezTo>
                <a:cubicBezTo>
                  <a:pt x="5924073" y="3602201"/>
                  <a:pt x="5925957" y="3602939"/>
                  <a:pt x="5920689" y="3602092"/>
                </a:cubicBezTo>
                <a:cubicBezTo>
                  <a:pt x="5919919" y="3599357"/>
                  <a:pt x="5914267" y="3597145"/>
                  <a:pt x="5908615" y="3594933"/>
                </a:cubicBezTo>
                <a:cubicBezTo>
                  <a:pt x="5906388" y="3598926"/>
                  <a:pt x="5896924" y="3589138"/>
                  <a:pt x="5889004" y="3584821"/>
                </a:cubicBezTo>
                <a:lnTo>
                  <a:pt x="5845893" y="3562442"/>
                </a:lnTo>
                <a:lnTo>
                  <a:pt x="5778447" y="3539296"/>
                </a:lnTo>
                <a:cubicBezTo>
                  <a:pt x="5762362" y="3532392"/>
                  <a:pt x="5748016" y="3527046"/>
                  <a:pt x="5764215" y="3500295"/>
                </a:cubicBezTo>
                <a:cubicBezTo>
                  <a:pt x="5778054" y="3482682"/>
                  <a:pt x="5766068" y="3468198"/>
                  <a:pt x="5752136" y="3455720"/>
                </a:cubicBezTo>
                <a:cubicBezTo>
                  <a:pt x="5746911" y="3451041"/>
                  <a:pt x="5737792" y="3450374"/>
                  <a:pt x="5730824" y="3444137"/>
                </a:cubicBezTo>
                <a:lnTo>
                  <a:pt x="5725592" y="3429028"/>
                </a:lnTo>
                <a:lnTo>
                  <a:pt x="5671997" y="3420484"/>
                </a:lnTo>
                <a:cubicBezTo>
                  <a:pt x="5647000" y="3414481"/>
                  <a:pt x="5623338" y="3405661"/>
                  <a:pt x="5602350" y="3391212"/>
                </a:cubicBezTo>
                <a:cubicBezTo>
                  <a:pt x="5591532" y="3382833"/>
                  <a:pt x="5580716" y="3374453"/>
                  <a:pt x="5566767" y="3375121"/>
                </a:cubicBezTo>
                <a:lnTo>
                  <a:pt x="5531791" y="3373227"/>
                </a:lnTo>
                <a:lnTo>
                  <a:pt x="5520005" y="3375826"/>
                </a:lnTo>
                <a:cubicBezTo>
                  <a:pt x="5479783" y="3382468"/>
                  <a:pt x="5439305" y="3385601"/>
                  <a:pt x="5398724" y="3390516"/>
                </a:cubicBezTo>
                <a:cubicBezTo>
                  <a:pt x="5382123" y="3392527"/>
                  <a:pt x="5365264" y="3398996"/>
                  <a:pt x="5349073" y="3401843"/>
                </a:cubicBezTo>
                <a:lnTo>
                  <a:pt x="5331495" y="3402246"/>
                </a:lnTo>
                <a:lnTo>
                  <a:pt x="5348120" y="3412272"/>
                </a:lnTo>
                <a:cubicBezTo>
                  <a:pt x="5415295" y="3399693"/>
                  <a:pt x="5459247" y="3445823"/>
                  <a:pt x="5520153" y="3451338"/>
                </a:cubicBezTo>
                <a:cubicBezTo>
                  <a:pt x="5523332" y="3452591"/>
                  <a:pt x="5525862" y="3451533"/>
                  <a:pt x="5529039" y="3452786"/>
                </a:cubicBezTo>
                <a:cubicBezTo>
                  <a:pt x="5539856" y="3461166"/>
                  <a:pt x="5564578" y="3458578"/>
                  <a:pt x="5557067" y="3482351"/>
                </a:cubicBezTo>
                <a:cubicBezTo>
                  <a:pt x="5555190" y="3488294"/>
                  <a:pt x="5552472" y="3492492"/>
                  <a:pt x="5549195" y="3495474"/>
                </a:cubicBezTo>
                <a:lnTo>
                  <a:pt x="5544231" y="3498046"/>
                </a:lnTo>
                <a:lnTo>
                  <a:pt x="5549630" y="3498039"/>
                </a:lnTo>
                <a:lnTo>
                  <a:pt x="5544719" y="3504595"/>
                </a:lnTo>
                <a:lnTo>
                  <a:pt x="5540925" y="3505088"/>
                </a:lnTo>
                <a:lnTo>
                  <a:pt x="5505257" y="3503995"/>
                </a:lnTo>
                <a:lnTo>
                  <a:pt x="5482802" y="3504957"/>
                </a:lnTo>
                <a:lnTo>
                  <a:pt x="5484789" y="3506387"/>
                </a:lnTo>
                <a:lnTo>
                  <a:pt x="5483792" y="3506594"/>
                </a:lnTo>
                <a:lnTo>
                  <a:pt x="5479358" y="3506105"/>
                </a:lnTo>
                <a:cubicBezTo>
                  <a:pt x="5479897" y="3507399"/>
                  <a:pt x="5479897" y="3507399"/>
                  <a:pt x="5479897" y="3507399"/>
                </a:cubicBezTo>
                <a:lnTo>
                  <a:pt x="5483792" y="3506594"/>
                </a:lnTo>
                <a:lnTo>
                  <a:pt x="5507435" y="3509201"/>
                </a:lnTo>
                <a:cubicBezTo>
                  <a:pt x="5516327" y="3509823"/>
                  <a:pt x="5524609" y="3510570"/>
                  <a:pt x="5531842" y="3513057"/>
                </a:cubicBezTo>
                <a:lnTo>
                  <a:pt x="5538725" y="3512602"/>
                </a:lnTo>
                <a:lnTo>
                  <a:pt x="5535163" y="3517363"/>
                </a:lnTo>
                <a:lnTo>
                  <a:pt x="5523134" y="3517668"/>
                </a:lnTo>
                <a:cubicBezTo>
                  <a:pt x="5524585" y="3516900"/>
                  <a:pt x="5524046" y="3515604"/>
                  <a:pt x="5526037" y="3516132"/>
                </a:cubicBezTo>
                <a:cubicBezTo>
                  <a:pt x="5525498" y="3514837"/>
                  <a:pt x="5512272" y="3517103"/>
                  <a:pt x="5510282" y="3516577"/>
                </a:cubicBezTo>
                <a:cubicBezTo>
                  <a:pt x="5505391" y="3517588"/>
                  <a:pt x="5504851" y="3516295"/>
                  <a:pt x="5505765" y="3514232"/>
                </a:cubicBezTo>
                <a:cubicBezTo>
                  <a:pt x="5499421" y="3516012"/>
                  <a:pt x="5482052" y="3512577"/>
                  <a:pt x="5473179" y="3512535"/>
                </a:cubicBezTo>
                <a:cubicBezTo>
                  <a:pt x="5469738" y="3512781"/>
                  <a:pt x="5468287" y="3513548"/>
                  <a:pt x="5464847" y="3513791"/>
                </a:cubicBezTo>
                <a:cubicBezTo>
                  <a:pt x="5437692" y="3512379"/>
                  <a:pt x="5411824" y="3505545"/>
                  <a:pt x="5387032" y="3501301"/>
                </a:cubicBezTo>
                <a:cubicBezTo>
                  <a:pt x="5377623" y="3499968"/>
                  <a:pt x="5362407" y="3501709"/>
                  <a:pt x="5364232" y="3497582"/>
                </a:cubicBezTo>
                <a:cubicBezTo>
                  <a:pt x="5358264" y="3496006"/>
                  <a:pt x="5352293" y="3494429"/>
                  <a:pt x="5349391" y="3495966"/>
                </a:cubicBezTo>
                <a:cubicBezTo>
                  <a:pt x="5344872" y="3493620"/>
                  <a:pt x="5346863" y="3494146"/>
                  <a:pt x="5349228" y="3491315"/>
                </a:cubicBezTo>
                <a:cubicBezTo>
                  <a:pt x="5367509" y="3492689"/>
                  <a:pt x="5387946" y="3499239"/>
                  <a:pt x="5402787" y="3500855"/>
                </a:cubicBezTo>
                <a:cubicBezTo>
                  <a:pt x="5403326" y="3502149"/>
                  <a:pt x="5404777" y="3501380"/>
                  <a:pt x="5404238" y="3500086"/>
                </a:cubicBezTo>
                <a:cubicBezTo>
                  <a:pt x="5404238" y="3500086"/>
                  <a:pt x="5402248" y="3499561"/>
                  <a:pt x="5402248" y="3499561"/>
                </a:cubicBezTo>
                <a:cubicBezTo>
                  <a:pt x="5398808" y="3499804"/>
                  <a:pt x="5398269" y="3498509"/>
                  <a:pt x="5397731" y="3497216"/>
                </a:cubicBezTo>
                <a:lnTo>
                  <a:pt x="5401109" y="3496977"/>
                </a:lnTo>
                <a:lnTo>
                  <a:pt x="5403162" y="3497499"/>
                </a:lnTo>
                <a:cubicBezTo>
                  <a:pt x="5401171" y="3496971"/>
                  <a:pt x="5401171" y="3496971"/>
                  <a:pt x="5401171" y="3496971"/>
                </a:cubicBezTo>
                <a:lnTo>
                  <a:pt x="5401109" y="3496977"/>
                </a:lnTo>
                <a:lnTo>
                  <a:pt x="5375189" y="3490397"/>
                </a:lnTo>
                <a:cubicBezTo>
                  <a:pt x="5365758" y="3488481"/>
                  <a:pt x="5356214" y="3486825"/>
                  <a:pt x="5346534" y="3484844"/>
                </a:cubicBezTo>
                <a:cubicBezTo>
                  <a:pt x="5325724" y="3481651"/>
                  <a:pt x="5305823" y="3476395"/>
                  <a:pt x="5287378" y="3470370"/>
                </a:cubicBezTo>
                <a:lnTo>
                  <a:pt x="5285931" y="3470248"/>
                </a:lnTo>
                <a:lnTo>
                  <a:pt x="5279366" y="3470855"/>
                </a:lnTo>
                <a:cubicBezTo>
                  <a:pt x="5268117" y="3475190"/>
                  <a:pt x="5256633" y="3487242"/>
                  <a:pt x="5241889" y="3487597"/>
                </a:cubicBezTo>
                <a:cubicBezTo>
                  <a:pt x="5222874" y="3490379"/>
                  <a:pt x="5205147" y="3497783"/>
                  <a:pt x="5207166" y="3525314"/>
                </a:cubicBezTo>
                <a:cubicBezTo>
                  <a:pt x="5208496" y="3540236"/>
                  <a:pt x="5189481" y="3543018"/>
                  <a:pt x="5175531" y="3543686"/>
                </a:cubicBezTo>
                <a:cubicBezTo>
                  <a:pt x="5164113" y="3543296"/>
                  <a:pt x="5157117" y="3538480"/>
                  <a:pt x="5162140" y="3526064"/>
                </a:cubicBezTo>
                <a:cubicBezTo>
                  <a:pt x="5165917" y="3519328"/>
                  <a:pt x="5171583" y="3509223"/>
                  <a:pt x="5158877" y="3504210"/>
                </a:cubicBezTo>
                <a:cubicBezTo>
                  <a:pt x="5159521" y="3506522"/>
                  <a:pt x="5155100" y="3510948"/>
                  <a:pt x="5155100" y="3510948"/>
                </a:cubicBezTo>
                <a:cubicBezTo>
                  <a:pt x="5134369" y="3558298"/>
                  <a:pt x="5113466" y="3564449"/>
                  <a:pt x="5082905" y="3535942"/>
                </a:cubicBezTo>
                <a:cubicBezTo>
                  <a:pt x="5072088" y="3527562"/>
                  <a:pt x="5071360" y="3504652"/>
                  <a:pt x="5055519" y="3508688"/>
                </a:cubicBezTo>
                <a:cubicBezTo>
                  <a:pt x="5023843" y="3516759"/>
                  <a:pt x="4989591" y="3515588"/>
                  <a:pt x="4960491" y="3532901"/>
                </a:cubicBezTo>
                <a:cubicBezTo>
                  <a:pt x="4948473" y="3540501"/>
                  <a:pt x="4939631" y="3549353"/>
                  <a:pt x="4926926" y="3544342"/>
                </a:cubicBezTo>
                <a:cubicBezTo>
                  <a:pt x="4905336" y="3537882"/>
                  <a:pt x="4904776" y="3556171"/>
                  <a:pt x="4904821" y="3566472"/>
                </a:cubicBezTo>
                <a:cubicBezTo>
                  <a:pt x="4904263" y="3584760"/>
                  <a:pt x="4943623" y="3594116"/>
                  <a:pt x="4960062" y="3582091"/>
                </a:cubicBezTo>
                <a:cubicBezTo>
                  <a:pt x="4971436" y="3572181"/>
                  <a:pt x="4979034" y="3569009"/>
                  <a:pt x="4991740" y="3574020"/>
                </a:cubicBezTo>
                <a:cubicBezTo>
                  <a:pt x="5004443" y="3579031"/>
                  <a:pt x="5022900" y="3594537"/>
                  <a:pt x="5027836" y="3561523"/>
                </a:cubicBezTo>
                <a:cubicBezTo>
                  <a:pt x="5029080" y="3555844"/>
                  <a:pt x="5034790" y="3556038"/>
                  <a:pt x="5040498" y="3556234"/>
                </a:cubicBezTo>
                <a:cubicBezTo>
                  <a:pt x="5058310" y="3569430"/>
                  <a:pt x="5036206" y="3591560"/>
                  <a:pt x="5043889" y="3608987"/>
                </a:cubicBezTo>
                <a:cubicBezTo>
                  <a:pt x="5046465" y="3618229"/>
                  <a:pt x="5031872" y="3616585"/>
                  <a:pt x="5021098" y="3618506"/>
                </a:cubicBezTo>
                <a:cubicBezTo>
                  <a:pt x="4999550" y="3622346"/>
                  <a:pt x="4976673" y="3611266"/>
                  <a:pt x="4957100" y="3632338"/>
                </a:cubicBezTo>
                <a:cubicBezTo>
                  <a:pt x="4955212" y="3635707"/>
                  <a:pt x="4949504" y="3635511"/>
                  <a:pt x="4946328" y="3634258"/>
                </a:cubicBezTo>
                <a:cubicBezTo>
                  <a:pt x="4907525" y="3606614"/>
                  <a:pt x="4853143" y="3644804"/>
                  <a:pt x="4812495" y="3630827"/>
                </a:cubicBezTo>
                <a:cubicBezTo>
                  <a:pt x="4802967" y="3627068"/>
                  <a:pt x="4792194" y="3628989"/>
                  <a:pt x="4782664" y="3625231"/>
                </a:cubicBezTo>
                <a:cubicBezTo>
                  <a:pt x="4755967" y="3610586"/>
                  <a:pt x="4727423" y="3609611"/>
                  <a:pt x="4696347" y="3609693"/>
                </a:cubicBezTo>
                <a:cubicBezTo>
                  <a:pt x="4688107" y="3610555"/>
                  <a:pt x="4681754" y="3608049"/>
                  <a:pt x="4673513" y="3608912"/>
                </a:cubicBezTo>
                <a:cubicBezTo>
                  <a:pt x="4655787" y="3616316"/>
                  <a:pt x="4649862" y="3564622"/>
                  <a:pt x="4622777" y="3609467"/>
                </a:cubicBezTo>
                <a:cubicBezTo>
                  <a:pt x="4610804" y="3627365"/>
                  <a:pt x="4587368" y="3634574"/>
                  <a:pt x="4574792" y="3660462"/>
                </a:cubicBezTo>
                <a:cubicBezTo>
                  <a:pt x="4560328" y="3689719"/>
                  <a:pt x="4531225" y="3707033"/>
                  <a:pt x="4498863" y="3702493"/>
                </a:cubicBezTo>
                <a:cubicBezTo>
                  <a:pt x="4410658" y="3690324"/>
                  <a:pt x="4320563" y="3681522"/>
                  <a:pt x="4236735" y="3654627"/>
                </a:cubicBezTo>
                <a:cubicBezTo>
                  <a:pt x="4208794" y="3645662"/>
                  <a:pt x="4180206" y="3634387"/>
                  <a:pt x="4150376" y="3628789"/>
                </a:cubicBezTo>
                <a:cubicBezTo>
                  <a:pt x="4126897" y="3625699"/>
                  <a:pt x="4109685" y="3604513"/>
                  <a:pt x="4091872" y="3591318"/>
                </a:cubicBezTo>
                <a:cubicBezTo>
                  <a:pt x="4084231" y="3584189"/>
                  <a:pt x="4074702" y="3580431"/>
                  <a:pt x="4061397" y="3583409"/>
                </a:cubicBezTo>
                <a:cubicBezTo>
                  <a:pt x="4011306" y="3586274"/>
                  <a:pt x="3964994" y="3582402"/>
                  <a:pt x="3911683" y="3573715"/>
                </a:cubicBezTo>
                <a:cubicBezTo>
                  <a:pt x="3914302" y="3593257"/>
                  <a:pt x="3913744" y="3611546"/>
                  <a:pt x="3915719" y="3628777"/>
                </a:cubicBezTo>
                <a:cubicBezTo>
                  <a:pt x="3915763" y="3639077"/>
                  <a:pt x="3920870" y="3647261"/>
                  <a:pt x="3929111" y="3646400"/>
                </a:cubicBezTo>
                <a:cubicBezTo>
                  <a:pt x="3972204" y="3638719"/>
                  <a:pt x="4004097" y="3682148"/>
                  <a:pt x="4052813" y="3654061"/>
                </a:cubicBezTo>
                <a:cubicBezTo>
                  <a:pt x="4071914" y="3671879"/>
                  <a:pt x="4123765" y="3634746"/>
                  <a:pt x="4129687" y="3686441"/>
                </a:cubicBezTo>
                <a:cubicBezTo>
                  <a:pt x="4131018" y="3701361"/>
                  <a:pt x="4156987" y="3693096"/>
                  <a:pt x="4170335" y="3700416"/>
                </a:cubicBezTo>
                <a:cubicBezTo>
                  <a:pt x="4223731" y="3729705"/>
                  <a:pt x="4285883" y="3729541"/>
                  <a:pt x="4351768" y="3712340"/>
                </a:cubicBezTo>
                <a:cubicBezTo>
                  <a:pt x="4373315" y="3708500"/>
                  <a:pt x="4386021" y="3713511"/>
                  <a:pt x="4391172" y="3731996"/>
                </a:cubicBezTo>
                <a:cubicBezTo>
                  <a:pt x="4364645" y="3758552"/>
                  <a:pt x="4334857" y="3763256"/>
                  <a:pt x="4299961" y="3759774"/>
                </a:cubicBezTo>
                <a:cubicBezTo>
                  <a:pt x="4279338" y="3756780"/>
                  <a:pt x="4257308" y="3758887"/>
                  <a:pt x="4234966" y="3762416"/>
                </a:cubicBezTo>
                <a:lnTo>
                  <a:pt x="4222956" y="3764420"/>
                </a:lnTo>
                <a:lnTo>
                  <a:pt x="4243695" y="3767695"/>
                </a:lnTo>
                <a:lnTo>
                  <a:pt x="4254626" y="3766975"/>
                </a:lnTo>
                <a:lnTo>
                  <a:pt x="4248966" y="3774535"/>
                </a:lnTo>
                <a:lnTo>
                  <a:pt x="4229865" y="3775021"/>
                </a:lnTo>
                <a:cubicBezTo>
                  <a:pt x="4232170" y="3773799"/>
                  <a:pt x="4231312" y="3771742"/>
                  <a:pt x="4234474" y="3772577"/>
                </a:cubicBezTo>
                <a:cubicBezTo>
                  <a:pt x="4233619" y="3770523"/>
                  <a:pt x="4212613" y="3774122"/>
                  <a:pt x="4209452" y="3773288"/>
                </a:cubicBezTo>
                <a:cubicBezTo>
                  <a:pt x="4201683" y="3774894"/>
                  <a:pt x="4200827" y="3772839"/>
                  <a:pt x="4202276" y="3769561"/>
                </a:cubicBezTo>
                <a:lnTo>
                  <a:pt x="4192763" y="3769459"/>
                </a:lnTo>
                <a:lnTo>
                  <a:pt x="4168104" y="3773574"/>
                </a:lnTo>
                <a:cubicBezTo>
                  <a:pt x="4151945" y="3776455"/>
                  <a:pt x="4137361" y="3777387"/>
                  <a:pt x="4123717" y="3775346"/>
                </a:cubicBezTo>
                <a:lnTo>
                  <a:pt x="4094670" y="3763311"/>
                </a:lnTo>
                <a:lnTo>
                  <a:pt x="4074085" y="3760629"/>
                </a:lnTo>
                <a:cubicBezTo>
                  <a:pt x="4053499" y="3756794"/>
                  <a:pt x="4033383" y="3752394"/>
                  <a:pt x="4013697" y="3749024"/>
                </a:cubicBezTo>
                <a:cubicBezTo>
                  <a:pt x="3998752" y="3746905"/>
                  <a:pt x="3974586" y="3749670"/>
                  <a:pt x="3977483" y="3743118"/>
                </a:cubicBezTo>
                <a:cubicBezTo>
                  <a:pt x="3968003" y="3740613"/>
                  <a:pt x="3958521" y="3738107"/>
                  <a:pt x="3953912" y="3740549"/>
                </a:cubicBezTo>
                <a:cubicBezTo>
                  <a:pt x="3946736" y="3736826"/>
                  <a:pt x="3949897" y="3737659"/>
                  <a:pt x="3953651" y="3733163"/>
                </a:cubicBezTo>
                <a:cubicBezTo>
                  <a:pt x="3982687" y="3735343"/>
                  <a:pt x="4015147" y="3745748"/>
                  <a:pt x="4038719" y="3748315"/>
                </a:cubicBezTo>
                <a:cubicBezTo>
                  <a:pt x="4039575" y="3750371"/>
                  <a:pt x="4041881" y="3749150"/>
                  <a:pt x="4041025" y="3747095"/>
                </a:cubicBezTo>
                <a:cubicBezTo>
                  <a:pt x="4041025" y="3747095"/>
                  <a:pt x="4037863" y="3746259"/>
                  <a:pt x="4037863" y="3746259"/>
                </a:cubicBezTo>
                <a:cubicBezTo>
                  <a:pt x="4032398" y="3746646"/>
                  <a:pt x="4031543" y="3744591"/>
                  <a:pt x="4030687" y="3742534"/>
                </a:cubicBezTo>
                <a:lnTo>
                  <a:pt x="4035265" y="3742211"/>
                </a:lnTo>
                <a:lnTo>
                  <a:pt x="4028204" y="3740756"/>
                </a:lnTo>
                <a:cubicBezTo>
                  <a:pt x="4017851" y="3739117"/>
                  <a:pt x="4007361" y="3737613"/>
                  <a:pt x="3997194" y="3735371"/>
                </a:cubicBezTo>
                <a:lnTo>
                  <a:pt x="3974889" y="3727829"/>
                </a:lnTo>
                <a:lnTo>
                  <a:pt x="3962018" y="3725335"/>
                </a:lnTo>
                <a:lnTo>
                  <a:pt x="3958852" y="3725227"/>
                </a:lnTo>
                <a:lnTo>
                  <a:pt x="3957637" y="3724487"/>
                </a:lnTo>
                <a:lnTo>
                  <a:pt x="3949373" y="3722885"/>
                </a:lnTo>
                <a:cubicBezTo>
                  <a:pt x="3916320" y="3717812"/>
                  <a:pt x="3884715" y="3709465"/>
                  <a:pt x="3855416" y="3699896"/>
                </a:cubicBezTo>
                <a:cubicBezTo>
                  <a:pt x="3849095" y="3698226"/>
                  <a:pt x="3843630" y="3698612"/>
                  <a:pt x="3835004" y="3698164"/>
                </a:cubicBezTo>
                <a:cubicBezTo>
                  <a:pt x="3808866" y="3689431"/>
                  <a:pt x="3793065" y="3685256"/>
                  <a:pt x="3766927" y="3676522"/>
                </a:cubicBezTo>
                <a:lnTo>
                  <a:pt x="3763981" y="3678966"/>
                </a:lnTo>
                <a:lnTo>
                  <a:pt x="3676157" y="3645761"/>
                </a:lnTo>
                <a:lnTo>
                  <a:pt x="3676380" y="3644829"/>
                </a:lnTo>
                <a:cubicBezTo>
                  <a:pt x="3676955" y="3644524"/>
                  <a:pt x="3677746" y="3644733"/>
                  <a:pt x="3678174" y="3645761"/>
                </a:cubicBezTo>
                <a:lnTo>
                  <a:pt x="3679149" y="3645488"/>
                </a:lnTo>
                <a:lnTo>
                  <a:pt x="3681333" y="3646594"/>
                </a:lnTo>
                <a:cubicBezTo>
                  <a:pt x="3680907" y="3645568"/>
                  <a:pt x="3680116" y="3645358"/>
                  <a:pt x="3679431" y="3645406"/>
                </a:cubicBezTo>
                <a:lnTo>
                  <a:pt x="3679149" y="3645488"/>
                </a:lnTo>
                <a:lnTo>
                  <a:pt x="3672865" y="3642300"/>
                </a:lnTo>
                <a:cubicBezTo>
                  <a:pt x="3670355" y="3640494"/>
                  <a:pt x="3668135" y="3638534"/>
                  <a:pt x="3666127" y="3637090"/>
                </a:cubicBezTo>
                <a:lnTo>
                  <a:pt x="3635955" y="3625493"/>
                </a:lnTo>
                <a:lnTo>
                  <a:pt x="3648574" y="3608637"/>
                </a:lnTo>
                <a:lnTo>
                  <a:pt x="3673020" y="3619012"/>
                </a:lnTo>
                <a:cubicBezTo>
                  <a:pt x="3691760" y="3626020"/>
                  <a:pt x="3709421" y="3632973"/>
                  <a:pt x="3725057" y="3643507"/>
                </a:cubicBezTo>
                <a:cubicBezTo>
                  <a:pt x="3734539" y="3646011"/>
                  <a:pt x="3740860" y="3647682"/>
                  <a:pt x="3747179" y="3649350"/>
                </a:cubicBezTo>
                <a:cubicBezTo>
                  <a:pt x="3754356" y="3653076"/>
                  <a:pt x="3756940" y="3654215"/>
                  <a:pt x="3759918" y="3655461"/>
                </a:cubicBezTo>
                <a:lnTo>
                  <a:pt x="3771877" y="3660791"/>
                </a:lnTo>
                <a:lnTo>
                  <a:pt x="3771886" y="3660477"/>
                </a:lnTo>
                <a:cubicBezTo>
                  <a:pt x="3791460" y="3639405"/>
                  <a:pt x="3773689" y="3636508"/>
                  <a:pt x="3763517" y="3630440"/>
                </a:cubicBezTo>
                <a:cubicBezTo>
                  <a:pt x="3743816" y="3620612"/>
                  <a:pt x="3715916" y="3621947"/>
                  <a:pt x="3701879" y="3602015"/>
                </a:cubicBezTo>
                <a:cubicBezTo>
                  <a:pt x="3697415" y="3596141"/>
                  <a:pt x="3686642" y="3598061"/>
                  <a:pt x="3679688" y="3603545"/>
                </a:cubicBezTo>
                <a:cubicBezTo>
                  <a:pt x="3661360" y="3618938"/>
                  <a:pt x="3650545" y="3610558"/>
                  <a:pt x="3638440" y="3597558"/>
                </a:cubicBezTo>
                <a:cubicBezTo>
                  <a:pt x="3628268" y="3591488"/>
                  <a:pt x="3633847" y="3560784"/>
                  <a:pt x="3602212" y="3579156"/>
                </a:cubicBezTo>
                <a:cubicBezTo>
                  <a:pt x="3590196" y="3586754"/>
                  <a:pt x="3568562" y="3569995"/>
                  <a:pt x="3556630" y="3598193"/>
                </a:cubicBezTo>
                <a:cubicBezTo>
                  <a:pt x="3553496" y="3607241"/>
                  <a:pt x="3540792" y="3602229"/>
                  <a:pt x="3534439" y="3599724"/>
                </a:cubicBezTo>
                <a:cubicBezTo>
                  <a:pt x="3517915" y="3591148"/>
                  <a:pt x="3507698" y="3574780"/>
                  <a:pt x="3481087" y="3580736"/>
                </a:cubicBezTo>
                <a:cubicBezTo>
                  <a:pt x="3470312" y="3582656"/>
                  <a:pt x="3472802" y="3571299"/>
                  <a:pt x="3475936" y="3562251"/>
                </a:cubicBezTo>
                <a:cubicBezTo>
                  <a:pt x="3484091" y="3540789"/>
                  <a:pt x="3491601" y="3517015"/>
                  <a:pt x="3499757" y="3495553"/>
                </a:cubicBezTo>
                <a:cubicBezTo>
                  <a:pt x="3504778" y="3483137"/>
                  <a:pt x="3509800" y="3470723"/>
                  <a:pt x="3502161" y="3463596"/>
                </a:cubicBezTo>
                <a:cubicBezTo>
                  <a:pt x="3493876" y="3454157"/>
                  <a:pt x="3484389" y="3460700"/>
                  <a:pt x="3474261" y="3464930"/>
                </a:cubicBezTo>
                <a:cubicBezTo>
                  <a:pt x="3457178" y="3474645"/>
                  <a:pt x="3450181" y="3469829"/>
                  <a:pt x="3438721" y="3459138"/>
                </a:cubicBezTo>
                <a:lnTo>
                  <a:pt x="3434239" y="3456242"/>
                </a:lnTo>
                <a:lnTo>
                  <a:pt x="3430572" y="3459624"/>
                </a:lnTo>
                <a:lnTo>
                  <a:pt x="3409283" y="3455370"/>
                </a:lnTo>
                <a:cubicBezTo>
                  <a:pt x="3412162" y="3454487"/>
                  <a:pt x="3411765" y="3451804"/>
                  <a:pt x="3415043" y="3453606"/>
                </a:cubicBezTo>
                <a:cubicBezTo>
                  <a:pt x="3414645" y="3450921"/>
                  <a:pt x="3390413" y="3449925"/>
                  <a:pt x="3387136" y="3448123"/>
                </a:cubicBezTo>
                <a:cubicBezTo>
                  <a:pt x="3378099" y="3448085"/>
                  <a:pt x="3377701" y="3445400"/>
                  <a:pt x="3380183" y="3441831"/>
                </a:cubicBezTo>
                <a:cubicBezTo>
                  <a:pt x="3368268" y="3442678"/>
                  <a:pt x="3339167" y="3429139"/>
                  <a:pt x="3323574" y="3425497"/>
                </a:cubicBezTo>
                <a:cubicBezTo>
                  <a:pt x="3317418" y="3424577"/>
                  <a:pt x="3314537" y="3425458"/>
                  <a:pt x="3308381" y="3424539"/>
                </a:cubicBezTo>
                <a:cubicBezTo>
                  <a:pt x="3261207" y="3410928"/>
                  <a:pt x="3218599" y="3387493"/>
                  <a:pt x="3176787" y="3369429"/>
                </a:cubicBezTo>
                <a:cubicBezTo>
                  <a:pt x="3160799" y="3363102"/>
                  <a:pt x="3133289" y="3360306"/>
                  <a:pt x="3138254" y="3353169"/>
                </a:cubicBezTo>
                <a:cubicBezTo>
                  <a:pt x="3128422" y="3347762"/>
                  <a:pt x="3118589" y="3342353"/>
                  <a:pt x="3112831" y="3344119"/>
                </a:cubicBezTo>
                <a:cubicBezTo>
                  <a:pt x="3105877" y="3337828"/>
                  <a:pt x="3109155" y="3339632"/>
                  <a:pt x="3114515" y="3335181"/>
                </a:cubicBezTo>
                <a:cubicBezTo>
                  <a:pt x="3146099" y="3345151"/>
                  <a:pt x="3179270" y="3365862"/>
                  <a:pt x="3204696" y="3374912"/>
                </a:cubicBezTo>
                <a:cubicBezTo>
                  <a:pt x="3205093" y="3377597"/>
                  <a:pt x="3207973" y="3376715"/>
                  <a:pt x="3207574" y="3374029"/>
                </a:cubicBezTo>
                <a:cubicBezTo>
                  <a:pt x="3207574" y="3374029"/>
                  <a:pt x="3204296" y="3372227"/>
                  <a:pt x="3204296" y="3372227"/>
                </a:cubicBezTo>
                <a:cubicBezTo>
                  <a:pt x="3198141" y="3371307"/>
                  <a:pt x="3197743" y="3368622"/>
                  <a:pt x="3197345" y="3365936"/>
                </a:cubicBezTo>
                <a:lnTo>
                  <a:pt x="3202716" y="3366740"/>
                </a:lnTo>
                <a:lnTo>
                  <a:pt x="3199826" y="3364928"/>
                </a:lnTo>
                <a:lnTo>
                  <a:pt x="3160585" y="3343868"/>
                </a:lnTo>
                <a:cubicBezTo>
                  <a:pt x="3144806" y="3336424"/>
                  <a:pt x="3128718" y="3329425"/>
                  <a:pt x="3112528" y="3321755"/>
                </a:cubicBezTo>
                <a:lnTo>
                  <a:pt x="3107464" y="3319096"/>
                </a:lnTo>
                <a:lnTo>
                  <a:pt x="3095553" y="3323821"/>
                </a:lnTo>
                <a:cubicBezTo>
                  <a:pt x="3007882" y="3355347"/>
                  <a:pt x="2920425" y="3363251"/>
                  <a:pt x="2830240" y="3367367"/>
                </a:cubicBezTo>
                <a:cubicBezTo>
                  <a:pt x="2779417" y="3368654"/>
                  <a:pt x="2728391" y="3375045"/>
                  <a:pt x="2680103" y="3396670"/>
                </a:cubicBezTo>
                <a:lnTo>
                  <a:pt x="2639948" y="3419676"/>
                </a:lnTo>
                <a:lnTo>
                  <a:pt x="2644247" y="3426667"/>
                </a:lnTo>
                <a:cubicBezTo>
                  <a:pt x="2648242" y="3432827"/>
                  <a:pt x="2649264" y="3433284"/>
                  <a:pt x="2658397" y="3447363"/>
                </a:cubicBezTo>
                <a:cubicBezTo>
                  <a:pt x="2660961" y="3449989"/>
                  <a:pt x="2664175" y="3446977"/>
                  <a:pt x="2664175" y="3446977"/>
                </a:cubicBezTo>
                <a:cubicBezTo>
                  <a:pt x="2685019" y="3465169"/>
                  <a:pt x="2694954" y="3478496"/>
                  <a:pt x="2705213" y="3489002"/>
                </a:cubicBezTo>
                <a:cubicBezTo>
                  <a:pt x="2711625" y="3495570"/>
                  <a:pt x="2716675" y="3501528"/>
                  <a:pt x="2721684" y="3507838"/>
                </a:cubicBezTo>
                <a:lnTo>
                  <a:pt x="2734956" y="3524974"/>
                </a:lnTo>
                <a:lnTo>
                  <a:pt x="2738688" y="3528380"/>
                </a:lnTo>
                <a:lnTo>
                  <a:pt x="2743249" y="3525982"/>
                </a:lnTo>
                <a:cubicBezTo>
                  <a:pt x="2743533" y="3523515"/>
                  <a:pt x="2743215" y="3520039"/>
                  <a:pt x="2744984" y="3517123"/>
                </a:cubicBezTo>
                <a:cubicBezTo>
                  <a:pt x="2747548" y="3519749"/>
                  <a:pt x="2750439" y="3519557"/>
                  <a:pt x="2753327" y="3519363"/>
                </a:cubicBezTo>
                <a:cubicBezTo>
                  <a:pt x="2759740" y="3525929"/>
                  <a:pt x="2762783" y="3530622"/>
                  <a:pt x="2766189" y="3535291"/>
                </a:cubicBezTo>
                <a:lnTo>
                  <a:pt x="2772364" y="3541777"/>
                </a:lnTo>
                <a:lnTo>
                  <a:pt x="2784258" y="3540586"/>
                </a:lnTo>
                <a:cubicBezTo>
                  <a:pt x="2805216" y="3546769"/>
                  <a:pt x="2810293" y="3575343"/>
                  <a:pt x="2826569" y="3587148"/>
                </a:cubicBezTo>
                <a:cubicBezTo>
                  <a:pt x="2902957" y="3640449"/>
                  <a:pt x="2977114" y="3695443"/>
                  <a:pt x="3051274" y="3750439"/>
                </a:cubicBezTo>
                <a:cubicBezTo>
                  <a:pt x="3062556" y="3756514"/>
                  <a:pt x="3072975" y="3766179"/>
                  <a:pt x="3083394" y="3775844"/>
                </a:cubicBezTo>
                <a:cubicBezTo>
                  <a:pt x="3091084" y="3781722"/>
                  <a:pt x="3101503" y="3791387"/>
                  <a:pt x="3090868" y="3805345"/>
                </a:cubicBezTo>
                <a:lnTo>
                  <a:pt x="3080579" y="3808359"/>
                </a:lnTo>
                <a:lnTo>
                  <a:pt x="3076029" y="3811067"/>
                </a:lnTo>
                <a:lnTo>
                  <a:pt x="3069812" y="3808792"/>
                </a:lnTo>
                <a:lnTo>
                  <a:pt x="3062267" y="3803828"/>
                </a:lnTo>
                <a:lnTo>
                  <a:pt x="3062123" y="3803760"/>
                </a:lnTo>
                <a:lnTo>
                  <a:pt x="2981629" y="3760407"/>
                </a:lnTo>
                <a:lnTo>
                  <a:pt x="2983198" y="3764219"/>
                </a:lnTo>
                <a:lnTo>
                  <a:pt x="2981497" y="3763761"/>
                </a:lnTo>
                <a:lnTo>
                  <a:pt x="2975178" y="3759157"/>
                </a:lnTo>
                <a:cubicBezTo>
                  <a:pt x="2974854" y="3761979"/>
                  <a:pt x="2974854" y="3761979"/>
                  <a:pt x="2974854" y="3761979"/>
                </a:cubicBezTo>
                <a:lnTo>
                  <a:pt x="2981497" y="3763761"/>
                </a:lnTo>
                <a:lnTo>
                  <a:pt x="3015188" y="3788311"/>
                </a:lnTo>
                <a:cubicBezTo>
                  <a:pt x="3028178" y="3796887"/>
                  <a:pt x="3040126" y="3805182"/>
                  <a:pt x="3048941" y="3815785"/>
                </a:cubicBezTo>
                <a:lnTo>
                  <a:pt x="3059822" y="3820711"/>
                </a:lnTo>
                <a:lnTo>
                  <a:pt x="3050189" y="3826446"/>
                </a:lnTo>
                <a:lnTo>
                  <a:pt x="3031607" y="3816945"/>
                </a:lnTo>
                <a:cubicBezTo>
                  <a:pt x="3034497" y="3816750"/>
                  <a:pt x="3034820" y="3813931"/>
                  <a:pt x="3037385" y="3816559"/>
                </a:cubicBezTo>
                <a:cubicBezTo>
                  <a:pt x="3037709" y="3813737"/>
                  <a:pt x="3015569" y="3806823"/>
                  <a:pt x="3013004" y="3804197"/>
                </a:cubicBezTo>
                <a:cubicBezTo>
                  <a:pt x="3004660" y="3801957"/>
                  <a:pt x="3004985" y="3799138"/>
                  <a:pt x="3008198" y="3796123"/>
                </a:cubicBezTo>
                <a:cubicBezTo>
                  <a:pt x="2996966" y="3794076"/>
                  <a:pt x="2973557" y="3773258"/>
                  <a:pt x="2960085" y="3765764"/>
                </a:cubicBezTo>
                <a:cubicBezTo>
                  <a:pt x="2954632" y="3763330"/>
                  <a:pt x="2951741" y="3763524"/>
                  <a:pt x="2946288" y="3761090"/>
                </a:cubicBezTo>
                <a:cubicBezTo>
                  <a:pt x="2926241" y="3748441"/>
                  <a:pt x="2907881" y="3733579"/>
                  <a:pt x="2890286" y="3718317"/>
                </a:cubicBezTo>
                <a:lnTo>
                  <a:pt x="2860568" y="3692207"/>
                </a:lnTo>
                <a:lnTo>
                  <a:pt x="2778107" y="3640153"/>
                </a:lnTo>
                <a:cubicBezTo>
                  <a:pt x="2741217" y="3614711"/>
                  <a:pt x="2705161" y="3588634"/>
                  <a:pt x="2668333" y="3563877"/>
                </a:cubicBezTo>
                <a:cubicBezTo>
                  <a:pt x="2664238" y="3558198"/>
                  <a:pt x="2657913" y="3554212"/>
                  <a:pt x="2651589" y="3550228"/>
                </a:cubicBezTo>
                <a:cubicBezTo>
                  <a:pt x="2646631" y="3548136"/>
                  <a:pt x="2639446" y="3547740"/>
                  <a:pt x="2636355" y="3553023"/>
                </a:cubicBezTo>
                <a:cubicBezTo>
                  <a:pt x="2631900" y="3556414"/>
                  <a:pt x="2631540" y="3565485"/>
                  <a:pt x="2636498" y="3567575"/>
                </a:cubicBezTo>
                <a:cubicBezTo>
                  <a:pt x="2689317" y="3597759"/>
                  <a:pt x="2706990" y="3660548"/>
                  <a:pt x="2760671" y="3687143"/>
                </a:cubicBezTo>
                <a:cubicBezTo>
                  <a:pt x="2763401" y="3690929"/>
                  <a:pt x="2768359" y="3693020"/>
                  <a:pt x="2766634" y="3700198"/>
                </a:cubicBezTo>
                <a:cubicBezTo>
                  <a:pt x="2762682" y="3709070"/>
                  <a:pt x="2758227" y="3712461"/>
                  <a:pt x="2751041" y="3712065"/>
                </a:cubicBezTo>
                <a:cubicBezTo>
                  <a:pt x="2728117" y="3708982"/>
                  <a:pt x="2704331" y="3709488"/>
                  <a:pt x="2687587" y="3695838"/>
                </a:cubicBezTo>
                <a:cubicBezTo>
                  <a:pt x="2672210" y="3684082"/>
                  <a:pt x="2654244" y="3683091"/>
                  <a:pt x="2635920" y="3691171"/>
                </a:cubicBezTo>
                <a:cubicBezTo>
                  <a:pt x="2615367" y="3700946"/>
                  <a:pt x="2600995" y="3700153"/>
                  <a:pt x="2590936" y="3681419"/>
                </a:cubicBezTo>
                <a:cubicBezTo>
                  <a:pt x="2573546" y="3647734"/>
                  <a:pt x="2531292" y="3641768"/>
                  <a:pt x="2508585" y="3615064"/>
                </a:cubicBezTo>
                <a:cubicBezTo>
                  <a:pt x="2466404" y="3570922"/>
                  <a:pt x="2388723" y="3568456"/>
                  <a:pt x="2363357" y="3499790"/>
                </a:cubicBezTo>
                <a:cubicBezTo>
                  <a:pt x="2353008" y="3542851"/>
                  <a:pt x="2373128" y="3580323"/>
                  <a:pt x="2411932" y="3600643"/>
                </a:cubicBezTo>
                <a:cubicBezTo>
                  <a:pt x="2442185" y="3618674"/>
                  <a:pt x="2470210" y="3638399"/>
                  <a:pt x="2497373" y="3661714"/>
                </a:cubicBezTo>
                <a:cubicBezTo>
                  <a:pt x="2505062" y="3667593"/>
                  <a:pt x="2513614" y="3669882"/>
                  <a:pt x="2507936" y="3685932"/>
                </a:cubicBezTo>
                <a:cubicBezTo>
                  <a:pt x="2472366" y="3674879"/>
                  <a:pt x="2445203" y="3651565"/>
                  <a:pt x="2414949" y="3633534"/>
                </a:cubicBezTo>
                <a:cubicBezTo>
                  <a:pt x="2412505" y="3658852"/>
                  <a:pt x="2415237" y="3662639"/>
                  <a:pt x="2432841" y="3672700"/>
                </a:cubicBezTo>
                <a:cubicBezTo>
                  <a:pt x="2442759" y="3676884"/>
                  <a:pt x="2450448" y="3682761"/>
                  <a:pt x="2460364" y="3686943"/>
                </a:cubicBezTo>
                <a:cubicBezTo>
                  <a:pt x="2470281" y="3691127"/>
                  <a:pt x="2476605" y="3695112"/>
                  <a:pt x="2470425" y="3705679"/>
                </a:cubicBezTo>
                <a:cubicBezTo>
                  <a:pt x="2463381" y="3719835"/>
                  <a:pt x="2455693" y="3713957"/>
                  <a:pt x="2448506" y="3713560"/>
                </a:cubicBezTo>
                <a:cubicBezTo>
                  <a:pt x="2439955" y="3711272"/>
                  <a:pt x="2432266" y="3705393"/>
                  <a:pt x="2417535" y="3713671"/>
                </a:cubicBezTo>
                <a:cubicBezTo>
                  <a:pt x="2455117" y="3746650"/>
                  <a:pt x="2472649" y="3794886"/>
                  <a:pt x="2523095" y="3812212"/>
                </a:cubicBezTo>
                <a:cubicBezTo>
                  <a:pt x="2572176" y="3827646"/>
                  <a:pt x="2594524" y="3863421"/>
                  <a:pt x="2602283" y="3922026"/>
                </a:cubicBezTo>
                <a:cubicBezTo>
                  <a:pt x="2501608" y="3863751"/>
                  <a:pt x="2397483" y="3819830"/>
                  <a:pt x="2341721" y="3718581"/>
                </a:cubicBezTo>
                <a:cubicBezTo>
                  <a:pt x="2331085" y="3732538"/>
                  <a:pt x="2357602" y="3735818"/>
                  <a:pt x="2344236" y="3745989"/>
                </a:cubicBezTo>
                <a:cubicBezTo>
                  <a:pt x="2330870" y="3756160"/>
                  <a:pt x="2321311" y="3742907"/>
                  <a:pt x="2315850" y="3735334"/>
                </a:cubicBezTo>
                <a:cubicBezTo>
                  <a:pt x="2284951" y="3697269"/>
                  <a:pt x="2236734" y="3678248"/>
                  <a:pt x="2196060" y="3650551"/>
                </a:cubicBezTo>
                <a:cubicBezTo>
                  <a:pt x="2163078" y="3628735"/>
                  <a:pt x="2139868" y="3596548"/>
                  <a:pt x="2123341" y="3559276"/>
                </a:cubicBezTo>
                <a:cubicBezTo>
                  <a:pt x="2113640" y="3531470"/>
                  <a:pt x="2096394" y="3512339"/>
                  <a:pt x="2064919" y="3506967"/>
                </a:cubicBezTo>
                <a:cubicBezTo>
                  <a:pt x="2038404" y="3503686"/>
                  <a:pt x="2019791" y="3482661"/>
                  <a:pt x="2000317" y="3465224"/>
                </a:cubicBezTo>
                <a:cubicBezTo>
                  <a:pt x="1992629" y="3459346"/>
                  <a:pt x="1984796" y="3438917"/>
                  <a:pt x="1971573" y="3463639"/>
                </a:cubicBezTo>
                <a:cubicBezTo>
                  <a:pt x="1962302" y="3479490"/>
                  <a:pt x="1929246" y="3495847"/>
                  <a:pt x="1955044" y="3517269"/>
                </a:cubicBezTo>
                <a:cubicBezTo>
                  <a:pt x="1964961" y="3521452"/>
                  <a:pt x="1970421" y="3529026"/>
                  <a:pt x="1975021" y="3540187"/>
                </a:cubicBezTo>
                <a:cubicBezTo>
                  <a:pt x="1985583" y="3564404"/>
                  <a:pt x="1981414" y="3596899"/>
                  <a:pt x="1994206" y="3619421"/>
                </a:cubicBezTo>
                <a:cubicBezTo>
                  <a:pt x="2005631" y="3640050"/>
                  <a:pt x="2039332" y="3643727"/>
                  <a:pt x="2045440" y="3671335"/>
                </a:cubicBezTo>
                <a:cubicBezTo>
                  <a:pt x="2037894" y="3680008"/>
                  <a:pt x="2032936" y="3677917"/>
                  <a:pt x="2026614" y="3673932"/>
                </a:cubicBezTo>
                <a:cubicBezTo>
                  <a:pt x="1991761" y="3644739"/>
                  <a:pt x="1945771" y="3624022"/>
                  <a:pt x="1906464" y="3598220"/>
                </a:cubicBezTo>
                <a:cubicBezTo>
                  <a:pt x="1892452" y="3588358"/>
                  <a:pt x="1879805" y="3580388"/>
                  <a:pt x="1900213" y="3556061"/>
                </a:cubicBezTo>
                <a:cubicBezTo>
                  <a:pt x="1916670" y="3540605"/>
                  <a:pt x="1907974" y="3523763"/>
                  <a:pt x="1897052" y="3508617"/>
                </a:cubicBezTo>
                <a:cubicBezTo>
                  <a:pt x="1892956" y="3502937"/>
                  <a:pt x="1884405" y="3500648"/>
                  <a:pt x="1878944" y="3493074"/>
                </a:cubicBezTo>
                <a:cubicBezTo>
                  <a:pt x="1869889" y="3485302"/>
                  <a:pt x="1868884" y="3474338"/>
                  <a:pt x="1875065" y="3463771"/>
                </a:cubicBezTo>
                <a:cubicBezTo>
                  <a:pt x="1882108" y="3449615"/>
                  <a:pt x="1894252" y="3452103"/>
                  <a:pt x="1902803" y="3454393"/>
                </a:cubicBezTo>
                <a:cubicBezTo>
                  <a:pt x="1911355" y="3456683"/>
                  <a:pt x="1919905" y="3458972"/>
                  <a:pt x="1925223" y="3451993"/>
                </a:cubicBezTo>
                <a:cubicBezTo>
                  <a:pt x="1928314" y="3446709"/>
                  <a:pt x="1930039" y="3439533"/>
                  <a:pt x="1927308" y="3435746"/>
                </a:cubicBezTo>
                <a:cubicBezTo>
                  <a:pt x="1924075" y="3426477"/>
                  <a:pt x="1914301" y="3436847"/>
                  <a:pt x="1907114" y="3436451"/>
                </a:cubicBezTo>
                <a:cubicBezTo>
                  <a:pt x="1897700" y="3437749"/>
                  <a:pt x="1890516" y="3437353"/>
                  <a:pt x="1881103" y="3438651"/>
                </a:cubicBezTo>
                <a:cubicBezTo>
                  <a:pt x="1855089" y="3440853"/>
                  <a:pt x="1842440" y="3432883"/>
                  <a:pt x="1849339" y="3404175"/>
                </a:cubicBezTo>
                <a:cubicBezTo>
                  <a:pt x="1855377" y="3379055"/>
                  <a:pt x="1842227" y="3365604"/>
                  <a:pt x="1813986" y="3369501"/>
                </a:cubicBezTo>
                <a:cubicBezTo>
                  <a:pt x="1813986" y="3369501"/>
                  <a:pt x="1811757" y="3371197"/>
                  <a:pt x="1811757" y="3371197"/>
                </a:cubicBezTo>
                <a:cubicBezTo>
                  <a:pt x="1729404" y="3395743"/>
                  <a:pt x="1652082" y="3384207"/>
                  <a:pt x="1573035" y="3379848"/>
                </a:cubicBezTo>
                <a:cubicBezTo>
                  <a:pt x="1540699" y="3378064"/>
                  <a:pt x="1504049" y="3394223"/>
                  <a:pt x="1482204" y="3363931"/>
                </a:cubicBezTo>
                <a:cubicBezTo>
                  <a:pt x="1478108" y="3358251"/>
                  <a:pt x="1464239" y="3362940"/>
                  <a:pt x="1456190" y="3366132"/>
                </a:cubicBezTo>
                <a:cubicBezTo>
                  <a:pt x="1418678" y="3385880"/>
                  <a:pt x="1381024" y="3391075"/>
                  <a:pt x="1348183" y="3383811"/>
                </a:cubicBezTo>
                <a:cubicBezTo>
                  <a:pt x="1313978" y="3374652"/>
                  <a:pt x="1265543" y="3379253"/>
                  <a:pt x="1267701" y="3324831"/>
                </a:cubicBezTo>
                <a:cubicBezTo>
                  <a:pt x="1269282" y="3303100"/>
                  <a:pt x="1269139" y="3288548"/>
                  <a:pt x="1289188" y="3273292"/>
                </a:cubicBezTo>
                <a:cubicBezTo>
                  <a:pt x="1331515" y="3241084"/>
                  <a:pt x="1380668" y="3218342"/>
                  <a:pt x="1428960" y="3199187"/>
                </a:cubicBezTo>
                <a:cubicBezTo>
                  <a:pt x="1432983" y="3197592"/>
                  <a:pt x="1438032" y="3197416"/>
                  <a:pt x="1442227" y="3196056"/>
                </a:cubicBezTo>
                <a:lnTo>
                  <a:pt x="1445679" y="3191720"/>
                </a:lnTo>
                <a:lnTo>
                  <a:pt x="1445034" y="3191673"/>
                </a:lnTo>
                <a:cubicBezTo>
                  <a:pt x="1405956" y="3197200"/>
                  <a:pt x="1365008" y="3200923"/>
                  <a:pt x="1324417" y="3200665"/>
                </a:cubicBezTo>
                <a:cubicBezTo>
                  <a:pt x="1305053" y="3201438"/>
                  <a:pt x="1286247" y="3201666"/>
                  <a:pt x="1267398" y="3202392"/>
                </a:cubicBezTo>
                <a:lnTo>
                  <a:pt x="1214319" y="3206761"/>
                </a:lnTo>
                <a:lnTo>
                  <a:pt x="1214209" y="3206736"/>
                </a:lnTo>
                <a:cubicBezTo>
                  <a:pt x="1214209" y="3206736"/>
                  <a:pt x="1214209" y="3206736"/>
                  <a:pt x="1210114" y="3207107"/>
                </a:cubicBezTo>
                <a:lnTo>
                  <a:pt x="1214319" y="3206761"/>
                </a:lnTo>
                <a:lnTo>
                  <a:pt x="1220174" y="3208166"/>
                </a:lnTo>
                <a:cubicBezTo>
                  <a:pt x="1217949" y="3210344"/>
                  <a:pt x="1215725" y="3212519"/>
                  <a:pt x="1209760" y="3211087"/>
                </a:cubicBezTo>
                <a:cubicBezTo>
                  <a:pt x="1209760" y="3211087"/>
                  <a:pt x="1205665" y="3211459"/>
                  <a:pt x="1205665" y="3211459"/>
                </a:cubicBezTo>
                <a:cubicBezTo>
                  <a:pt x="1203440" y="3213634"/>
                  <a:pt x="1205310" y="3215440"/>
                  <a:pt x="1207534" y="3213264"/>
                </a:cubicBezTo>
                <a:cubicBezTo>
                  <a:pt x="1235843" y="3214639"/>
                  <a:pt x="1279017" y="3208740"/>
                  <a:pt x="1313290" y="3211548"/>
                </a:cubicBezTo>
                <a:cubicBezTo>
                  <a:pt x="1314805" y="3217332"/>
                  <a:pt x="1318901" y="3216959"/>
                  <a:pt x="1308485" y="3219881"/>
                </a:cubicBezTo>
                <a:cubicBezTo>
                  <a:pt x="1304746" y="3216271"/>
                  <a:pt x="1292461" y="3217389"/>
                  <a:pt x="1280178" y="3218505"/>
                </a:cubicBezTo>
                <a:cubicBezTo>
                  <a:pt x="1279469" y="3226467"/>
                  <a:pt x="1253739" y="3218934"/>
                  <a:pt x="1235489" y="3218620"/>
                </a:cubicBezTo>
                <a:cubicBezTo>
                  <a:pt x="1186706" y="3219105"/>
                  <a:pt x="1133473" y="3223945"/>
                  <a:pt x="1083175" y="3218645"/>
                </a:cubicBezTo>
                <a:cubicBezTo>
                  <a:pt x="1077211" y="3217216"/>
                  <a:pt x="1075340" y="3215410"/>
                  <a:pt x="1069375" y="3213979"/>
                </a:cubicBezTo>
                <a:cubicBezTo>
                  <a:pt x="1053351" y="3211487"/>
                  <a:pt x="1018722" y="3212661"/>
                  <a:pt x="1009019" y="3207620"/>
                </a:cubicBezTo>
                <a:cubicBezTo>
                  <a:pt x="1008663" y="3211601"/>
                  <a:pt x="1006438" y="3213777"/>
                  <a:pt x="998602" y="3210541"/>
                </a:cubicBezTo>
                <a:cubicBezTo>
                  <a:pt x="994509" y="3210913"/>
                  <a:pt x="972873" y="3203008"/>
                  <a:pt x="970648" y="3205185"/>
                </a:cubicBezTo>
                <a:cubicBezTo>
                  <a:pt x="974743" y="3204813"/>
                  <a:pt x="972518" y="3206991"/>
                  <a:pt x="974390" y="3208794"/>
                </a:cubicBezTo>
                <a:lnTo>
                  <a:pt x="953013" y="3204770"/>
                </a:lnTo>
                <a:lnTo>
                  <a:pt x="951205" y="3195164"/>
                </a:lnTo>
                <a:lnTo>
                  <a:pt x="963168" y="3197969"/>
                </a:lnTo>
                <a:cubicBezTo>
                  <a:pt x="978613" y="3195577"/>
                  <a:pt x="994257" y="3196624"/>
                  <a:pt x="1010883" y="3198073"/>
                </a:cubicBezTo>
                <a:lnTo>
                  <a:pt x="1056013" y="3200204"/>
                </a:lnTo>
                <a:lnTo>
                  <a:pt x="1062250" y="3202782"/>
                </a:lnTo>
                <a:cubicBezTo>
                  <a:pt x="1062250" y="3202782"/>
                  <a:pt x="1062250" y="3202782"/>
                  <a:pt x="1064475" y="3200605"/>
                </a:cubicBezTo>
                <a:lnTo>
                  <a:pt x="1056013" y="3200204"/>
                </a:lnTo>
                <a:lnTo>
                  <a:pt x="1054414" y="3199545"/>
                </a:lnTo>
                <a:cubicBezTo>
                  <a:pt x="1054770" y="3195564"/>
                  <a:pt x="1058864" y="3195191"/>
                  <a:pt x="1060734" y="3196997"/>
                </a:cubicBezTo>
                <a:cubicBezTo>
                  <a:pt x="1062960" y="3194819"/>
                  <a:pt x="1062960" y="3194819"/>
                  <a:pt x="1062960" y="3194819"/>
                </a:cubicBezTo>
                <a:lnTo>
                  <a:pt x="1040760" y="3191137"/>
                </a:lnTo>
                <a:lnTo>
                  <a:pt x="1026684" y="3191548"/>
                </a:lnTo>
                <a:cubicBezTo>
                  <a:pt x="1010083" y="3192450"/>
                  <a:pt x="991616" y="3185979"/>
                  <a:pt x="975878" y="3183291"/>
                </a:cubicBezTo>
                <a:lnTo>
                  <a:pt x="974273" y="3182734"/>
                </a:lnTo>
                <a:lnTo>
                  <a:pt x="954526" y="3180986"/>
                </a:lnTo>
                <a:lnTo>
                  <a:pt x="948161" y="3179000"/>
                </a:lnTo>
                <a:lnTo>
                  <a:pt x="945673" y="3165770"/>
                </a:lnTo>
                <a:lnTo>
                  <a:pt x="960667" y="3168194"/>
                </a:lnTo>
                <a:lnTo>
                  <a:pt x="960859" y="3162465"/>
                </a:lnTo>
                <a:cubicBezTo>
                  <a:pt x="964812" y="3153594"/>
                  <a:pt x="956260" y="3151303"/>
                  <a:pt x="951302" y="3149213"/>
                </a:cubicBezTo>
                <a:cubicBezTo>
                  <a:pt x="919324" y="3138358"/>
                  <a:pt x="917816" y="3121913"/>
                  <a:pt x="942681" y="3094195"/>
                </a:cubicBezTo>
                <a:cubicBezTo>
                  <a:pt x="944909" y="3092500"/>
                  <a:pt x="947998" y="3087216"/>
                  <a:pt x="946634" y="3085324"/>
                </a:cubicBezTo>
                <a:cubicBezTo>
                  <a:pt x="939880" y="3037681"/>
                  <a:pt x="982494" y="3034577"/>
                  <a:pt x="1011956" y="3018021"/>
                </a:cubicBezTo>
                <a:cubicBezTo>
                  <a:pt x="1017778" y="3016524"/>
                  <a:pt x="1023598" y="3015028"/>
                  <a:pt x="1029420" y="3013530"/>
                </a:cubicBezTo>
                <a:cubicBezTo>
                  <a:pt x="1073256" y="2997767"/>
                  <a:pt x="1081160" y="2980022"/>
                  <a:pt x="1059314" y="2949729"/>
                </a:cubicBezTo>
                <a:cubicBezTo>
                  <a:pt x="1057949" y="2947836"/>
                  <a:pt x="1056584" y="2945942"/>
                  <a:pt x="1054356" y="2947638"/>
                </a:cubicBezTo>
                <a:cubicBezTo>
                  <a:pt x="1019936" y="2962103"/>
                  <a:pt x="998450" y="2922739"/>
                  <a:pt x="960938" y="2942485"/>
                </a:cubicBezTo>
                <a:cubicBezTo>
                  <a:pt x="935929" y="2955651"/>
                  <a:pt x="914372" y="2954462"/>
                  <a:pt x="894897" y="2937026"/>
                </a:cubicBezTo>
                <a:cubicBezTo>
                  <a:pt x="895688" y="2971612"/>
                  <a:pt x="880597" y="2988961"/>
                  <a:pt x="842581" y="3003227"/>
                </a:cubicBezTo>
                <a:cubicBezTo>
                  <a:pt x="836761" y="3004724"/>
                  <a:pt x="828713" y="3007916"/>
                  <a:pt x="826844" y="3000541"/>
                </a:cubicBezTo>
                <a:cubicBezTo>
                  <a:pt x="824976" y="2993165"/>
                  <a:pt x="833025" y="2989973"/>
                  <a:pt x="838845" y="2988476"/>
                </a:cubicBezTo>
                <a:cubicBezTo>
                  <a:pt x="846894" y="2985283"/>
                  <a:pt x="854942" y="2982092"/>
                  <a:pt x="861123" y="2971525"/>
                </a:cubicBezTo>
                <a:cubicBezTo>
                  <a:pt x="854296" y="2962058"/>
                  <a:pt x="844019" y="2966945"/>
                  <a:pt x="837336" y="2972031"/>
                </a:cubicBezTo>
                <a:cubicBezTo>
                  <a:pt x="812832" y="2990677"/>
                  <a:pt x="782865" y="3001751"/>
                  <a:pt x="755629" y="3016612"/>
                </a:cubicBezTo>
                <a:cubicBezTo>
                  <a:pt x="722572" y="3032969"/>
                  <a:pt x="694331" y="3036866"/>
                  <a:pt x="670761" y="3013749"/>
                </a:cubicBezTo>
                <a:cubicBezTo>
                  <a:pt x="664438" y="3009766"/>
                  <a:pt x="660343" y="3004085"/>
                  <a:pt x="650067" y="3008972"/>
                </a:cubicBezTo>
                <a:cubicBezTo>
                  <a:pt x="625921" y="3018549"/>
                  <a:pt x="610543" y="3006792"/>
                  <a:pt x="597393" y="2993341"/>
                </a:cubicBezTo>
                <a:cubicBezTo>
                  <a:pt x="590566" y="2983874"/>
                  <a:pt x="616869" y="2919875"/>
                  <a:pt x="631600" y="2911598"/>
                </a:cubicBezTo>
                <a:cubicBezTo>
                  <a:pt x="693258" y="2882273"/>
                  <a:pt x="754915" y="2852949"/>
                  <a:pt x="816572" y="2823624"/>
                </a:cubicBezTo>
                <a:cubicBezTo>
                  <a:pt x="832670" y="2817239"/>
                  <a:pt x="847042" y="2818032"/>
                  <a:pt x="850779" y="2832782"/>
                </a:cubicBezTo>
                <a:cubicBezTo>
                  <a:pt x="855880" y="2849426"/>
                  <a:pt x="838419" y="2853917"/>
                  <a:pt x="825914" y="2860500"/>
                </a:cubicBezTo>
                <a:cubicBezTo>
                  <a:pt x="817002" y="2867281"/>
                  <a:pt x="803996" y="2868381"/>
                  <a:pt x="791994" y="2880446"/>
                </a:cubicBezTo>
                <a:cubicBezTo>
                  <a:pt x="847255" y="2885312"/>
                  <a:pt x="893319" y="2867853"/>
                  <a:pt x="944699" y="2843417"/>
                </a:cubicBezTo>
                <a:cubicBezTo>
                  <a:pt x="922137" y="2831265"/>
                  <a:pt x="905177" y="2841236"/>
                  <a:pt x="885487" y="2847423"/>
                </a:cubicBezTo>
                <a:cubicBezTo>
                  <a:pt x="877438" y="2850616"/>
                  <a:pt x="870252" y="2850219"/>
                  <a:pt x="867020" y="2840950"/>
                </a:cubicBezTo>
                <a:cubicBezTo>
                  <a:pt x="863785" y="2831681"/>
                  <a:pt x="864145" y="2822611"/>
                  <a:pt x="871691" y="2813937"/>
                </a:cubicBezTo>
                <a:cubicBezTo>
                  <a:pt x="881464" y="2803568"/>
                  <a:pt x="885559" y="2809247"/>
                  <a:pt x="889655" y="2814928"/>
                </a:cubicBezTo>
                <a:cubicBezTo>
                  <a:pt x="902303" y="2822897"/>
                  <a:pt x="908987" y="2817812"/>
                  <a:pt x="915166" y="2807244"/>
                </a:cubicBezTo>
                <a:cubicBezTo>
                  <a:pt x="924796" y="2782322"/>
                  <a:pt x="944487" y="2776136"/>
                  <a:pt x="965038" y="2766362"/>
                </a:cubicBezTo>
                <a:cubicBezTo>
                  <a:pt x="977543" y="2759779"/>
                  <a:pt x="982502" y="2761870"/>
                  <a:pt x="984872" y="2774728"/>
                </a:cubicBezTo>
                <a:cubicBezTo>
                  <a:pt x="987243" y="2787585"/>
                  <a:pt x="1002837" y="2775718"/>
                  <a:pt x="1002837" y="2775718"/>
                </a:cubicBezTo>
                <a:cubicBezTo>
                  <a:pt x="997593" y="2744522"/>
                  <a:pt x="1031152" y="2733647"/>
                  <a:pt x="1041285" y="2714207"/>
                </a:cubicBezTo>
                <a:cubicBezTo>
                  <a:pt x="1042146" y="2710619"/>
                  <a:pt x="1042146" y="2710619"/>
                  <a:pt x="1040781" y="2708725"/>
                </a:cubicBezTo>
                <a:cubicBezTo>
                  <a:pt x="1025907" y="2702450"/>
                  <a:pt x="1025187" y="2720592"/>
                  <a:pt x="1014912" y="2725479"/>
                </a:cubicBezTo>
                <a:cubicBezTo>
                  <a:pt x="1006000" y="2732259"/>
                  <a:pt x="998815" y="2731864"/>
                  <a:pt x="994719" y="2726183"/>
                </a:cubicBezTo>
                <a:cubicBezTo>
                  <a:pt x="990621" y="2720503"/>
                  <a:pt x="993713" y="2715220"/>
                  <a:pt x="1000396" y="2710134"/>
                </a:cubicBezTo>
                <a:cubicBezTo>
                  <a:pt x="1024398" y="2686004"/>
                  <a:pt x="1055730" y="2676824"/>
                  <a:pt x="1090511" y="2653290"/>
                </a:cubicBezTo>
                <a:cubicBezTo>
                  <a:pt x="1053718" y="2654897"/>
                  <a:pt x="1026339" y="2655205"/>
                  <a:pt x="1006004" y="2641357"/>
                </a:cubicBezTo>
                <a:cubicBezTo>
                  <a:pt x="1001045" y="2639265"/>
                  <a:pt x="992996" y="2642458"/>
                  <a:pt x="989906" y="2647743"/>
                </a:cubicBezTo>
                <a:cubicBezTo>
                  <a:pt x="967268" y="2673764"/>
                  <a:pt x="941615" y="2666895"/>
                  <a:pt x="916966" y="2670990"/>
                </a:cubicBezTo>
                <a:cubicBezTo>
                  <a:pt x="864580" y="2684463"/>
                  <a:pt x="833680" y="2646398"/>
                  <a:pt x="783881" y="2649106"/>
                </a:cubicBezTo>
                <a:cubicBezTo>
                  <a:pt x="765053" y="2651704"/>
                  <a:pt x="759951" y="2635060"/>
                  <a:pt x="772313" y="2613926"/>
                </a:cubicBezTo>
                <a:cubicBezTo>
                  <a:pt x="790854" y="2582223"/>
                  <a:pt x="799478" y="2546338"/>
                  <a:pt x="841948" y="2528681"/>
                </a:cubicBezTo>
                <a:cubicBezTo>
                  <a:pt x="856679" y="2520404"/>
                  <a:pt x="861853" y="2498873"/>
                  <a:pt x="867532" y="2482824"/>
                </a:cubicBezTo>
                <a:cubicBezTo>
                  <a:pt x="875797" y="2456008"/>
                  <a:pt x="890025" y="2442248"/>
                  <a:pt x="918267" y="2438351"/>
                </a:cubicBezTo>
                <a:cubicBezTo>
                  <a:pt x="935729" y="2433861"/>
                  <a:pt x="960376" y="2429766"/>
                  <a:pt x="963323" y="2409930"/>
                </a:cubicBezTo>
                <a:cubicBezTo>
                  <a:pt x="965768" y="2384612"/>
                  <a:pt x="945072" y="2379834"/>
                  <a:pt x="923514" y="2378646"/>
                </a:cubicBezTo>
                <a:cubicBezTo>
                  <a:pt x="874073" y="2372284"/>
                  <a:pt x="824634" y="2365921"/>
                  <a:pt x="781375" y="2348990"/>
                </a:cubicBezTo>
                <a:cubicBezTo>
                  <a:pt x="766499" y="2342717"/>
                  <a:pt x="761038" y="2335143"/>
                  <a:pt x="773901" y="2319490"/>
                </a:cubicBezTo>
                <a:cubicBezTo>
                  <a:pt x="780584" y="2314405"/>
                  <a:pt x="783675" y="2309121"/>
                  <a:pt x="781806" y="2301746"/>
                </a:cubicBezTo>
                <a:cubicBezTo>
                  <a:pt x="776059" y="2265068"/>
                  <a:pt x="808110" y="2237746"/>
                  <a:pt x="841452" y="2250493"/>
                </a:cubicBezTo>
                <a:cubicBezTo>
                  <a:pt x="879754" y="2265331"/>
                  <a:pt x="925098" y="2266015"/>
                  <a:pt x="959447" y="2289725"/>
                </a:cubicBezTo>
                <a:cubicBezTo>
                  <a:pt x="967135" y="2295603"/>
                  <a:pt x="976549" y="2294305"/>
                  <a:pt x="987688" y="2285828"/>
                </a:cubicBezTo>
                <a:cubicBezTo>
                  <a:pt x="1009103" y="2272465"/>
                  <a:pt x="1026708" y="2282526"/>
                  <a:pt x="1026492" y="2306149"/>
                </a:cubicBezTo>
                <a:cubicBezTo>
                  <a:pt x="1028360" y="2313525"/>
                  <a:pt x="1028000" y="2322595"/>
                  <a:pt x="1037416" y="2321295"/>
                </a:cubicBezTo>
                <a:cubicBezTo>
                  <a:pt x="1048194" y="2321890"/>
                  <a:pt x="1049919" y="2314714"/>
                  <a:pt x="1051644" y="2307537"/>
                </a:cubicBezTo>
                <a:cubicBezTo>
                  <a:pt x="1053730" y="2291289"/>
                  <a:pt x="1061777" y="2288096"/>
                  <a:pt x="1073059" y="2294172"/>
                </a:cubicBezTo>
                <a:cubicBezTo>
                  <a:pt x="1101442" y="2304828"/>
                  <a:pt x="1086425" y="2284002"/>
                  <a:pt x="1090378" y="2275129"/>
                </a:cubicBezTo>
                <a:cubicBezTo>
                  <a:pt x="1109707" y="2278014"/>
                  <a:pt x="1125948" y="2286181"/>
                  <a:pt x="1147867" y="2278300"/>
                </a:cubicBezTo>
                <a:cubicBezTo>
                  <a:pt x="1158143" y="2273413"/>
                  <a:pt x="1177473" y="2276296"/>
                  <a:pt x="1178191" y="2258155"/>
                </a:cubicBezTo>
                <a:cubicBezTo>
                  <a:pt x="1180276" y="2241908"/>
                  <a:pt x="1178264" y="2219981"/>
                  <a:pt x="1158934" y="2217097"/>
                </a:cubicBezTo>
                <a:cubicBezTo>
                  <a:pt x="1133783" y="2215709"/>
                  <a:pt x="1110715" y="2198075"/>
                  <a:pt x="1095481" y="2200871"/>
                </a:cubicBezTo>
                <a:cubicBezTo>
                  <a:pt x="1052508" y="2213046"/>
                  <a:pt x="1023118" y="2191427"/>
                  <a:pt x="984098" y="2194728"/>
                </a:cubicBezTo>
                <a:cubicBezTo>
                  <a:pt x="935664" y="2199330"/>
                  <a:pt x="896357" y="2173527"/>
                  <a:pt x="847921" y="2178129"/>
                </a:cubicBezTo>
                <a:cubicBezTo>
                  <a:pt x="840737" y="2177732"/>
                  <a:pt x="835274" y="2170158"/>
                  <a:pt x="831179" y="2164478"/>
                </a:cubicBezTo>
                <a:lnTo>
                  <a:pt x="824054" y="2158409"/>
                </a:lnTo>
                <a:lnTo>
                  <a:pt x="805283" y="2158979"/>
                </a:lnTo>
                <a:lnTo>
                  <a:pt x="800207" y="2164589"/>
                </a:lnTo>
                <a:lnTo>
                  <a:pt x="790819" y="2169211"/>
                </a:lnTo>
                <a:lnTo>
                  <a:pt x="821552" y="2169032"/>
                </a:lnTo>
                <a:cubicBezTo>
                  <a:pt x="823066" y="2174816"/>
                  <a:pt x="827161" y="2174443"/>
                  <a:pt x="816747" y="2177365"/>
                </a:cubicBezTo>
                <a:cubicBezTo>
                  <a:pt x="813007" y="2173755"/>
                  <a:pt x="800722" y="2174875"/>
                  <a:pt x="788439" y="2175990"/>
                </a:cubicBezTo>
                <a:cubicBezTo>
                  <a:pt x="787728" y="2183951"/>
                  <a:pt x="762000" y="2176418"/>
                  <a:pt x="743751" y="2176105"/>
                </a:cubicBezTo>
                <a:cubicBezTo>
                  <a:pt x="694968" y="2176589"/>
                  <a:pt x="641735" y="2181429"/>
                  <a:pt x="591435" y="2176130"/>
                </a:cubicBezTo>
                <a:cubicBezTo>
                  <a:pt x="585471" y="2174698"/>
                  <a:pt x="583602" y="2172894"/>
                  <a:pt x="577637" y="2171463"/>
                </a:cubicBezTo>
                <a:cubicBezTo>
                  <a:pt x="561613" y="2168970"/>
                  <a:pt x="526984" y="2170144"/>
                  <a:pt x="517278" y="2165103"/>
                </a:cubicBezTo>
                <a:cubicBezTo>
                  <a:pt x="516924" y="2169084"/>
                  <a:pt x="514700" y="2171261"/>
                  <a:pt x="506865" y="2168026"/>
                </a:cubicBezTo>
                <a:cubicBezTo>
                  <a:pt x="502770" y="2168398"/>
                  <a:pt x="481133" y="2160493"/>
                  <a:pt x="478909" y="2162670"/>
                </a:cubicBezTo>
                <a:cubicBezTo>
                  <a:pt x="483005" y="2162298"/>
                  <a:pt x="480779" y="2164474"/>
                  <a:pt x="482650" y="2166278"/>
                </a:cubicBezTo>
                <a:lnTo>
                  <a:pt x="461274" y="2162254"/>
                </a:lnTo>
                <a:lnTo>
                  <a:pt x="459466" y="2152648"/>
                </a:lnTo>
                <a:lnTo>
                  <a:pt x="471429" y="2155453"/>
                </a:lnTo>
                <a:cubicBezTo>
                  <a:pt x="486874" y="2153061"/>
                  <a:pt x="502517" y="2154107"/>
                  <a:pt x="519144" y="2155558"/>
                </a:cubicBezTo>
                <a:lnTo>
                  <a:pt x="564274" y="2157690"/>
                </a:lnTo>
                <a:lnTo>
                  <a:pt x="570512" y="2160265"/>
                </a:lnTo>
                <a:cubicBezTo>
                  <a:pt x="570512" y="2160265"/>
                  <a:pt x="570512" y="2160265"/>
                  <a:pt x="572736" y="2158088"/>
                </a:cubicBezTo>
                <a:lnTo>
                  <a:pt x="564274" y="2157690"/>
                </a:lnTo>
                <a:lnTo>
                  <a:pt x="562675" y="2157029"/>
                </a:lnTo>
                <a:cubicBezTo>
                  <a:pt x="563032" y="2153049"/>
                  <a:pt x="567124" y="2152675"/>
                  <a:pt x="568995" y="2154480"/>
                </a:cubicBezTo>
                <a:cubicBezTo>
                  <a:pt x="571222" y="2152303"/>
                  <a:pt x="571222" y="2152303"/>
                  <a:pt x="571222" y="2152303"/>
                </a:cubicBezTo>
                <a:cubicBezTo>
                  <a:pt x="537301" y="2145517"/>
                  <a:pt x="495193" y="2139473"/>
                  <a:pt x="462787" y="2138471"/>
                </a:cubicBezTo>
                <a:lnTo>
                  <a:pt x="456423" y="2136486"/>
                </a:lnTo>
                <a:lnTo>
                  <a:pt x="453934" y="2123254"/>
                </a:lnTo>
                <a:lnTo>
                  <a:pt x="487698" y="2128714"/>
                </a:lnTo>
                <a:lnTo>
                  <a:pt x="451396" y="2116263"/>
                </a:lnTo>
                <a:cubicBezTo>
                  <a:pt x="443707" y="2110385"/>
                  <a:pt x="432927" y="2109791"/>
                  <a:pt x="420783" y="2107303"/>
                </a:cubicBezTo>
                <a:cubicBezTo>
                  <a:pt x="424232" y="2092950"/>
                  <a:pt x="435372" y="2084473"/>
                  <a:pt x="437456" y="2068226"/>
                </a:cubicBezTo>
                <a:cubicBezTo>
                  <a:pt x="438535" y="2041015"/>
                  <a:pt x="469221" y="2011801"/>
                  <a:pt x="501054" y="2008102"/>
                </a:cubicBezTo>
                <a:cubicBezTo>
                  <a:pt x="524842" y="2007595"/>
                  <a:pt x="548267" y="2016159"/>
                  <a:pt x="572772" y="1997512"/>
                </a:cubicBezTo>
                <a:cubicBezTo>
                  <a:pt x="581683" y="1990732"/>
                  <a:pt x="588511" y="2000198"/>
                  <a:pt x="594833" y="2004183"/>
                </a:cubicBezTo>
                <a:cubicBezTo>
                  <a:pt x="609349" y="2019528"/>
                  <a:pt x="630906" y="2020717"/>
                  <a:pt x="652464" y="2021906"/>
                </a:cubicBezTo>
                <a:cubicBezTo>
                  <a:pt x="670430" y="2022895"/>
                  <a:pt x="679845" y="2021597"/>
                  <a:pt x="682791" y="2001762"/>
                </a:cubicBezTo>
                <a:cubicBezTo>
                  <a:pt x="684515" y="1994584"/>
                  <a:pt x="689833" y="1987605"/>
                  <a:pt x="697020" y="1988002"/>
                </a:cubicBezTo>
                <a:cubicBezTo>
                  <a:pt x="710026" y="1986901"/>
                  <a:pt x="707439" y="1997667"/>
                  <a:pt x="705714" y="2004843"/>
                </a:cubicBezTo>
                <a:cubicBezTo>
                  <a:pt x="703270" y="2030162"/>
                  <a:pt x="717642" y="2030954"/>
                  <a:pt x="737331" y="2024768"/>
                </a:cubicBezTo>
                <a:cubicBezTo>
                  <a:pt x="789720" y="2011295"/>
                  <a:pt x="841243" y="2001410"/>
                  <a:pt x="891546" y="2004183"/>
                </a:cubicBezTo>
                <a:cubicBezTo>
                  <a:pt x="915332" y="2003677"/>
                  <a:pt x="933873" y="1971976"/>
                  <a:pt x="959168" y="1987914"/>
                </a:cubicBezTo>
                <a:cubicBezTo>
                  <a:pt x="960533" y="1989807"/>
                  <a:pt x="966714" y="1979241"/>
                  <a:pt x="967575" y="1975652"/>
                </a:cubicBezTo>
                <a:cubicBezTo>
                  <a:pt x="971025" y="1961297"/>
                  <a:pt x="965564" y="1953724"/>
                  <a:pt x="955647" y="1949541"/>
                </a:cubicBezTo>
                <a:cubicBezTo>
                  <a:pt x="949323" y="1945556"/>
                  <a:pt x="938041" y="1939481"/>
                  <a:pt x="933227" y="1951941"/>
                </a:cubicBezTo>
                <a:cubicBezTo>
                  <a:pt x="921728" y="1969487"/>
                  <a:pt x="910447" y="1963410"/>
                  <a:pt x="896075" y="1962618"/>
                </a:cubicBezTo>
                <a:cubicBezTo>
                  <a:pt x="852455" y="1954759"/>
                  <a:pt x="813650" y="1934439"/>
                  <a:pt x="764354" y="1942629"/>
                </a:cubicBezTo>
                <a:cubicBezTo>
                  <a:pt x="749120" y="1945424"/>
                  <a:pt x="748114" y="1934461"/>
                  <a:pt x="744880" y="1925191"/>
                </a:cubicBezTo>
                <a:cubicBezTo>
                  <a:pt x="742869" y="1903264"/>
                  <a:pt x="729359" y="1898883"/>
                  <a:pt x="706938" y="1901282"/>
                </a:cubicBezTo>
                <a:cubicBezTo>
                  <a:pt x="671512" y="1904783"/>
                  <a:pt x="661956" y="1891530"/>
                  <a:pt x="677764" y="1856040"/>
                </a:cubicBezTo>
                <a:cubicBezTo>
                  <a:pt x="683441" y="1839991"/>
                  <a:pt x="673165" y="1844879"/>
                  <a:pt x="668207" y="1842787"/>
                </a:cubicBezTo>
                <a:lnTo>
                  <a:pt x="627706" y="1837462"/>
                </a:lnTo>
                <a:lnTo>
                  <a:pt x="613040" y="1836751"/>
                </a:lnTo>
                <a:cubicBezTo>
                  <a:pt x="612329" y="1844712"/>
                  <a:pt x="586601" y="1837178"/>
                  <a:pt x="568352" y="1836864"/>
                </a:cubicBezTo>
                <a:cubicBezTo>
                  <a:pt x="519569" y="1837352"/>
                  <a:pt x="466336" y="1842190"/>
                  <a:pt x="416036" y="1836890"/>
                </a:cubicBezTo>
                <a:cubicBezTo>
                  <a:pt x="410072" y="1835460"/>
                  <a:pt x="408203" y="1833655"/>
                  <a:pt x="402237" y="1832223"/>
                </a:cubicBezTo>
                <a:cubicBezTo>
                  <a:pt x="386213" y="1829732"/>
                  <a:pt x="351585" y="1830906"/>
                  <a:pt x="341880" y="1825865"/>
                </a:cubicBezTo>
                <a:cubicBezTo>
                  <a:pt x="341524" y="1829845"/>
                  <a:pt x="339301" y="1832022"/>
                  <a:pt x="331465" y="1828786"/>
                </a:cubicBezTo>
                <a:cubicBezTo>
                  <a:pt x="327369" y="1829158"/>
                  <a:pt x="305735" y="1821255"/>
                  <a:pt x="303511" y="1823430"/>
                </a:cubicBezTo>
                <a:cubicBezTo>
                  <a:pt x="307606" y="1823058"/>
                  <a:pt x="305380" y="1825235"/>
                  <a:pt x="307250" y="1827039"/>
                </a:cubicBezTo>
                <a:lnTo>
                  <a:pt x="285875" y="1823013"/>
                </a:lnTo>
                <a:lnTo>
                  <a:pt x="284067" y="1813408"/>
                </a:lnTo>
                <a:lnTo>
                  <a:pt x="296030" y="1816213"/>
                </a:lnTo>
                <a:cubicBezTo>
                  <a:pt x="311475" y="1813823"/>
                  <a:pt x="327119" y="1814867"/>
                  <a:pt x="343745" y="1816319"/>
                </a:cubicBezTo>
                <a:lnTo>
                  <a:pt x="388875" y="1818450"/>
                </a:lnTo>
                <a:lnTo>
                  <a:pt x="395112" y="1821026"/>
                </a:lnTo>
                <a:cubicBezTo>
                  <a:pt x="395112" y="1821026"/>
                  <a:pt x="395112" y="1821026"/>
                  <a:pt x="397336" y="1818850"/>
                </a:cubicBezTo>
                <a:lnTo>
                  <a:pt x="388875" y="1818450"/>
                </a:lnTo>
                <a:lnTo>
                  <a:pt x="387277" y="1817788"/>
                </a:lnTo>
                <a:cubicBezTo>
                  <a:pt x="387632" y="1813807"/>
                  <a:pt x="391727" y="1813436"/>
                  <a:pt x="393597" y="1815242"/>
                </a:cubicBezTo>
                <a:lnTo>
                  <a:pt x="395172" y="1813701"/>
                </a:lnTo>
                <a:lnTo>
                  <a:pt x="374800" y="1813881"/>
                </a:lnTo>
                <a:cubicBezTo>
                  <a:pt x="327733" y="1820375"/>
                  <a:pt x="284472" y="1803445"/>
                  <a:pt x="239487" y="1793693"/>
                </a:cubicBezTo>
                <a:cubicBezTo>
                  <a:pt x="223750" y="1791006"/>
                  <a:pt x="216563" y="1790610"/>
                  <a:pt x="201832" y="1798888"/>
                </a:cubicBezTo>
                <a:cubicBezTo>
                  <a:pt x="185735" y="1805271"/>
                  <a:pt x="159003" y="1825614"/>
                  <a:pt x="159075" y="1787440"/>
                </a:cubicBezTo>
                <a:cubicBezTo>
                  <a:pt x="159434" y="1778369"/>
                  <a:pt x="147291" y="1775881"/>
                  <a:pt x="141972" y="1782861"/>
                </a:cubicBezTo>
                <a:cubicBezTo>
                  <a:pt x="117611" y="1816059"/>
                  <a:pt x="94544" y="1798425"/>
                  <a:pt x="70758" y="1798930"/>
                </a:cubicBezTo>
                <a:cubicBezTo>
                  <a:pt x="52793" y="1797941"/>
                  <a:pt x="37055" y="1795255"/>
                  <a:pt x="21319" y="1792568"/>
                </a:cubicBezTo>
                <a:cubicBezTo>
                  <a:pt x="-5701" y="1783806"/>
                  <a:pt x="-6708" y="1772843"/>
                  <a:pt x="16433" y="1752303"/>
                </a:cubicBezTo>
                <a:cubicBezTo>
                  <a:pt x="21750" y="1745323"/>
                  <a:pt x="27571" y="1743826"/>
                  <a:pt x="27931" y="1734756"/>
                </a:cubicBezTo>
                <a:cubicBezTo>
                  <a:pt x="24051" y="1705452"/>
                  <a:pt x="39501" y="1679035"/>
                  <a:pt x="71336" y="1675336"/>
                </a:cubicBezTo>
                <a:lnTo>
                  <a:pt x="98670" y="1671478"/>
                </a:lnTo>
                <a:lnTo>
                  <a:pt x="98376" y="1668059"/>
                </a:lnTo>
                <a:lnTo>
                  <a:pt x="105525" y="1670510"/>
                </a:lnTo>
                <a:lnTo>
                  <a:pt x="119568" y="1668529"/>
                </a:lnTo>
                <a:lnTo>
                  <a:pt x="108416" y="1665265"/>
                </a:lnTo>
                <a:lnTo>
                  <a:pt x="107568" y="1655377"/>
                </a:lnTo>
                <a:lnTo>
                  <a:pt x="119011" y="1659300"/>
                </a:lnTo>
                <a:lnTo>
                  <a:pt x="134767" y="1660795"/>
                </a:lnTo>
                <a:lnTo>
                  <a:pt x="134690" y="1659892"/>
                </a:lnTo>
                <a:lnTo>
                  <a:pt x="102986" y="1654005"/>
                </a:lnTo>
                <a:lnTo>
                  <a:pt x="96944" y="1651418"/>
                </a:lnTo>
                <a:lnTo>
                  <a:pt x="95774" y="1637796"/>
                </a:lnTo>
                <a:lnTo>
                  <a:pt x="116816" y="1643350"/>
                </a:lnTo>
                <a:lnTo>
                  <a:pt x="116759" y="1642692"/>
                </a:lnTo>
                <a:lnTo>
                  <a:pt x="118376" y="1643247"/>
                </a:lnTo>
                <a:lnTo>
                  <a:pt x="118252" y="1642721"/>
                </a:lnTo>
                <a:lnTo>
                  <a:pt x="130406" y="1645039"/>
                </a:lnTo>
                <a:lnTo>
                  <a:pt x="131904" y="1644984"/>
                </a:lnTo>
                <a:lnTo>
                  <a:pt x="112178" y="1641321"/>
                </a:lnTo>
                <a:lnTo>
                  <a:pt x="106137" y="1638734"/>
                </a:lnTo>
                <a:lnTo>
                  <a:pt x="104965" y="1625114"/>
                </a:lnTo>
                <a:lnTo>
                  <a:pt x="132322" y="1632334"/>
                </a:lnTo>
                <a:lnTo>
                  <a:pt x="132176" y="1630646"/>
                </a:lnTo>
                <a:lnTo>
                  <a:pt x="121368" y="1628640"/>
                </a:lnTo>
                <a:lnTo>
                  <a:pt x="121118" y="1628532"/>
                </a:lnTo>
                <a:lnTo>
                  <a:pt x="121016" y="1628527"/>
                </a:lnTo>
                <a:lnTo>
                  <a:pt x="114528" y="1626805"/>
                </a:lnTo>
                <a:lnTo>
                  <a:pt x="111479" y="1613775"/>
                </a:lnTo>
                <a:lnTo>
                  <a:pt x="114302" y="1614114"/>
                </a:lnTo>
                <a:lnTo>
                  <a:pt x="114158" y="1612431"/>
                </a:lnTo>
                <a:lnTo>
                  <a:pt x="125732" y="1615486"/>
                </a:lnTo>
                <a:lnTo>
                  <a:pt x="167814" y="1620536"/>
                </a:lnTo>
                <a:cubicBezTo>
                  <a:pt x="198779" y="1623442"/>
                  <a:pt x="227278" y="1624699"/>
                  <a:pt x="255920" y="1622983"/>
                </a:cubicBezTo>
                <a:cubicBezTo>
                  <a:pt x="274107" y="1626548"/>
                  <a:pt x="300503" y="1629057"/>
                  <a:pt x="316924" y="1626946"/>
                </a:cubicBezTo>
                <a:cubicBezTo>
                  <a:pt x="304995" y="1620604"/>
                  <a:pt x="321418" y="1618490"/>
                  <a:pt x="319658" y="1612811"/>
                </a:cubicBezTo>
                <a:cubicBezTo>
                  <a:pt x="327867" y="1611755"/>
                  <a:pt x="327673" y="1615718"/>
                  <a:pt x="337840" y="1616378"/>
                </a:cubicBezTo>
                <a:cubicBezTo>
                  <a:pt x="352113" y="1616511"/>
                  <a:pt x="321418" y="1618490"/>
                  <a:pt x="335496" y="1622588"/>
                </a:cubicBezTo>
                <a:cubicBezTo>
                  <a:pt x="374211" y="1623512"/>
                  <a:pt x="405100" y="1617568"/>
                  <a:pt x="443622" y="1622457"/>
                </a:cubicBezTo>
                <a:cubicBezTo>
                  <a:pt x="458280" y="1614663"/>
                  <a:pt x="480766" y="1613739"/>
                  <a:pt x="501294" y="1611096"/>
                </a:cubicBezTo>
                <a:lnTo>
                  <a:pt x="545079" y="1606819"/>
                </a:lnTo>
                <a:lnTo>
                  <a:pt x="540040" y="1606288"/>
                </a:lnTo>
                <a:cubicBezTo>
                  <a:pt x="491258" y="1606775"/>
                  <a:pt x="438025" y="1611613"/>
                  <a:pt x="387726" y="1606316"/>
                </a:cubicBezTo>
                <a:cubicBezTo>
                  <a:pt x="381762" y="1604884"/>
                  <a:pt x="379891" y="1603079"/>
                  <a:pt x="373926" y="1601648"/>
                </a:cubicBezTo>
                <a:cubicBezTo>
                  <a:pt x="357902" y="1599157"/>
                  <a:pt x="323274" y="1600328"/>
                  <a:pt x="313569" y="1595289"/>
                </a:cubicBezTo>
                <a:cubicBezTo>
                  <a:pt x="313215" y="1599270"/>
                  <a:pt x="310990" y="1601447"/>
                  <a:pt x="303154" y="1598210"/>
                </a:cubicBezTo>
                <a:cubicBezTo>
                  <a:pt x="299060" y="1598581"/>
                  <a:pt x="277425" y="1590678"/>
                  <a:pt x="275200" y="1592855"/>
                </a:cubicBezTo>
                <a:cubicBezTo>
                  <a:pt x="279295" y="1592483"/>
                  <a:pt x="277071" y="1594659"/>
                  <a:pt x="278942" y="1596463"/>
                </a:cubicBezTo>
                <a:lnTo>
                  <a:pt x="257563" y="1592438"/>
                </a:lnTo>
                <a:lnTo>
                  <a:pt x="256652" y="1587595"/>
                </a:lnTo>
                <a:lnTo>
                  <a:pt x="254203" y="1586536"/>
                </a:lnTo>
                <a:cubicBezTo>
                  <a:pt x="251758" y="1584044"/>
                  <a:pt x="250290" y="1580213"/>
                  <a:pt x="250344" y="1574307"/>
                </a:cubicBezTo>
                <a:lnTo>
                  <a:pt x="252604" y="1566080"/>
                </a:lnTo>
                <a:lnTo>
                  <a:pt x="250225" y="1553439"/>
                </a:lnTo>
                <a:lnTo>
                  <a:pt x="259984" y="1555017"/>
                </a:lnTo>
                <a:lnTo>
                  <a:pt x="263756" y="1551639"/>
                </a:lnTo>
                <a:cubicBezTo>
                  <a:pt x="271401" y="1547289"/>
                  <a:pt x="281030" y="1545093"/>
                  <a:pt x="289079" y="1541900"/>
                </a:cubicBezTo>
                <a:cubicBezTo>
                  <a:pt x="311859" y="1530430"/>
                  <a:pt x="336508" y="1526336"/>
                  <a:pt x="359431" y="1529417"/>
                </a:cubicBezTo>
                <a:cubicBezTo>
                  <a:pt x="414189" y="1528801"/>
                  <a:pt x="469666" y="1510044"/>
                  <a:pt x="523057" y="1507535"/>
                </a:cubicBezTo>
                <a:cubicBezTo>
                  <a:pt x="539657" y="1506632"/>
                  <a:pt x="547061" y="1483406"/>
                  <a:pt x="566750" y="1477219"/>
                </a:cubicBezTo>
                <a:cubicBezTo>
                  <a:pt x="585076" y="1469139"/>
                  <a:pt x="600669" y="1457273"/>
                  <a:pt x="590106" y="1433056"/>
                </a:cubicBezTo>
                <a:cubicBezTo>
                  <a:pt x="584142" y="1420001"/>
                  <a:pt x="602467" y="1411921"/>
                  <a:pt x="616335" y="1407232"/>
                </a:cubicBezTo>
                <a:cubicBezTo>
                  <a:pt x="627977" y="1404238"/>
                  <a:pt x="636528" y="1406527"/>
                  <a:pt x="635306" y="1419186"/>
                </a:cubicBezTo>
                <a:cubicBezTo>
                  <a:pt x="633581" y="1426363"/>
                  <a:pt x="630994" y="1437129"/>
                  <a:pt x="645367" y="1437922"/>
                </a:cubicBezTo>
                <a:cubicBezTo>
                  <a:pt x="644002" y="1436029"/>
                  <a:pt x="647092" y="1430745"/>
                  <a:pt x="647092" y="1430745"/>
                </a:cubicBezTo>
                <a:cubicBezTo>
                  <a:pt x="653345" y="1382003"/>
                  <a:pt x="672531" y="1370334"/>
                  <a:pt x="712199" y="1387065"/>
                </a:cubicBezTo>
                <a:cubicBezTo>
                  <a:pt x="725708" y="1391447"/>
                  <a:pt x="733541" y="1411876"/>
                  <a:pt x="748273" y="1403600"/>
                </a:cubicBezTo>
                <a:cubicBezTo>
                  <a:pt x="777737" y="1387044"/>
                  <a:pt x="812660" y="1378062"/>
                  <a:pt x="836663" y="1353933"/>
                </a:cubicBezTo>
                <a:cubicBezTo>
                  <a:pt x="846436" y="1343563"/>
                  <a:pt x="852616" y="1332995"/>
                  <a:pt x="866989" y="1333789"/>
                </a:cubicBezTo>
                <a:cubicBezTo>
                  <a:pt x="890774" y="1333283"/>
                  <a:pt x="885673" y="1316639"/>
                  <a:pt x="882438" y="1307369"/>
                </a:cubicBezTo>
                <a:cubicBezTo>
                  <a:pt x="877337" y="1290726"/>
                  <a:pt x="834723" y="1293830"/>
                  <a:pt x="821860" y="1309483"/>
                </a:cubicBezTo>
                <a:cubicBezTo>
                  <a:pt x="813451" y="1321746"/>
                  <a:pt x="806770" y="1326831"/>
                  <a:pt x="792399" y="1326039"/>
                </a:cubicBezTo>
                <a:cubicBezTo>
                  <a:pt x="778024" y="1325245"/>
                  <a:pt x="754598" y="1316683"/>
                  <a:pt x="759844" y="1347878"/>
                </a:cubicBezTo>
                <a:cubicBezTo>
                  <a:pt x="760347" y="1353360"/>
                  <a:pt x="754526" y="1354857"/>
                  <a:pt x="748705" y="1356353"/>
                </a:cubicBezTo>
                <a:cubicBezTo>
                  <a:pt x="726643" y="1349683"/>
                  <a:pt x="742095" y="1323264"/>
                  <a:pt x="728944" y="1309814"/>
                </a:cubicBezTo>
                <a:cubicBezTo>
                  <a:pt x="723483" y="1302240"/>
                  <a:pt x="738718" y="1299444"/>
                  <a:pt x="748994" y="1294557"/>
                </a:cubicBezTo>
                <a:cubicBezTo>
                  <a:pt x="769546" y="1284782"/>
                  <a:pt x="796063" y="1288062"/>
                  <a:pt x="809286" y="1263339"/>
                </a:cubicBezTo>
                <a:cubicBezTo>
                  <a:pt x="810149" y="1259750"/>
                  <a:pt x="815969" y="1258253"/>
                  <a:pt x="819562" y="1258451"/>
                </a:cubicBezTo>
                <a:cubicBezTo>
                  <a:pt x="855349" y="1268606"/>
                  <a:pt x="888508" y="1242823"/>
                  <a:pt x="921982" y="1229585"/>
                </a:cubicBezTo>
                <a:lnTo>
                  <a:pt x="929728" y="1227915"/>
                </a:lnTo>
                <a:lnTo>
                  <a:pt x="925621" y="1210325"/>
                </a:lnTo>
                <a:cubicBezTo>
                  <a:pt x="925980" y="1201255"/>
                  <a:pt x="913837" y="1198767"/>
                  <a:pt x="908518" y="1205747"/>
                </a:cubicBezTo>
                <a:cubicBezTo>
                  <a:pt x="884157" y="1238945"/>
                  <a:pt x="861090" y="1221312"/>
                  <a:pt x="837305" y="1221817"/>
                </a:cubicBezTo>
                <a:cubicBezTo>
                  <a:pt x="819340" y="1220828"/>
                  <a:pt x="803600" y="1218141"/>
                  <a:pt x="787863" y="1215455"/>
                </a:cubicBezTo>
                <a:cubicBezTo>
                  <a:pt x="760846" y="1206694"/>
                  <a:pt x="759838" y="1195729"/>
                  <a:pt x="782978" y="1175189"/>
                </a:cubicBezTo>
                <a:cubicBezTo>
                  <a:pt x="788295" y="1168210"/>
                  <a:pt x="794117" y="1166713"/>
                  <a:pt x="794476" y="1157642"/>
                </a:cubicBezTo>
                <a:cubicBezTo>
                  <a:pt x="790597" y="1128339"/>
                  <a:pt x="806047" y="1101921"/>
                  <a:pt x="837882" y="1098223"/>
                </a:cubicBezTo>
                <a:cubicBezTo>
                  <a:pt x="893000" y="1088535"/>
                  <a:pt x="948117" y="1078849"/>
                  <a:pt x="999425" y="1092587"/>
                </a:cubicBezTo>
                <a:cubicBezTo>
                  <a:pt x="1012936" y="1096968"/>
                  <a:pt x="1026444" y="1101348"/>
                  <a:pt x="1040313" y="1096660"/>
                </a:cubicBezTo>
                <a:cubicBezTo>
                  <a:pt x="1072759" y="1086632"/>
                  <a:pt x="1105367" y="1081613"/>
                  <a:pt x="1137606" y="1079072"/>
                </a:cubicBezTo>
                <a:lnTo>
                  <a:pt x="1227964" y="1076496"/>
                </a:lnTo>
                <a:lnTo>
                  <a:pt x="1249943" y="1065838"/>
                </a:lnTo>
                <a:lnTo>
                  <a:pt x="1309464" y="1056332"/>
                </a:lnTo>
                <a:lnTo>
                  <a:pt x="1324813" y="1041445"/>
                </a:lnTo>
                <a:cubicBezTo>
                  <a:pt x="1334585" y="1031076"/>
                  <a:pt x="1349820" y="1028279"/>
                  <a:pt x="1364192" y="1029073"/>
                </a:cubicBezTo>
                <a:cubicBezTo>
                  <a:pt x="1369150" y="1031165"/>
                  <a:pt x="1374971" y="1029668"/>
                  <a:pt x="1376697" y="1022492"/>
                </a:cubicBezTo>
                <a:lnTo>
                  <a:pt x="1374086" y="1018871"/>
                </a:lnTo>
                <a:lnTo>
                  <a:pt x="1368783" y="1020123"/>
                </a:lnTo>
                <a:lnTo>
                  <a:pt x="1357249" y="1012701"/>
                </a:lnTo>
                <a:lnTo>
                  <a:pt x="1308357" y="1011449"/>
                </a:lnTo>
                <a:cubicBezTo>
                  <a:pt x="1288254" y="1009885"/>
                  <a:pt x="1268582" y="1006528"/>
                  <a:pt x="1249431" y="999109"/>
                </a:cubicBezTo>
                <a:cubicBezTo>
                  <a:pt x="1185546" y="1030129"/>
                  <a:pt x="1126909" y="1001443"/>
                  <a:pt x="1063743" y="1014320"/>
                </a:cubicBezTo>
                <a:cubicBezTo>
                  <a:pt x="1060151" y="1014123"/>
                  <a:pt x="1057923" y="1015819"/>
                  <a:pt x="1054329" y="1015621"/>
                </a:cubicBezTo>
                <a:cubicBezTo>
                  <a:pt x="1040820" y="1011239"/>
                  <a:pt x="1016674" y="1020817"/>
                  <a:pt x="1016890" y="997194"/>
                </a:cubicBezTo>
                <a:cubicBezTo>
                  <a:pt x="1016998" y="985382"/>
                  <a:pt x="1022658" y="978876"/>
                  <a:pt x="1030303" y="974526"/>
                </a:cubicBezTo>
                <a:lnTo>
                  <a:pt x="1041319" y="970287"/>
                </a:lnTo>
                <a:lnTo>
                  <a:pt x="1039762" y="962377"/>
                </a:lnTo>
                <a:lnTo>
                  <a:pt x="1081063" y="954417"/>
                </a:lnTo>
                <a:cubicBezTo>
                  <a:pt x="1084216" y="953122"/>
                  <a:pt x="1087923" y="951278"/>
                  <a:pt x="1091866" y="949657"/>
                </a:cubicBezTo>
                <a:lnTo>
                  <a:pt x="1100931" y="947123"/>
                </a:lnTo>
                <a:lnTo>
                  <a:pt x="1101206" y="947262"/>
                </a:lnTo>
                <a:cubicBezTo>
                  <a:pt x="1101955" y="947435"/>
                  <a:pt x="1102979" y="947334"/>
                  <a:pt x="1104084" y="946240"/>
                </a:cubicBezTo>
                <a:lnTo>
                  <a:pt x="1100931" y="947123"/>
                </a:lnTo>
                <a:lnTo>
                  <a:pt x="1099989" y="946641"/>
                </a:lnTo>
                <a:cubicBezTo>
                  <a:pt x="1098882" y="947738"/>
                  <a:pt x="1097857" y="947837"/>
                  <a:pt x="1097386" y="947390"/>
                </a:cubicBezTo>
                <a:lnTo>
                  <a:pt x="1097695" y="946292"/>
                </a:lnTo>
                <a:lnTo>
                  <a:pt x="1217579" y="923745"/>
                </a:lnTo>
                <a:lnTo>
                  <a:pt x="1219461" y="927034"/>
                </a:lnTo>
                <a:cubicBezTo>
                  <a:pt x="1254449" y="921631"/>
                  <a:pt x="1274935" y="919621"/>
                  <a:pt x="1309924" y="914217"/>
                </a:cubicBezTo>
                <a:lnTo>
                  <a:pt x="1314002" y="914479"/>
                </a:lnTo>
                <a:lnTo>
                  <a:pt x="1333297" y="900107"/>
                </a:lnTo>
                <a:cubicBezTo>
                  <a:pt x="1351620" y="892026"/>
                  <a:pt x="1367215" y="880160"/>
                  <a:pt x="1356653" y="855943"/>
                </a:cubicBezTo>
                <a:cubicBezTo>
                  <a:pt x="1350688" y="842887"/>
                  <a:pt x="1369012" y="834807"/>
                  <a:pt x="1382881" y="830119"/>
                </a:cubicBezTo>
                <a:cubicBezTo>
                  <a:pt x="1394523" y="827125"/>
                  <a:pt x="1403074" y="829413"/>
                  <a:pt x="1401853" y="842072"/>
                </a:cubicBezTo>
                <a:cubicBezTo>
                  <a:pt x="1400127" y="849249"/>
                  <a:pt x="1397540" y="860015"/>
                  <a:pt x="1411912" y="860809"/>
                </a:cubicBezTo>
                <a:cubicBezTo>
                  <a:pt x="1410548" y="858915"/>
                  <a:pt x="1413637" y="853631"/>
                  <a:pt x="1413637" y="853631"/>
                </a:cubicBezTo>
                <a:cubicBezTo>
                  <a:pt x="1419890" y="804889"/>
                  <a:pt x="1439078" y="793220"/>
                  <a:pt x="1478745" y="809951"/>
                </a:cubicBezTo>
                <a:cubicBezTo>
                  <a:pt x="1492254" y="814334"/>
                  <a:pt x="1500087" y="834763"/>
                  <a:pt x="1514818" y="826486"/>
                </a:cubicBezTo>
                <a:cubicBezTo>
                  <a:pt x="1544283" y="809930"/>
                  <a:pt x="1579207" y="800948"/>
                  <a:pt x="1603208" y="776819"/>
                </a:cubicBezTo>
                <a:cubicBezTo>
                  <a:pt x="1612982" y="766450"/>
                  <a:pt x="1619164" y="755883"/>
                  <a:pt x="1633534" y="756675"/>
                </a:cubicBezTo>
                <a:cubicBezTo>
                  <a:pt x="1657321" y="756169"/>
                  <a:pt x="1652218" y="739525"/>
                  <a:pt x="1648985" y="730255"/>
                </a:cubicBezTo>
                <a:cubicBezTo>
                  <a:pt x="1643884" y="713613"/>
                  <a:pt x="1601270" y="716717"/>
                  <a:pt x="1588406" y="732369"/>
                </a:cubicBezTo>
                <a:cubicBezTo>
                  <a:pt x="1579998" y="744632"/>
                  <a:pt x="1573315" y="749718"/>
                  <a:pt x="1558943" y="748927"/>
                </a:cubicBezTo>
                <a:cubicBezTo>
                  <a:pt x="1544570" y="748132"/>
                  <a:pt x="1521144" y="739570"/>
                  <a:pt x="1526389" y="770765"/>
                </a:cubicBezTo>
                <a:cubicBezTo>
                  <a:pt x="1526892" y="776248"/>
                  <a:pt x="1521072" y="777743"/>
                  <a:pt x="1515251" y="779240"/>
                </a:cubicBezTo>
                <a:cubicBezTo>
                  <a:pt x="1493189" y="772569"/>
                  <a:pt x="1508641" y="746150"/>
                  <a:pt x="1495491" y="732700"/>
                </a:cubicBezTo>
                <a:cubicBezTo>
                  <a:pt x="1490029" y="725126"/>
                  <a:pt x="1505263" y="722330"/>
                  <a:pt x="1515541" y="717442"/>
                </a:cubicBezTo>
                <a:cubicBezTo>
                  <a:pt x="1536092" y="707668"/>
                  <a:pt x="1562609" y="710948"/>
                  <a:pt x="1575832" y="686226"/>
                </a:cubicBezTo>
                <a:cubicBezTo>
                  <a:pt x="1576695" y="682637"/>
                  <a:pt x="1582515" y="681140"/>
                  <a:pt x="1586108" y="681337"/>
                </a:cubicBezTo>
                <a:cubicBezTo>
                  <a:pt x="1633821" y="694878"/>
                  <a:pt x="1676869" y="644529"/>
                  <a:pt x="1722215" y="645211"/>
                </a:cubicBezTo>
                <a:cubicBezTo>
                  <a:pt x="1732993" y="645805"/>
                  <a:pt x="1743268" y="640917"/>
                  <a:pt x="1754047" y="641512"/>
                </a:cubicBezTo>
                <a:cubicBezTo>
                  <a:pt x="1785522" y="646885"/>
                  <a:pt x="1814627" y="639399"/>
                  <a:pt x="1845958" y="630219"/>
                </a:cubicBezTo>
                <a:cubicBezTo>
                  <a:pt x="1854006" y="627026"/>
                  <a:pt x="1861194" y="627423"/>
                  <a:pt x="1869241" y="624231"/>
                </a:cubicBezTo>
                <a:cubicBezTo>
                  <a:pt x="1884836" y="612364"/>
                  <a:pt x="1906824" y="657209"/>
                  <a:pt x="1920262" y="608863"/>
                </a:cubicBezTo>
                <a:cubicBezTo>
                  <a:pt x="1926802" y="589225"/>
                  <a:pt x="1948218" y="575862"/>
                  <a:pt x="1952890" y="548849"/>
                </a:cubicBezTo>
                <a:cubicBezTo>
                  <a:pt x="1958423" y="518247"/>
                  <a:pt x="1982427" y="494119"/>
                  <a:pt x="2016487" y="488725"/>
                </a:cubicBezTo>
                <a:cubicBezTo>
                  <a:pt x="2109260" y="473843"/>
                  <a:pt x="2202896" y="455371"/>
                  <a:pt x="2295811" y="455043"/>
                </a:cubicBezTo>
                <a:cubicBezTo>
                  <a:pt x="2326783" y="454931"/>
                  <a:pt x="2359121" y="456715"/>
                  <a:pt x="2390956" y="453016"/>
                </a:cubicBezTo>
                <a:cubicBezTo>
                  <a:pt x="2415604" y="448922"/>
                  <a:pt x="2439534" y="462966"/>
                  <a:pt x="2461593" y="469637"/>
                </a:cubicBezTo>
                <a:cubicBezTo>
                  <a:pt x="2471511" y="473821"/>
                  <a:pt x="2482290" y="474416"/>
                  <a:pt x="2494794" y="467832"/>
                </a:cubicBezTo>
                <a:cubicBezTo>
                  <a:pt x="2544450" y="450572"/>
                  <a:pt x="2592381" y="440489"/>
                  <a:pt x="2648865" y="432696"/>
                </a:cubicBezTo>
                <a:cubicBezTo>
                  <a:pt x="2640171" y="415854"/>
                  <a:pt x="2635067" y="399210"/>
                  <a:pt x="2627739" y="384263"/>
                </a:cubicBezTo>
                <a:cubicBezTo>
                  <a:pt x="2624505" y="374993"/>
                  <a:pt x="2616816" y="369115"/>
                  <a:pt x="2608767" y="372308"/>
                </a:cubicBezTo>
                <a:cubicBezTo>
                  <a:pt x="2567663" y="391856"/>
                  <a:pt x="2522032" y="362069"/>
                  <a:pt x="2481572" y="401653"/>
                </a:cubicBezTo>
                <a:cubicBezTo>
                  <a:pt x="2456782" y="391196"/>
                  <a:pt x="2415963" y="439850"/>
                  <a:pt x="2393974" y="395005"/>
                </a:cubicBezTo>
                <a:cubicBezTo>
                  <a:pt x="2388010" y="381949"/>
                  <a:pt x="2364368" y="397008"/>
                  <a:pt x="2348631" y="394323"/>
                </a:cubicBezTo>
                <a:cubicBezTo>
                  <a:pt x="2285681" y="383579"/>
                  <a:pt x="2223018" y="401940"/>
                  <a:pt x="2161864" y="436746"/>
                </a:cubicBezTo>
                <a:cubicBezTo>
                  <a:pt x="2141311" y="446521"/>
                  <a:pt x="2126939" y="445728"/>
                  <a:pt x="2116017" y="430581"/>
                </a:cubicBezTo>
                <a:cubicBezTo>
                  <a:pt x="2134559" y="398879"/>
                  <a:pt x="2163159" y="385913"/>
                  <a:pt x="2199448" y="378823"/>
                </a:cubicBezTo>
                <a:cubicBezTo>
                  <a:pt x="2221185" y="375478"/>
                  <a:pt x="2242762" y="367122"/>
                  <a:pt x="2264213" y="357396"/>
                </a:cubicBezTo>
                <a:lnTo>
                  <a:pt x="2295108" y="343086"/>
                </a:lnTo>
                <a:lnTo>
                  <a:pt x="2284378" y="343647"/>
                </a:lnTo>
                <a:cubicBezTo>
                  <a:pt x="2284378" y="343647"/>
                  <a:pt x="2284898" y="339654"/>
                  <a:pt x="2280820" y="339867"/>
                </a:cubicBezTo>
                <a:cubicBezTo>
                  <a:pt x="2255839" y="345141"/>
                  <a:pt x="2262212" y="342824"/>
                  <a:pt x="2241309" y="347883"/>
                </a:cubicBezTo>
                <a:cubicBezTo>
                  <a:pt x="2233154" y="348308"/>
                  <a:pt x="2224999" y="348734"/>
                  <a:pt x="2212767" y="349375"/>
                </a:cubicBezTo>
                <a:cubicBezTo>
                  <a:pt x="2188416" y="357587"/>
                  <a:pt x="2164137" y="361334"/>
                  <a:pt x="2138620" y="364900"/>
                </a:cubicBezTo>
                <a:lnTo>
                  <a:pt x="2104523" y="370926"/>
                </a:lnTo>
                <a:lnTo>
                  <a:pt x="2101417" y="349214"/>
                </a:lnTo>
                <a:lnTo>
                  <a:pt x="2142709" y="343124"/>
                </a:lnTo>
                <a:cubicBezTo>
                  <a:pt x="2145897" y="341965"/>
                  <a:pt x="2149659" y="340283"/>
                  <a:pt x="2153642" y="338835"/>
                </a:cubicBezTo>
                <a:lnTo>
                  <a:pt x="2162745" y="336706"/>
                </a:lnTo>
                <a:lnTo>
                  <a:pt x="2163010" y="336860"/>
                </a:lnTo>
                <a:cubicBezTo>
                  <a:pt x="2163744" y="337067"/>
                  <a:pt x="2164762" y="337015"/>
                  <a:pt x="2165911" y="335963"/>
                </a:cubicBezTo>
                <a:lnTo>
                  <a:pt x="2162745" y="336706"/>
                </a:lnTo>
                <a:lnTo>
                  <a:pt x="2161832" y="336175"/>
                </a:lnTo>
                <a:cubicBezTo>
                  <a:pt x="2160684" y="337227"/>
                  <a:pt x="2159666" y="337281"/>
                  <a:pt x="2159221" y="336809"/>
                </a:cubicBezTo>
                <a:lnTo>
                  <a:pt x="2159581" y="335716"/>
                </a:lnTo>
                <a:lnTo>
                  <a:pt x="2279415" y="318608"/>
                </a:lnTo>
                <a:lnTo>
                  <a:pt x="2281113" y="322008"/>
                </a:lnTo>
                <a:cubicBezTo>
                  <a:pt x="2316027" y="318200"/>
                  <a:pt x="2336415" y="317135"/>
                  <a:pt x="2371328" y="313327"/>
                </a:cubicBezTo>
                <a:lnTo>
                  <a:pt x="2371760" y="313376"/>
                </a:lnTo>
                <a:lnTo>
                  <a:pt x="2372463" y="313143"/>
                </a:lnTo>
                <a:lnTo>
                  <a:pt x="2407363" y="315606"/>
                </a:lnTo>
                <a:lnTo>
                  <a:pt x="2515299" y="311746"/>
                </a:lnTo>
                <a:lnTo>
                  <a:pt x="2546433" y="312026"/>
                </a:lnTo>
                <a:lnTo>
                  <a:pt x="2554345" y="309992"/>
                </a:lnTo>
                <a:cubicBezTo>
                  <a:pt x="2557426" y="309481"/>
                  <a:pt x="2560121" y="309630"/>
                  <a:pt x="2561484" y="311522"/>
                </a:cubicBezTo>
                <a:lnTo>
                  <a:pt x="2562510" y="312171"/>
                </a:lnTo>
                <a:lnTo>
                  <a:pt x="2571928" y="312256"/>
                </a:lnTo>
                <a:lnTo>
                  <a:pt x="2624762" y="309953"/>
                </a:lnTo>
                <a:lnTo>
                  <a:pt x="2624870" y="309984"/>
                </a:lnTo>
                <a:cubicBezTo>
                  <a:pt x="2624870" y="309984"/>
                  <a:pt x="2624870" y="309984"/>
                  <a:pt x="2628946" y="309770"/>
                </a:cubicBezTo>
                <a:lnTo>
                  <a:pt x="2624762" y="309953"/>
                </a:lnTo>
                <a:lnTo>
                  <a:pt x="2619011" y="308307"/>
                </a:lnTo>
                <a:cubicBezTo>
                  <a:pt x="2621309" y="306204"/>
                  <a:pt x="2623606" y="304102"/>
                  <a:pt x="2629463" y="305778"/>
                </a:cubicBezTo>
                <a:cubicBezTo>
                  <a:pt x="2629463" y="305778"/>
                  <a:pt x="2633541" y="305565"/>
                  <a:pt x="2633541" y="305565"/>
                </a:cubicBezTo>
                <a:cubicBezTo>
                  <a:pt x="2635838" y="303461"/>
                  <a:pt x="2634060" y="301573"/>
                  <a:pt x="2631761" y="303675"/>
                </a:cubicBezTo>
                <a:cubicBezTo>
                  <a:pt x="2603737" y="301174"/>
                  <a:pt x="2560667" y="305410"/>
                  <a:pt x="2526786" y="301232"/>
                </a:cubicBezTo>
                <a:cubicBezTo>
                  <a:pt x="2525525" y="295351"/>
                  <a:pt x="2521446" y="295564"/>
                  <a:pt x="2531899" y="293034"/>
                </a:cubicBezTo>
                <a:cubicBezTo>
                  <a:pt x="2535459" y="296814"/>
                  <a:pt x="2547690" y="296176"/>
                  <a:pt x="2559922" y="295535"/>
                </a:cubicBezTo>
                <a:cubicBezTo>
                  <a:pt x="2560958" y="287551"/>
                  <a:pt x="2586166" y="296146"/>
                  <a:pt x="2604255" y="297183"/>
                </a:cubicBezTo>
                <a:cubicBezTo>
                  <a:pt x="2628460" y="297900"/>
                  <a:pt x="2653814" y="297566"/>
                  <a:pt x="2679327" y="297966"/>
                </a:cubicBezTo>
                <a:lnTo>
                  <a:pt x="2749899" y="302790"/>
                </a:lnTo>
                <a:lnTo>
                  <a:pt x="2751767" y="301932"/>
                </a:lnTo>
                <a:cubicBezTo>
                  <a:pt x="2754982" y="301457"/>
                  <a:pt x="2757751" y="302007"/>
                  <a:pt x="2759866" y="303146"/>
                </a:cubicBezTo>
                <a:lnTo>
                  <a:pt x="2760483" y="305158"/>
                </a:lnTo>
                <a:lnTo>
                  <a:pt x="2768837" y="308403"/>
                </a:lnTo>
                <a:cubicBezTo>
                  <a:pt x="2784628" y="311544"/>
                  <a:pt x="2819026" y="311726"/>
                  <a:pt x="2828444" y="317184"/>
                </a:cubicBezTo>
                <a:cubicBezTo>
                  <a:pt x="2828961" y="313191"/>
                  <a:pt x="2831259" y="311088"/>
                  <a:pt x="2838894" y="314654"/>
                </a:cubicBezTo>
                <a:cubicBezTo>
                  <a:pt x="2842973" y="314439"/>
                  <a:pt x="2864104" y="323248"/>
                  <a:pt x="2866402" y="321145"/>
                </a:cubicBezTo>
                <a:cubicBezTo>
                  <a:pt x="2862323" y="321360"/>
                  <a:pt x="2864622" y="319258"/>
                  <a:pt x="2862844" y="317367"/>
                </a:cubicBezTo>
                <a:lnTo>
                  <a:pt x="2883877" y="322260"/>
                </a:lnTo>
                <a:lnTo>
                  <a:pt x="2884604" y="327335"/>
                </a:lnTo>
                <a:lnTo>
                  <a:pt x="2894514" y="324207"/>
                </a:lnTo>
                <a:cubicBezTo>
                  <a:pt x="2901638" y="323918"/>
                  <a:pt x="2909076" y="327056"/>
                  <a:pt x="2917196" y="331139"/>
                </a:cubicBezTo>
                <a:cubicBezTo>
                  <a:pt x="2929339" y="333627"/>
                  <a:pt x="2933219" y="362930"/>
                  <a:pt x="2959448" y="337105"/>
                </a:cubicBezTo>
                <a:cubicBezTo>
                  <a:pt x="2969222" y="326736"/>
                  <a:pt x="2996242" y="335498"/>
                  <a:pt x="2999547" y="306592"/>
                </a:cubicBezTo>
                <a:cubicBezTo>
                  <a:pt x="2999908" y="297522"/>
                  <a:pt x="3014280" y="298314"/>
                  <a:pt x="3021466" y="298711"/>
                </a:cubicBezTo>
                <a:cubicBezTo>
                  <a:pt x="3040796" y="301595"/>
                  <a:pt x="3056174" y="313350"/>
                  <a:pt x="3081182" y="300185"/>
                </a:cubicBezTo>
                <a:cubicBezTo>
                  <a:pt x="3091459" y="295297"/>
                  <a:pt x="3092464" y="306261"/>
                  <a:pt x="3092104" y="315332"/>
                </a:cubicBezTo>
                <a:cubicBezTo>
                  <a:pt x="3090523" y="337061"/>
                  <a:pt x="3090307" y="360684"/>
                  <a:pt x="3088725" y="382414"/>
                </a:cubicBezTo>
                <a:cubicBezTo>
                  <a:pt x="3087504" y="395072"/>
                  <a:pt x="3086281" y="407731"/>
                  <a:pt x="3096197" y="411913"/>
                </a:cubicBezTo>
                <a:cubicBezTo>
                  <a:pt x="3107479" y="417990"/>
                  <a:pt x="3115026" y="409316"/>
                  <a:pt x="3123938" y="402536"/>
                </a:cubicBezTo>
                <a:cubicBezTo>
                  <a:pt x="3138166" y="388775"/>
                  <a:pt x="3146716" y="391066"/>
                  <a:pt x="3161592" y="397341"/>
                </a:cubicBezTo>
                <a:cubicBezTo>
                  <a:pt x="3207581" y="418057"/>
                  <a:pt x="3261478" y="421029"/>
                  <a:pt x="3316091" y="405860"/>
                </a:cubicBezTo>
                <a:cubicBezTo>
                  <a:pt x="3339375" y="399873"/>
                  <a:pt x="3360932" y="401061"/>
                  <a:pt x="3381628" y="405838"/>
                </a:cubicBezTo>
                <a:cubicBezTo>
                  <a:pt x="3409512" y="411012"/>
                  <a:pt x="3442711" y="409208"/>
                  <a:pt x="3463909" y="419467"/>
                </a:cubicBezTo>
                <a:cubicBezTo>
                  <a:pt x="3497756" y="437696"/>
                  <a:pt x="3538501" y="427215"/>
                  <a:pt x="3572706" y="436374"/>
                </a:cubicBezTo>
                <a:cubicBezTo>
                  <a:pt x="3589809" y="440954"/>
                  <a:pt x="3606410" y="440051"/>
                  <a:pt x="3625236" y="437454"/>
                </a:cubicBezTo>
                <a:lnTo>
                  <a:pt x="3689348" y="436110"/>
                </a:lnTo>
                <a:lnTo>
                  <a:pt x="3686087" y="430685"/>
                </a:lnTo>
                <a:cubicBezTo>
                  <a:pt x="3680979" y="422500"/>
                  <a:pt x="3674584" y="409695"/>
                  <a:pt x="3688491" y="398728"/>
                </a:cubicBezTo>
                <a:cubicBezTo>
                  <a:pt x="3700510" y="391129"/>
                  <a:pt x="3709436" y="402876"/>
                  <a:pt x="3713901" y="408751"/>
                </a:cubicBezTo>
                <a:lnTo>
                  <a:pt x="3739884" y="438352"/>
                </a:lnTo>
                <a:lnTo>
                  <a:pt x="3822494" y="457422"/>
                </a:lnTo>
                <a:cubicBezTo>
                  <a:pt x="3827452" y="459513"/>
                  <a:pt x="3833775" y="463498"/>
                  <a:pt x="3837728" y="454627"/>
                </a:cubicBezTo>
                <a:cubicBezTo>
                  <a:pt x="3849586" y="428009"/>
                  <a:pt x="3870283" y="432787"/>
                  <a:pt x="3888247" y="433778"/>
                </a:cubicBezTo>
                <a:cubicBezTo>
                  <a:pt x="3929137" y="437850"/>
                  <a:pt x="3970241" y="418302"/>
                  <a:pt x="4014219" y="417090"/>
                </a:cubicBezTo>
                <a:cubicBezTo>
                  <a:pt x="4046988" y="371628"/>
                  <a:pt x="4058054" y="401325"/>
                  <a:pt x="4073073" y="422153"/>
                </a:cubicBezTo>
                <a:cubicBezTo>
                  <a:pt x="4077169" y="427834"/>
                  <a:pt x="4087086" y="432016"/>
                  <a:pt x="4096859" y="421647"/>
                </a:cubicBezTo>
                <a:cubicBezTo>
                  <a:pt x="4128909" y="394327"/>
                  <a:pt x="4155427" y="397607"/>
                  <a:pt x="4172815" y="431291"/>
                </a:cubicBezTo>
                <a:cubicBezTo>
                  <a:pt x="4175546" y="435077"/>
                  <a:pt x="4178277" y="438864"/>
                  <a:pt x="4185464" y="439261"/>
                </a:cubicBezTo>
                <a:cubicBezTo>
                  <a:pt x="4189056" y="439459"/>
                  <a:pt x="4193511" y="436066"/>
                  <a:pt x="4196602" y="430785"/>
                </a:cubicBezTo>
                <a:cubicBezTo>
                  <a:pt x="4203645" y="416627"/>
                  <a:pt x="4185752" y="377461"/>
                  <a:pt x="4230377" y="396286"/>
                </a:cubicBezTo>
                <a:cubicBezTo>
                  <a:pt x="4253375" y="361193"/>
                  <a:pt x="4290310" y="374138"/>
                  <a:pt x="4320635" y="353994"/>
                </a:cubicBezTo>
                <a:cubicBezTo>
                  <a:pt x="4335368" y="345716"/>
                  <a:pt x="4350602" y="342920"/>
                  <a:pt x="4369572" y="354874"/>
                </a:cubicBezTo>
                <a:cubicBezTo>
                  <a:pt x="4383586" y="364737"/>
                  <a:pt x="4411827" y="360841"/>
                  <a:pt x="4435613" y="360334"/>
                </a:cubicBezTo>
                <a:cubicBezTo>
                  <a:pt x="4447758" y="362822"/>
                  <a:pt x="4458537" y="363416"/>
                  <a:pt x="4467591" y="371188"/>
                </a:cubicBezTo>
                <a:cubicBezTo>
                  <a:pt x="4476645" y="378961"/>
                  <a:pt x="4490800" y="403374"/>
                  <a:pt x="4503881" y="364099"/>
                </a:cubicBezTo>
                <a:cubicBezTo>
                  <a:pt x="4514802" y="379246"/>
                  <a:pt x="4539884" y="327905"/>
                  <a:pt x="4544770" y="368172"/>
                </a:cubicBezTo>
                <a:cubicBezTo>
                  <a:pt x="4544770" y="368172"/>
                  <a:pt x="4546135" y="370064"/>
                  <a:pt x="4548363" y="368371"/>
                </a:cubicBezTo>
                <a:cubicBezTo>
                  <a:pt x="4560129" y="366747"/>
                  <a:pt x="4570253" y="369123"/>
                  <a:pt x="4579698" y="373252"/>
                </a:cubicBezTo>
                <a:lnTo>
                  <a:pt x="4589988" y="379059"/>
                </a:lnTo>
                <a:lnTo>
                  <a:pt x="4631283" y="362549"/>
                </a:lnTo>
                <a:cubicBezTo>
                  <a:pt x="4645673" y="359426"/>
                  <a:pt x="4660251" y="359212"/>
                  <a:pt x="4676042" y="362565"/>
                </a:cubicBezTo>
                <a:cubicBezTo>
                  <a:pt x="4716431" y="370935"/>
                  <a:pt x="4762302" y="346961"/>
                  <a:pt x="4805426" y="349913"/>
                </a:cubicBezTo>
                <a:cubicBezTo>
                  <a:pt x="4811198" y="348037"/>
                  <a:pt x="4819095" y="344336"/>
                  <a:pt x="4822131" y="347876"/>
                </a:cubicBezTo>
                <a:lnTo>
                  <a:pt x="4831336" y="352696"/>
                </a:lnTo>
                <a:lnTo>
                  <a:pt x="4835886" y="352637"/>
                </a:lnTo>
                <a:lnTo>
                  <a:pt x="4863441" y="355293"/>
                </a:lnTo>
                <a:lnTo>
                  <a:pt x="4903529" y="339513"/>
                </a:lnTo>
                <a:cubicBezTo>
                  <a:pt x="4933901" y="331899"/>
                  <a:pt x="4962450" y="335065"/>
                  <a:pt x="4990996" y="338232"/>
                </a:cubicBezTo>
                <a:cubicBezTo>
                  <a:pt x="4996159" y="339948"/>
                  <a:pt x="5000412" y="336300"/>
                  <a:pt x="5003147" y="330883"/>
                </a:cubicBezTo>
                <a:cubicBezTo>
                  <a:pt x="5018035" y="318119"/>
                  <a:pt x="5030786" y="328686"/>
                  <a:pt x="5025924" y="335927"/>
                </a:cubicBezTo>
                <a:cubicBezTo>
                  <a:pt x="5014372" y="361189"/>
                  <a:pt x="5033204" y="357329"/>
                  <a:pt x="5045655" y="358938"/>
                </a:cubicBezTo>
                <a:cubicBezTo>
                  <a:pt x="5069039" y="360388"/>
                  <a:pt x="5096378" y="349233"/>
                  <a:pt x="5117936" y="361463"/>
                </a:cubicBezTo>
                <a:cubicBezTo>
                  <a:pt x="5124616" y="364950"/>
                  <a:pt x="5134641" y="359426"/>
                  <a:pt x="5139503" y="352185"/>
                </a:cubicBezTo>
                <a:cubicBezTo>
                  <a:pt x="5151963" y="332286"/>
                  <a:pt x="5165932" y="335666"/>
                  <a:pt x="5182937" y="342587"/>
                </a:cubicBezTo>
                <a:cubicBezTo>
                  <a:pt x="5195388" y="344196"/>
                  <a:pt x="5201451" y="372785"/>
                  <a:pt x="5226062" y="345539"/>
                </a:cubicBezTo>
                <a:cubicBezTo>
                  <a:pt x="5235179" y="334651"/>
                  <a:pt x="5263116" y="341411"/>
                  <a:pt x="5264342" y="312715"/>
                </a:cubicBezTo>
                <a:cubicBezTo>
                  <a:pt x="5264042" y="303758"/>
                  <a:pt x="5278621" y="303544"/>
                  <a:pt x="5285910" y="303437"/>
                </a:cubicBezTo>
                <a:cubicBezTo>
                  <a:pt x="5305650" y="304940"/>
                  <a:pt x="5322045" y="315453"/>
                  <a:pt x="5346349" y="300758"/>
                </a:cubicBezTo>
                <a:cubicBezTo>
                  <a:pt x="5356374" y="295234"/>
                  <a:pt x="5358191" y="305962"/>
                  <a:pt x="5358491" y="314919"/>
                </a:cubicBezTo>
                <a:cubicBezTo>
                  <a:pt x="5358482" y="336428"/>
                  <a:pt x="5359991" y="359707"/>
                  <a:pt x="5359981" y="381215"/>
                </a:cubicBezTo>
                <a:cubicBezTo>
                  <a:pt x="5359673" y="393766"/>
                  <a:pt x="5359364" y="406318"/>
                  <a:pt x="5369688" y="409750"/>
                </a:cubicBezTo>
                <a:cubicBezTo>
                  <a:pt x="5381531" y="414955"/>
                  <a:pt x="5388520" y="405890"/>
                  <a:pt x="5397027" y="398596"/>
                </a:cubicBezTo>
                <a:cubicBezTo>
                  <a:pt x="5410395" y="384061"/>
                  <a:pt x="5419203" y="385724"/>
                  <a:pt x="5434689" y="390874"/>
                </a:cubicBezTo>
                <a:cubicBezTo>
                  <a:pt x="5482667" y="408095"/>
                  <a:pt x="5537335" y="407293"/>
                  <a:pt x="5591403" y="388576"/>
                </a:cubicBezTo>
                <a:cubicBezTo>
                  <a:pt x="5614488" y="381069"/>
                  <a:pt x="5636355" y="380748"/>
                  <a:pt x="5657613" y="384020"/>
                </a:cubicBezTo>
                <a:cubicBezTo>
                  <a:pt x="5686160" y="387187"/>
                  <a:pt x="5719570" y="383113"/>
                  <a:pt x="5741737" y="391749"/>
                </a:cubicBezTo>
                <a:cubicBezTo>
                  <a:pt x="5777264" y="407360"/>
                  <a:pt x="5817662" y="394221"/>
                  <a:pt x="5852889" y="400874"/>
                </a:cubicBezTo>
                <a:cubicBezTo>
                  <a:pt x="5870503" y="404201"/>
                  <a:pt x="5887208" y="402164"/>
                  <a:pt x="5906039" y="398303"/>
                </a:cubicBezTo>
                <a:cubicBezTo>
                  <a:pt x="5975594" y="384736"/>
                  <a:pt x="6042712" y="385544"/>
                  <a:pt x="6106787" y="404321"/>
                </a:cubicBezTo>
                <a:cubicBezTo>
                  <a:pt x="6111949" y="406037"/>
                  <a:pt x="6118629" y="409524"/>
                  <a:pt x="6121973" y="400514"/>
                </a:cubicBezTo>
                <a:cubicBezTo>
                  <a:pt x="6132007" y="373481"/>
                  <a:pt x="6153265" y="376754"/>
                  <a:pt x="6171487" y="376487"/>
                </a:cubicBezTo>
                <a:cubicBezTo>
                  <a:pt x="6213095" y="377669"/>
                  <a:pt x="6253193" y="355573"/>
                  <a:pt x="6297536" y="351338"/>
                </a:cubicBezTo>
                <a:cubicBezTo>
                  <a:pt x="6327319" y="304299"/>
                  <a:pt x="6340670" y="332782"/>
                  <a:pt x="6357366" y="352253"/>
                </a:cubicBezTo>
                <a:cubicBezTo>
                  <a:pt x="6361920" y="357564"/>
                  <a:pt x="6372244" y="360997"/>
                  <a:pt x="6381360" y="350109"/>
                </a:cubicBezTo>
                <a:cubicBezTo>
                  <a:pt x="6411743" y="320986"/>
                  <a:pt x="6438773" y="322381"/>
                  <a:pt x="6458804" y="354351"/>
                </a:cubicBezTo>
                <a:cubicBezTo>
                  <a:pt x="6461839" y="357891"/>
                  <a:pt x="6464874" y="361431"/>
                  <a:pt x="6472164" y="361324"/>
                </a:cubicBezTo>
                <a:cubicBezTo>
                  <a:pt x="6475808" y="361271"/>
                  <a:pt x="6480061" y="357624"/>
                  <a:pt x="6482797" y="352207"/>
                </a:cubicBezTo>
                <a:cubicBezTo>
                  <a:pt x="6488878" y="337779"/>
                  <a:pt x="6467937" y="300446"/>
                  <a:pt x="6514398" y="315896"/>
                </a:cubicBezTo>
                <a:cubicBezTo>
                  <a:pt x="6535065" y="279746"/>
                  <a:pt x="6573328" y="289939"/>
                  <a:pt x="6602494" y="268002"/>
                </a:cubicBezTo>
                <a:cubicBezTo>
                  <a:pt x="6616771" y="258831"/>
                  <a:pt x="6631957" y="255024"/>
                  <a:pt x="6651998" y="265484"/>
                </a:cubicBezTo>
                <a:cubicBezTo>
                  <a:pt x="6666877" y="274228"/>
                  <a:pt x="6695124" y="268437"/>
                  <a:pt x="6719117" y="266292"/>
                </a:cubicBezTo>
                <a:cubicBezTo>
                  <a:pt x="6731569" y="267902"/>
                  <a:pt x="6742502" y="267742"/>
                  <a:pt x="6752218" y="274770"/>
                </a:cubicBezTo>
                <a:cubicBezTo>
                  <a:pt x="6761934" y="281796"/>
                  <a:pt x="6778020" y="304861"/>
                  <a:pt x="6788362" y="265278"/>
                </a:cubicBezTo>
                <a:cubicBezTo>
                  <a:pt x="6800504" y="279439"/>
                  <a:pt x="6822090" y="227143"/>
                  <a:pt x="6829971" y="266459"/>
                </a:cubicBezTo>
                <a:cubicBezTo>
                  <a:pt x="6829971" y="266459"/>
                  <a:pt x="6831487" y="268230"/>
                  <a:pt x="6833614" y="266406"/>
                </a:cubicBezTo>
                <a:cubicBezTo>
                  <a:pt x="6880693" y="256754"/>
                  <a:pt x="6905877" y="311948"/>
                  <a:pt x="6961163" y="286045"/>
                </a:cubicBezTo>
                <a:cubicBezTo>
                  <a:pt x="6981212" y="274996"/>
                  <a:pt x="7005206" y="272852"/>
                  <a:pt x="7021311" y="252900"/>
                </a:cubicBezTo>
                <a:cubicBezTo>
                  <a:pt x="7032553" y="240188"/>
                  <a:pt x="7045613" y="238205"/>
                  <a:pt x="7058674" y="236221"/>
                </a:cubicBezTo>
                <a:cubicBezTo>
                  <a:pt x="7100890" y="233810"/>
                  <a:pt x="7145842" y="225981"/>
                  <a:pt x="7184714" y="232581"/>
                </a:cubicBezTo>
                <a:cubicBezTo>
                  <a:pt x="7207489" y="237624"/>
                  <a:pt x="7229056" y="228346"/>
                  <a:pt x="7250014" y="222661"/>
                </a:cubicBezTo>
                <a:cubicBezTo>
                  <a:pt x="7275226" y="213330"/>
                  <a:pt x="7298612" y="214779"/>
                  <a:pt x="7315916" y="230657"/>
                </a:cubicBezTo>
                <a:cubicBezTo>
                  <a:pt x="7350524" y="262413"/>
                  <a:pt x="7395167" y="267135"/>
                  <a:pt x="7446500" y="253836"/>
                </a:cubicBezTo>
                <a:cubicBezTo>
                  <a:pt x="7490542" y="240644"/>
                  <a:pt x="7514528" y="260008"/>
                  <a:pt x="7535777" y="284789"/>
                </a:cubicBezTo>
                <a:cubicBezTo>
                  <a:pt x="7547919" y="298950"/>
                  <a:pt x="7536967" y="342128"/>
                  <a:pt x="7522689" y="351299"/>
                </a:cubicBezTo>
                <a:lnTo>
                  <a:pt x="7513599" y="359920"/>
                </a:lnTo>
                <a:lnTo>
                  <a:pt x="7523776" y="363875"/>
                </a:lnTo>
                <a:cubicBezTo>
                  <a:pt x="7543155" y="360023"/>
                  <a:pt x="7523286" y="345662"/>
                  <a:pt x="7549701" y="346403"/>
                </a:cubicBezTo>
                <a:cubicBezTo>
                  <a:pt x="7575499" y="347600"/>
                  <a:pt x="7602592" y="373510"/>
                  <a:pt x="7622308" y="382241"/>
                </a:cubicBezTo>
                <a:lnTo>
                  <a:pt x="7628558" y="380998"/>
                </a:lnTo>
                <a:cubicBezTo>
                  <a:pt x="7635433" y="379631"/>
                  <a:pt x="7641844" y="384349"/>
                  <a:pt x="7655437" y="375654"/>
                </a:cubicBezTo>
                <a:cubicBezTo>
                  <a:pt x="7675305" y="390016"/>
                  <a:pt x="7694862" y="392787"/>
                  <a:pt x="7721446" y="399820"/>
                </a:cubicBezTo>
                <a:cubicBezTo>
                  <a:pt x="7733906" y="372373"/>
                  <a:pt x="7740664" y="390006"/>
                  <a:pt x="7739320" y="340002"/>
                </a:cubicBezTo>
                <a:cubicBezTo>
                  <a:pt x="7765246" y="322529"/>
                  <a:pt x="7770651" y="289825"/>
                  <a:pt x="7796576" y="272353"/>
                </a:cubicBezTo>
                <a:cubicBezTo>
                  <a:pt x="7815625" y="256247"/>
                  <a:pt x="7828753" y="253637"/>
                  <a:pt x="7854381" y="248542"/>
                </a:cubicBezTo>
                <a:lnTo>
                  <a:pt x="7853875" y="229667"/>
                </a:lnTo>
                <a:cubicBezTo>
                  <a:pt x="7868485" y="212111"/>
                  <a:pt x="7883731" y="194765"/>
                  <a:pt x="7898342" y="177210"/>
                </a:cubicBezTo>
                <a:cubicBezTo>
                  <a:pt x="7917552" y="167067"/>
                  <a:pt x="7930510" y="158166"/>
                  <a:pt x="7949728" y="148352"/>
                </a:cubicBezTo>
                <a:cubicBezTo>
                  <a:pt x="7975645" y="130547"/>
                  <a:pt x="7974978" y="105711"/>
                  <a:pt x="8014019" y="85297"/>
                </a:cubicBezTo>
                <a:cubicBezTo>
                  <a:pt x="8051037" y="65453"/>
                  <a:pt x="8089453" y="52365"/>
                  <a:pt x="8127706" y="44192"/>
                </a:cubicBezTo>
                <a:lnTo>
                  <a:pt x="8144130" y="41660"/>
                </a:lnTo>
                <a:lnTo>
                  <a:pt x="8142513" y="30336"/>
                </a:lnTo>
                <a:lnTo>
                  <a:pt x="8164499" y="27097"/>
                </a:lnTo>
                <a:cubicBezTo>
                  <a:pt x="8166197" y="26480"/>
                  <a:pt x="8168199" y="25584"/>
                  <a:pt x="8170321" y="24813"/>
                </a:cubicBezTo>
                <a:lnTo>
                  <a:pt x="8175168" y="23680"/>
                </a:lnTo>
                <a:lnTo>
                  <a:pt x="8175309" y="23763"/>
                </a:lnTo>
                <a:cubicBezTo>
                  <a:pt x="8175698" y="23874"/>
                  <a:pt x="8176242" y="23846"/>
                  <a:pt x="8176854" y="23285"/>
                </a:cubicBezTo>
                <a:lnTo>
                  <a:pt x="8175168" y="23680"/>
                </a:lnTo>
                <a:lnTo>
                  <a:pt x="8174682" y="23399"/>
                </a:lnTo>
                <a:cubicBezTo>
                  <a:pt x="8174071" y="23958"/>
                  <a:pt x="8173528" y="23987"/>
                  <a:pt x="8173293" y="23736"/>
                </a:cubicBezTo>
                <a:lnTo>
                  <a:pt x="8173484" y="23155"/>
                </a:lnTo>
                <a:lnTo>
                  <a:pt x="8237293" y="14054"/>
                </a:lnTo>
                <a:lnTo>
                  <a:pt x="8238198" y="15866"/>
                </a:lnTo>
                <a:cubicBezTo>
                  <a:pt x="8256790" y="13840"/>
                  <a:pt x="8267645" y="13274"/>
                  <a:pt x="8286236" y="11250"/>
                </a:cubicBezTo>
                <a:cubicBezTo>
                  <a:pt x="8291527" y="12029"/>
                  <a:pt x="8294645" y="12922"/>
                  <a:pt x="8298987" y="12696"/>
                </a:cubicBezTo>
                <a:cubicBezTo>
                  <a:pt x="8319750" y="10559"/>
                  <a:pt x="8341462" y="9427"/>
                  <a:pt x="8362897" y="10421"/>
                </a:cubicBezTo>
                <a:cubicBezTo>
                  <a:pt x="8373140" y="10415"/>
                  <a:pt x="8383080" y="10688"/>
                  <a:pt x="8393051" y="10697"/>
                </a:cubicBezTo>
                <a:lnTo>
                  <a:pt x="8421184" y="9474"/>
                </a:lnTo>
                <a:lnTo>
                  <a:pt x="8421241" y="9492"/>
                </a:lnTo>
                <a:cubicBezTo>
                  <a:pt x="8421241" y="9492"/>
                  <a:pt x="8421241" y="9492"/>
                  <a:pt x="8423412" y="9378"/>
                </a:cubicBezTo>
                <a:lnTo>
                  <a:pt x="8421184" y="9474"/>
                </a:lnTo>
                <a:lnTo>
                  <a:pt x="8418121" y="8598"/>
                </a:lnTo>
                <a:cubicBezTo>
                  <a:pt x="8419346" y="7478"/>
                  <a:pt x="8420569" y="6359"/>
                  <a:pt x="8423687" y="7252"/>
                </a:cubicBezTo>
                <a:cubicBezTo>
                  <a:pt x="8423687" y="7252"/>
                  <a:pt x="8425859" y="7138"/>
                  <a:pt x="8425859" y="7138"/>
                </a:cubicBezTo>
                <a:cubicBezTo>
                  <a:pt x="8427083" y="6020"/>
                  <a:pt x="8426134" y="5013"/>
                  <a:pt x="8424910" y="6133"/>
                </a:cubicBezTo>
                <a:cubicBezTo>
                  <a:pt x="8409989" y="4799"/>
                  <a:pt x="8387056" y="7049"/>
                  <a:pt x="8369014" y="4823"/>
                </a:cubicBezTo>
                <a:cubicBezTo>
                  <a:pt x="8368342" y="1690"/>
                  <a:pt x="8366172" y="1805"/>
                  <a:pt x="8371738" y="458"/>
                </a:cubicBezTo>
                <a:cubicBezTo>
                  <a:pt x="8373634" y="2470"/>
                  <a:pt x="8380147" y="2130"/>
                  <a:pt x="8386660" y="1792"/>
                </a:cubicBezTo>
                <a:cubicBezTo>
                  <a:pt x="8386936" y="-334"/>
                  <a:pt x="8390429" y="-253"/>
                  <a:pt x="8395058" y="43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7846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1"/>
            <a:ext cx="12192000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0266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542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26469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4166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1783890" y="4287302"/>
            <a:ext cx="999462" cy="1292409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rot="16200000" flipV="1">
            <a:off x="918437" y="3787571"/>
            <a:ext cx="999462" cy="1292409"/>
            <a:chOff x="5710110" y="861237"/>
            <a:chExt cx="2762761" cy="3572539"/>
          </a:xfrm>
        </p:grpSpPr>
        <p:sp>
          <p:nvSpPr>
            <p:cNvPr id="18" name="Isosceles Triangle 17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Isosceles Triangle 18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Isosceles Triangle 19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Isosceles Triangle 20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Isosceles Triangle 21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Isosceles Triangle 22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5543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9794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C82AD369-D5FC-4070-BC71-064D8FC9F62A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610063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BBD87E43-19A7-48AA-87E3-677FC5FEE8E9}"/>
              </a:ext>
            </a:extLst>
          </p:cNvPr>
          <p:cNvSpPr/>
          <p:nvPr userDrawn="1"/>
        </p:nvSpPr>
        <p:spPr>
          <a:xfrm>
            <a:off x="-1" y="1610063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C3DE683D-324F-4A44-B9B4-483B8FD1C70A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3702F1BA-10D8-4331-BD4C-2706D1D9494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68373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F2E4E9C1-347B-453B-9635-0B93ABEC793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29560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7F09AA59-EBC5-49D4-86FA-BA501F3B0031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090555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5AF75764-4E6E-43FC-A352-09023C4EA8F0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29560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BA331AD9-76BB-4CB2-B996-5FD49778366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090555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97883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7FA69F2D-A6E0-414B-9364-1D41FF7D3B7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34225" y="117446"/>
            <a:ext cx="11914438" cy="5187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5FB4E29-9C56-45B9-A73A-BC7E2986D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452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EBAF4E-E205-4353-891E-CF91F49AD485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DA131F02-8560-4936-8196-7B5B3CDB11E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366227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C4D0155-DE74-4ED9-B57D-FCD563766CB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19434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FA1E3D6-DD27-4B94-BD57-3429E799CFE1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3613020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1CBE543A-EEDF-47EE-9E4B-8EEFE00C1C2B}"/>
              </a:ext>
            </a:extLst>
          </p:cNvPr>
          <p:cNvSpPr/>
          <p:nvPr userDrawn="1"/>
        </p:nvSpPr>
        <p:spPr>
          <a:xfrm>
            <a:off x="3613020" y="3887674"/>
            <a:ext cx="212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0180C7D7-E731-42FC-A240-C204839E739E}"/>
              </a:ext>
            </a:extLst>
          </p:cNvPr>
          <p:cNvSpPr/>
          <p:nvPr userDrawn="1"/>
        </p:nvSpPr>
        <p:spPr>
          <a:xfrm>
            <a:off x="6366227" y="3887674"/>
            <a:ext cx="212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8F8CA96E-58DA-4D5C-9F73-719A9E293C0D}"/>
              </a:ext>
            </a:extLst>
          </p:cNvPr>
          <p:cNvSpPr/>
          <p:nvPr userDrawn="1"/>
        </p:nvSpPr>
        <p:spPr>
          <a:xfrm>
            <a:off x="9119434" y="3887674"/>
            <a:ext cx="212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1CC12A8B-343C-49CF-8E36-97ED170F977E}"/>
              </a:ext>
            </a:extLst>
          </p:cNvPr>
          <p:cNvSpPr/>
          <p:nvPr userDrawn="1"/>
        </p:nvSpPr>
        <p:spPr>
          <a:xfrm>
            <a:off x="3613020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77046BC-04C7-4CFE-9D6B-78D51C62B0B1}"/>
              </a:ext>
            </a:extLst>
          </p:cNvPr>
          <p:cNvSpPr/>
          <p:nvPr userDrawn="1"/>
        </p:nvSpPr>
        <p:spPr>
          <a:xfrm>
            <a:off x="6366227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13B85CA1-601A-4A68-A34B-A70AACBDC3E7}"/>
              </a:ext>
            </a:extLst>
          </p:cNvPr>
          <p:cNvSpPr/>
          <p:nvPr userDrawn="1"/>
        </p:nvSpPr>
        <p:spPr>
          <a:xfrm>
            <a:off x="9119434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5F117DB7-DDC6-469F-9F54-0F6E4D98DE57}"/>
              </a:ext>
            </a:extLst>
          </p:cNvPr>
          <p:cNvSpPr/>
          <p:nvPr userDrawn="1"/>
        </p:nvSpPr>
        <p:spPr>
          <a:xfrm>
            <a:off x="4423020" y="5632583"/>
            <a:ext cx="50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id="{48FCA12A-1A66-4221-827F-42C19D989A20}"/>
              </a:ext>
            </a:extLst>
          </p:cNvPr>
          <p:cNvSpPr/>
          <p:nvPr userDrawn="1"/>
        </p:nvSpPr>
        <p:spPr>
          <a:xfrm>
            <a:off x="7176227" y="5632583"/>
            <a:ext cx="50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254AA85F-5F94-400B-ADB5-87246B10685F}"/>
              </a:ext>
            </a:extLst>
          </p:cNvPr>
          <p:cNvSpPr/>
          <p:nvPr userDrawn="1"/>
        </p:nvSpPr>
        <p:spPr>
          <a:xfrm>
            <a:off x="9929434" y="5632583"/>
            <a:ext cx="50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0189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Brea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idx="10" hasCustomPrompt="1"/>
          </p:nvPr>
        </p:nvSpPr>
        <p:spPr>
          <a:xfrm rot="10800000" flipV="1">
            <a:off x="-9624" y="-4763"/>
            <a:ext cx="7623587" cy="6867525"/>
          </a:xfrm>
          <a:custGeom>
            <a:avLst/>
            <a:gdLst>
              <a:gd name="connsiteX0" fmla="*/ 0 w 5457956"/>
              <a:gd name="connsiteY0" fmla="*/ 6858000 h 6858000"/>
              <a:gd name="connsiteX1" fmla="*/ 2738202 w 5457956"/>
              <a:gd name="connsiteY1" fmla="*/ 0 h 6858000"/>
              <a:gd name="connsiteX2" fmla="*/ 5457956 w 5457956"/>
              <a:gd name="connsiteY2" fmla="*/ 6858000 h 6858000"/>
              <a:gd name="connsiteX3" fmla="*/ 0 w 5457956"/>
              <a:gd name="connsiteY3" fmla="*/ 6858000 h 6858000"/>
              <a:gd name="connsiteX0" fmla="*/ 0 w 2733806"/>
              <a:gd name="connsiteY0" fmla="*/ 6867525 h 6867525"/>
              <a:gd name="connsiteX1" fmla="*/ 14052 w 2733806"/>
              <a:gd name="connsiteY1" fmla="*/ 0 h 6867525"/>
              <a:gd name="connsiteX2" fmla="*/ 2733806 w 2733806"/>
              <a:gd name="connsiteY2" fmla="*/ 6858000 h 6867525"/>
              <a:gd name="connsiteX3" fmla="*/ 0 w 2733806"/>
              <a:gd name="connsiteY3" fmla="*/ 6867525 h 6867525"/>
              <a:gd name="connsiteX0" fmla="*/ 2729148 w 5462954"/>
              <a:gd name="connsiteY0" fmla="*/ 6858000 h 6858000"/>
              <a:gd name="connsiteX1" fmla="*/ 0 w 5462954"/>
              <a:gd name="connsiteY1" fmla="*/ 0 h 6858000"/>
              <a:gd name="connsiteX2" fmla="*/ 5462954 w 5462954"/>
              <a:gd name="connsiteY2" fmla="*/ 6848475 h 6858000"/>
              <a:gd name="connsiteX3" fmla="*/ 2729148 w 5462954"/>
              <a:gd name="connsiteY3" fmla="*/ 6858000 h 6858000"/>
              <a:gd name="connsiteX0" fmla="*/ 2729148 w 5462954"/>
              <a:gd name="connsiteY0" fmla="*/ 6858000 h 6858000"/>
              <a:gd name="connsiteX1" fmla="*/ 0 w 5462954"/>
              <a:gd name="connsiteY1" fmla="*/ 0 h 6858000"/>
              <a:gd name="connsiteX2" fmla="*/ 4154847 w 5462954"/>
              <a:gd name="connsiteY2" fmla="*/ 5191125 h 6858000"/>
              <a:gd name="connsiteX3" fmla="*/ 5462954 w 5462954"/>
              <a:gd name="connsiteY3" fmla="*/ 6848475 h 6858000"/>
              <a:gd name="connsiteX4" fmla="*/ 2729148 w 5462954"/>
              <a:gd name="connsiteY4" fmla="*/ 6858000 h 6858000"/>
              <a:gd name="connsiteX0" fmla="*/ 2729148 w 5462954"/>
              <a:gd name="connsiteY0" fmla="*/ 6858000 h 6858000"/>
              <a:gd name="connsiteX1" fmla="*/ 0 w 5462954"/>
              <a:gd name="connsiteY1" fmla="*/ 0 h 6858000"/>
              <a:gd name="connsiteX2" fmla="*/ 4802547 w 5462954"/>
              <a:gd name="connsiteY2" fmla="*/ 9525 h 6858000"/>
              <a:gd name="connsiteX3" fmla="*/ 5462954 w 5462954"/>
              <a:gd name="connsiteY3" fmla="*/ 6848475 h 6858000"/>
              <a:gd name="connsiteX4" fmla="*/ 2729148 w 5462954"/>
              <a:gd name="connsiteY4" fmla="*/ 6858000 h 6858000"/>
              <a:gd name="connsiteX0" fmla="*/ 2729148 w 5462954"/>
              <a:gd name="connsiteY0" fmla="*/ 6867525 h 6867525"/>
              <a:gd name="connsiteX1" fmla="*/ 0 w 5462954"/>
              <a:gd name="connsiteY1" fmla="*/ 0 h 6867525"/>
              <a:gd name="connsiteX2" fmla="*/ 4802547 w 5462954"/>
              <a:gd name="connsiteY2" fmla="*/ 19050 h 6867525"/>
              <a:gd name="connsiteX3" fmla="*/ 5462954 w 5462954"/>
              <a:gd name="connsiteY3" fmla="*/ 6858000 h 6867525"/>
              <a:gd name="connsiteX4" fmla="*/ 2729148 w 5462954"/>
              <a:gd name="connsiteY4" fmla="*/ 6867525 h 6867525"/>
              <a:gd name="connsiteX0" fmla="*/ 2729148 w 4802547"/>
              <a:gd name="connsiteY0" fmla="*/ 6867525 h 6867525"/>
              <a:gd name="connsiteX1" fmla="*/ 0 w 4802547"/>
              <a:gd name="connsiteY1" fmla="*/ 0 h 6867525"/>
              <a:gd name="connsiteX2" fmla="*/ 4802547 w 4802547"/>
              <a:gd name="connsiteY2" fmla="*/ 19050 h 6867525"/>
              <a:gd name="connsiteX3" fmla="*/ 4786679 w 4802547"/>
              <a:gd name="connsiteY3" fmla="*/ 1695450 h 6867525"/>
              <a:gd name="connsiteX4" fmla="*/ 2729148 w 4802547"/>
              <a:gd name="connsiteY4" fmla="*/ 6867525 h 6867525"/>
              <a:gd name="connsiteX0" fmla="*/ 2729148 w 4812072"/>
              <a:gd name="connsiteY0" fmla="*/ 6867525 h 6867525"/>
              <a:gd name="connsiteX1" fmla="*/ 0 w 4812072"/>
              <a:gd name="connsiteY1" fmla="*/ 0 h 6867525"/>
              <a:gd name="connsiteX2" fmla="*/ 4812072 w 4812072"/>
              <a:gd name="connsiteY2" fmla="*/ 19050 h 6867525"/>
              <a:gd name="connsiteX3" fmla="*/ 4786679 w 4812072"/>
              <a:gd name="connsiteY3" fmla="*/ 1695450 h 6867525"/>
              <a:gd name="connsiteX4" fmla="*/ 2729148 w 4812072"/>
              <a:gd name="connsiteY4" fmla="*/ 6867525 h 6867525"/>
              <a:gd name="connsiteX0" fmla="*/ 2729148 w 4802547"/>
              <a:gd name="connsiteY0" fmla="*/ 6867525 h 6867525"/>
              <a:gd name="connsiteX1" fmla="*/ 0 w 4802547"/>
              <a:gd name="connsiteY1" fmla="*/ 0 h 6867525"/>
              <a:gd name="connsiteX2" fmla="*/ 4802547 w 4802547"/>
              <a:gd name="connsiteY2" fmla="*/ 0 h 6867525"/>
              <a:gd name="connsiteX3" fmla="*/ 4786679 w 4802547"/>
              <a:gd name="connsiteY3" fmla="*/ 1695450 h 6867525"/>
              <a:gd name="connsiteX4" fmla="*/ 2729148 w 4802547"/>
              <a:gd name="connsiteY4" fmla="*/ 6867525 h 6867525"/>
              <a:gd name="connsiteX0" fmla="*/ 2729148 w 4802547"/>
              <a:gd name="connsiteY0" fmla="*/ 6867525 h 6867525"/>
              <a:gd name="connsiteX1" fmla="*/ 0 w 4802547"/>
              <a:gd name="connsiteY1" fmla="*/ 0 h 6867525"/>
              <a:gd name="connsiteX2" fmla="*/ 4802547 w 4802547"/>
              <a:gd name="connsiteY2" fmla="*/ 0 h 6867525"/>
              <a:gd name="connsiteX3" fmla="*/ 4797652 w 4802547"/>
              <a:gd name="connsiteY3" fmla="*/ 1695450 h 6867525"/>
              <a:gd name="connsiteX4" fmla="*/ 2729148 w 4802547"/>
              <a:gd name="connsiteY4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2547" h="6867525">
                <a:moveTo>
                  <a:pt x="2729148" y="6867525"/>
                </a:moveTo>
                <a:lnTo>
                  <a:pt x="0" y="0"/>
                </a:lnTo>
                <a:lnTo>
                  <a:pt x="4802547" y="0"/>
                </a:lnTo>
                <a:cubicBezTo>
                  <a:pt x="4800915" y="565150"/>
                  <a:pt x="4799284" y="1130300"/>
                  <a:pt x="4797652" y="1695450"/>
                </a:cubicBezTo>
                <a:lnTo>
                  <a:pt x="2729148" y="6867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848A32-7D4C-4B71-B9E6-7192AA909683}"/>
              </a:ext>
            </a:extLst>
          </p:cNvPr>
          <p:cNvGrpSpPr/>
          <p:nvPr userDrawn="1"/>
        </p:nvGrpSpPr>
        <p:grpSpPr>
          <a:xfrm>
            <a:off x="1285598" y="4531100"/>
            <a:ext cx="1831847" cy="2326900"/>
            <a:chOff x="1194997" y="4531100"/>
            <a:chExt cx="1391266" cy="2326900"/>
          </a:xfrm>
        </p:grpSpPr>
        <p:sp>
          <p:nvSpPr>
            <p:cNvPr id="2" name="평행 사변형 1">
              <a:extLst>
                <a:ext uri="{FF2B5EF4-FFF2-40B4-BE49-F238E27FC236}">
                  <a16:creationId xmlns:a16="http://schemas.microsoft.com/office/drawing/2014/main" id="{2B8AA02C-B6B0-4B35-89E0-87B97A43426A}"/>
                </a:ext>
              </a:extLst>
            </p:cNvPr>
            <p:cNvSpPr/>
            <p:nvPr userDrawn="1"/>
          </p:nvSpPr>
          <p:spPr>
            <a:xfrm flipH="1">
              <a:off x="1194997" y="4531100"/>
              <a:ext cx="1391266" cy="2326900"/>
            </a:xfrm>
            <a:prstGeom prst="parallelogram">
              <a:avLst>
                <a:gd name="adj" fmla="val 80803"/>
              </a:avLst>
            </a:prstGeom>
            <a:solidFill>
              <a:schemeClr val="accent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C0F73695-4F5E-4970-8CF3-C8172FE74F02}"/>
                </a:ext>
              </a:extLst>
            </p:cNvPr>
            <p:cNvSpPr/>
            <p:nvPr userDrawn="1"/>
          </p:nvSpPr>
          <p:spPr>
            <a:xfrm flipH="1">
              <a:off x="1435656" y="5606204"/>
              <a:ext cx="792473" cy="1251796"/>
            </a:xfrm>
            <a:prstGeom prst="parallelogram">
              <a:avLst>
                <a:gd name="adj" fmla="val 77385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94350A7-EFD9-4814-B86A-26643AF9EBD5}"/>
              </a:ext>
            </a:extLst>
          </p:cNvPr>
          <p:cNvGrpSpPr/>
          <p:nvPr userDrawn="1"/>
        </p:nvGrpSpPr>
        <p:grpSpPr>
          <a:xfrm>
            <a:off x="4525518" y="-4290"/>
            <a:ext cx="3952171" cy="5200979"/>
            <a:chOff x="3920151" y="-9053"/>
            <a:chExt cx="3215578" cy="4014975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71BCA314-9337-4A75-818B-76B0C0EED895}"/>
                </a:ext>
              </a:extLst>
            </p:cNvPr>
            <p:cNvSpPr/>
            <p:nvPr userDrawn="1"/>
          </p:nvSpPr>
          <p:spPr>
            <a:xfrm>
              <a:off x="3920151" y="-4763"/>
              <a:ext cx="2921235" cy="4010685"/>
            </a:xfrm>
            <a:prstGeom prst="parallelogram">
              <a:avLst>
                <a:gd name="adj" fmla="val 91201"/>
              </a:avLst>
            </a:prstGeom>
            <a:solidFill>
              <a:schemeClr val="accent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FC648CB1-83CE-4452-A37D-C391A74635DC}"/>
                </a:ext>
              </a:extLst>
            </p:cNvPr>
            <p:cNvSpPr/>
            <p:nvPr userDrawn="1"/>
          </p:nvSpPr>
          <p:spPr>
            <a:xfrm>
              <a:off x="4959760" y="-9053"/>
              <a:ext cx="2175969" cy="3064477"/>
            </a:xfrm>
            <a:prstGeom prst="parallelogram">
              <a:avLst>
                <a:gd name="adj" fmla="val 91630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9" name="Group 10">
            <a:extLst>
              <a:ext uri="{FF2B5EF4-FFF2-40B4-BE49-F238E27FC236}">
                <a16:creationId xmlns:a16="http://schemas.microsoft.com/office/drawing/2014/main" id="{1D638CE8-AD20-4CB4-B6A3-210BB7201115}"/>
              </a:ext>
            </a:extLst>
          </p:cNvPr>
          <p:cNvGrpSpPr/>
          <p:nvPr userDrawn="1"/>
        </p:nvGrpSpPr>
        <p:grpSpPr>
          <a:xfrm rot="10800000" flipH="1" flipV="1">
            <a:off x="9501318" y="3410805"/>
            <a:ext cx="2690682" cy="3483407"/>
            <a:chOff x="5710110" y="861237"/>
            <a:chExt cx="2769391" cy="3585306"/>
          </a:xfrm>
        </p:grpSpPr>
        <p:sp>
          <p:nvSpPr>
            <p:cNvPr id="11" name="Isosceles Triangle 4">
              <a:extLst>
                <a:ext uri="{FF2B5EF4-FFF2-40B4-BE49-F238E27FC236}">
                  <a16:creationId xmlns:a16="http://schemas.microsoft.com/office/drawing/2014/main" id="{4401D16F-071F-48DF-B9E7-B14969668B30}"/>
                </a:ext>
              </a:extLst>
            </p:cNvPr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Isosceles Triangle 5">
              <a:extLst>
                <a:ext uri="{FF2B5EF4-FFF2-40B4-BE49-F238E27FC236}">
                  <a16:creationId xmlns:a16="http://schemas.microsoft.com/office/drawing/2014/main" id="{D167A15C-92B8-4066-873F-0711670DC70A}"/>
                </a:ext>
              </a:extLst>
            </p:cNvPr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accent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Isosceles Triangle 6">
              <a:extLst>
                <a:ext uri="{FF2B5EF4-FFF2-40B4-BE49-F238E27FC236}">
                  <a16:creationId xmlns:a16="http://schemas.microsoft.com/office/drawing/2014/main" id="{E9FABD01-6038-40C2-AB88-2F53D5D2519B}"/>
                </a:ext>
              </a:extLst>
            </p:cNvPr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Isosceles Triangle 7">
              <a:extLst>
                <a:ext uri="{FF2B5EF4-FFF2-40B4-BE49-F238E27FC236}">
                  <a16:creationId xmlns:a16="http://schemas.microsoft.com/office/drawing/2014/main" id="{8FD28A03-2325-4BC7-9456-3B7B2A1849DF}"/>
                </a:ext>
              </a:extLst>
            </p:cNvPr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accent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Isosceles Triangle 8">
              <a:extLst>
                <a:ext uri="{FF2B5EF4-FFF2-40B4-BE49-F238E27FC236}">
                  <a16:creationId xmlns:a16="http://schemas.microsoft.com/office/drawing/2014/main" id="{0B238841-B35E-4A6D-8711-0141841E43B0}"/>
                </a:ext>
              </a:extLst>
            </p:cNvPr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Isosceles Triangle 9">
              <a:extLst>
                <a:ext uri="{FF2B5EF4-FFF2-40B4-BE49-F238E27FC236}">
                  <a16:creationId xmlns:a16="http://schemas.microsoft.com/office/drawing/2014/main" id="{AA6769A0-D5A9-498C-AC0B-268E1CC7C2B0}"/>
                </a:ext>
              </a:extLst>
            </p:cNvPr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Isosceles Triangle 5">
              <a:extLst>
                <a:ext uri="{FF2B5EF4-FFF2-40B4-BE49-F238E27FC236}">
                  <a16:creationId xmlns:a16="http://schemas.microsoft.com/office/drawing/2014/main" id="{1B28F9E9-3E45-472A-BAE5-2D793E7B0095}"/>
                </a:ext>
              </a:extLst>
            </p:cNvPr>
            <p:cNvSpPr/>
            <p:nvPr userDrawn="1"/>
          </p:nvSpPr>
          <p:spPr>
            <a:xfrm rot="10800000">
              <a:off x="7798130" y="2053637"/>
              <a:ext cx="681371" cy="2392906"/>
            </a:xfrm>
            <a:custGeom>
              <a:avLst/>
              <a:gdLst>
                <a:gd name="connsiteX0" fmla="*/ 0 w 1342121"/>
                <a:gd name="connsiteY0" fmla="*/ 1157001 h 1157001"/>
                <a:gd name="connsiteX1" fmla="*/ 671061 w 1342121"/>
                <a:gd name="connsiteY1" fmla="*/ 0 h 1157001"/>
                <a:gd name="connsiteX2" fmla="*/ 1342121 w 1342121"/>
                <a:gd name="connsiteY2" fmla="*/ 1157001 h 1157001"/>
                <a:gd name="connsiteX3" fmla="*/ 0 w 1342121"/>
                <a:gd name="connsiteY3" fmla="*/ 1157001 h 1157001"/>
                <a:gd name="connsiteX0" fmla="*/ 0 w 1342121"/>
                <a:gd name="connsiteY0" fmla="*/ 2478806 h 2478806"/>
                <a:gd name="connsiteX1" fmla="*/ 145960 w 1342121"/>
                <a:gd name="connsiteY1" fmla="*/ 0 h 2478806"/>
                <a:gd name="connsiteX2" fmla="*/ 1342121 w 1342121"/>
                <a:gd name="connsiteY2" fmla="*/ 2478806 h 2478806"/>
                <a:gd name="connsiteX3" fmla="*/ 0 w 1342121"/>
                <a:gd name="connsiteY3" fmla="*/ 2478806 h 2478806"/>
                <a:gd name="connsiteX0" fmla="*/ 0 w 807966"/>
                <a:gd name="connsiteY0" fmla="*/ 2478806 h 2478806"/>
                <a:gd name="connsiteX1" fmla="*/ 145960 w 807966"/>
                <a:gd name="connsiteY1" fmla="*/ 0 h 2478806"/>
                <a:gd name="connsiteX2" fmla="*/ 807966 w 807966"/>
                <a:gd name="connsiteY2" fmla="*/ 1166053 h 2478806"/>
                <a:gd name="connsiteX3" fmla="*/ 0 w 807966"/>
                <a:gd name="connsiteY3" fmla="*/ 2478806 h 2478806"/>
                <a:gd name="connsiteX0" fmla="*/ 7949 w 662006"/>
                <a:gd name="connsiteY0" fmla="*/ 2324897 h 2324897"/>
                <a:gd name="connsiteX1" fmla="*/ 0 w 662006"/>
                <a:gd name="connsiteY1" fmla="*/ 0 h 2324897"/>
                <a:gd name="connsiteX2" fmla="*/ 662006 w 662006"/>
                <a:gd name="connsiteY2" fmla="*/ 1166053 h 2324897"/>
                <a:gd name="connsiteX3" fmla="*/ 7949 w 662006"/>
                <a:gd name="connsiteY3" fmla="*/ 2324897 h 2324897"/>
                <a:gd name="connsiteX0" fmla="*/ 7949 w 662006"/>
                <a:gd name="connsiteY0" fmla="*/ 2324897 h 2324897"/>
                <a:gd name="connsiteX1" fmla="*/ 0 w 662006"/>
                <a:gd name="connsiteY1" fmla="*/ 0 h 2324897"/>
                <a:gd name="connsiteX2" fmla="*/ 662006 w 662006"/>
                <a:gd name="connsiteY2" fmla="*/ 1175106 h 2324897"/>
                <a:gd name="connsiteX3" fmla="*/ 7949 w 662006"/>
                <a:gd name="connsiteY3" fmla="*/ 2324897 h 232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2006" h="2324897">
                  <a:moveTo>
                    <a:pt x="7949" y="2324897"/>
                  </a:moveTo>
                  <a:cubicBezTo>
                    <a:pt x="5299" y="1549931"/>
                    <a:pt x="2650" y="774966"/>
                    <a:pt x="0" y="0"/>
                  </a:cubicBezTo>
                  <a:lnTo>
                    <a:pt x="662006" y="1175106"/>
                  </a:lnTo>
                  <a:lnTo>
                    <a:pt x="7949" y="2324897"/>
                  </a:ln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822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 userDrawn="1"/>
        </p:nvSpPr>
        <p:spPr>
          <a:xfrm>
            <a:off x="0" y="1458000"/>
            <a:ext cx="5400000" cy="5400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Right Triangle 9"/>
          <p:cNvSpPr/>
          <p:nvPr userDrawn="1"/>
        </p:nvSpPr>
        <p:spPr>
          <a:xfrm rot="10800000">
            <a:off x="7152000" y="1"/>
            <a:ext cx="5040000" cy="5040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46505" y="539931"/>
            <a:ext cx="3420000" cy="2844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46505" y="3472720"/>
            <a:ext cx="5400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38802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5065779" y="0"/>
            <a:ext cx="7126221" cy="6858000"/>
          </a:xfrm>
          <a:custGeom>
            <a:avLst/>
            <a:gdLst>
              <a:gd name="connsiteX0" fmla="*/ 0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0 w 4716016"/>
              <a:gd name="connsiteY4" fmla="*/ 0 h 6858000"/>
              <a:gd name="connsiteX0" fmla="*/ 2238375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2238375 w 4716016"/>
              <a:gd name="connsiteY4" fmla="*/ 0 h 6858000"/>
              <a:gd name="connsiteX0" fmla="*/ 2867025 w 5344666"/>
              <a:gd name="connsiteY0" fmla="*/ 0 h 6858000"/>
              <a:gd name="connsiteX1" fmla="*/ 5344666 w 5344666"/>
              <a:gd name="connsiteY1" fmla="*/ 0 h 6858000"/>
              <a:gd name="connsiteX2" fmla="*/ 5344666 w 5344666"/>
              <a:gd name="connsiteY2" fmla="*/ 6858000 h 6858000"/>
              <a:gd name="connsiteX3" fmla="*/ 0 w 5344666"/>
              <a:gd name="connsiteY3" fmla="*/ 6858000 h 6858000"/>
              <a:gd name="connsiteX4" fmla="*/ 2867025 w 534466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4666" h="6858000">
                <a:moveTo>
                  <a:pt x="2867025" y="0"/>
                </a:moveTo>
                <a:lnTo>
                  <a:pt x="5344666" y="0"/>
                </a:lnTo>
                <a:lnTo>
                  <a:pt x="5344666" y="6858000"/>
                </a:lnTo>
                <a:lnTo>
                  <a:pt x="0" y="6858000"/>
                </a:lnTo>
                <a:lnTo>
                  <a:pt x="28670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724117" y="1412776"/>
            <a:ext cx="774932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43" hasCustomPrompt="1"/>
          </p:nvPr>
        </p:nvSpPr>
        <p:spPr>
          <a:xfrm>
            <a:off x="724117" y="3899148"/>
            <a:ext cx="774932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DF8DF77-11B6-4B78-A281-02644EE5F4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8309" y="287254"/>
            <a:ext cx="1127841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788978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694734" y="1305000"/>
            <a:ext cx="3384000" cy="42480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38734" y="1449000"/>
            <a:ext cx="3096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335983" y="0"/>
            <a:ext cx="2160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9277486" y="3978000"/>
            <a:ext cx="2160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2227099C-49C9-496C-8AD6-ED885219FC8A}"/>
              </a:ext>
            </a:extLst>
          </p:cNvPr>
          <p:cNvGrpSpPr/>
          <p:nvPr userDrawn="1"/>
        </p:nvGrpSpPr>
        <p:grpSpPr>
          <a:xfrm>
            <a:off x="-1212335" y="3942052"/>
            <a:ext cx="4471778" cy="3502196"/>
            <a:chOff x="-1212335" y="3942052"/>
            <a:chExt cx="4471778" cy="3502196"/>
          </a:xfrm>
        </p:grpSpPr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E4A62C8F-5104-4D18-A5E1-166308156408}"/>
                </a:ext>
              </a:extLst>
            </p:cNvPr>
            <p:cNvSpPr/>
            <p:nvPr userDrawn="1"/>
          </p:nvSpPr>
          <p:spPr>
            <a:xfrm rot="2700000">
              <a:off x="-1212335" y="3942052"/>
              <a:ext cx="2424670" cy="2424670"/>
            </a:xfrm>
            <a:custGeom>
              <a:avLst/>
              <a:gdLst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2424670 h 2424670"/>
                <a:gd name="connsiteX4" fmla="*/ 0 w 2424670"/>
                <a:gd name="connsiteY4" fmla="*/ 0 h 2424670"/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2424670 h 2424670"/>
                <a:gd name="connsiteX4" fmla="*/ 0 w 2424670"/>
                <a:gd name="connsiteY4" fmla="*/ 0 h 2424670"/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2424670 h 2424670"/>
                <a:gd name="connsiteX4" fmla="*/ 0 w 2424670"/>
                <a:gd name="connsiteY4" fmla="*/ 0 h 2424670"/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0 h 242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4670" h="2424670">
                  <a:moveTo>
                    <a:pt x="0" y="0"/>
                  </a:moveTo>
                  <a:lnTo>
                    <a:pt x="2424670" y="0"/>
                  </a:lnTo>
                  <a:lnTo>
                    <a:pt x="2424670" y="2424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4" name="Group 6">
              <a:extLst>
                <a:ext uri="{FF2B5EF4-FFF2-40B4-BE49-F238E27FC236}">
                  <a16:creationId xmlns:a16="http://schemas.microsoft.com/office/drawing/2014/main" id="{35814EDE-F1F1-407C-96E3-66FAE0C7C18A}"/>
                </a:ext>
              </a:extLst>
            </p:cNvPr>
            <p:cNvGrpSpPr/>
            <p:nvPr userDrawn="1"/>
          </p:nvGrpSpPr>
          <p:grpSpPr>
            <a:xfrm>
              <a:off x="355907" y="4539344"/>
              <a:ext cx="2903536" cy="2904904"/>
              <a:chOff x="263078" y="5032130"/>
              <a:chExt cx="2289253" cy="2290332"/>
            </a:xfrm>
          </p:grpSpPr>
          <p:sp>
            <p:nvSpPr>
              <p:cNvPr id="15" name="Rectangle 5">
                <a:extLst>
                  <a:ext uri="{FF2B5EF4-FFF2-40B4-BE49-F238E27FC236}">
                    <a16:creationId xmlns:a16="http://schemas.microsoft.com/office/drawing/2014/main" id="{66E05557-77A9-4BED-BEE6-6EEDA1A7A1DE}"/>
                  </a:ext>
                </a:extLst>
              </p:cNvPr>
              <p:cNvSpPr/>
              <p:nvPr userDrawn="1"/>
            </p:nvSpPr>
            <p:spPr>
              <a:xfrm rot="2700000">
                <a:off x="263078" y="6400213"/>
                <a:ext cx="922249" cy="922249"/>
              </a:xfrm>
              <a:custGeom>
                <a:avLst/>
                <a:gdLst>
                  <a:gd name="connsiteX0" fmla="*/ 0 w 922249"/>
                  <a:gd name="connsiteY0" fmla="*/ 0 h 922249"/>
                  <a:gd name="connsiteX1" fmla="*/ 922249 w 922249"/>
                  <a:gd name="connsiteY1" fmla="*/ 0 h 922249"/>
                  <a:gd name="connsiteX2" fmla="*/ 922249 w 922249"/>
                  <a:gd name="connsiteY2" fmla="*/ 922249 h 922249"/>
                  <a:gd name="connsiteX3" fmla="*/ 0 w 922249"/>
                  <a:gd name="connsiteY3" fmla="*/ 922249 h 922249"/>
                  <a:gd name="connsiteX4" fmla="*/ 0 w 922249"/>
                  <a:gd name="connsiteY4" fmla="*/ 0 h 922249"/>
                  <a:gd name="connsiteX0" fmla="*/ 0 w 922249"/>
                  <a:gd name="connsiteY0" fmla="*/ 0 h 922249"/>
                  <a:gd name="connsiteX1" fmla="*/ 922249 w 922249"/>
                  <a:gd name="connsiteY1" fmla="*/ 0 h 922249"/>
                  <a:gd name="connsiteX2" fmla="*/ 922249 w 922249"/>
                  <a:gd name="connsiteY2" fmla="*/ 922249 h 922249"/>
                  <a:gd name="connsiteX3" fmla="*/ 0 w 922249"/>
                  <a:gd name="connsiteY3" fmla="*/ 922249 h 922249"/>
                  <a:gd name="connsiteX4" fmla="*/ 0 w 922249"/>
                  <a:gd name="connsiteY4" fmla="*/ 0 h 922249"/>
                  <a:gd name="connsiteX0" fmla="*/ 0 w 922249"/>
                  <a:gd name="connsiteY0" fmla="*/ 0 h 922249"/>
                  <a:gd name="connsiteX1" fmla="*/ 922249 w 922249"/>
                  <a:gd name="connsiteY1" fmla="*/ 0 h 922249"/>
                  <a:gd name="connsiteX2" fmla="*/ 0 w 922249"/>
                  <a:gd name="connsiteY2" fmla="*/ 922249 h 922249"/>
                  <a:gd name="connsiteX3" fmla="*/ 0 w 922249"/>
                  <a:gd name="connsiteY3" fmla="*/ 0 h 922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2249" h="922249">
                    <a:moveTo>
                      <a:pt x="0" y="0"/>
                    </a:moveTo>
                    <a:lnTo>
                      <a:pt x="922249" y="0"/>
                    </a:lnTo>
                    <a:lnTo>
                      <a:pt x="0" y="9222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" name="Rectangle 8">
                <a:extLst>
                  <a:ext uri="{FF2B5EF4-FFF2-40B4-BE49-F238E27FC236}">
                    <a16:creationId xmlns:a16="http://schemas.microsoft.com/office/drawing/2014/main" id="{2DDC342A-F0A1-4C39-9552-5BB730CFE773}"/>
                  </a:ext>
                </a:extLst>
              </p:cNvPr>
              <p:cNvSpPr/>
              <p:nvPr userDrawn="1"/>
            </p:nvSpPr>
            <p:spPr>
              <a:xfrm rot="2700000">
                <a:off x="946580" y="5716171"/>
                <a:ext cx="922249" cy="92224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" name="Rectangle 9">
                <a:extLst>
                  <a:ext uri="{FF2B5EF4-FFF2-40B4-BE49-F238E27FC236}">
                    <a16:creationId xmlns:a16="http://schemas.microsoft.com/office/drawing/2014/main" id="{22FE0042-0B40-4FF3-902A-BF18EC50DFB4}"/>
                  </a:ext>
                </a:extLst>
              </p:cNvPr>
              <p:cNvSpPr/>
              <p:nvPr userDrawn="1"/>
            </p:nvSpPr>
            <p:spPr>
              <a:xfrm rot="2700000">
                <a:off x="1630082" y="5032130"/>
                <a:ext cx="922249" cy="9222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21208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25431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042640" y="1"/>
            <a:ext cx="4155273" cy="6867525"/>
          </a:xfrm>
          <a:custGeom>
            <a:avLst/>
            <a:gdLst>
              <a:gd name="connsiteX0" fmla="*/ 0 w 3600400"/>
              <a:gd name="connsiteY0" fmla="*/ 6858000 h 6858000"/>
              <a:gd name="connsiteX1" fmla="*/ 1090741 w 3600400"/>
              <a:gd name="connsiteY1" fmla="*/ 0 h 6858000"/>
              <a:gd name="connsiteX2" fmla="*/ 3600400 w 3600400"/>
              <a:gd name="connsiteY2" fmla="*/ 0 h 6858000"/>
              <a:gd name="connsiteX3" fmla="*/ 2509659 w 3600400"/>
              <a:gd name="connsiteY3" fmla="*/ 6858000 h 6858000"/>
              <a:gd name="connsiteX4" fmla="*/ 0 w 3600400"/>
              <a:gd name="connsiteY4" fmla="*/ 6858000 h 6858000"/>
              <a:gd name="connsiteX0" fmla="*/ 0 w 3600400"/>
              <a:gd name="connsiteY0" fmla="*/ 6858000 h 6858000"/>
              <a:gd name="connsiteX1" fmla="*/ 568846 w 3600400"/>
              <a:gd name="connsiteY1" fmla="*/ 3286125 h 6858000"/>
              <a:gd name="connsiteX2" fmla="*/ 1090741 w 3600400"/>
              <a:gd name="connsiteY2" fmla="*/ 0 h 6858000"/>
              <a:gd name="connsiteX3" fmla="*/ 3600400 w 3600400"/>
              <a:gd name="connsiteY3" fmla="*/ 0 h 6858000"/>
              <a:gd name="connsiteX4" fmla="*/ 2509659 w 3600400"/>
              <a:gd name="connsiteY4" fmla="*/ 6858000 h 6858000"/>
              <a:gd name="connsiteX5" fmla="*/ 0 w 3600400"/>
              <a:gd name="connsiteY5" fmla="*/ 6858000 h 6858000"/>
              <a:gd name="connsiteX0" fmla="*/ 0 w 3600400"/>
              <a:gd name="connsiteY0" fmla="*/ 6858000 h 6858000"/>
              <a:gd name="connsiteX1" fmla="*/ 464071 w 3600400"/>
              <a:gd name="connsiteY1" fmla="*/ 3933825 h 6858000"/>
              <a:gd name="connsiteX2" fmla="*/ 568846 w 3600400"/>
              <a:gd name="connsiteY2" fmla="*/ 328612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197496 w 3600400"/>
              <a:gd name="connsiteY1" fmla="*/ 3305175 h 6858000"/>
              <a:gd name="connsiteX2" fmla="*/ 568846 w 3600400"/>
              <a:gd name="connsiteY2" fmla="*/ 328612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197496 w 3600400"/>
              <a:gd name="connsiteY1" fmla="*/ 3305175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07021 w 3600400"/>
              <a:gd name="connsiteY1" fmla="*/ 3352800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07021 w 3600400"/>
              <a:gd name="connsiteY1" fmla="*/ 3324225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16546 w 3600400"/>
              <a:gd name="connsiteY1" fmla="*/ 3352800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31229 w 3060129"/>
              <a:gd name="connsiteY0" fmla="*/ 6867525 h 6867525"/>
              <a:gd name="connsiteX1" fmla="*/ 676275 w 3060129"/>
              <a:gd name="connsiteY1" fmla="*/ 3352800 h 6867525"/>
              <a:gd name="connsiteX2" fmla="*/ 0 w 3060129"/>
              <a:gd name="connsiteY2" fmla="*/ 3343275 h 6867525"/>
              <a:gd name="connsiteX3" fmla="*/ 550470 w 3060129"/>
              <a:gd name="connsiteY3" fmla="*/ 0 h 6867525"/>
              <a:gd name="connsiteX4" fmla="*/ 3060129 w 3060129"/>
              <a:gd name="connsiteY4" fmla="*/ 0 h 6867525"/>
              <a:gd name="connsiteX5" fmla="*/ 1969388 w 3060129"/>
              <a:gd name="connsiteY5" fmla="*/ 6858000 h 6867525"/>
              <a:gd name="connsiteX6" fmla="*/ 31229 w 3060129"/>
              <a:gd name="connsiteY6" fmla="*/ 6867525 h 6867525"/>
              <a:gd name="connsiteX0" fmla="*/ 0 w 3086050"/>
              <a:gd name="connsiteY0" fmla="*/ 6867525 h 6867525"/>
              <a:gd name="connsiteX1" fmla="*/ 702196 w 3086050"/>
              <a:gd name="connsiteY1" fmla="*/ 3352800 h 6867525"/>
              <a:gd name="connsiteX2" fmla="*/ 25921 w 3086050"/>
              <a:gd name="connsiteY2" fmla="*/ 3343275 h 6867525"/>
              <a:gd name="connsiteX3" fmla="*/ 576391 w 3086050"/>
              <a:gd name="connsiteY3" fmla="*/ 0 h 6867525"/>
              <a:gd name="connsiteX4" fmla="*/ 3086050 w 3086050"/>
              <a:gd name="connsiteY4" fmla="*/ 0 h 6867525"/>
              <a:gd name="connsiteX5" fmla="*/ 1995309 w 3086050"/>
              <a:gd name="connsiteY5" fmla="*/ 6858000 h 6867525"/>
              <a:gd name="connsiteX6" fmla="*/ 0 w 3086050"/>
              <a:gd name="connsiteY6" fmla="*/ 6867525 h 6867525"/>
              <a:gd name="connsiteX0" fmla="*/ 0 w 3086050"/>
              <a:gd name="connsiteY0" fmla="*/ 6867525 h 6867525"/>
              <a:gd name="connsiteX1" fmla="*/ 635521 w 3086050"/>
              <a:gd name="connsiteY1" fmla="*/ 3352800 h 6867525"/>
              <a:gd name="connsiteX2" fmla="*/ 25921 w 3086050"/>
              <a:gd name="connsiteY2" fmla="*/ 3343275 h 6867525"/>
              <a:gd name="connsiteX3" fmla="*/ 576391 w 3086050"/>
              <a:gd name="connsiteY3" fmla="*/ 0 h 6867525"/>
              <a:gd name="connsiteX4" fmla="*/ 3086050 w 3086050"/>
              <a:gd name="connsiteY4" fmla="*/ 0 h 6867525"/>
              <a:gd name="connsiteX5" fmla="*/ 1995309 w 3086050"/>
              <a:gd name="connsiteY5" fmla="*/ 6858000 h 6867525"/>
              <a:gd name="connsiteX6" fmla="*/ 0 w 3086050"/>
              <a:gd name="connsiteY6" fmla="*/ 6867525 h 6867525"/>
              <a:gd name="connsiteX0" fmla="*/ 0 w 3109734"/>
              <a:gd name="connsiteY0" fmla="*/ 6867525 h 6867525"/>
              <a:gd name="connsiteX1" fmla="*/ 635521 w 3109734"/>
              <a:gd name="connsiteY1" fmla="*/ 3352800 h 6867525"/>
              <a:gd name="connsiteX2" fmla="*/ 25921 w 3109734"/>
              <a:gd name="connsiteY2" fmla="*/ 3343275 h 6867525"/>
              <a:gd name="connsiteX3" fmla="*/ 576391 w 3109734"/>
              <a:gd name="connsiteY3" fmla="*/ 0 h 6867525"/>
              <a:gd name="connsiteX4" fmla="*/ 3086050 w 3109734"/>
              <a:gd name="connsiteY4" fmla="*/ 0 h 6867525"/>
              <a:gd name="connsiteX5" fmla="*/ 3109734 w 3109734"/>
              <a:gd name="connsiteY5" fmla="*/ 6867525 h 6867525"/>
              <a:gd name="connsiteX6" fmla="*/ 0 w 3109734"/>
              <a:gd name="connsiteY6" fmla="*/ 6867525 h 6867525"/>
              <a:gd name="connsiteX0" fmla="*/ 0 w 3116455"/>
              <a:gd name="connsiteY0" fmla="*/ 6867525 h 6867525"/>
              <a:gd name="connsiteX1" fmla="*/ 635521 w 3116455"/>
              <a:gd name="connsiteY1" fmla="*/ 3352800 h 6867525"/>
              <a:gd name="connsiteX2" fmla="*/ 25921 w 3116455"/>
              <a:gd name="connsiteY2" fmla="*/ 3343275 h 6867525"/>
              <a:gd name="connsiteX3" fmla="*/ 576391 w 3116455"/>
              <a:gd name="connsiteY3" fmla="*/ 0 h 6867525"/>
              <a:gd name="connsiteX4" fmla="*/ 3114625 w 3116455"/>
              <a:gd name="connsiteY4" fmla="*/ 0 h 6867525"/>
              <a:gd name="connsiteX5" fmla="*/ 3109734 w 3116455"/>
              <a:gd name="connsiteY5" fmla="*/ 6867525 h 6867525"/>
              <a:gd name="connsiteX6" fmla="*/ 0 w 3116455"/>
              <a:gd name="connsiteY6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6455" h="6867525">
                <a:moveTo>
                  <a:pt x="0" y="6867525"/>
                </a:moveTo>
                <a:lnTo>
                  <a:pt x="635521" y="3352800"/>
                </a:lnTo>
                <a:lnTo>
                  <a:pt x="25921" y="3343275"/>
                </a:lnTo>
                <a:lnTo>
                  <a:pt x="576391" y="0"/>
                </a:lnTo>
                <a:lnTo>
                  <a:pt x="3114625" y="0"/>
                </a:lnTo>
                <a:cubicBezTo>
                  <a:pt x="3122520" y="2289175"/>
                  <a:pt x="3101839" y="4578350"/>
                  <a:pt x="3109734" y="6867525"/>
                </a:cubicBezTo>
                <a:lnTo>
                  <a:pt x="0" y="6867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746921" y="0"/>
            <a:ext cx="3888000" cy="3348000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46921" y="3510000"/>
            <a:ext cx="3887317" cy="3348000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77416EA-3BC7-46F5-BA01-2ED4ACAA9D61}"/>
              </a:ext>
            </a:extLst>
          </p:cNvPr>
          <p:cNvSpPr/>
          <p:nvPr userDrawn="1"/>
        </p:nvSpPr>
        <p:spPr>
          <a:xfrm>
            <a:off x="0" y="908720"/>
            <a:ext cx="720000" cy="17823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5679D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Parallelogram 8">
            <a:extLst>
              <a:ext uri="{FF2B5EF4-FFF2-40B4-BE49-F238E27FC236}">
                <a16:creationId xmlns:a16="http://schemas.microsoft.com/office/drawing/2014/main" id="{44E1236C-AF9C-40BA-8D4B-A528CBD7F6E9}"/>
              </a:ext>
            </a:extLst>
          </p:cNvPr>
          <p:cNvSpPr/>
          <p:nvPr userDrawn="1"/>
        </p:nvSpPr>
        <p:spPr>
          <a:xfrm>
            <a:off x="4175786" y="4365104"/>
            <a:ext cx="960108" cy="2492896"/>
          </a:xfrm>
          <a:prstGeom prst="parallelogram">
            <a:avLst>
              <a:gd name="adj" fmla="val 636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Parallelogram 9">
            <a:extLst>
              <a:ext uri="{FF2B5EF4-FFF2-40B4-BE49-F238E27FC236}">
                <a16:creationId xmlns:a16="http://schemas.microsoft.com/office/drawing/2014/main" id="{A7A58638-C86F-4317-BF5F-5F70F0939630}"/>
              </a:ext>
            </a:extLst>
          </p:cNvPr>
          <p:cNvSpPr/>
          <p:nvPr userDrawn="1"/>
        </p:nvSpPr>
        <p:spPr>
          <a:xfrm>
            <a:off x="3932965" y="4941168"/>
            <a:ext cx="635376" cy="1916832"/>
          </a:xfrm>
          <a:prstGeom prst="parallelogram">
            <a:avLst>
              <a:gd name="adj" fmla="val 81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428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CAE6CC-0777-410B-BE73-8A074C9199CF}"/>
              </a:ext>
            </a:extLst>
          </p:cNvPr>
          <p:cNvSpPr/>
          <p:nvPr userDrawn="1"/>
        </p:nvSpPr>
        <p:spPr>
          <a:xfrm>
            <a:off x="8096681" y="1"/>
            <a:ext cx="409532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27AB863B-2D74-4A53-A2E3-274C4C5FB816}"/>
              </a:ext>
            </a:extLst>
          </p:cNvPr>
          <p:cNvSpPr/>
          <p:nvPr userDrawn="1"/>
        </p:nvSpPr>
        <p:spPr>
          <a:xfrm rot="16200000">
            <a:off x="3327704" y="2089024"/>
            <a:ext cx="6858000" cy="267995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76FB581-D82A-4A07-BEDE-D963D08A73CA}"/>
              </a:ext>
            </a:extLst>
          </p:cNvPr>
          <p:cNvGrpSpPr/>
          <p:nvPr userDrawn="1"/>
        </p:nvGrpSpPr>
        <p:grpSpPr>
          <a:xfrm>
            <a:off x="5617029" y="0"/>
            <a:ext cx="6574971" cy="6858001"/>
            <a:chOff x="5617029" y="0"/>
            <a:chExt cx="6574971" cy="685800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7C9B50-0D09-46C8-85D1-5A89A7E84EE9}"/>
                </a:ext>
              </a:extLst>
            </p:cNvPr>
            <p:cNvSpPr/>
            <p:nvPr userDrawn="1"/>
          </p:nvSpPr>
          <p:spPr>
            <a:xfrm>
              <a:off x="8297363" y="1"/>
              <a:ext cx="389463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0CD561B9-7D36-45DD-BD33-82B9A6F8DBD2}"/>
                </a:ext>
              </a:extLst>
            </p:cNvPr>
            <p:cNvSpPr/>
            <p:nvPr userDrawn="1"/>
          </p:nvSpPr>
          <p:spPr>
            <a:xfrm rot="16200000">
              <a:off x="3528005" y="2089024"/>
              <a:ext cx="6858000" cy="267995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3" name="Parallelogram 3">
            <a:extLst>
              <a:ext uri="{FF2B5EF4-FFF2-40B4-BE49-F238E27FC236}">
                <a16:creationId xmlns:a16="http://schemas.microsoft.com/office/drawing/2014/main" id="{011EAF74-627A-4689-B0B7-AB245EAA78D8}"/>
              </a:ext>
            </a:extLst>
          </p:cNvPr>
          <p:cNvSpPr/>
          <p:nvPr userDrawn="1"/>
        </p:nvSpPr>
        <p:spPr>
          <a:xfrm>
            <a:off x="0" y="542955"/>
            <a:ext cx="1724720" cy="2679887"/>
          </a:xfrm>
          <a:custGeom>
            <a:avLst/>
            <a:gdLst/>
            <a:ahLst/>
            <a:cxnLst/>
            <a:rect l="l" t="t" r="r" b="b"/>
            <a:pathLst>
              <a:path w="1293540" h="1944216">
                <a:moveTo>
                  <a:pt x="0" y="0"/>
                </a:moveTo>
                <a:lnTo>
                  <a:pt x="540405" y="0"/>
                </a:lnTo>
                <a:lnTo>
                  <a:pt x="611560" y="0"/>
                </a:lnTo>
                <a:lnTo>
                  <a:pt x="1293540" y="0"/>
                </a:lnTo>
                <a:lnTo>
                  <a:pt x="534507" y="1944216"/>
                </a:lnTo>
                <a:lnTo>
                  <a:pt x="0" y="19442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6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8297363" y="542955"/>
            <a:ext cx="3302021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8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819699" y="542955"/>
            <a:ext cx="3302021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342036" y="542955"/>
            <a:ext cx="3302021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864374" y="542955"/>
            <a:ext cx="3302021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61851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424093" y="4662000"/>
            <a:ext cx="2304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877603" y="0"/>
            <a:ext cx="2952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24093" y="0"/>
            <a:ext cx="4767907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874489" y="2358000"/>
            <a:ext cx="5400000" cy="45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888000" y="2331000"/>
            <a:ext cx="2304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28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970233" y="0"/>
            <a:ext cx="2304256" cy="21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424093" y="2331000"/>
            <a:ext cx="2304256" cy="21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887744" y="4662000"/>
            <a:ext cx="2304256" cy="21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8528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D37F19E-C458-4BA3-A232-498C272DF661}"/>
              </a:ext>
            </a:extLst>
          </p:cNvPr>
          <p:cNvGrpSpPr/>
          <p:nvPr userDrawn="1"/>
        </p:nvGrpSpPr>
        <p:grpSpPr>
          <a:xfrm flipH="1">
            <a:off x="1716230" y="4825392"/>
            <a:ext cx="4418644" cy="2032608"/>
            <a:chOff x="7591933" y="4836187"/>
            <a:chExt cx="4418644" cy="2032608"/>
          </a:xfrm>
        </p:grpSpPr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9EF84E64-F77C-46EF-8785-1B8CF4C1A7F3}"/>
                </a:ext>
              </a:extLst>
            </p:cNvPr>
            <p:cNvSpPr/>
            <p:nvPr userDrawn="1"/>
          </p:nvSpPr>
          <p:spPr>
            <a:xfrm flipH="1">
              <a:off x="9266547" y="5209812"/>
              <a:ext cx="2744030" cy="1658983"/>
            </a:xfrm>
            <a:prstGeom prst="parallelogram">
              <a:avLst>
                <a:gd name="adj" fmla="val 132222"/>
              </a:avLst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08BF381B-A734-484A-B59B-DC3842694795}"/>
                </a:ext>
              </a:extLst>
            </p:cNvPr>
            <p:cNvSpPr/>
            <p:nvPr userDrawn="1"/>
          </p:nvSpPr>
          <p:spPr>
            <a:xfrm flipH="1">
              <a:off x="8716942" y="5895058"/>
              <a:ext cx="1889840" cy="973737"/>
            </a:xfrm>
            <a:prstGeom prst="parallelogram">
              <a:avLst>
                <a:gd name="adj" fmla="val 132222"/>
              </a:avLst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0F054B9A-EAB7-438B-BBDC-22DADD34FDE8}"/>
                </a:ext>
              </a:extLst>
            </p:cNvPr>
            <p:cNvSpPr/>
            <p:nvPr userDrawn="1"/>
          </p:nvSpPr>
          <p:spPr>
            <a:xfrm flipH="1">
              <a:off x="8108174" y="4836187"/>
              <a:ext cx="2661819" cy="1658983"/>
            </a:xfrm>
            <a:prstGeom prst="parallelogram">
              <a:avLst>
                <a:gd name="adj" fmla="val 137472"/>
              </a:avLst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5CBDB330-F373-494F-9BC1-AF7929F40AD6}"/>
                </a:ext>
              </a:extLst>
            </p:cNvPr>
            <p:cNvSpPr/>
            <p:nvPr userDrawn="1"/>
          </p:nvSpPr>
          <p:spPr>
            <a:xfrm flipH="1">
              <a:off x="7591933" y="5497370"/>
              <a:ext cx="2129887" cy="1371425"/>
            </a:xfrm>
            <a:prstGeom prst="parallelogram">
              <a:avLst>
                <a:gd name="adj" fmla="val 131757"/>
              </a:avLst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054376" y="553616"/>
            <a:ext cx="288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21386" y="553616"/>
            <a:ext cx="3276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21386" y="2425616"/>
            <a:ext cx="3276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10497" y="2695207"/>
            <a:ext cx="288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254835" y="2695207"/>
            <a:ext cx="3276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8254835" y="4567207"/>
            <a:ext cx="3276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604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7" name="Graphic 127">
            <a:extLst>
              <a:ext uri="{FF2B5EF4-FFF2-40B4-BE49-F238E27FC236}">
                <a16:creationId xmlns:a16="http://schemas.microsoft.com/office/drawing/2014/main" id="{508A5197-5D01-43A6-AECD-DDF69DF51664}"/>
              </a:ext>
            </a:extLst>
          </p:cNvPr>
          <p:cNvGrpSpPr/>
          <p:nvPr userDrawn="1"/>
        </p:nvGrpSpPr>
        <p:grpSpPr>
          <a:xfrm>
            <a:off x="10658071" y="5709783"/>
            <a:ext cx="1305329" cy="910869"/>
            <a:chOff x="5127824" y="3623423"/>
            <a:chExt cx="3461269" cy="2415304"/>
          </a:xfrm>
          <a:solidFill>
            <a:schemeClr val="accent2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747C8A0-2813-4AC7-BCA0-1E18BCA3F033}"/>
                </a:ext>
              </a:extLst>
            </p:cNvPr>
            <p:cNvSpPr/>
            <p:nvPr/>
          </p:nvSpPr>
          <p:spPr>
            <a:xfrm>
              <a:off x="5237874" y="4175155"/>
              <a:ext cx="3229647" cy="1863572"/>
            </a:xfrm>
            <a:custGeom>
              <a:avLst/>
              <a:gdLst>
                <a:gd name="connsiteX0" fmla="*/ 1159687 w 3229647"/>
                <a:gd name="connsiteY0" fmla="*/ 1612785 h 1863572"/>
                <a:gd name="connsiteX1" fmla="*/ 1089548 w 3229647"/>
                <a:gd name="connsiteY1" fmla="*/ 1612377 h 1863572"/>
                <a:gd name="connsiteX2" fmla="*/ 1073645 w 3229647"/>
                <a:gd name="connsiteY2" fmla="*/ 1602590 h 1863572"/>
                <a:gd name="connsiteX3" fmla="*/ 1049178 w 3229647"/>
                <a:gd name="connsiteY3" fmla="*/ 1567929 h 1863572"/>
                <a:gd name="connsiteX4" fmla="*/ 722135 w 3229647"/>
                <a:gd name="connsiteY4" fmla="*/ 1864388 h 1863572"/>
                <a:gd name="connsiteX5" fmla="*/ 566362 w 3229647"/>
                <a:gd name="connsiteY5" fmla="*/ 1830949 h 1863572"/>
                <a:gd name="connsiteX6" fmla="*/ 441987 w 3229647"/>
                <a:gd name="connsiteY6" fmla="*/ 1728188 h 1863572"/>
                <a:gd name="connsiteX7" fmla="*/ 377150 w 3229647"/>
                <a:gd name="connsiteY7" fmla="*/ 1579347 h 1863572"/>
                <a:gd name="connsiteX8" fmla="*/ 304157 w 3229647"/>
                <a:gd name="connsiteY8" fmla="*/ 1613193 h 1863572"/>
                <a:gd name="connsiteX9" fmla="*/ 281321 w 3229647"/>
                <a:gd name="connsiteY9" fmla="*/ 1622164 h 1863572"/>
                <a:gd name="connsiteX10" fmla="*/ 215260 w 3229647"/>
                <a:gd name="connsiteY10" fmla="*/ 1649078 h 1863572"/>
                <a:gd name="connsiteX11" fmla="*/ 88847 w 3229647"/>
                <a:gd name="connsiteY11" fmla="*/ 1649078 h 1863572"/>
                <a:gd name="connsiteX12" fmla="*/ 4028 w 3229647"/>
                <a:gd name="connsiteY12" fmla="*/ 1586687 h 1863572"/>
                <a:gd name="connsiteX13" fmla="*/ 48068 w 3229647"/>
                <a:gd name="connsiteY13" fmla="*/ 1472915 h 1863572"/>
                <a:gd name="connsiteX14" fmla="*/ 61525 w 3229647"/>
                <a:gd name="connsiteY14" fmla="*/ 1451710 h 1863572"/>
                <a:gd name="connsiteX15" fmla="*/ 61525 w 3229647"/>
                <a:gd name="connsiteY15" fmla="*/ 852268 h 1863572"/>
                <a:gd name="connsiteX16" fmla="*/ 92925 w 3229647"/>
                <a:gd name="connsiteY16" fmla="*/ 697718 h 1863572"/>
                <a:gd name="connsiteX17" fmla="*/ 322507 w 3229647"/>
                <a:gd name="connsiteY17" fmla="*/ 149657 h 1863572"/>
                <a:gd name="connsiteX18" fmla="*/ 546380 w 3229647"/>
                <a:gd name="connsiteY18" fmla="*/ 0 h 1863572"/>
                <a:gd name="connsiteX19" fmla="*/ 2885020 w 3229647"/>
                <a:gd name="connsiteY19" fmla="*/ 0 h 1863572"/>
                <a:gd name="connsiteX20" fmla="*/ 3168022 w 3229647"/>
                <a:gd name="connsiteY20" fmla="*/ 143540 h 1863572"/>
                <a:gd name="connsiteX21" fmla="*/ 3181887 w 3229647"/>
                <a:gd name="connsiteY21" fmla="*/ 164745 h 1863572"/>
                <a:gd name="connsiteX22" fmla="*/ 3022035 w 3229647"/>
                <a:gd name="connsiteY22" fmla="*/ 164745 h 1863572"/>
                <a:gd name="connsiteX23" fmla="*/ 3022035 w 3229647"/>
                <a:gd name="connsiteY23" fmla="*/ 226320 h 1863572"/>
                <a:gd name="connsiteX24" fmla="*/ 3051804 w 3229647"/>
                <a:gd name="connsiteY24" fmla="*/ 226320 h 1863572"/>
                <a:gd name="connsiteX25" fmla="*/ 3178217 w 3229647"/>
                <a:gd name="connsiteY25" fmla="*/ 226320 h 1863572"/>
                <a:gd name="connsiteX26" fmla="*/ 3221849 w 3229647"/>
                <a:gd name="connsiteY26" fmla="*/ 269545 h 1863572"/>
                <a:gd name="connsiteX27" fmla="*/ 3062814 w 3229647"/>
                <a:gd name="connsiteY27" fmla="*/ 269545 h 1863572"/>
                <a:gd name="connsiteX28" fmla="*/ 3062814 w 3229647"/>
                <a:gd name="connsiteY28" fmla="*/ 329897 h 1863572"/>
                <a:gd name="connsiteX29" fmla="*/ 3230005 w 3229647"/>
                <a:gd name="connsiteY29" fmla="*/ 329897 h 1863572"/>
                <a:gd name="connsiteX30" fmla="*/ 3230005 w 3229647"/>
                <a:gd name="connsiteY30" fmla="*/ 373938 h 1863572"/>
                <a:gd name="connsiteX31" fmla="*/ 3094621 w 3229647"/>
                <a:gd name="connsiteY31" fmla="*/ 373938 h 1863572"/>
                <a:gd name="connsiteX32" fmla="*/ 3094621 w 3229647"/>
                <a:gd name="connsiteY32" fmla="*/ 435105 h 1863572"/>
                <a:gd name="connsiteX33" fmla="*/ 3230413 w 3229647"/>
                <a:gd name="connsiteY33" fmla="*/ 435105 h 1863572"/>
                <a:gd name="connsiteX34" fmla="*/ 3230413 w 3229647"/>
                <a:gd name="connsiteY34" fmla="*/ 625133 h 1863572"/>
                <a:gd name="connsiteX35" fmla="*/ 3144778 w 3229647"/>
                <a:gd name="connsiteY35" fmla="*/ 660202 h 1863572"/>
                <a:gd name="connsiteX36" fmla="*/ 3110117 w 3229647"/>
                <a:gd name="connsiteY36" fmla="*/ 747876 h 1863572"/>
                <a:gd name="connsiteX37" fmla="*/ 3082388 w 3229647"/>
                <a:gd name="connsiteY37" fmla="*/ 747876 h 1863572"/>
                <a:gd name="connsiteX38" fmla="*/ 849771 w 3229647"/>
                <a:gd name="connsiteY38" fmla="*/ 747876 h 1863572"/>
                <a:gd name="connsiteX39" fmla="*/ 99449 w 3229647"/>
                <a:gd name="connsiteY39" fmla="*/ 1292267 h 1863572"/>
                <a:gd name="connsiteX40" fmla="*/ 64380 w 3229647"/>
                <a:gd name="connsiteY40" fmla="*/ 1463944 h 1863572"/>
                <a:gd name="connsiteX41" fmla="*/ 121877 w 3229647"/>
                <a:gd name="connsiteY41" fmla="*/ 1463944 h 1863572"/>
                <a:gd name="connsiteX42" fmla="*/ 143490 w 3229647"/>
                <a:gd name="connsiteY42" fmla="*/ 1357512 h 1863572"/>
                <a:gd name="connsiteX43" fmla="*/ 735184 w 3229647"/>
                <a:gd name="connsiteY43" fmla="*/ 816791 h 1863572"/>
                <a:gd name="connsiteX44" fmla="*/ 840800 w 3229647"/>
                <a:gd name="connsiteY44" fmla="*/ 808635 h 1863572"/>
                <a:gd name="connsiteX45" fmla="*/ 1140521 w 3229647"/>
                <a:gd name="connsiteY45" fmla="*/ 808228 h 1863572"/>
                <a:gd name="connsiteX46" fmla="*/ 1159687 w 3229647"/>
                <a:gd name="connsiteY46" fmla="*/ 808228 h 1863572"/>
                <a:gd name="connsiteX47" fmla="*/ 1159687 w 3229647"/>
                <a:gd name="connsiteY47" fmla="*/ 1612785 h 1863572"/>
                <a:gd name="connsiteX48" fmla="*/ 2078424 w 3229647"/>
                <a:gd name="connsiteY48" fmla="*/ 166376 h 1863572"/>
                <a:gd name="connsiteX49" fmla="*/ 1251846 w 3229647"/>
                <a:gd name="connsiteY49" fmla="*/ 166376 h 1863572"/>
                <a:gd name="connsiteX50" fmla="*/ 1251846 w 3229647"/>
                <a:gd name="connsiteY50" fmla="*/ 662649 h 1863572"/>
                <a:gd name="connsiteX51" fmla="*/ 2078424 w 3229647"/>
                <a:gd name="connsiteY51" fmla="*/ 662649 h 1863572"/>
                <a:gd name="connsiteX52" fmla="*/ 2078424 w 3229647"/>
                <a:gd name="connsiteY52" fmla="*/ 166376 h 1863572"/>
                <a:gd name="connsiteX53" fmla="*/ 1132366 w 3229647"/>
                <a:gd name="connsiteY53" fmla="*/ 663056 h 1863572"/>
                <a:gd name="connsiteX54" fmla="*/ 1132366 w 3229647"/>
                <a:gd name="connsiteY54" fmla="*/ 164745 h 1863572"/>
                <a:gd name="connsiteX55" fmla="*/ 1110753 w 3229647"/>
                <a:gd name="connsiteY55" fmla="*/ 164745 h 1863572"/>
                <a:gd name="connsiteX56" fmla="*/ 611626 w 3229647"/>
                <a:gd name="connsiteY56" fmla="*/ 164745 h 1863572"/>
                <a:gd name="connsiteX57" fmla="*/ 459522 w 3229647"/>
                <a:gd name="connsiteY57" fmla="*/ 267914 h 1863572"/>
                <a:gd name="connsiteX58" fmla="*/ 310681 w 3229647"/>
                <a:gd name="connsiteY58" fmla="*/ 642259 h 1863572"/>
                <a:gd name="connsiteX59" fmla="*/ 303749 w 3229647"/>
                <a:gd name="connsiteY59" fmla="*/ 662649 h 1863572"/>
                <a:gd name="connsiteX60" fmla="*/ 445658 w 3229647"/>
                <a:gd name="connsiteY60" fmla="*/ 662649 h 1863572"/>
                <a:gd name="connsiteX61" fmla="*/ 444026 w 3229647"/>
                <a:gd name="connsiteY61" fmla="*/ 633288 h 1863572"/>
                <a:gd name="connsiteX62" fmla="*/ 513350 w 3229647"/>
                <a:gd name="connsiteY62" fmla="*/ 546838 h 1863572"/>
                <a:gd name="connsiteX63" fmla="*/ 598984 w 3229647"/>
                <a:gd name="connsiteY63" fmla="*/ 546023 h 1863572"/>
                <a:gd name="connsiteX64" fmla="*/ 598984 w 3229647"/>
                <a:gd name="connsiteY64" fmla="*/ 662649 h 1863572"/>
                <a:gd name="connsiteX65" fmla="*/ 1132366 w 3229647"/>
                <a:gd name="connsiteY65" fmla="*/ 663056 h 1863572"/>
                <a:gd name="connsiteX66" fmla="*/ 3028560 w 3229647"/>
                <a:gd name="connsiteY66" fmla="*/ 663056 h 1863572"/>
                <a:gd name="connsiteX67" fmla="*/ 3020812 w 3229647"/>
                <a:gd name="connsiteY67" fmla="*/ 649192 h 1863572"/>
                <a:gd name="connsiteX68" fmla="*/ 2702333 w 3229647"/>
                <a:gd name="connsiteY68" fmla="*/ 178202 h 1863572"/>
                <a:gd name="connsiteX69" fmla="*/ 2673788 w 3229647"/>
                <a:gd name="connsiteY69" fmla="*/ 164337 h 1863572"/>
                <a:gd name="connsiteX70" fmla="*/ 2219109 w 3229647"/>
                <a:gd name="connsiteY70" fmla="*/ 164745 h 1863572"/>
                <a:gd name="connsiteX71" fmla="*/ 2198312 w 3229647"/>
                <a:gd name="connsiteY71" fmla="*/ 165560 h 1863572"/>
                <a:gd name="connsiteX72" fmla="*/ 2198312 w 3229647"/>
                <a:gd name="connsiteY72" fmla="*/ 662649 h 1863572"/>
                <a:gd name="connsiteX73" fmla="*/ 3028560 w 3229647"/>
                <a:gd name="connsiteY73" fmla="*/ 663056 h 1863572"/>
                <a:gd name="connsiteX74" fmla="*/ 718465 w 3229647"/>
                <a:gd name="connsiteY74" fmla="*/ 1334269 h 1863572"/>
                <a:gd name="connsiteX75" fmla="*/ 590013 w 3229647"/>
                <a:gd name="connsiteY75" fmla="*/ 1334269 h 1863572"/>
                <a:gd name="connsiteX76" fmla="*/ 516612 w 3229647"/>
                <a:gd name="connsiteY76" fmla="*/ 1374231 h 1863572"/>
                <a:gd name="connsiteX77" fmla="*/ 457891 w 3229647"/>
                <a:gd name="connsiteY77" fmla="*/ 1459866 h 1863572"/>
                <a:gd name="connsiteX78" fmla="*/ 433832 w 3229647"/>
                <a:gd name="connsiteY78" fmla="*/ 1560589 h 1863572"/>
                <a:gd name="connsiteX79" fmla="*/ 701746 w 3229647"/>
                <a:gd name="connsiteY79" fmla="*/ 1808114 h 1863572"/>
                <a:gd name="connsiteX80" fmla="*/ 984340 w 3229647"/>
                <a:gd name="connsiteY80" fmla="*/ 1595658 h 1863572"/>
                <a:gd name="connsiteX81" fmla="*/ 957018 w 3229647"/>
                <a:gd name="connsiteY81" fmla="*/ 1430913 h 1863572"/>
                <a:gd name="connsiteX82" fmla="*/ 919094 w 3229647"/>
                <a:gd name="connsiteY82" fmla="*/ 1375455 h 1863572"/>
                <a:gd name="connsiteX83" fmla="*/ 842431 w 3229647"/>
                <a:gd name="connsiteY83" fmla="*/ 1334269 h 1863572"/>
                <a:gd name="connsiteX84" fmla="*/ 718465 w 3229647"/>
                <a:gd name="connsiteY84" fmla="*/ 1334269 h 1863572"/>
                <a:gd name="connsiteX85" fmla="*/ 152869 w 3229647"/>
                <a:gd name="connsiteY85" fmla="*/ 1519810 h 1863572"/>
                <a:gd name="connsiteX86" fmla="*/ 90070 w 3229647"/>
                <a:gd name="connsiteY86" fmla="*/ 1519810 h 1863572"/>
                <a:gd name="connsiteX87" fmla="*/ 57855 w 3229647"/>
                <a:gd name="connsiteY87" fmla="*/ 1554880 h 1863572"/>
                <a:gd name="connsiteX88" fmla="*/ 89662 w 3229647"/>
                <a:gd name="connsiteY88" fmla="*/ 1591988 h 1863572"/>
                <a:gd name="connsiteX89" fmla="*/ 215668 w 3229647"/>
                <a:gd name="connsiteY89" fmla="*/ 1591988 h 1863572"/>
                <a:gd name="connsiteX90" fmla="*/ 246251 w 3229647"/>
                <a:gd name="connsiteY90" fmla="*/ 1554064 h 1863572"/>
                <a:gd name="connsiteX91" fmla="*/ 214036 w 3229647"/>
                <a:gd name="connsiteY91" fmla="*/ 1519810 h 1863572"/>
                <a:gd name="connsiteX92" fmla="*/ 152869 w 3229647"/>
                <a:gd name="connsiteY92" fmla="*/ 1519810 h 1863572"/>
                <a:gd name="connsiteX93" fmla="*/ 1011254 w 3229647"/>
                <a:gd name="connsiteY93" fmla="*/ 900795 h 1863572"/>
                <a:gd name="connsiteX94" fmla="*/ 837946 w 3229647"/>
                <a:gd name="connsiteY94" fmla="*/ 901202 h 1863572"/>
                <a:gd name="connsiteX95" fmla="*/ 828159 w 3229647"/>
                <a:gd name="connsiteY95" fmla="*/ 910581 h 1863572"/>
                <a:gd name="connsiteX96" fmla="*/ 827751 w 3229647"/>
                <a:gd name="connsiteY96" fmla="*/ 960331 h 1863572"/>
                <a:gd name="connsiteX97" fmla="*/ 1011254 w 3229647"/>
                <a:gd name="connsiteY97" fmla="*/ 960331 h 1863572"/>
                <a:gd name="connsiteX98" fmla="*/ 1011254 w 3229647"/>
                <a:gd name="connsiteY98" fmla="*/ 900795 h 1863572"/>
                <a:gd name="connsiteX99" fmla="*/ 541079 w 3229647"/>
                <a:gd name="connsiteY99" fmla="*/ 602705 h 1863572"/>
                <a:gd name="connsiteX100" fmla="*/ 505194 w 3229647"/>
                <a:gd name="connsiteY100" fmla="*/ 619424 h 1863572"/>
                <a:gd name="connsiteX101" fmla="*/ 509272 w 3229647"/>
                <a:gd name="connsiteY101" fmla="*/ 656532 h 1863572"/>
                <a:gd name="connsiteX102" fmla="*/ 541079 w 3229647"/>
                <a:gd name="connsiteY102" fmla="*/ 666727 h 1863572"/>
                <a:gd name="connsiteX103" fmla="*/ 541079 w 3229647"/>
                <a:gd name="connsiteY103" fmla="*/ 602705 h 186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229647" h="1863572">
                  <a:moveTo>
                    <a:pt x="1159687" y="1612785"/>
                  </a:moveTo>
                  <a:cubicBezTo>
                    <a:pt x="1135628" y="1612785"/>
                    <a:pt x="1112792" y="1613601"/>
                    <a:pt x="1089548" y="1612377"/>
                  </a:cubicBezTo>
                  <a:cubicBezTo>
                    <a:pt x="1084247" y="1611969"/>
                    <a:pt x="1077722" y="1607076"/>
                    <a:pt x="1073645" y="1602590"/>
                  </a:cubicBezTo>
                  <a:cubicBezTo>
                    <a:pt x="1065081" y="1592396"/>
                    <a:pt x="1058149" y="1580978"/>
                    <a:pt x="1049178" y="1567929"/>
                  </a:cubicBezTo>
                  <a:cubicBezTo>
                    <a:pt x="1020633" y="1752247"/>
                    <a:pt x="871384" y="1860717"/>
                    <a:pt x="722135" y="1864388"/>
                  </a:cubicBezTo>
                  <a:cubicBezTo>
                    <a:pt x="667492" y="1866019"/>
                    <a:pt x="615703" y="1855009"/>
                    <a:pt x="566362" y="1830949"/>
                  </a:cubicBezTo>
                  <a:cubicBezTo>
                    <a:pt x="516612" y="1806890"/>
                    <a:pt x="475018" y="1772229"/>
                    <a:pt x="441987" y="1728188"/>
                  </a:cubicBezTo>
                  <a:cubicBezTo>
                    <a:pt x="409365" y="1684555"/>
                    <a:pt x="389383" y="1635621"/>
                    <a:pt x="377150" y="1579347"/>
                  </a:cubicBezTo>
                  <a:cubicBezTo>
                    <a:pt x="364509" y="1620941"/>
                    <a:pt x="332701" y="1611562"/>
                    <a:pt x="304157" y="1613193"/>
                  </a:cubicBezTo>
                  <a:cubicBezTo>
                    <a:pt x="296409" y="1613601"/>
                    <a:pt x="286622" y="1616863"/>
                    <a:pt x="281321" y="1622164"/>
                  </a:cubicBezTo>
                  <a:cubicBezTo>
                    <a:pt x="262563" y="1640514"/>
                    <a:pt x="240950" y="1649078"/>
                    <a:pt x="215260" y="1649078"/>
                  </a:cubicBezTo>
                  <a:cubicBezTo>
                    <a:pt x="173258" y="1649078"/>
                    <a:pt x="130848" y="1649486"/>
                    <a:pt x="88847" y="1649078"/>
                  </a:cubicBezTo>
                  <a:cubicBezTo>
                    <a:pt x="45622" y="1648670"/>
                    <a:pt x="12999" y="1624203"/>
                    <a:pt x="4028" y="1586687"/>
                  </a:cubicBezTo>
                  <a:cubicBezTo>
                    <a:pt x="-8206" y="1536122"/>
                    <a:pt x="7698" y="1493304"/>
                    <a:pt x="48068" y="1472915"/>
                  </a:cubicBezTo>
                  <a:cubicBezTo>
                    <a:pt x="58263" y="1468022"/>
                    <a:pt x="61525" y="1462721"/>
                    <a:pt x="61525" y="1451710"/>
                  </a:cubicBezTo>
                  <a:cubicBezTo>
                    <a:pt x="61117" y="1251896"/>
                    <a:pt x="61525" y="1052082"/>
                    <a:pt x="61525" y="852268"/>
                  </a:cubicBezTo>
                  <a:cubicBezTo>
                    <a:pt x="61525" y="798441"/>
                    <a:pt x="72128" y="747468"/>
                    <a:pt x="92925" y="697718"/>
                  </a:cubicBezTo>
                  <a:cubicBezTo>
                    <a:pt x="169996" y="515031"/>
                    <a:pt x="246251" y="332344"/>
                    <a:pt x="322507" y="149657"/>
                  </a:cubicBezTo>
                  <a:cubicBezTo>
                    <a:pt x="362877" y="53420"/>
                    <a:pt x="442395" y="0"/>
                    <a:pt x="546380" y="0"/>
                  </a:cubicBezTo>
                  <a:cubicBezTo>
                    <a:pt x="1326063" y="0"/>
                    <a:pt x="2105338" y="0"/>
                    <a:pt x="2885020" y="0"/>
                  </a:cubicBezTo>
                  <a:cubicBezTo>
                    <a:pt x="3003277" y="0"/>
                    <a:pt x="3097475" y="48934"/>
                    <a:pt x="3168022" y="143540"/>
                  </a:cubicBezTo>
                  <a:cubicBezTo>
                    <a:pt x="3172508" y="149249"/>
                    <a:pt x="3176178" y="155773"/>
                    <a:pt x="3181887" y="164745"/>
                  </a:cubicBezTo>
                  <a:cubicBezTo>
                    <a:pt x="3127244" y="164745"/>
                    <a:pt x="3075047" y="164745"/>
                    <a:pt x="3022035" y="164745"/>
                  </a:cubicBezTo>
                  <a:cubicBezTo>
                    <a:pt x="3022035" y="185542"/>
                    <a:pt x="3022035" y="204300"/>
                    <a:pt x="3022035" y="226320"/>
                  </a:cubicBezTo>
                  <a:cubicBezTo>
                    <a:pt x="3032230" y="226320"/>
                    <a:pt x="3042017" y="226320"/>
                    <a:pt x="3051804" y="226320"/>
                  </a:cubicBezTo>
                  <a:cubicBezTo>
                    <a:pt x="3093805" y="226320"/>
                    <a:pt x="3136215" y="226320"/>
                    <a:pt x="3178217" y="226320"/>
                  </a:cubicBezTo>
                  <a:cubicBezTo>
                    <a:pt x="3216956" y="226320"/>
                    <a:pt x="3216956" y="226320"/>
                    <a:pt x="3221849" y="269545"/>
                  </a:cubicBezTo>
                  <a:cubicBezTo>
                    <a:pt x="3168838" y="269545"/>
                    <a:pt x="3116234" y="269545"/>
                    <a:pt x="3062814" y="269545"/>
                  </a:cubicBezTo>
                  <a:cubicBezTo>
                    <a:pt x="3062814" y="290750"/>
                    <a:pt x="3062814" y="309508"/>
                    <a:pt x="3062814" y="329897"/>
                  </a:cubicBezTo>
                  <a:cubicBezTo>
                    <a:pt x="3118680" y="329897"/>
                    <a:pt x="3173323" y="329897"/>
                    <a:pt x="3230005" y="329897"/>
                  </a:cubicBezTo>
                  <a:cubicBezTo>
                    <a:pt x="3230005" y="344577"/>
                    <a:pt x="3230005" y="357626"/>
                    <a:pt x="3230005" y="373938"/>
                  </a:cubicBezTo>
                  <a:cubicBezTo>
                    <a:pt x="3185557" y="373938"/>
                    <a:pt x="3140701" y="373938"/>
                    <a:pt x="3094621" y="373938"/>
                  </a:cubicBezTo>
                  <a:cubicBezTo>
                    <a:pt x="3094621" y="395550"/>
                    <a:pt x="3094621" y="414308"/>
                    <a:pt x="3094621" y="435105"/>
                  </a:cubicBezTo>
                  <a:cubicBezTo>
                    <a:pt x="3139477" y="435105"/>
                    <a:pt x="3184334" y="435105"/>
                    <a:pt x="3230413" y="435105"/>
                  </a:cubicBezTo>
                  <a:cubicBezTo>
                    <a:pt x="3230413" y="499127"/>
                    <a:pt x="3230413" y="561111"/>
                    <a:pt x="3230413" y="625133"/>
                  </a:cubicBezTo>
                  <a:cubicBezTo>
                    <a:pt x="3197790" y="626356"/>
                    <a:pt x="3168430" y="636143"/>
                    <a:pt x="3144778" y="660202"/>
                  </a:cubicBezTo>
                  <a:cubicBezTo>
                    <a:pt x="3121535" y="683446"/>
                    <a:pt x="3110932" y="711991"/>
                    <a:pt x="3110117" y="747876"/>
                  </a:cubicBezTo>
                  <a:cubicBezTo>
                    <a:pt x="3100738" y="747876"/>
                    <a:pt x="3091359" y="747876"/>
                    <a:pt x="3082388" y="747876"/>
                  </a:cubicBezTo>
                  <a:cubicBezTo>
                    <a:pt x="2338182" y="747876"/>
                    <a:pt x="1593977" y="747468"/>
                    <a:pt x="849771" y="747876"/>
                  </a:cubicBezTo>
                  <a:cubicBezTo>
                    <a:pt x="504786" y="747876"/>
                    <a:pt x="206288" y="964816"/>
                    <a:pt x="99449" y="1292267"/>
                  </a:cubicBezTo>
                  <a:cubicBezTo>
                    <a:pt x="81099" y="1347725"/>
                    <a:pt x="68458" y="1404408"/>
                    <a:pt x="64380" y="1463944"/>
                  </a:cubicBezTo>
                  <a:cubicBezTo>
                    <a:pt x="84361" y="1463944"/>
                    <a:pt x="103119" y="1463944"/>
                    <a:pt x="121877" y="1463944"/>
                  </a:cubicBezTo>
                  <a:cubicBezTo>
                    <a:pt x="129217" y="1427651"/>
                    <a:pt x="134926" y="1392174"/>
                    <a:pt x="143490" y="1357512"/>
                  </a:cubicBezTo>
                  <a:cubicBezTo>
                    <a:pt x="214036" y="1075326"/>
                    <a:pt x="448104" y="861239"/>
                    <a:pt x="735184" y="816791"/>
                  </a:cubicBezTo>
                  <a:cubicBezTo>
                    <a:pt x="769846" y="811490"/>
                    <a:pt x="805323" y="809043"/>
                    <a:pt x="840800" y="808635"/>
                  </a:cubicBezTo>
                  <a:cubicBezTo>
                    <a:pt x="940707" y="807412"/>
                    <a:pt x="1040614" y="808228"/>
                    <a:pt x="1140521" y="808228"/>
                  </a:cubicBezTo>
                  <a:cubicBezTo>
                    <a:pt x="1146638" y="808228"/>
                    <a:pt x="1152347" y="808228"/>
                    <a:pt x="1159687" y="808228"/>
                  </a:cubicBezTo>
                  <a:cubicBezTo>
                    <a:pt x="1159687" y="1076142"/>
                    <a:pt x="1159687" y="1342832"/>
                    <a:pt x="1159687" y="1612785"/>
                  </a:cubicBezTo>
                  <a:close/>
                  <a:moveTo>
                    <a:pt x="2078424" y="166376"/>
                  </a:moveTo>
                  <a:cubicBezTo>
                    <a:pt x="1801946" y="166376"/>
                    <a:pt x="1527100" y="166376"/>
                    <a:pt x="1251846" y="166376"/>
                  </a:cubicBezTo>
                  <a:cubicBezTo>
                    <a:pt x="1251846" y="332344"/>
                    <a:pt x="1251846" y="497089"/>
                    <a:pt x="1251846" y="662649"/>
                  </a:cubicBezTo>
                  <a:cubicBezTo>
                    <a:pt x="1527916" y="662649"/>
                    <a:pt x="1802354" y="662649"/>
                    <a:pt x="2078424" y="662649"/>
                  </a:cubicBezTo>
                  <a:cubicBezTo>
                    <a:pt x="2078424" y="497089"/>
                    <a:pt x="2078424" y="333159"/>
                    <a:pt x="2078424" y="166376"/>
                  </a:cubicBezTo>
                  <a:close/>
                  <a:moveTo>
                    <a:pt x="1132366" y="663056"/>
                  </a:moveTo>
                  <a:cubicBezTo>
                    <a:pt x="1132366" y="495865"/>
                    <a:pt x="1132366" y="331120"/>
                    <a:pt x="1132366" y="164745"/>
                  </a:cubicBezTo>
                  <a:cubicBezTo>
                    <a:pt x="1124210" y="164745"/>
                    <a:pt x="1117277" y="164745"/>
                    <a:pt x="1110753" y="164745"/>
                  </a:cubicBezTo>
                  <a:cubicBezTo>
                    <a:pt x="944377" y="164745"/>
                    <a:pt x="778001" y="164745"/>
                    <a:pt x="611626" y="164745"/>
                  </a:cubicBezTo>
                  <a:cubicBezTo>
                    <a:pt x="536593" y="164745"/>
                    <a:pt x="487659" y="198183"/>
                    <a:pt x="459522" y="267914"/>
                  </a:cubicBezTo>
                  <a:cubicBezTo>
                    <a:pt x="409773" y="392696"/>
                    <a:pt x="360431" y="517478"/>
                    <a:pt x="310681" y="642259"/>
                  </a:cubicBezTo>
                  <a:cubicBezTo>
                    <a:pt x="308234" y="648376"/>
                    <a:pt x="306603" y="654901"/>
                    <a:pt x="303749" y="662649"/>
                  </a:cubicBezTo>
                  <a:cubicBezTo>
                    <a:pt x="352275" y="662649"/>
                    <a:pt x="398762" y="662649"/>
                    <a:pt x="445658" y="662649"/>
                  </a:cubicBezTo>
                  <a:cubicBezTo>
                    <a:pt x="445250" y="652046"/>
                    <a:pt x="444026" y="642667"/>
                    <a:pt x="444026" y="633288"/>
                  </a:cubicBezTo>
                  <a:cubicBezTo>
                    <a:pt x="444434" y="591286"/>
                    <a:pt x="473387" y="552547"/>
                    <a:pt x="513350" y="546838"/>
                  </a:cubicBezTo>
                  <a:cubicBezTo>
                    <a:pt x="540263" y="542760"/>
                    <a:pt x="568400" y="546023"/>
                    <a:pt x="598984" y="546023"/>
                  </a:cubicBezTo>
                  <a:cubicBezTo>
                    <a:pt x="598984" y="585170"/>
                    <a:pt x="598984" y="623909"/>
                    <a:pt x="598984" y="662649"/>
                  </a:cubicBezTo>
                  <a:cubicBezTo>
                    <a:pt x="778409" y="663056"/>
                    <a:pt x="954980" y="663056"/>
                    <a:pt x="1132366" y="663056"/>
                  </a:cubicBezTo>
                  <a:close/>
                  <a:moveTo>
                    <a:pt x="3028560" y="663056"/>
                  </a:moveTo>
                  <a:cubicBezTo>
                    <a:pt x="3025298" y="657348"/>
                    <a:pt x="3023259" y="653270"/>
                    <a:pt x="3020812" y="649192"/>
                  </a:cubicBezTo>
                  <a:cubicBezTo>
                    <a:pt x="2914381" y="492195"/>
                    <a:pt x="2807949" y="335606"/>
                    <a:pt x="2702333" y="178202"/>
                  </a:cubicBezTo>
                  <a:cubicBezTo>
                    <a:pt x="2694585" y="166784"/>
                    <a:pt x="2686022" y="164337"/>
                    <a:pt x="2673788" y="164337"/>
                  </a:cubicBezTo>
                  <a:cubicBezTo>
                    <a:pt x="2522093" y="164745"/>
                    <a:pt x="2370805" y="164337"/>
                    <a:pt x="2219109" y="164745"/>
                  </a:cubicBezTo>
                  <a:cubicBezTo>
                    <a:pt x="2211769" y="164745"/>
                    <a:pt x="2204837" y="165152"/>
                    <a:pt x="2198312" y="165560"/>
                  </a:cubicBezTo>
                  <a:cubicBezTo>
                    <a:pt x="2198312" y="332752"/>
                    <a:pt x="2198312" y="497496"/>
                    <a:pt x="2198312" y="662649"/>
                  </a:cubicBezTo>
                  <a:cubicBezTo>
                    <a:pt x="2475197" y="663056"/>
                    <a:pt x="2750451" y="663056"/>
                    <a:pt x="3028560" y="663056"/>
                  </a:cubicBezTo>
                  <a:close/>
                  <a:moveTo>
                    <a:pt x="718465" y="1334269"/>
                  </a:moveTo>
                  <a:cubicBezTo>
                    <a:pt x="675648" y="1334269"/>
                    <a:pt x="632830" y="1334269"/>
                    <a:pt x="590013" y="1334269"/>
                  </a:cubicBezTo>
                  <a:cubicBezTo>
                    <a:pt x="558206" y="1334269"/>
                    <a:pt x="534147" y="1347318"/>
                    <a:pt x="516612" y="1374231"/>
                  </a:cubicBezTo>
                  <a:cubicBezTo>
                    <a:pt x="497854" y="1403184"/>
                    <a:pt x="479504" y="1432952"/>
                    <a:pt x="457891" y="1459866"/>
                  </a:cubicBezTo>
                  <a:cubicBezTo>
                    <a:pt x="433016" y="1490450"/>
                    <a:pt x="428938" y="1523073"/>
                    <a:pt x="433832" y="1560589"/>
                  </a:cubicBezTo>
                  <a:cubicBezTo>
                    <a:pt x="452182" y="1699235"/>
                    <a:pt x="559021" y="1798327"/>
                    <a:pt x="701746" y="1808114"/>
                  </a:cubicBezTo>
                  <a:cubicBezTo>
                    <a:pt x="829382" y="1816677"/>
                    <a:pt x="952125" y="1725333"/>
                    <a:pt x="984340" y="1595658"/>
                  </a:cubicBezTo>
                  <a:cubicBezTo>
                    <a:pt x="999020" y="1537345"/>
                    <a:pt x="1001467" y="1480255"/>
                    <a:pt x="957018" y="1430913"/>
                  </a:cubicBezTo>
                  <a:cubicBezTo>
                    <a:pt x="942338" y="1414602"/>
                    <a:pt x="930920" y="1394621"/>
                    <a:pt x="919094" y="1375455"/>
                  </a:cubicBezTo>
                  <a:cubicBezTo>
                    <a:pt x="901152" y="1347318"/>
                    <a:pt x="875869" y="1333861"/>
                    <a:pt x="842431" y="1334269"/>
                  </a:cubicBezTo>
                  <a:cubicBezTo>
                    <a:pt x="801245" y="1334269"/>
                    <a:pt x="759651" y="1334269"/>
                    <a:pt x="718465" y="1334269"/>
                  </a:cubicBezTo>
                  <a:close/>
                  <a:moveTo>
                    <a:pt x="152869" y="1519810"/>
                  </a:moveTo>
                  <a:cubicBezTo>
                    <a:pt x="132072" y="1519810"/>
                    <a:pt x="110867" y="1519403"/>
                    <a:pt x="90070" y="1519810"/>
                  </a:cubicBezTo>
                  <a:cubicBezTo>
                    <a:pt x="67234" y="1520218"/>
                    <a:pt x="58263" y="1530413"/>
                    <a:pt x="57855" y="1554880"/>
                  </a:cubicBezTo>
                  <a:cubicBezTo>
                    <a:pt x="57447" y="1580978"/>
                    <a:pt x="65603" y="1591580"/>
                    <a:pt x="89662" y="1591988"/>
                  </a:cubicBezTo>
                  <a:cubicBezTo>
                    <a:pt x="131664" y="1592804"/>
                    <a:pt x="173666" y="1592804"/>
                    <a:pt x="215668" y="1591988"/>
                  </a:cubicBezTo>
                  <a:cubicBezTo>
                    <a:pt x="239319" y="1591580"/>
                    <a:pt x="246659" y="1581794"/>
                    <a:pt x="246251" y="1554064"/>
                  </a:cubicBezTo>
                  <a:cubicBezTo>
                    <a:pt x="245844" y="1529597"/>
                    <a:pt x="237688" y="1520218"/>
                    <a:pt x="214036" y="1519810"/>
                  </a:cubicBezTo>
                  <a:cubicBezTo>
                    <a:pt x="193647" y="1519810"/>
                    <a:pt x="173258" y="1519810"/>
                    <a:pt x="152869" y="1519810"/>
                  </a:cubicBezTo>
                  <a:close/>
                  <a:moveTo>
                    <a:pt x="1011254" y="900795"/>
                  </a:moveTo>
                  <a:cubicBezTo>
                    <a:pt x="952533" y="900795"/>
                    <a:pt x="895443" y="900795"/>
                    <a:pt x="837946" y="901202"/>
                  </a:cubicBezTo>
                  <a:cubicBezTo>
                    <a:pt x="834683" y="901202"/>
                    <a:pt x="828567" y="907319"/>
                    <a:pt x="828159" y="910581"/>
                  </a:cubicBezTo>
                  <a:cubicBezTo>
                    <a:pt x="826935" y="927300"/>
                    <a:pt x="827751" y="944019"/>
                    <a:pt x="827751" y="960331"/>
                  </a:cubicBezTo>
                  <a:cubicBezTo>
                    <a:pt x="890957" y="960331"/>
                    <a:pt x="950902" y="960331"/>
                    <a:pt x="1011254" y="960331"/>
                  </a:cubicBezTo>
                  <a:cubicBezTo>
                    <a:pt x="1011254" y="940757"/>
                    <a:pt x="1011254" y="921999"/>
                    <a:pt x="1011254" y="900795"/>
                  </a:cubicBezTo>
                  <a:close/>
                  <a:moveTo>
                    <a:pt x="541079" y="602705"/>
                  </a:moveTo>
                  <a:cubicBezTo>
                    <a:pt x="523952" y="598627"/>
                    <a:pt x="509680" y="604743"/>
                    <a:pt x="505194" y="619424"/>
                  </a:cubicBezTo>
                  <a:cubicBezTo>
                    <a:pt x="501932" y="630842"/>
                    <a:pt x="503155" y="646745"/>
                    <a:pt x="509272" y="656532"/>
                  </a:cubicBezTo>
                  <a:cubicBezTo>
                    <a:pt x="513757" y="663464"/>
                    <a:pt x="529253" y="663464"/>
                    <a:pt x="541079" y="666727"/>
                  </a:cubicBezTo>
                  <a:cubicBezTo>
                    <a:pt x="541079" y="641444"/>
                    <a:pt x="541079" y="622278"/>
                    <a:pt x="541079" y="602705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BB5014A-A628-4E46-8049-2D0A3B9E5353}"/>
                </a:ext>
              </a:extLst>
            </p:cNvPr>
            <p:cNvSpPr/>
            <p:nvPr/>
          </p:nvSpPr>
          <p:spPr>
            <a:xfrm>
              <a:off x="6461175" y="4984605"/>
              <a:ext cx="2067464" cy="1052082"/>
            </a:xfrm>
            <a:custGeom>
              <a:avLst/>
              <a:gdLst>
                <a:gd name="connsiteX0" fmla="*/ 895085 w 2067463"/>
                <a:gd name="connsiteY0" fmla="*/ 709952 h 1052082"/>
                <a:gd name="connsiteX1" fmla="*/ 802111 w 2067463"/>
                <a:gd name="connsiteY1" fmla="*/ 791509 h 1052082"/>
                <a:gd name="connsiteX2" fmla="*/ 778051 w 2067463"/>
                <a:gd name="connsiteY2" fmla="*/ 802926 h 1052082"/>
                <a:gd name="connsiteX3" fmla="*/ 11418 w 2067463"/>
                <a:gd name="connsiteY3" fmla="*/ 803334 h 1052082"/>
                <a:gd name="connsiteX4" fmla="*/ 0 w 2067463"/>
                <a:gd name="connsiteY4" fmla="*/ 802519 h 1052082"/>
                <a:gd name="connsiteX5" fmla="*/ 0 w 2067463"/>
                <a:gd name="connsiteY5" fmla="*/ 0 h 1052082"/>
                <a:gd name="connsiteX6" fmla="*/ 1886816 w 2067463"/>
                <a:gd name="connsiteY6" fmla="*/ 0 h 1052082"/>
                <a:gd name="connsiteX7" fmla="*/ 1886816 w 2067463"/>
                <a:gd name="connsiteY7" fmla="*/ 21613 h 1052082"/>
                <a:gd name="connsiteX8" fmla="*/ 1886000 w 2067463"/>
                <a:gd name="connsiteY8" fmla="*/ 366190 h 1052082"/>
                <a:gd name="connsiteX9" fmla="*/ 2008335 w 2067463"/>
                <a:gd name="connsiteY9" fmla="*/ 500351 h 1052082"/>
                <a:gd name="connsiteX10" fmla="*/ 2008335 w 2067463"/>
                <a:gd name="connsiteY10" fmla="*/ 603520 h 1052082"/>
                <a:gd name="connsiteX11" fmla="*/ 2008335 w 2067463"/>
                <a:gd name="connsiteY11" fmla="*/ 623909 h 1052082"/>
                <a:gd name="connsiteX12" fmla="*/ 2031987 w 2067463"/>
                <a:gd name="connsiteY12" fmla="*/ 670397 h 1052082"/>
                <a:gd name="connsiteX13" fmla="*/ 2064202 w 2067463"/>
                <a:gd name="connsiteY13" fmla="*/ 779683 h 1052082"/>
                <a:gd name="connsiteX14" fmla="*/ 1985907 w 2067463"/>
                <a:gd name="connsiteY14" fmla="*/ 839219 h 1052082"/>
                <a:gd name="connsiteX15" fmla="*/ 1849299 w 2067463"/>
                <a:gd name="connsiteY15" fmla="*/ 839219 h 1052082"/>
                <a:gd name="connsiteX16" fmla="*/ 1788947 w 2067463"/>
                <a:gd name="connsiteY16" fmla="*/ 813529 h 1052082"/>
                <a:gd name="connsiteX17" fmla="*/ 1764480 w 2067463"/>
                <a:gd name="connsiteY17" fmla="*/ 803742 h 1052082"/>
                <a:gd name="connsiteX18" fmla="*/ 1672729 w 2067463"/>
                <a:gd name="connsiteY18" fmla="*/ 803742 h 1052082"/>
                <a:gd name="connsiteX19" fmla="*/ 1643369 w 2067463"/>
                <a:gd name="connsiteY19" fmla="*/ 789877 h 1052082"/>
                <a:gd name="connsiteX20" fmla="*/ 1571191 w 2067463"/>
                <a:gd name="connsiteY20" fmla="*/ 699349 h 1052082"/>
                <a:gd name="connsiteX21" fmla="*/ 1428059 w 2067463"/>
                <a:gd name="connsiteY21" fmla="*/ 993362 h 1052082"/>
                <a:gd name="connsiteX22" fmla="*/ 1221312 w 2067463"/>
                <a:gd name="connsiteY22" fmla="*/ 1055345 h 1052082"/>
                <a:gd name="connsiteX23" fmla="*/ 895085 w 2067463"/>
                <a:gd name="connsiteY23" fmla="*/ 709952 h 1052082"/>
                <a:gd name="connsiteX24" fmla="*/ 1069617 w 2067463"/>
                <a:gd name="connsiteY24" fmla="*/ 665911 h 1052082"/>
                <a:gd name="connsiteX25" fmla="*/ 990507 w 2067463"/>
                <a:gd name="connsiteY25" fmla="*/ 665911 h 1052082"/>
                <a:gd name="connsiteX26" fmla="*/ 953806 w 2067463"/>
                <a:gd name="connsiteY26" fmla="*/ 700165 h 1052082"/>
                <a:gd name="connsiteX27" fmla="*/ 1292675 w 2067463"/>
                <a:gd name="connsiteY27" fmla="*/ 992546 h 1052082"/>
                <a:gd name="connsiteX28" fmla="*/ 1512470 w 2067463"/>
                <a:gd name="connsiteY28" fmla="*/ 684261 h 1052082"/>
                <a:gd name="connsiteX29" fmla="*/ 1501460 w 2067463"/>
                <a:gd name="connsiteY29" fmla="*/ 668358 h 1052082"/>
                <a:gd name="connsiteX30" fmla="*/ 1398698 w 2067463"/>
                <a:gd name="connsiteY30" fmla="*/ 667542 h 1052082"/>
                <a:gd name="connsiteX31" fmla="*/ 1247411 w 2067463"/>
                <a:gd name="connsiteY31" fmla="*/ 888561 h 1052082"/>
                <a:gd name="connsiteX32" fmla="*/ 1118551 w 2067463"/>
                <a:gd name="connsiteY32" fmla="*/ 843705 h 1052082"/>
                <a:gd name="connsiteX33" fmla="*/ 1069617 w 2067463"/>
                <a:gd name="connsiteY33" fmla="*/ 665911 h 1052082"/>
                <a:gd name="connsiteX34" fmla="*/ 399628 w 2067463"/>
                <a:gd name="connsiteY34" fmla="*/ 150880 h 1052082"/>
                <a:gd name="connsiteX35" fmla="*/ 1794249 w 2067463"/>
                <a:gd name="connsiteY35" fmla="*/ 150880 h 1052082"/>
                <a:gd name="connsiteX36" fmla="*/ 1794249 w 2067463"/>
                <a:gd name="connsiteY36" fmla="*/ 92975 h 1052082"/>
                <a:gd name="connsiteX37" fmla="*/ 399628 w 2067463"/>
                <a:gd name="connsiteY37" fmla="*/ 92975 h 1052082"/>
                <a:gd name="connsiteX38" fmla="*/ 399628 w 2067463"/>
                <a:gd name="connsiteY38" fmla="*/ 150880 h 1052082"/>
                <a:gd name="connsiteX39" fmla="*/ 1281664 w 2067463"/>
                <a:gd name="connsiteY39" fmla="*/ 666727 h 1052082"/>
                <a:gd name="connsiteX40" fmla="*/ 1277994 w 2067463"/>
                <a:gd name="connsiteY40" fmla="*/ 768265 h 1052082"/>
                <a:gd name="connsiteX41" fmla="*/ 1195622 w 2067463"/>
                <a:gd name="connsiteY41" fmla="*/ 771935 h 1052082"/>
                <a:gd name="connsiteX42" fmla="*/ 1169932 w 2067463"/>
                <a:gd name="connsiteY42" fmla="*/ 734419 h 1052082"/>
                <a:gd name="connsiteX43" fmla="*/ 1187874 w 2067463"/>
                <a:gd name="connsiteY43" fmla="*/ 666319 h 1052082"/>
                <a:gd name="connsiteX44" fmla="*/ 1142610 w 2067463"/>
                <a:gd name="connsiteY44" fmla="*/ 666727 h 1052082"/>
                <a:gd name="connsiteX45" fmla="*/ 1127114 w 2067463"/>
                <a:gd name="connsiteY45" fmla="*/ 678552 h 1052082"/>
                <a:gd name="connsiteX46" fmla="*/ 1156475 w 2067463"/>
                <a:gd name="connsiteY46" fmla="*/ 801295 h 1052082"/>
                <a:gd name="connsiteX47" fmla="*/ 1284927 w 2067463"/>
                <a:gd name="connsiteY47" fmla="*/ 820461 h 1052082"/>
                <a:gd name="connsiteX48" fmla="*/ 1348541 w 2067463"/>
                <a:gd name="connsiteY48" fmla="*/ 709136 h 1052082"/>
                <a:gd name="connsiteX49" fmla="*/ 1300423 w 2067463"/>
                <a:gd name="connsiteY49" fmla="*/ 665911 h 1052082"/>
                <a:gd name="connsiteX50" fmla="*/ 1281664 w 2067463"/>
                <a:gd name="connsiteY50" fmla="*/ 666727 h 1052082"/>
                <a:gd name="connsiteX51" fmla="*/ 1915768 w 2067463"/>
                <a:gd name="connsiteY51" fmla="*/ 782945 h 1052082"/>
                <a:gd name="connsiteX52" fmla="*/ 1915768 w 2067463"/>
                <a:gd name="connsiteY52" fmla="*/ 782945 h 1052082"/>
                <a:gd name="connsiteX53" fmla="*/ 1976936 w 2067463"/>
                <a:gd name="connsiteY53" fmla="*/ 782945 h 1052082"/>
                <a:gd name="connsiteX54" fmla="*/ 1981014 w 2067463"/>
                <a:gd name="connsiteY54" fmla="*/ 782945 h 1052082"/>
                <a:gd name="connsiteX55" fmla="*/ 2012005 w 2067463"/>
                <a:gd name="connsiteY55" fmla="*/ 745021 h 1052082"/>
                <a:gd name="connsiteX56" fmla="*/ 1979790 w 2067463"/>
                <a:gd name="connsiteY56" fmla="*/ 710767 h 1052082"/>
                <a:gd name="connsiteX57" fmla="*/ 1855824 w 2067463"/>
                <a:gd name="connsiteY57" fmla="*/ 710767 h 1052082"/>
                <a:gd name="connsiteX58" fmla="*/ 1823201 w 2067463"/>
                <a:gd name="connsiteY58" fmla="*/ 745429 h 1052082"/>
                <a:gd name="connsiteX59" fmla="*/ 1855009 w 2067463"/>
                <a:gd name="connsiteY59" fmla="*/ 782537 h 1052082"/>
                <a:gd name="connsiteX60" fmla="*/ 1915768 w 2067463"/>
                <a:gd name="connsiteY60" fmla="*/ 782945 h 1052082"/>
                <a:gd name="connsiteX61" fmla="*/ 247525 w 2067463"/>
                <a:gd name="connsiteY61" fmla="*/ 151696 h 1052082"/>
                <a:gd name="connsiteX62" fmla="*/ 247525 w 2067463"/>
                <a:gd name="connsiteY62" fmla="*/ 108471 h 1052082"/>
                <a:gd name="connsiteX63" fmla="*/ 229582 w 2067463"/>
                <a:gd name="connsiteY63" fmla="*/ 91344 h 1052082"/>
                <a:gd name="connsiteX64" fmla="*/ 77071 w 2067463"/>
                <a:gd name="connsiteY64" fmla="*/ 91751 h 1052082"/>
                <a:gd name="connsiteX65" fmla="*/ 63614 w 2067463"/>
                <a:gd name="connsiteY65" fmla="*/ 93790 h 1052082"/>
                <a:gd name="connsiteX66" fmla="*/ 63614 w 2067463"/>
                <a:gd name="connsiteY66" fmla="*/ 151696 h 1052082"/>
                <a:gd name="connsiteX67" fmla="*/ 247525 w 2067463"/>
                <a:gd name="connsiteY67" fmla="*/ 151696 h 1052082"/>
                <a:gd name="connsiteX68" fmla="*/ 1233954 w 2067463"/>
                <a:gd name="connsiteY68" fmla="*/ 688747 h 1052082"/>
                <a:gd name="connsiteX69" fmla="*/ 1204185 w 2067463"/>
                <a:gd name="connsiteY69" fmla="*/ 718107 h 1052082"/>
                <a:gd name="connsiteX70" fmla="*/ 1233954 w 2067463"/>
                <a:gd name="connsiteY70" fmla="*/ 747876 h 1052082"/>
                <a:gd name="connsiteX71" fmla="*/ 1263722 w 2067463"/>
                <a:gd name="connsiteY71" fmla="*/ 718107 h 1052082"/>
                <a:gd name="connsiteX72" fmla="*/ 1233954 w 2067463"/>
                <a:gd name="connsiteY72" fmla="*/ 688747 h 105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67463" h="1052082">
                  <a:moveTo>
                    <a:pt x="895085" y="709952"/>
                  </a:moveTo>
                  <a:cubicBezTo>
                    <a:pt x="867356" y="734419"/>
                    <a:pt x="835141" y="763371"/>
                    <a:pt x="802111" y="791509"/>
                  </a:cubicBezTo>
                  <a:cubicBezTo>
                    <a:pt x="795586" y="797217"/>
                    <a:pt x="786207" y="802926"/>
                    <a:pt x="778051" y="802926"/>
                  </a:cubicBezTo>
                  <a:cubicBezTo>
                    <a:pt x="522371" y="803334"/>
                    <a:pt x="267098" y="803334"/>
                    <a:pt x="11418" y="803334"/>
                  </a:cubicBezTo>
                  <a:cubicBezTo>
                    <a:pt x="8156" y="803334"/>
                    <a:pt x="4893" y="802926"/>
                    <a:pt x="0" y="802519"/>
                  </a:cubicBezTo>
                  <a:cubicBezTo>
                    <a:pt x="0" y="535012"/>
                    <a:pt x="0" y="268322"/>
                    <a:pt x="0" y="0"/>
                  </a:cubicBezTo>
                  <a:cubicBezTo>
                    <a:pt x="627987" y="0"/>
                    <a:pt x="1255974" y="0"/>
                    <a:pt x="1886816" y="0"/>
                  </a:cubicBezTo>
                  <a:cubicBezTo>
                    <a:pt x="1886816" y="7340"/>
                    <a:pt x="1886816" y="14272"/>
                    <a:pt x="1886816" y="21613"/>
                  </a:cubicBezTo>
                  <a:cubicBezTo>
                    <a:pt x="1886816" y="136608"/>
                    <a:pt x="1888855" y="251195"/>
                    <a:pt x="1886000" y="366190"/>
                  </a:cubicBezTo>
                  <a:cubicBezTo>
                    <a:pt x="1884369" y="433066"/>
                    <a:pt x="1923516" y="495457"/>
                    <a:pt x="2008335" y="500351"/>
                  </a:cubicBezTo>
                  <a:cubicBezTo>
                    <a:pt x="2008335" y="534605"/>
                    <a:pt x="2008335" y="568858"/>
                    <a:pt x="2008335" y="603520"/>
                  </a:cubicBezTo>
                  <a:cubicBezTo>
                    <a:pt x="2008335" y="610452"/>
                    <a:pt x="2009151" y="617385"/>
                    <a:pt x="2008335" y="623909"/>
                  </a:cubicBezTo>
                  <a:cubicBezTo>
                    <a:pt x="2005481" y="645114"/>
                    <a:pt x="2011597" y="658163"/>
                    <a:pt x="2031987" y="670397"/>
                  </a:cubicBezTo>
                  <a:cubicBezTo>
                    <a:pt x="2069095" y="692009"/>
                    <a:pt x="2074396" y="729933"/>
                    <a:pt x="2064202" y="779683"/>
                  </a:cubicBezTo>
                  <a:cubicBezTo>
                    <a:pt x="2056861" y="814752"/>
                    <a:pt x="2024646" y="838404"/>
                    <a:pt x="1985907" y="839219"/>
                  </a:cubicBezTo>
                  <a:cubicBezTo>
                    <a:pt x="1940235" y="840443"/>
                    <a:pt x="1894971" y="840035"/>
                    <a:pt x="1849299" y="839219"/>
                  </a:cubicBezTo>
                  <a:cubicBezTo>
                    <a:pt x="1826056" y="838811"/>
                    <a:pt x="1806074" y="829840"/>
                    <a:pt x="1788947" y="813529"/>
                  </a:cubicBezTo>
                  <a:cubicBezTo>
                    <a:pt x="1782831" y="807820"/>
                    <a:pt x="1773044" y="804150"/>
                    <a:pt x="1764480" y="803742"/>
                  </a:cubicBezTo>
                  <a:cubicBezTo>
                    <a:pt x="1733897" y="802519"/>
                    <a:pt x="1703313" y="802519"/>
                    <a:pt x="1672729" y="803742"/>
                  </a:cubicBezTo>
                  <a:cubicBezTo>
                    <a:pt x="1659680" y="804150"/>
                    <a:pt x="1651524" y="800480"/>
                    <a:pt x="1643369" y="789877"/>
                  </a:cubicBezTo>
                  <a:cubicBezTo>
                    <a:pt x="1621348" y="760925"/>
                    <a:pt x="1598105" y="732788"/>
                    <a:pt x="1571191" y="699349"/>
                  </a:cubicBezTo>
                  <a:cubicBezTo>
                    <a:pt x="1571599" y="825355"/>
                    <a:pt x="1525519" y="922407"/>
                    <a:pt x="1428059" y="993362"/>
                  </a:cubicBezTo>
                  <a:cubicBezTo>
                    <a:pt x="1366483" y="1037810"/>
                    <a:pt x="1296752" y="1057383"/>
                    <a:pt x="1221312" y="1055345"/>
                  </a:cubicBezTo>
                  <a:cubicBezTo>
                    <a:pt x="1050451" y="1050043"/>
                    <a:pt x="886930" y="903241"/>
                    <a:pt x="895085" y="709952"/>
                  </a:cubicBezTo>
                  <a:close/>
                  <a:moveTo>
                    <a:pt x="1069617" y="665911"/>
                  </a:moveTo>
                  <a:cubicBezTo>
                    <a:pt x="1041888" y="665911"/>
                    <a:pt x="1016197" y="665911"/>
                    <a:pt x="990507" y="665911"/>
                  </a:cubicBezTo>
                  <a:cubicBezTo>
                    <a:pt x="955437" y="665911"/>
                    <a:pt x="955437" y="665911"/>
                    <a:pt x="953806" y="700165"/>
                  </a:cubicBezTo>
                  <a:cubicBezTo>
                    <a:pt x="944019" y="886930"/>
                    <a:pt x="1109580" y="1029654"/>
                    <a:pt x="1292675" y="992546"/>
                  </a:cubicBezTo>
                  <a:cubicBezTo>
                    <a:pt x="1432544" y="964409"/>
                    <a:pt x="1531636" y="825762"/>
                    <a:pt x="1512470" y="684261"/>
                  </a:cubicBezTo>
                  <a:cubicBezTo>
                    <a:pt x="1511655" y="678145"/>
                    <a:pt x="1505538" y="668358"/>
                    <a:pt x="1501460" y="668358"/>
                  </a:cubicBezTo>
                  <a:cubicBezTo>
                    <a:pt x="1467614" y="667134"/>
                    <a:pt x="1433360" y="667542"/>
                    <a:pt x="1398698" y="667542"/>
                  </a:cubicBezTo>
                  <a:cubicBezTo>
                    <a:pt x="1427651" y="796402"/>
                    <a:pt x="1338754" y="881629"/>
                    <a:pt x="1247411" y="888561"/>
                  </a:cubicBezTo>
                  <a:cubicBezTo>
                    <a:pt x="1198477" y="892231"/>
                    <a:pt x="1154436" y="877551"/>
                    <a:pt x="1118551" y="843705"/>
                  </a:cubicBezTo>
                  <a:cubicBezTo>
                    <a:pt x="1066762" y="795586"/>
                    <a:pt x="1054937" y="735642"/>
                    <a:pt x="1069617" y="665911"/>
                  </a:cubicBezTo>
                  <a:close/>
                  <a:moveTo>
                    <a:pt x="399628" y="150880"/>
                  </a:moveTo>
                  <a:cubicBezTo>
                    <a:pt x="866133" y="150880"/>
                    <a:pt x="1330598" y="150880"/>
                    <a:pt x="1794249" y="150880"/>
                  </a:cubicBezTo>
                  <a:cubicBezTo>
                    <a:pt x="1794249" y="130491"/>
                    <a:pt x="1794249" y="111733"/>
                    <a:pt x="1794249" y="92975"/>
                  </a:cubicBezTo>
                  <a:cubicBezTo>
                    <a:pt x="1328560" y="92975"/>
                    <a:pt x="864094" y="92975"/>
                    <a:pt x="399628" y="92975"/>
                  </a:cubicBezTo>
                  <a:cubicBezTo>
                    <a:pt x="399628" y="113364"/>
                    <a:pt x="399628" y="131306"/>
                    <a:pt x="399628" y="150880"/>
                  </a:cubicBezTo>
                  <a:close/>
                  <a:moveTo>
                    <a:pt x="1281664" y="666727"/>
                  </a:moveTo>
                  <a:cubicBezTo>
                    <a:pt x="1307355" y="712806"/>
                    <a:pt x="1305724" y="743798"/>
                    <a:pt x="1277994" y="768265"/>
                  </a:cubicBezTo>
                  <a:cubicBezTo>
                    <a:pt x="1255158" y="788246"/>
                    <a:pt x="1218458" y="791101"/>
                    <a:pt x="1195622" y="771935"/>
                  </a:cubicBezTo>
                  <a:cubicBezTo>
                    <a:pt x="1184612" y="762556"/>
                    <a:pt x="1175641" y="748283"/>
                    <a:pt x="1169932" y="734419"/>
                  </a:cubicBezTo>
                  <a:cubicBezTo>
                    <a:pt x="1160145" y="710359"/>
                    <a:pt x="1172786" y="689155"/>
                    <a:pt x="1187874" y="666319"/>
                  </a:cubicBezTo>
                  <a:cubicBezTo>
                    <a:pt x="1170339" y="666319"/>
                    <a:pt x="1156475" y="665095"/>
                    <a:pt x="1142610" y="666727"/>
                  </a:cubicBezTo>
                  <a:cubicBezTo>
                    <a:pt x="1136901" y="667542"/>
                    <a:pt x="1129561" y="673251"/>
                    <a:pt x="1127114" y="678552"/>
                  </a:cubicBezTo>
                  <a:cubicBezTo>
                    <a:pt x="1109580" y="718515"/>
                    <a:pt x="1122629" y="769896"/>
                    <a:pt x="1156475" y="801295"/>
                  </a:cubicBezTo>
                  <a:cubicBezTo>
                    <a:pt x="1191544" y="833918"/>
                    <a:pt x="1242109" y="841258"/>
                    <a:pt x="1284927" y="820461"/>
                  </a:cubicBezTo>
                  <a:cubicBezTo>
                    <a:pt x="1326521" y="799664"/>
                    <a:pt x="1353434" y="752769"/>
                    <a:pt x="1348541" y="709136"/>
                  </a:cubicBezTo>
                  <a:cubicBezTo>
                    <a:pt x="1344055" y="667542"/>
                    <a:pt x="1341609" y="665911"/>
                    <a:pt x="1300423" y="665911"/>
                  </a:cubicBezTo>
                  <a:cubicBezTo>
                    <a:pt x="1294714" y="666319"/>
                    <a:pt x="1289412" y="666727"/>
                    <a:pt x="1281664" y="666727"/>
                  </a:cubicBezTo>
                  <a:close/>
                  <a:moveTo>
                    <a:pt x="1915768" y="782945"/>
                  </a:moveTo>
                  <a:cubicBezTo>
                    <a:pt x="1915768" y="782945"/>
                    <a:pt x="1915768" y="782945"/>
                    <a:pt x="1915768" y="782945"/>
                  </a:cubicBezTo>
                  <a:cubicBezTo>
                    <a:pt x="1936157" y="782945"/>
                    <a:pt x="1956547" y="782945"/>
                    <a:pt x="1976936" y="782945"/>
                  </a:cubicBezTo>
                  <a:cubicBezTo>
                    <a:pt x="1978159" y="782945"/>
                    <a:pt x="1979790" y="782945"/>
                    <a:pt x="1981014" y="782945"/>
                  </a:cubicBezTo>
                  <a:cubicBezTo>
                    <a:pt x="2005073" y="781314"/>
                    <a:pt x="2012005" y="772750"/>
                    <a:pt x="2012005" y="745021"/>
                  </a:cubicBezTo>
                  <a:cubicBezTo>
                    <a:pt x="2011597" y="720554"/>
                    <a:pt x="2003442" y="710767"/>
                    <a:pt x="1979790" y="710767"/>
                  </a:cubicBezTo>
                  <a:cubicBezTo>
                    <a:pt x="1938604" y="710359"/>
                    <a:pt x="1897010" y="710359"/>
                    <a:pt x="1855824" y="710767"/>
                  </a:cubicBezTo>
                  <a:cubicBezTo>
                    <a:pt x="1832988" y="711175"/>
                    <a:pt x="1823609" y="721370"/>
                    <a:pt x="1823201" y="745429"/>
                  </a:cubicBezTo>
                  <a:cubicBezTo>
                    <a:pt x="1822793" y="771527"/>
                    <a:pt x="1831357" y="781722"/>
                    <a:pt x="1855009" y="782537"/>
                  </a:cubicBezTo>
                  <a:cubicBezTo>
                    <a:pt x="1874990" y="783353"/>
                    <a:pt x="1895379" y="782945"/>
                    <a:pt x="1915768" y="782945"/>
                  </a:cubicBezTo>
                  <a:close/>
                  <a:moveTo>
                    <a:pt x="247525" y="151696"/>
                  </a:moveTo>
                  <a:cubicBezTo>
                    <a:pt x="247525" y="136608"/>
                    <a:pt x="246709" y="122335"/>
                    <a:pt x="247525" y="108471"/>
                  </a:cubicBezTo>
                  <a:cubicBezTo>
                    <a:pt x="248340" y="94606"/>
                    <a:pt x="242224" y="91344"/>
                    <a:pt x="229582" y="91344"/>
                  </a:cubicBezTo>
                  <a:cubicBezTo>
                    <a:pt x="178609" y="91751"/>
                    <a:pt x="128044" y="91344"/>
                    <a:pt x="77071" y="91751"/>
                  </a:cubicBezTo>
                  <a:cubicBezTo>
                    <a:pt x="72585" y="91751"/>
                    <a:pt x="68100" y="92975"/>
                    <a:pt x="63614" y="93790"/>
                  </a:cubicBezTo>
                  <a:cubicBezTo>
                    <a:pt x="63614" y="113772"/>
                    <a:pt x="63614" y="132530"/>
                    <a:pt x="63614" y="151696"/>
                  </a:cubicBezTo>
                  <a:cubicBezTo>
                    <a:pt x="125190" y="151696"/>
                    <a:pt x="185134" y="151696"/>
                    <a:pt x="247525" y="151696"/>
                  </a:cubicBezTo>
                  <a:close/>
                  <a:moveTo>
                    <a:pt x="1233954" y="688747"/>
                  </a:moveTo>
                  <a:cubicBezTo>
                    <a:pt x="1217235" y="688747"/>
                    <a:pt x="1204185" y="701796"/>
                    <a:pt x="1204185" y="718107"/>
                  </a:cubicBezTo>
                  <a:cubicBezTo>
                    <a:pt x="1204185" y="734419"/>
                    <a:pt x="1218050" y="747876"/>
                    <a:pt x="1233954" y="747876"/>
                  </a:cubicBezTo>
                  <a:cubicBezTo>
                    <a:pt x="1249857" y="747876"/>
                    <a:pt x="1263722" y="734011"/>
                    <a:pt x="1263722" y="718107"/>
                  </a:cubicBezTo>
                  <a:cubicBezTo>
                    <a:pt x="1264130" y="701796"/>
                    <a:pt x="1250265" y="688747"/>
                    <a:pt x="1233954" y="688747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4B3BC-DD82-404B-9358-AEF19CD224D8}"/>
                </a:ext>
              </a:extLst>
            </p:cNvPr>
            <p:cNvSpPr/>
            <p:nvPr/>
          </p:nvSpPr>
          <p:spPr>
            <a:xfrm>
              <a:off x="5647239" y="3623423"/>
              <a:ext cx="2609816" cy="538275"/>
            </a:xfrm>
            <a:custGeom>
              <a:avLst/>
              <a:gdLst>
                <a:gd name="connsiteX0" fmla="*/ 2341087 w 2609816"/>
                <a:gd name="connsiteY0" fmla="*/ 0 h 538274"/>
                <a:gd name="connsiteX1" fmla="*/ 2341087 w 2609816"/>
                <a:gd name="connsiteY1" fmla="*/ 207970 h 538274"/>
                <a:gd name="connsiteX2" fmla="*/ 2463422 w 2609816"/>
                <a:gd name="connsiteY2" fmla="*/ 207970 h 538274"/>
                <a:gd name="connsiteX3" fmla="*/ 2463422 w 2609816"/>
                <a:gd name="connsiteY3" fmla="*/ 264652 h 538274"/>
                <a:gd name="connsiteX4" fmla="*/ 1899865 w 2609816"/>
                <a:gd name="connsiteY4" fmla="*/ 264652 h 538274"/>
                <a:gd name="connsiteX5" fmla="*/ 1899865 w 2609816"/>
                <a:gd name="connsiteY5" fmla="*/ 387802 h 538274"/>
                <a:gd name="connsiteX6" fmla="*/ 1923108 w 2609816"/>
                <a:gd name="connsiteY6" fmla="*/ 389026 h 538274"/>
                <a:gd name="connsiteX7" fmla="*/ 2461383 w 2609816"/>
                <a:gd name="connsiteY7" fmla="*/ 389026 h 538274"/>
                <a:gd name="connsiteX8" fmla="*/ 2613079 w 2609816"/>
                <a:gd name="connsiteY8" fmla="*/ 516254 h 538274"/>
                <a:gd name="connsiteX9" fmla="*/ 2613079 w 2609816"/>
                <a:gd name="connsiteY9" fmla="*/ 524818 h 538274"/>
                <a:gd name="connsiteX10" fmla="*/ 2345165 w 2609816"/>
                <a:gd name="connsiteY10" fmla="*/ 498312 h 538274"/>
                <a:gd name="connsiteX11" fmla="*/ 170046 w 2609816"/>
                <a:gd name="connsiteY11" fmla="*/ 497496 h 538274"/>
                <a:gd name="connsiteX12" fmla="*/ 0 w 2609816"/>
                <a:gd name="connsiteY12" fmla="*/ 538275 h 538274"/>
                <a:gd name="connsiteX13" fmla="*/ 116626 w 2609816"/>
                <a:gd name="connsiteY13" fmla="*/ 397589 h 538274"/>
                <a:gd name="connsiteX14" fmla="*/ 176978 w 2609816"/>
                <a:gd name="connsiteY14" fmla="*/ 389434 h 538274"/>
                <a:gd name="connsiteX15" fmla="*/ 747875 w 2609816"/>
                <a:gd name="connsiteY15" fmla="*/ 389026 h 538274"/>
                <a:gd name="connsiteX16" fmla="*/ 773158 w 2609816"/>
                <a:gd name="connsiteY16" fmla="*/ 389026 h 538274"/>
                <a:gd name="connsiteX17" fmla="*/ 773158 w 2609816"/>
                <a:gd name="connsiteY17" fmla="*/ 266283 h 538274"/>
                <a:gd name="connsiteX18" fmla="*/ 355587 w 2609816"/>
                <a:gd name="connsiteY18" fmla="*/ 266283 h 538274"/>
                <a:gd name="connsiteX19" fmla="*/ 355587 w 2609816"/>
                <a:gd name="connsiteY19" fmla="*/ 209193 h 538274"/>
                <a:gd name="connsiteX20" fmla="*/ 382501 w 2609816"/>
                <a:gd name="connsiteY20" fmla="*/ 209193 h 538274"/>
                <a:gd name="connsiteX21" fmla="*/ 2037695 w 2609816"/>
                <a:gd name="connsiteY21" fmla="*/ 209601 h 538274"/>
                <a:gd name="connsiteX22" fmla="*/ 2075620 w 2609816"/>
                <a:gd name="connsiteY22" fmla="*/ 186357 h 538274"/>
                <a:gd name="connsiteX23" fmla="*/ 2341087 w 2609816"/>
                <a:gd name="connsiteY23" fmla="*/ 0 h 538274"/>
                <a:gd name="connsiteX24" fmla="*/ 1841144 w 2609816"/>
                <a:gd name="connsiteY24" fmla="*/ 270768 h 538274"/>
                <a:gd name="connsiteX25" fmla="*/ 831471 w 2609816"/>
                <a:gd name="connsiteY25" fmla="*/ 270768 h 538274"/>
                <a:gd name="connsiteX26" fmla="*/ 831471 w 2609816"/>
                <a:gd name="connsiteY26" fmla="*/ 386987 h 538274"/>
                <a:gd name="connsiteX27" fmla="*/ 1841144 w 2609816"/>
                <a:gd name="connsiteY27" fmla="*/ 386987 h 538274"/>
                <a:gd name="connsiteX28" fmla="*/ 1841144 w 2609816"/>
                <a:gd name="connsiteY28" fmla="*/ 270768 h 538274"/>
                <a:gd name="connsiteX29" fmla="*/ 2283589 w 2609816"/>
                <a:gd name="connsiteY29" fmla="*/ 73401 h 538274"/>
                <a:gd name="connsiteX30" fmla="*/ 2129855 w 2609816"/>
                <a:gd name="connsiteY30" fmla="*/ 207562 h 538274"/>
                <a:gd name="connsiteX31" fmla="*/ 2283589 w 2609816"/>
                <a:gd name="connsiteY31" fmla="*/ 207562 h 538274"/>
                <a:gd name="connsiteX32" fmla="*/ 2283589 w 2609816"/>
                <a:gd name="connsiteY32" fmla="*/ 73401 h 53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09816" h="538274">
                  <a:moveTo>
                    <a:pt x="2341087" y="0"/>
                  </a:moveTo>
                  <a:cubicBezTo>
                    <a:pt x="2341087" y="70139"/>
                    <a:pt x="2341087" y="137831"/>
                    <a:pt x="2341087" y="207970"/>
                  </a:cubicBezTo>
                  <a:cubicBezTo>
                    <a:pt x="2382273" y="207970"/>
                    <a:pt x="2422236" y="207970"/>
                    <a:pt x="2463422" y="207970"/>
                  </a:cubicBezTo>
                  <a:cubicBezTo>
                    <a:pt x="2463422" y="227543"/>
                    <a:pt x="2463422" y="244670"/>
                    <a:pt x="2463422" y="264652"/>
                  </a:cubicBezTo>
                  <a:cubicBezTo>
                    <a:pt x="2276249" y="264652"/>
                    <a:pt x="2088668" y="264652"/>
                    <a:pt x="1899865" y="264652"/>
                  </a:cubicBezTo>
                  <a:cubicBezTo>
                    <a:pt x="1899865" y="306653"/>
                    <a:pt x="1899865" y="345801"/>
                    <a:pt x="1899865" y="387802"/>
                  </a:cubicBezTo>
                  <a:cubicBezTo>
                    <a:pt x="1907613" y="388210"/>
                    <a:pt x="1915360" y="389026"/>
                    <a:pt x="1923108" y="389026"/>
                  </a:cubicBezTo>
                  <a:cubicBezTo>
                    <a:pt x="2102533" y="389026"/>
                    <a:pt x="2281958" y="389026"/>
                    <a:pt x="2461383" y="389026"/>
                  </a:cubicBezTo>
                  <a:cubicBezTo>
                    <a:pt x="2538454" y="389026"/>
                    <a:pt x="2603292" y="444077"/>
                    <a:pt x="2613079" y="516254"/>
                  </a:cubicBezTo>
                  <a:cubicBezTo>
                    <a:pt x="2613486" y="518293"/>
                    <a:pt x="2613079" y="519924"/>
                    <a:pt x="2613079" y="524818"/>
                  </a:cubicBezTo>
                  <a:cubicBezTo>
                    <a:pt x="2525813" y="486486"/>
                    <a:pt x="2434877" y="498312"/>
                    <a:pt x="2345165" y="498312"/>
                  </a:cubicBezTo>
                  <a:cubicBezTo>
                    <a:pt x="1620125" y="497496"/>
                    <a:pt x="895085" y="498312"/>
                    <a:pt x="170046" y="497496"/>
                  </a:cubicBezTo>
                  <a:cubicBezTo>
                    <a:pt x="109694" y="497496"/>
                    <a:pt x="52196" y="502797"/>
                    <a:pt x="0" y="538275"/>
                  </a:cubicBezTo>
                  <a:cubicBezTo>
                    <a:pt x="816" y="479554"/>
                    <a:pt x="53012" y="415532"/>
                    <a:pt x="116626" y="397589"/>
                  </a:cubicBezTo>
                  <a:cubicBezTo>
                    <a:pt x="135792" y="391880"/>
                    <a:pt x="156589" y="389434"/>
                    <a:pt x="176978" y="389434"/>
                  </a:cubicBezTo>
                  <a:cubicBezTo>
                    <a:pt x="367413" y="389026"/>
                    <a:pt x="557440" y="389026"/>
                    <a:pt x="747875" y="389026"/>
                  </a:cubicBezTo>
                  <a:cubicBezTo>
                    <a:pt x="756031" y="389026"/>
                    <a:pt x="763779" y="389026"/>
                    <a:pt x="773158" y="389026"/>
                  </a:cubicBezTo>
                  <a:cubicBezTo>
                    <a:pt x="773158" y="347024"/>
                    <a:pt x="773158" y="307469"/>
                    <a:pt x="773158" y="266283"/>
                  </a:cubicBezTo>
                  <a:cubicBezTo>
                    <a:pt x="633696" y="266283"/>
                    <a:pt x="495457" y="266283"/>
                    <a:pt x="355587" y="266283"/>
                  </a:cubicBezTo>
                  <a:cubicBezTo>
                    <a:pt x="355587" y="247117"/>
                    <a:pt x="355587" y="229990"/>
                    <a:pt x="355587" y="209193"/>
                  </a:cubicBezTo>
                  <a:cubicBezTo>
                    <a:pt x="364151" y="209193"/>
                    <a:pt x="373122" y="209193"/>
                    <a:pt x="382501" y="209193"/>
                  </a:cubicBezTo>
                  <a:cubicBezTo>
                    <a:pt x="934233" y="209193"/>
                    <a:pt x="1485964" y="209193"/>
                    <a:pt x="2037695" y="209601"/>
                  </a:cubicBezTo>
                  <a:cubicBezTo>
                    <a:pt x="2057269" y="209601"/>
                    <a:pt x="2066648" y="204707"/>
                    <a:pt x="2075620" y="186357"/>
                  </a:cubicBezTo>
                  <a:cubicBezTo>
                    <a:pt x="2127408" y="74624"/>
                    <a:pt x="2219975" y="18350"/>
                    <a:pt x="2341087" y="0"/>
                  </a:cubicBezTo>
                  <a:close/>
                  <a:moveTo>
                    <a:pt x="1841144" y="270768"/>
                  </a:moveTo>
                  <a:cubicBezTo>
                    <a:pt x="1502683" y="270768"/>
                    <a:pt x="1167077" y="270768"/>
                    <a:pt x="831471" y="270768"/>
                  </a:cubicBezTo>
                  <a:cubicBezTo>
                    <a:pt x="831471" y="310731"/>
                    <a:pt x="831471" y="349063"/>
                    <a:pt x="831471" y="386987"/>
                  </a:cubicBezTo>
                  <a:cubicBezTo>
                    <a:pt x="1169116" y="386987"/>
                    <a:pt x="1505130" y="386987"/>
                    <a:pt x="1841144" y="386987"/>
                  </a:cubicBezTo>
                  <a:cubicBezTo>
                    <a:pt x="1841144" y="347432"/>
                    <a:pt x="1841144" y="309508"/>
                    <a:pt x="1841144" y="270768"/>
                  </a:cubicBezTo>
                  <a:close/>
                  <a:moveTo>
                    <a:pt x="2283589" y="73401"/>
                  </a:moveTo>
                  <a:cubicBezTo>
                    <a:pt x="2223645" y="84411"/>
                    <a:pt x="2138826" y="159036"/>
                    <a:pt x="2129855" y="207562"/>
                  </a:cubicBezTo>
                  <a:cubicBezTo>
                    <a:pt x="2180828" y="207562"/>
                    <a:pt x="2231393" y="207562"/>
                    <a:pt x="2283589" y="207562"/>
                  </a:cubicBezTo>
                  <a:cubicBezTo>
                    <a:pt x="2283589" y="162706"/>
                    <a:pt x="2283589" y="119073"/>
                    <a:pt x="2283589" y="7340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AC2182C-058B-48AE-BCE5-AE2BA5D22895}"/>
                </a:ext>
              </a:extLst>
            </p:cNvPr>
            <p:cNvSpPr/>
            <p:nvPr/>
          </p:nvSpPr>
          <p:spPr>
            <a:xfrm>
              <a:off x="8409668" y="4861498"/>
              <a:ext cx="179425" cy="558664"/>
            </a:xfrm>
            <a:custGeom>
              <a:avLst/>
              <a:gdLst>
                <a:gd name="connsiteX0" fmla="*/ 182585 w 179424"/>
                <a:gd name="connsiteY0" fmla="*/ 280512 h 558663"/>
                <a:gd name="connsiteX1" fmla="*/ 182585 w 179424"/>
                <a:gd name="connsiteY1" fmla="*/ 496637 h 558663"/>
                <a:gd name="connsiteX2" fmla="*/ 118971 w 179424"/>
                <a:gd name="connsiteY2" fmla="*/ 560659 h 558663"/>
                <a:gd name="connsiteX3" fmla="*/ 55764 w 179424"/>
                <a:gd name="connsiteY3" fmla="*/ 560659 h 558663"/>
                <a:gd name="connsiteX4" fmla="*/ 306 w 179424"/>
                <a:gd name="connsiteY4" fmla="*/ 506016 h 558663"/>
                <a:gd name="connsiteX5" fmla="*/ 306 w 179424"/>
                <a:gd name="connsiteY5" fmla="*/ 55415 h 558663"/>
                <a:gd name="connsiteX6" fmla="*/ 53726 w 179424"/>
                <a:gd name="connsiteY6" fmla="*/ 772 h 558663"/>
                <a:gd name="connsiteX7" fmla="*/ 125088 w 179424"/>
                <a:gd name="connsiteY7" fmla="*/ 772 h 558663"/>
                <a:gd name="connsiteX8" fmla="*/ 182585 w 179424"/>
                <a:gd name="connsiteY8" fmla="*/ 60716 h 558663"/>
                <a:gd name="connsiteX9" fmla="*/ 182585 w 179424"/>
                <a:gd name="connsiteY9" fmla="*/ 280512 h 55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424" h="558663">
                  <a:moveTo>
                    <a:pt x="182585" y="280512"/>
                  </a:moveTo>
                  <a:cubicBezTo>
                    <a:pt x="182585" y="352690"/>
                    <a:pt x="182585" y="424460"/>
                    <a:pt x="182585" y="496637"/>
                  </a:cubicBezTo>
                  <a:cubicBezTo>
                    <a:pt x="182585" y="539862"/>
                    <a:pt x="161788" y="560252"/>
                    <a:pt x="118971" y="560659"/>
                  </a:cubicBezTo>
                  <a:cubicBezTo>
                    <a:pt x="97766" y="560659"/>
                    <a:pt x="76969" y="561067"/>
                    <a:pt x="55764" y="560659"/>
                  </a:cubicBezTo>
                  <a:cubicBezTo>
                    <a:pt x="22326" y="559844"/>
                    <a:pt x="306" y="539455"/>
                    <a:pt x="306" y="506016"/>
                  </a:cubicBezTo>
                  <a:cubicBezTo>
                    <a:pt x="-102" y="355952"/>
                    <a:pt x="-102" y="205887"/>
                    <a:pt x="306" y="55415"/>
                  </a:cubicBezTo>
                  <a:cubicBezTo>
                    <a:pt x="306" y="22792"/>
                    <a:pt x="21103" y="1995"/>
                    <a:pt x="53726" y="772"/>
                  </a:cubicBezTo>
                  <a:cubicBezTo>
                    <a:pt x="77377" y="-451"/>
                    <a:pt x="101436" y="-43"/>
                    <a:pt x="125088" y="772"/>
                  </a:cubicBezTo>
                  <a:cubicBezTo>
                    <a:pt x="161381" y="1995"/>
                    <a:pt x="182585" y="23608"/>
                    <a:pt x="182585" y="60716"/>
                  </a:cubicBezTo>
                  <a:cubicBezTo>
                    <a:pt x="182993" y="133710"/>
                    <a:pt x="182585" y="207111"/>
                    <a:pt x="182585" y="280512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7A2C97F-4F63-4EF4-A736-DC8CCFCACE4E}"/>
                </a:ext>
              </a:extLst>
            </p:cNvPr>
            <p:cNvSpPr/>
            <p:nvPr/>
          </p:nvSpPr>
          <p:spPr>
            <a:xfrm>
              <a:off x="5127824" y="4981977"/>
              <a:ext cx="110102" cy="244670"/>
            </a:xfrm>
            <a:custGeom>
              <a:avLst/>
              <a:gdLst>
                <a:gd name="connsiteX0" fmla="*/ 112039 w 110101"/>
                <a:gd name="connsiteY0" fmla="*/ 181 h 244670"/>
                <a:gd name="connsiteX1" fmla="*/ 112039 w 110101"/>
                <a:gd name="connsiteY1" fmla="*/ 246483 h 244670"/>
                <a:gd name="connsiteX2" fmla="*/ 34560 w 110101"/>
                <a:gd name="connsiteY2" fmla="*/ 246075 h 244670"/>
                <a:gd name="connsiteX3" fmla="*/ 306 w 110101"/>
                <a:gd name="connsiteY3" fmla="*/ 207335 h 244670"/>
                <a:gd name="connsiteX4" fmla="*/ 306 w 110101"/>
                <a:gd name="connsiteY4" fmla="*/ 38513 h 244670"/>
                <a:gd name="connsiteX5" fmla="*/ 37414 w 110101"/>
                <a:gd name="connsiteY5" fmla="*/ 181 h 244670"/>
                <a:gd name="connsiteX6" fmla="*/ 112039 w 110101"/>
                <a:gd name="connsiteY6" fmla="*/ 181 h 2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01" h="244670">
                  <a:moveTo>
                    <a:pt x="112039" y="181"/>
                  </a:moveTo>
                  <a:cubicBezTo>
                    <a:pt x="112039" y="83369"/>
                    <a:pt x="112039" y="164110"/>
                    <a:pt x="112039" y="246483"/>
                  </a:cubicBezTo>
                  <a:cubicBezTo>
                    <a:pt x="85533" y="246483"/>
                    <a:pt x="60250" y="247706"/>
                    <a:pt x="34560" y="246075"/>
                  </a:cubicBezTo>
                  <a:cubicBezTo>
                    <a:pt x="14170" y="244852"/>
                    <a:pt x="306" y="228540"/>
                    <a:pt x="306" y="207335"/>
                  </a:cubicBezTo>
                  <a:cubicBezTo>
                    <a:pt x="-102" y="151061"/>
                    <a:pt x="-102" y="94787"/>
                    <a:pt x="306" y="38513"/>
                  </a:cubicBezTo>
                  <a:cubicBezTo>
                    <a:pt x="714" y="16493"/>
                    <a:pt x="15802" y="997"/>
                    <a:pt x="37414" y="181"/>
                  </a:cubicBezTo>
                  <a:cubicBezTo>
                    <a:pt x="61473" y="-227"/>
                    <a:pt x="85940" y="181"/>
                    <a:pt x="112039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923748-D4B5-4DD8-87CF-199A65724A75}"/>
                </a:ext>
              </a:extLst>
            </p:cNvPr>
            <p:cNvSpPr/>
            <p:nvPr/>
          </p:nvSpPr>
          <p:spPr>
            <a:xfrm>
              <a:off x="5295307" y="5694784"/>
              <a:ext cx="187581" cy="69323"/>
            </a:xfrm>
            <a:custGeom>
              <a:avLst/>
              <a:gdLst>
                <a:gd name="connsiteX0" fmla="*/ 95436 w 187580"/>
                <a:gd name="connsiteY0" fmla="*/ 181 h 69323"/>
                <a:gd name="connsiteX1" fmla="*/ 156196 w 187580"/>
                <a:gd name="connsiteY1" fmla="*/ 181 h 69323"/>
                <a:gd name="connsiteX2" fmla="*/ 188411 w 187580"/>
                <a:gd name="connsiteY2" fmla="*/ 34435 h 69323"/>
                <a:gd name="connsiteX3" fmla="*/ 157827 w 187580"/>
                <a:gd name="connsiteY3" fmla="*/ 72359 h 69323"/>
                <a:gd name="connsiteX4" fmla="*/ 31822 w 187580"/>
                <a:gd name="connsiteY4" fmla="*/ 72359 h 69323"/>
                <a:gd name="connsiteX5" fmla="*/ 14 w 187580"/>
                <a:gd name="connsiteY5" fmla="*/ 35251 h 69323"/>
                <a:gd name="connsiteX6" fmla="*/ 32229 w 187580"/>
                <a:gd name="connsiteY6" fmla="*/ 181 h 69323"/>
                <a:gd name="connsiteX7" fmla="*/ 95436 w 187580"/>
                <a:gd name="connsiteY7" fmla="*/ 181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580" h="69323">
                  <a:moveTo>
                    <a:pt x="95436" y="181"/>
                  </a:moveTo>
                  <a:cubicBezTo>
                    <a:pt x="115825" y="181"/>
                    <a:pt x="136214" y="-227"/>
                    <a:pt x="156196" y="181"/>
                  </a:cubicBezTo>
                  <a:cubicBezTo>
                    <a:pt x="179847" y="589"/>
                    <a:pt x="188411" y="9968"/>
                    <a:pt x="188411" y="34435"/>
                  </a:cubicBezTo>
                  <a:cubicBezTo>
                    <a:pt x="188818" y="61757"/>
                    <a:pt x="181478" y="71951"/>
                    <a:pt x="157827" y="72359"/>
                  </a:cubicBezTo>
                  <a:cubicBezTo>
                    <a:pt x="115825" y="73175"/>
                    <a:pt x="73823" y="73175"/>
                    <a:pt x="31822" y="72359"/>
                  </a:cubicBezTo>
                  <a:cubicBezTo>
                    <a:pt x="7762" y="71951"/>
                    <a:pt x="-393" y="61349"/>
                    <a:pt x="14" y="35251"/>
                  </a:cubicBezTo>
                  <a:cubicBezTo>
                    <a:pt x="422" y="11191"/>
                    <a:pt x="9394" y="997"/>
                    <a:pt x="32229" y="181"/>
                  </a:cubicBezTo>
                  <a:cubicBezTo>
                    <a:pt x="53434" y="181"/>
                    <a:pt x="74231" y="181"/>
                    <a:pt x="95436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F11BD5-0875-45BB-9AB6-E718C1DF3646}"/>
                </a:ext>
              </a:extLst>
            </p:cNvPr>
            <p:cNvSpPr/>
            <p:nvPr/>
          </p:nvSpPr>
          <p:spPr>
            <a:xfrm>
              <a:off x="5741307" y="4776371"/>
              <a:ext cx="36701" cy="61168"/>
            </a:xfrm>
            <a:custGeom>
              <a:avLst/>
              <a:gdLst>
                <a:gd name="connsiteX0" fmla="*/ 37645 w 36700"/>
                <a:gd name="connsiteY0" fmla="*/ 65102 h 61167"/>
                <a:gd name="connsiteX1" fmla="*/ 5838 w 36700"/>
                <a:gd name="connsiteY1" fmla="*/ 54908 h 61167"/>
                <a:gd name="connsiteX2" fmla="*/ 1760 w 36700"/>
                <a:gd name="connsiteY2" fmla="*/ 17799 h 61167"/>
                <a:gd name="connsiteX3" fmla="*/ 37645 w 36700"/>
                <a:gd name="connsiteY3" fmla="*/ 1080 h 6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00" h="61167">
                  <a:moveTo>
                    <a:pt x="37645" y="65102"/>
                  </a:moveTo>
                  <a:cubicBezTo>
                    <a:pt x="25412" y="61840"/>
                    <a:pt x="9916" y="61840"/>
                    <a:pt x="5838" y="54908"/>
                  </a:cubicBezTo>
                  <a:cubicBezTo>
                    <a:pt x="-279" y="45121"/>
                    <a:pt x="-1502" y="29217"/>
                    <a:pt x="1760" y="17799"/>
                  </a:cubicBezTo>
                  <a:cubicBezTo>
                    <a:pt x="6246" y="3119"/>
                    <a:pt x="20111" y="-2590"/>
                    <a:pt x="37645" y="1080"/>
                  </a:cubicBezTo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F2CFCD-4C1E-49CC-ADD6-AEE6CECDE55E}"/>
                </a:ext>
              </a:extLst>
            </p:cNvPr>
            <p:cNvSpPr/>
            <p:nvPr/>
          </p:nvSpPr>
          <p:spPr>
            <a:xfrm>
              <a:off x="8283955" y="5695475"/>
              <a:ext cx="187581" cy="69323"/>
            </a:xfrm>
            <a:custGeom>
              <a:avLst/>
              <a:gdLst>
                <a:gd name="connsiteX0" fmla="*/ 92988 w 187580"/>
                <a:gd name="connsiteY0" fmla="*/ 72076 h 69323"/>
                <a:gd name="connsiteX1" fmla="*/ 31821 w 187580"/>
                <a:gd name="connsiteY1" fmla="*/ 72076 h 69323"/>
                <a:gd name="connsiteX2" fmla="*/ 14 w 187580"/>
                <a:gd name="connsiteY2" fmla="*/ 34967 h 69323"/>
                <a:gd name="connsiteX3" fmla="*/ 32637 w 187580"/>
                <a:gd name="connsiteY3" fmla="*/ 306 h 69323"/>
                <a:gd name="connsiteX4" fmla="*/ 156603 w 187580"/>
                <a:gd name="connsiteY4" fmla="*/ 306 h 69323"/>
                <a:gd name="connsiteX5" fmla="*/ 188818 w 187580"/>
                <a:gd name="connsiteY5" fmla="*/ 34560 h 69323"/>
                <a:gd name="connsiteX6" fmla="*/ 157826 w 187580"/>
                <a:gd name="connsiteY6" fmla="*/ 72484 h 69323"/>
                <a:gd name="connsiteX7" fmla="*/ 153748 w 187580"/>
                <a:gd name="connsiteY7" fmla="*/ 72484 h 69323"/>
                <a:gd name="connsiteX8" fmla="*/ 92988 w 187580"/>
                <a:gd name="connsiteY8" fmla="*/ 72076 h 69323"/>
                <a:gd name="connsiteX9" fmla="*/ 92988 w 187580"/>
                <a:gd name="connsiteY9" fmla="*/ 72076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80" h="69323">
                  <a:moveTo>
                    <a:pt x="92988" y="72076"/>
                  </a:moveTo>
                  <a:cubicBezTo>
                    <a:pt x="72599" y="72076"/>
                    <a:pt x="52210" y="72484"/>
                    <a:pt x="31821" y="72076"/>
                  </a:cubicBezTo>
                  <a:cubicBezTo>
                    <a:pt x="8169" y="71260"/>
                    <a:pt x="-394" y="60658"/>
                    <a:pt x="14" y="34967"/>
                  </a:cubicBezTo>
                  <a:cubicBezTo>
                    <a:pt x="422" y="10908"/>
                    <a:pt x="9393" y="714"/>
                    <a:pt x="32637" y="306"/>
                  </a:cubicBezTo>
                  <a:cubicBezTo>
                    <a:pt x="73823" y="-102"/>
                    <a:pt x="115417" y="-102"/>
                    <a:pt x="156603" y="306"/>
                  </a:cubicBezTo>
                  <a:cubicBezTo>
                    <a:pt x="180254" y="714"/>
                    <a:pt x="188410" y="10093"/>
                    <a:pt x="188818" y="34560"/>
                  </a:cubicBezTo>
                  <a:cubicBezTo>
                    <a:pt x="189226" y="61881"/>
                    <a:pt x="181885" y="70852"/>
                    <a:pt x="157826" y="72484"/>
                  </a:cubicBezTo>
                  <a:cubicBezTo>
                    <a:pt x="156603" y="72484"/>
                    <a:pt x="154972" y="72484"/>
                    <a:pt x="153748" y="72484"/>
                  </a:cubicBezTo>
                  <a:cubicBezTo>
                    <a:pt x="133359" y="72076"/>
                    <a:pt x="112970" y="72076"/>
                    <a:pt x="92988" y="72076"/>
                  </a:cubicBezTo>
                  <a:cubicBezTo>
                    <a:pt x="92988" y="72076"/>
                    <a:pt x="92988" y="72076"/>
                    <a:pt x="92988" y="72076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83F411-5591-4C24-8DCB-C19DB804D293}"/>
                </a:ext>
              </a:extLst>
            </p:cNvPr>
            <p:cNvSpPr/>
            <p:nvPr/>
          </p:nvSpPr>
          <p:spPr>
            <a:xfrm>
              <a:off x="7777093" y="3696824"/>
              <a:ext cx="150880" cy="130491"/>
            </a:xfrm>
            <a:custGeom>
              <a:avLst/>
              <a:gdLst>
                <a:gd name="connsiteX0" fmla="*/ 153735 w 150879"/>
                <a:gd name="connsiteY0" fmla="*/ 0 h 130490"/>
                <a:gd name="connsiteX1" fmla="*/ 153735 w 150879"/>
                <a:gd name="connsiteY1" fmla="*/ 134161 h 130490"/>
                <a:gd name="connsiteX2" fmla="*/ 0 w 150879"/>
                <a:gd name="connsiteY2" fmla="*/ 134161 h 130490"/>
                <a:gd name="connsiteX3" fmla="*/ 153735 w 150879"/>
                <a:gd name="connsiteY3" fmla="*/ 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879" h="130490">
                  <a:moveTo>
                    <a:pt x="153735" y="0"/>
                  </a:moveTo>
                  <a:cubicBezTo>
                    <a:pt x="153735" y="45264"/>
                    <a:pt x="153735" y="89305"/>
                    <a:pt x="153735" y="134161"/>
                  </a:cubicBezTo>
                  <a:cubicBezTo>
                    <a:pt x="101538" y="134161"/>
                    <a:pt x="50973" y="134161"/>
                    <a:pt x="0" y="134161"/>
                  </a:cubicBezTo>
                  <a:cubicBezTo>
                    <a:pt x="8563" y="85635"/>
                    <a:pt x="93382" y="11010"/>
                    <a:pt x="153735" y="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FD2785B-C470-4C57-BE82-129569B3431B}"/>
                </a:ext>
              </a:extLst>
            </p:cNvPr>
            <p:cNvSpPr/>
            <p:nvPr/>
          </p:nvSpPr>
          <p:spPr>
            <a:xfrm>
              <a:off x="5780176" y="5531851"/>
              <a:ext cx="338461" cy="338461"/>
            </a:xfrm>
            <a:custGeom>
              <a:avLst/>
              <a:gdLst>
                <a:gd name="connsiteX0" fmla="*/ 0 w 338460"/>
                <a:gd name="connsiteY0" fmla="*/ 170454 h 338460"/>
                <a:gd name="connsiteX1" fmla="*/ 170861 w 338460"/>
                <a:gd name="connsiteY1" fmla="*/ 0 h 338460"/>
                <a:gd name="connsiteX2" fmla="*/ 341723 w 338460"/>
                <a:gd name="connsiteY2" fmla="*/ 170861 h 338460"/>
                <a:gd name="connsiteX3" fmla="*/ 170454 w 338460"/>
                <a:gd name="connsiteY3" fmla="*/ 341723 h 338460"/>
                <a:gd name="connsiteX4" fmla="*/ 0 w 338460"/>
                <a:gd name="connsiteY4" fmla="*/ 170454 h 338460"/>
                <a:gd name="connsiteX5" fmla="*/ 56274 w 338460"/>
                <a:gd name="connsiteY5" fmla="*/ 171269 h 338460"/>
                <a:gd name="connsiteX6" fmla="*/ 170861 w 338460"/>
                <a:gd name="connsiteY6" fmla="*/ 285449 h 338460"/>
                <a:gd name="connsiteX7" fmla="*/ 285449 w 338460"/>
                <a:gd name="connsiteY7" fmla="*/ 170861 h 338460"/>
                <a:gd name="connsiteX8" fmla="*/ 169638 w 338460"/>
                <a:gd name="connsiteY8" fmla="*/ 56274 h 338460"/>
                <a:gd name="connsiteX9" fmla="*/ 56274 w 338460"/>
                <a:gd name="connsiteY9" fmla="*/ 171269 h 33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460" h="338460">
                  <a:moveTo>
                    <a:pt x="0" y="170454"/>
                  </a:moveTo>
                  <a:cubicBezTo>
                    <a:pt x="0" y="75440"/>
                    <a:pt x="75440" y="0"/>
                    <a:pt x="170861" y="0"/>
                  </a:cubicBezTo>
                  <a:cubicBezTo>
                    <a:pt x="265467" y="0"/>
                    <a:pt x="341723" y="76256"/>
                    <a:pt x="341723" y="170861"/>
                  </a:cubicBezTo>
                  <a:cubicBezTo>
                    <a:pt x="341723" y="265059"/>
                    <a:pt x="265059" y="341723"/>
                    <a:pt x="170454" y="341723"/>
                  </a:cubicBezTo>
                  <a:cubicBezTo>
                    <a:pt x="75848" y="341723"/>
                    <a:pt x="0" y="265467"/>
                    <a:pt x="0" y="170454"/>
                  </a:cubicBezTo>
                  <a:close/>
                  <a:moveTo>
                    <a:pt x="56274" y="171269"/>
                  </a:moveTo>
                  <a:cubicBezTo>
                    <a:pt x="56682" y="233660"/>
                    <a:pt x="108471" y="285449"/>
                    <a:pt x="170861" y="285449"/>
                  </a:cubicBezTo>
                  <a:cubicBezTo>
                    <a:pt x="232845" y="285449"/>
                    <a:pt x="285041" y="232844"/>
                    <a:pt x="285449" y="170861"/>
                  </a:cubicBezTo>
                  <a:cubicBezTo>
                    <a:pt x="285856" y="107655"/>
                    <a:pt x="232845" y="55866"/>
                    <a:pt x="169638" y="56274"/>
                  </a:cubicBezTo>
                  <a:cubicBezTo>
                    <a:pt x="106839" y="56682"/>
                    <a:pt x="55866" y="108471"/>
                    <a:pt x="56274" y="171269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D4D1A1-1DF2-4A4B-AABF-8092BB453F43}"/>
                </a:ext>
              </a:extLst>
            </p:cNvPr>
            <p:cNvSpPr/>
            <p:nvPr/>
          </p:nvSpPr>
          <p:spPr>
            <a:xfrm>
              <a:off x="5883753" y="5635412"/>
              <a:ext cx="130491" cy="130491"/>
            </a:xfrm>
            <a:custGeom>
              <a:avLst/>
              <a:gdLst>
                <a:gd name="connsiteX0" fmla="*/ 68100 w 130490"/>
                <a:gd name="connsiteY0" fmla="*/ 133361 h 130490"/>
                <a:gd name="connsiteX1" fmla="*/ 0 w 130490"/>
                <a:gd name="connsiteY1" fmla="*/ 66893 h 130490"/>
                <a:gd name="connsiteX2" fmla="*/ 66061 w 130490"/>
                <a:gd name="connsiteY2" fmla="*/ 16 h 130490"/>
                <a:gd name="connsiteX3" fmla="*/ 133345 w 130490"/>
                <a:gd name="connsiteY3" fmla="*/ 66893 h 130490"/>
                <a:gd name="connsiteX4" fmla="*/ 68100 w 130490"/>
                <a:gd name="connsiteY4" fmla="*/ 133361 h 130490"/>
                <a:gd name="connsiteX5" fmla="*/ 66469 w 130490"/>
                <a:gd name="connsiteY5" fmla="*/ 37940 h 130490"/>
                <a:gd name="connsiteX6" fmla="*/ 37516 w 130490"/>
                <a:gd name="connsiteY6" fmla="*/ 68116 h 130490"/>
                <a:gd name="connsiteX7" fmla="*/ 67692 w 130490"/>
                <a:gd name="connsiteY7" fmla="*/ 97476 h 130490"/>
                <a:gd name="connsiteX8" fmla="*/ 96645 w 130490"/>
                <a:gd name="connsiteY8" fmla="*/ 67300 h 130490"/>
                <a:gd name="connsiteX9" fmla="*/ 66469 w 130490"/>
                <a:gd name="connsiteY9" fmla="*/ 3794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490" h="130490">
                  <a:moveTo>
                    <a:pt x="68100" y="133361"/>
                  </a:moveTo>
                  <a:cubicBezTo>
                    <a:pt x="30176" y="133769"/>
                    <a:pt x="0" y="104001"/>
                    <a:pt x="0" y="66893"/>
                  </a:cubicBezTo>
                  <a:cubicBezTo>
                    <a:pt x="0" y="31008"/>
                    <a:pt x="29768" y="832"/>
                    <a:pt x="66061" y="16"/>
                  </a:cubicBezTo>
                  <a:cubicBezTo>
                    <a:pt x="102762" y="-799"/>
                    <a:pt x="133345" y="29377"/>
                    <a:pt x="133345" y="66893"/>
                  </a:cubicBezTo>
                  <a:cubicBezTo>
                    <a:pt x="133345" y="104409"/>
                    <a:pt x="105208" y="132954"/>
                    <a:pt x="68100" y="133361"/>
                  </a:cubicBezTo>
                  <a:close/>
                  <a:moveTo>
                    <a:pt x="66469" y="37940"/>
                  </a:moveTo>
                  <a:cubicBezTo>
                    <a:pt x="49750" y="38348"/>
                    <a:pt x="37516" y="50989"/>
                    <a:pt x="37516" y="68116"/>
                  </a:cubicBezTo>
                  <a:cubicBezTo>
                    <a:pt x="37924" y="84427"/>
                    <a:pt x="51381" y="97476"/>
                    <a:pt x="67692" y="97476"/>
                  </a:cubicBezTo>
                  <a:cubicBezTo>
                    <a:pt x="83596" y="97069"/>
                    <a:pt x="97053" y="83204"/>
                    <a:pt x="96645" y="67300"/>
                  </a:cubicBezTo>
                  <a:cubicBezTo>
                    <a:pt x="96237" y="50174"/>
                    <a:pt x="82780" y="37532"/>
                    <a:pt x="66469" y="3794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BC67A0D-F1A6-4A07-B540-06E79BF9A30B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 userDrawn="1"/>
        </p:nvSpPr>
        <p:spPr>
          <a:xfrm rot="16200000">
            <a:off x="3398983" y="-1936774"/>
            <a:ext cx="5396539" cy="12206911"/>
          </a:xfrm>
          <a:custGeom>
            <a:avLst/>
            <a:gdLst>
              <a:gd name="connsiteX0" fmla="*/ 0 w 5652120"/>
              <a:gd name="connsiteY0" fmla="*/ 5652120 h 5652120"/>
              <a:gd name="connsiteX1" fmla="*/ 0 w 5652120"/>
              <a:gd name="connsiteY1" fmla="*/ 0 h 5652120"/>
              <a:gd name="connsiteX2" fmla="*/ 5652120 w 5652120"/>
              <a:gd name="connsiteY2" fmla="*/ 5652120 h 5652120"/>
              <a:gd name="connsiteX3" fmla="*/ 0 w 5652120"/>
              <a:gd name="connsiteY3" fmla="*/ 5652120 h 5652120"/>
              <a:gd name="connsiteX0" fmla="*/ 9525 w 5661645"/>
              <a:gd name="connsiteY0" fmla="*/ 9195420 h 9195420"/>
              <a:gd name="connsiteX1" fmla="*/ 0 w 5661645"/>
              <a:gd name="connsiteY1" fmla="*/ 0 h 9195420"/>
              <a:gd name="connsiteX2" fmla="*/ 5661645 w 5661645"/>
              <a:gd name="connsiteY2" fmla="*/ 9195420 h 9195420"/>
              <a:gd name="connsiteX3" fmla="*/ 9525 w 5661645"/>
              <a:gd name="connsiteY3" fmla="*/ 9195420 h 9195420"/>
              <a:gd name="connsiteX0" fmla="*/ 9525 w 5661645"/>
              <a:gd name="connsiteY0" fmla="*/ 9373173 h 9373173"/>
              <a:gd name="connsiteX1" fmla="*/ 0 w 5661645"/>
              <a:gd name="connsiteY1" fmla="*/ 177753 h 9373173"/>
              <a:gd name="connsiteX2" fmla="*/ 1419226 w 5661645"/>
              <a:gd name="connsiteY2" fmla="*/ 229173 h 9373173"/>
              <a:gd name="connsiteX3" fmla="*/ 5661645 w 5661645"/>
              <a:gd name="connsiteY3" fmla="*/ 9373173 h 9373173"/>
              <a:gd name="connsiteX4" fmla="*/ 9525 w 5661645"/>
              <a:gd name="connsiteY4" fmla="*/ 9373173 h 9373173"/>
              <a:gd name="connsiteX0" fmla="*/ 9525 w 5661645"/>
              <a:gd name="connsiteY0" fmla="*/ 9195420 h 9195420"/>
              <a:gd name="connsiteX1" fmla="*/ 0 w 5661645"/>
              <a:gd name="connsiteY1" fmla="*/ 0 h 9195420"/>
              <a:gd name="connsiteX2" fmla="*/ 1419226 w 5661645"/>
              <a:gd name="connsiteY2" fmla="*/ 51420 h 9195420"/>
              <a:gd name="connsiteX3" fmla="*/ 5661645 w 5661645"/>
              <a:gd name="connsiteY3" fmla="*/ 9195420 h 9195420"/>
              <a:gd name="connsiteX4" fmla="*/ 9525 w 5661645"/>
              <a:gd name="connsiteY4" fmla="*/ 9195420 h 9195420"/>
              <a:gd name="connsiteX0" fmla="*/ 9525 w 5661645"/>
              <a:gd name="connsiteY0" fmla="*/ 9195420 h 9195420"/>
              <a:gd name="connsiteX1" fmla="*/ 0 w 5661645"/>
              <a:gd name="connsiteY1" fmla="*/ 0 h 9195420"/>
              <a:gd name="connsiteX2" fmla="*/ 1419226 w 5661645"/>
              <a:gd name="connsiteY2" fmla="*/ 51420 h 9195420"/>
              <a:gd name="connsiteX3" fmla="*/ 5661645 w 5661645"/>
              <a:gd name="connsiteY3" fmla="*/ 9195420 h 9195420"/>
              <a:gd name="connsiteX4" fmla="*/ 9525 w 5661645"/>
              <a:gd name="connsiteY4" fmla="*/ 9195420 h 9195420"/>
              <a:gd name="connsiteX0" fmla="*/ 19050 w 5671170"/>
              <a:gd name="connsiteY0" fmla="*/ 9145220 h 9145220"/>
              <a:gd name="connsiteX1" fmla="*/ 0 w 5671170"/>
              <a:gd name="connsiteY1" fmla="*/ 16475 h 9145220"/>
              <a:gd name="connsiteX2" fmla="*/ 1428751 w 5671170"/>
              <a:gd name="connsiteY2" fmla="*/ 1220 h 9145220"/>
              <a:gd name="connsiteX3" fmla="*/ 5671170 w 5671170"/>
              <a:gd name="connsiteY3" fmla="*/ 9145220 h 9145220"/>
              <a:gd name="connsiteX4" fmla="*/ 19050 w 5671170"/>
              <a:gd name="connsiteY4" fmla="*/ 9145220 h 9145220"/>
              <a:gd name="connsiteX0" fmla="*/ 0 w 5652120"/>
              <a:gd name="connsiteY0" fmla="*/ 9166845 h 9166845"/>
              <a:gd name="connsiteX1" fmla="*/ 0 w 5652120"/>
              <a:gd name="connsiteY1" fmla="*/ 0 h 9166845"/>
              <a:gd name="connsiteX2" fmla="*/ 1409701 w 5652120"/>
              <a:gd name="connsiteY2" fmla="*/ 22845 h 9166845"/>
              <a:gd name="connsiteX3" fmla="*/ 5652120 w 5652120"/>
              <a:gd name="connsiteY3" fmla="*/ 9166845 h 9166845"/>
              <a:gd name="connsiteX4" fmla="*/ 0 w 5652120"/>
              <a:gd name="connsiteY4" fmla="*/ 9166845 h 9166845"/>
              <a:gd name="connsiteX0" fmla="*/ 0 w 5652120"/>
              <a:gd name="connsiteY0" fmla="*/ 9166845 h 9166845"/>
              <a:gd name="connsiteX1" fmla="*/ 0 w 5652120"/>
              <a:gd name="connsiteY1" fmla="*/ 0 h 9166845"/>
              <a:gd name="connsiteX2" fmla="*/ 1409701 w 5652120"/>
              <a:gd name="connsiteY2" fmla="*/ 22845 h 9166845"/>
              <a:gd name="connsiteX3" fmla="*/ 5652120 w 5652120"/>
              <a:gd name="connsiteY3" fmla="*/ 9166845 h 9166845"/>
              <a:gd name="connsiteX4" fmla="*/ 0 w 5652120"/>
              <a:gd name="connsiteY4" fmla="*/ 9166845 h 9166845"/>
              <a:gd name="connsiteX0" fmla="*/ 0 w 5652120"/>
              <a:gd name="connsiteY0" fmla="*/ 9145072 h 9145072"/>
              <a:gd name="connsiteX1" fmla="*/ 0 w 5652120"/>
              <a:gd name="connsiteY1" fmla="*/ 35377 h 9145072"/>
              <a:gd name="connsiteX2" fmla="*/ 1409701 w 5652120"/>
              <a:gd name="connsiteY2" fmla="*/ 1072 h 9145072"/>
              <a:gd name="connsiteX3" fmla="*/ 5652120 w 5652120"/>
              <a:gd name="connsiteY3" fmla="*/ 9145072 h 9145072"/>
              <a:gd name="connsiteX4" fmla="*/ 0 w 5652120"/>
              <a:gd name="connsiteY4" fmla="*/ 9145072 h 9145072"/>
              <a:gd name="connsiteX0" fmla="*/ 0 w 5652120"/>
              <a:gd name="connsiteY0" fmla="*/ 9157320 h 9157320"/>
              <a:gd name="connsiteX1" fmla="*/ 19050 w 5652120"/>
              <a:gd name="connsiteY1" fmla="*/ 0 h 9157320"/>
              <a:gd name="connsiteX2" fmla="*/ 1409701 w 5652120"/>
              <a:gd name="connsiteY2" fmla="*/ 13320 h 9157320"/>
              <a:gd name="connsiteX3" fmla="*/ 5652120 w 5652120"/>
              <a:gd name="connsiteY3" fmla="*/ 9157320 h 9157320"/>
              <a:gd name="connsiteX4" fmla="*/ 0 w 5652120"/>
              <a:gd name="connsiteY4" fmla="*/ 9157320 h 9157320"/>
              <a:gd name="connsiteX0" fmla="*/ 11285 w 5663405"/>
              <a:gd name="connsiteY0" fmla="*/ 9152986 h 9152986"/>
              <a:gd name="connsiteX1" fmla="*/ 0 w 5663405"/>
              <a:gd name="connsiteY1" fmla="*/ 0 h 9152986"/>
              <a:gd name="connsiteX2" fmla="*/ 1420986 w 5663405"/>
              <a:gd name="connsiteY2" fmla="*/ 8986 h 9152986"/>
              <a:gd name="connsiteX3" fmla="*/ 5663405 w 5663405"/>
              <a:gd name="connsiteY3" fmla="*/ 9152986 h 9152986"/>
              <a:gd name="connsiteX4" fmla="*/ 11285 w 5663405"/>
              <a:gd name="connsiteY4" fmla="*/ 9152986 h 9152986"/>
              <a:gd name="connsiteX0" fmla="*/ 6951 w 5659071"/>
              <a:gd name="connsiteY0" fmla="*/ 9145466 h 9145466"/>
              <a:gd name="connsiteX1" fmla="*/ 0 w 5659071"/>
              <a:gd name="connsiteY1" fmla="*/ 14148 h 9145466"/>
              <a:gd name="connsiteX2" fmla="*/ 1416652 w 5659071"/>
              <a:gd name="connsiteY2" fmla="*/ 1466 h 9145466"/>
              <a:gd name="connsiteX3" fmla="*/ 5659071 w 5659071"/>
              <a:gd name="connsiteY3" fmla="*/ 9145466 h 9145466"/>
              <a:gd name="connsiteX4" fmla="*/ 6951 w 5659071"/>
              <a:gd name="connsiteY4" fmla="*/ 9145466 h 9145466"/>
              <a:gd name="connsiteX0" fmla="*/ 6951 w 5659071"/>
              <a:gd name="connsiteY0" fmla="*/ 9148652 h 9148652"/>
              <a:gd name="connsiteX1" fmla="*/ 0 w 5659071"/>
              <a:gd name="connsiteY1" fmla="*/ 0 h 9148652"/>
              <a:gd name="connsiteX2" fmla="*/ 1416652 w 5659071"/>
              <a:gd name="connsiteY2" fmla="*/ 4652 h 9148652"/>
              <a:gd name="connsiteX3" fmla="*/ 5659071 w 5659071"/>
              <a:gd name="connsiteY3" fmla="*/ 9148652 h 9148652"/>
              <a:gd name="connsiteX4" fmla="*/ 6951 w 5659071"/>
              <a:gd name="connsiteY4" fmla="*/ 9148652 h 9148652"/>
              <a:gd name="connsiteX0" fmla="*/ 6951 w 5659071"/>
              <a:gd name="connsiteY0" fmla="*/ 9148652 h 9148652"/>
              <a:gd name="connsiteX1" fmla="*/ 0 w 5659071"/>
              <a:gd name="connsiteY1" fmla="*/ 0 h 9148652"/>
              <a:gd name="connsiteX2" fmla="*/ 1416652 w 5659071"/>
              <a:gd name="connsiteY2" fmla="*/ 4652 h 9148652"/>
              <a:gd name="connsiteX3" fmla="*/ 5659071 w 5659071"/>
              <a:gd name="connsiteY3" fmla="*/ 9148652 h 9148652"/>
              <a:gd name="connsiteX4" fmla="*/ 6951 w 5659071"/>
              <a:gd name="connsiteY4" fmla="*/ 9148652 h 9148652"/>
              <a:gd name="connsiteX0" fmla="*/ 6951 w 5659071"/>
              <a:gd name="connsiteY0" fmla="*/ 9148652 h 9148652"/>
              <a:gd name="connsiteX1" fmla="*/ 0 w 5659071"/>
              <a:gd name="connsiteY1" fmla="*/ 0 h 9148652"/>
              <a:gd name="connsiteX2" fmla="*/ 1416652 w 5659071"/>
              <a:gd name="connsiteY2" fmla="*/ 4652 h 9148652"/>
              <a:gd name="connsiteX3" fmla="*/ 5659071 w 5659071"/>
              <a:gd name="connsiteY3" fmla="*/ 9148652 h 9148652"/>
              <a:gd name="connsiteX4" fmla="*/ 6951 w 5659071"/>
              <a:gd name="connsiteY4" fmla="*/ 9148652 h 9148652"/>
              <a:gd name="connsiteX0" fmla="*/ 6951 w 5659071"/>
              <a:gd name="connsiteY0" fmla="*/ 9150135 h 9150135"/>
              <a:gd name="connsiteX1" fmla="*/ 0 w 5659071"/>
              <a:gd name="connsiteY1" fmla="*/ 1483 h 9150135"/>
              <a:gd name="connsiteX2" fmla="*/ 1416652 w 5659071"/>
              <a:gd name="connsiteY2" fmla="*/ 6135 h 9150135"/>
              <a:gd name="connsiteX3" fmla="*/ 5659071 w 5659071"/>
              <a:gd name="connsiteY3" fmla="*/ 9150135 h 9150135"/>
              <a:gd name="connsiteX4" fmla="*/ 6951 w 5659071"/>
              <a:gd name="connsiteY4" fmla="*/ 9150135 h 9150135"/>
              <a:gd name="connsiteX0" fmla="*/ 6951 w 5659071"/>
              <a:gd name="connsiteY0" fmla="*/ 9161156 h 9161156"/>
              <a:gd name="connsiteX1" fmla="*/ 0 w 5659071"/>
              <a:gd name="connsiteY1" fmla="*/ 12504 h 9161156"/>
              <a:gd name="connsiteX2" fmla="*/ 1412318 w 5659071"/>
              <a:gd name="connsiteY2" fmla="*/ 4155 h 9161156"/>
              <a:gd name="connsiteX3" fmla="*/ 5659071 w 5659071"/>
              <a:gd name="connsiteY3" fmla="*/ 9161156 h 9161156"/>
              <a:gd name="connsiteX4" fmla="*/ 6951 w 5659071"/>
              <a:gd name="connsiteY4" fmla="*/ 9161156 h 9161156"/>
              <a:gd name="connsiteX0" fmla="*/ 6951 w 5659071"/>
              <a:gd name="connsiteY0" fmla="*/ 9157001 h 9157001"/>
              <a:gd name="connsiteX1" fmla="*/ 0 w 5659071"/>
              <a:gd name="connsiteY1" fmla="*/ 8349 h 9157001"/>
              <a:gd name="connsiteX2" fmla="*/ 1412318 w 5659071"/>
              <a:gd name="connsiteY2" fmla="*/ 0 h 9157001"/>
              <a:gd name="connsiteX3" fmla="*/ 5659071 w 5659071"/>
              <a:gd name="connsiteY3" fmla="*/ 9157001 h 9157001"/>
              <a:gd name="connsiteX4" fmla="*/ 6951 w 5659071"/>
              <a:gd name="connsiteY4" fmla="*/ 9157001 h 9157001"/>
              <a:gd name="connsiteX0" fmla="*/ 6951 w 5659071"/>
              <a:gd name="connsiteY0" fmla="*/ 9157001 h 9157001"/>
              <a:gd name="connsiteX1" fmla="*/ 0 w 5659071"/>
              <a:gd name="connsiteY1" fmla="*/ 8349 h 9157001"/>
              <a:gd name="connsiteX2" fmla="*/ 1412318 w 5659071"/>
              <a:gd name="connsiteY2" fmla="*/ 0 h 9157001"/>
              <a:gd name="connsiteX3" fmla="*/ 5659071 w 5659071"/>
              <a:gd name="connsiteY3" fmla="*/ 9157001 h 9157001"/>
              <a:gd name="connsiteX4" fmla="*/ 6951 w 5659071"/>
              <a:gd name="connsiteY4" fmla="*/ 9157001 h 9157001"/>
              <a:gd name="connsiteX0" fmla="*/ 6951 w 5659071"/>
              <a:gd name="connsiteY0" fmla="*/ 9150469 h 9150469"/>
              <a:gd name="connsiteX1" fmla="*/ 0 w 5659071"/>
              <a:gd name="connsiteY1" fmla="*/ 1817 h 9150469"/>
              <a:gd name="connsiteX2" fmla="*/ 1220231 w 5659071"/>
              <a:gd name="connsiteY2" fmla="*/ 0 h 9150469"/>
              <a:gd name="connsiteX3" fmla="*/ 5659071 w 5659071"/>
              <a:gd name="connsiteY3" fmla="*/ 9150469 h 9150469"/>
              <a:gd name="connsiteX4" fmla="*/ 6951 w 5659071"/>
              <a:gd name="connsiteY4" fmla="*/ 9150469 h 9150469"/>
              <a:gd name="connsiteX0" fmla="*/ 6951 w 5659071"/>
              <a:gd name="connsiteY0" fmla="*/ 9150469 h 9150469"/>
              <a:gd name="connsiteX1" fmla="*/ 0 w 5659071"/>
              <a:gd name="connsiteY1" fmla="*/ 1817 h 9150469"/>
              <a:gd name="connsiteX2" fmla="*/ 1119613 w 5659071"/>
              <a:gd name="connsiteY2" fmla="*/ 0 h 9150469"/>
              <a:gd name="connsiteX3" fmla="*/ 5659071 w 5659071"/>
              <a:gd name="connsiteY3" fmla="*/ 9150469 h 9150469"/>
              <a:gd name="connsiteX4" fmla="*/ 6951 w 5659071"/>
              <a:gd name="connsiteY4" fmla="*/ 9150469 h 9150469"/>
              <a:gd name="connsiteX0" fmla="*/ 6951 w 5896893"/>
              <a:gd name="connsiteY0" fmla="*/ 9150469 h 9157000"/>
              <a:gd name="connsiteX1" fmla="*/ 0 w 5896893"/>
              <a:gd name="connsiteY1" fmla="*/ 1817 h 9157000"/>
              <a:gd name="connsiteX2" fmla="*/ 1119613 w 5896893"/>
              <a:gd name="connsiteY2" fmla="*/ 0 h 9157000"/>
              <a:gd name="connsiteX3" fmla="*/ 5896893 w 5896893"/>
              <a:gd name="connsiteY3" fmla="*/ 9157000 h 9157000"/>
              <a:gd name="connsiteX4" fmla="*/ 6951 w 5896893"/>
              <a:gd name="connsiteY4" fmla="*/ 9150469 h 9157000"/>
              <a:gd name="connsiteX0" fmla="*/ 6951 w 5896893"/>
              <a:gd name="connsiteY0" fmla="*/ 9150469 h 9157000"/>
              <a:gd name="connsiteX1" fmla="*/ 0 w 5896893"/>
              <a:gd name="connsiteY1" fmla="*/ 1817 h 9157000"/>
              <a:gd name="connsiteX2" fmla="*/ 836056 w 5896893"/>
              <a:gd name="connsiteY2" fmla="*/ 0 h 9157000"/>
              <a:gd name="connsiteX3" fmla="*/ 5896893 w 5896893"/>
              <a:gd name="connsiteY3" fmla="*/ 9157000 h 9157000"/>
              <a:gd name="connsiteX4" fmla="*/ 6951 w 5896893"/>
              <a:gd name="connsiteY4" fmla="*/ 9150469 h 9157000"/>
              <a:gd name="connsiteX0" fmla="*/ 6951 w 5896893"/>
              <a:gd name="connsiteY0" fmla="*/ 9148652 h 9155183"/>
              <a:gd name="connsiteX1" fmla="*/ 0 w 5896893"/>
              <a:gd name="connsiteY1" fmla="*/ 0 h 9155183"/>
              <a:gd name="connsiteX2" fmla="*/ 744587 w 5896893"/>
              <a:gd name="connsiteY2" fmla="*/ 4715 h 9155183"/>
              <a:gd name="connsiteX3" fmla="*/ 5896893 w 5896893"/>
              <a:gd name="connsiteY3" fmla="*/ 9155183 h 9155183"/>
              <a:gd name="connsiteX4" fmla="*/ 6951 w 5896893"/>
              <a:gd name="connsiteY4" fmla="*/ 9148652 h 9155183"/>
              <a:gd name="connsiteX0" fmla="*/ 6951 w 5668219"/>
              <a:gd name="connsiteY0" fmla="*/ 9148652 h 9155183"/>
              <a:gd name="connsiteX1" fmla="*/ 0 w 5668219"/>
              <a:gd name="connsiteY1" fmla="*/ 0 h 9155183"/>
              <a:gd name="connsiteX2" fmla="*/ 744587 w 5668219"/>
              <a:gd name="connsiteY2" fmla="*/ 4715 h 9155183"/>
              <a:gd name="connsiteX3" fmla="*/ 5668219 w 5668219"/>
              <a:gd name="connsiteY3" fmla="*/ 9155183 h 9155183"/>
              <a:gd name="connsiteX4" fmla="*/ 6951 w 5668219"/>
              <a:gd name="connsiteY4" fmla="*/ 9148652 h 9155183"/>
              <a:gd name="connsiteX0" fmla="*/ 6951 w 5668219"/>
              <a:gd name="connsiteY0" fmla="*/ 9148652 h 9155183"/>
              <a:gd name="connsiteX1" fmla="*/ 0 w 5668219"/>
              <a:gd name="connsiteY1" fmla="*/ 0 h 9155183"/>
              <a:gd name="connsiteX2" fmla="*/ 744587 w 5668219"/>
              <a:gd name="connsiteY2" fmla="*/ 4715 h 9155183"/>
              <a:gd name="connsiteX3" fmla="*/ 5668219 w 5668219"/>
              <a:gd name="connsiteY3" fmla="*/ 9155183 h 9155183"/>
              <a:gd name="connsiteX4" fmla="*/ 6951 w 5668219"/>
              <a:gd name="connsiteY4" fmla="*/ 9148652 h 9155183"/>
              <a:gd name="connsiteX0" fmla="*/ 6951 w 5668219"/>
              <a:gd name="connsiteY0" fmla="*/ 9148652 h 9155183"/>
              <a:gd name="connsiteX1" fmla="*/ 0 w 5668219"/>
              <a:gd name="connsiteY1" fmla="*/ 0 h 9155183"/>
              <a:gd name="connsiteX2" fmla="*/ 744587 w 5668219"/>
              <a:gd name="connsiteY2" fmla="*/ 4715 h 9155183"/>
              <a:gd name="connsiteX3" fmla="*/ 5668219 w 5668219"/>
              <a:gd name="connsiteY3" fmla="*/ 9155183 h 9155183"/>
              <a:gd name="connsiteX4" fmla="*/ 6951 w 5668219"/>
              <a:gd name="connsiteY4" fmla="*/ 9148652 h 915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8219" h="9155183">
                <a:moveTo>
                  <a:pt x="6951" y="9148652"/>
                </a:moveTo>
                <a:cubicBezTo>
                  <a:pt x="3189" y="6097657"/>
                  <a:pt x="3762" y="3050995"/>
                  <a:pt x="0" y="0"/>
                </a:cubicBezTo>
                <a:cubicBezTo>
                  <a:pt x="429979" y="8171"/>
                  <a:pt x="-63323" y="15593"/>
                  <a:pt x="744587" y="4715"/>
                </a:cubicBezTo>
                <a:cubicBezTo>
                  <a:pt x="2385798" y="3054871"/>
                  <a:pt x="4036157" y="6065838"/>
                  <a:pt x="5668219" y="9155183"/>
                </a:cubicBezTo>
                <a:lnTo>
                  <a:pt x="6951" y="9148652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588A63B-2360-41C6-91F3-3ED848C1316F}"/>
              </a:ext>
            </a:extLst>
          </p:cNvPr>
          <p:cNvGrpSpPr/>
          <p:nvPr userDrawn="1"/>
        </p:nvGrpSpPr>
        <p:grpSpPr>
          <a:xfrm>
            <a:off x="8766546" y="1684864"/>
            <a:ext cx="2664296" cy="4683693"/>
            <a:chOff x="445712" y="1449040"/>
            <a:chExt cx="2113018" cy="3924176"/>
          </a:xfrm>
        </p:grpSpPr>
        <p:sp>
          <p:nvSpPr>
            <p:cNvPr id="17" name="Rounded Rectangle 5">
              <a:extLst>
                <a:ext uri="{FF2B5EF4-FFF2-40B4-BE49-F238E27FC236}">
                  <a16:creationId xmlns:a16="http://schemas.microsoft.com/office/drawing/2014/main" id="{6A00CC09-8BCE-4032-8E87-74B33C254FE5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BBADC3B4-4BC1-4301-8D6D-A75D8461523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9" name="Group 7">
              <a:extLst>
                <a:ext uri="{FF2B5EF4-FFF2-40B4-BE49-F238E27FC236}">
                  <a16:creationId xmlns:a16="http://schemas.microsoft.com/office/drawing/2014/main" id="{FE81EC83-0FCE-471B-82B4-30C79416A061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0" name="Oval 8">
                <a:extLst>
                  <a:ext uri="{FF2B5EF4-FFF2-40B4-BE49-F238E27FC236}">
                    <a16:creationId xmlns:a16="http://schemas.microsoft.com/office/drawing/2014/main" id="{2367515F-970C-488E-A0AB-9B54831DBE4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1" name="Rounded Rectangle 10">
                <a:extLst>
                  <a:ext uri="{FF2B5EF4-FFF2-40B4-BE49-F238E27FC236}">
                    <a16:creationId xmlns:a16="http://schemas.microsoft.com/office/drawing/2014/main" id="{4D3EACEA-3828-49FE-B26A-D626FB254AC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BAD1F61-0C01-4AD6-8986-232422D46A9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8954464" y="2096434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AE737FC-12CA-4582-A034-15AC837BA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37603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763793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4C67A-16CF-4A87-952C-7DC81D7DC0EA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082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7BB3987B-D002-4893-8FE3-CD1BE40130F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330345" y="2251551"/>
            <a:ext cx="11675306" cy="4456611"/>
          </a:xfrm>
          <a:custGeom>
            <a:avLst/>
            <a:gdLst>
              <a:gd name="connsiteX0" fmla="*/ 10618976 w 11675306"/>
              <a:gd name="connsiteY0" fmla="*/ 4156366 h 4456611"/>
              <a:gd name="connsiteX1" fmla="*/ 10623885 w 11675306"/>
              <a:gd name="connsiteY1" fmla="*/ 4160004 h 4456611"/>
              <a:gd name="connsiteX2" fmla="*/ 10618030 w 11675306"/>
              <a:gd name="connsiteY2" fmla="*/ 4159903 h 4456611"/>
              <a:gd name="connsiteX3" fmla="*/ 6143530 w 11675306"/>
              <a:gd name="connsiteY3" fmla="*/ 1722392 h 4456611"/>
              <a:gd name="connsiteX4" fmla="*/ 6138631 w 11675306"/>
              <a:gd name="connsiteY4" fmla="*/ 1747121 h 4456611"/>
              <a:gd name="connsiteX5" fmla="*/ 6143530 w 11675306"/>
              <a:gd name="connsiteY5" fmla="*/ 1771849 h 4456611"/>
              <a:gd name="connsiteX6" fmla="*/ 6156158 w 11675306"/>
              <a:gd name="connsiteY6" fmla="*/ 1747121 h 4456611"/>
              <a:gd name="connsiteX7" fmla="*/ 9857349 w 11675306"/>
              <a:gd name="connsiteY7" fmla="*/ 1710126 h 4456611"/>
              <a:gd name="connsiteX8" fmla="*/ 9834377 w 11675306"/>
              <a:gd name="connsiteY8" fmla="*/ 1732855 h 4456611"/>
              <a:gd name="connsiteX9" fmla="*/ 9829704 w 11675306"/>
              <a:gd name="connsiteY9" fmla="*/ 1747120 h 4456611"/>
              <a:gd name="connsiteX10" fmla="*/ 9834377 w 11675306"/>
              <a:gd name="connsiteY10" fmla="*/ 1761387 h 4456611"/>
              <a:gd name="connsiteX11" fmla="*/ 9857350 w 11675306"/>
              <a:gd name="connsiteY11" fmla="*/ 1784115 h 4456611"/>
              <a:gd name="connsiteX12" fmla="*/ 9859798 w 11675306"/>
              <a:gd name="connsiteY12" fmla="*/ 1747121 h 4456611"/>
              <a:gd name="connsiteX13" fmla="*/ 6226300 w 11675306"/>
              <a:gd name="connsiteY13" fmla="*/ 0 h 4456611"/>
              <a:gd name="connsiteX14" fmla="*/ 6241605 w 11675306"/>
              <a:gd name="connsiteY14" fmla="*/ 129702 h 4456611"/>
              <a:gd name="connsiteX15" fmla="*/ 6286183 w 11675306"/>
              <a:gd name="connsiteY15" fmla="*/ 259915 h 4456611"/>
              <a:gd name="connsiteX16" fmla="*/ 6353971 w 11675306"/>
              <a:gd name="connsiteY16" fmla="*/ 66947 h 4456611"/>
              <a:gd name="connsiteX17" fmla="*/ 6363626 w 11675306"/>
              <a:gd name="connsiteY17" fmla="*/ 184783 h 4456611"/>
              <a:gd name="connsiteX18" fmla="*/ 6438708 w 11675306"/>
              <a:gd name="connsiteY18" fmla="*/ 244928 h 4456611"/>
              <a:gd name="connsiteX19" fmla="*/ 6633551 w 11675306"/>
              <a:gd name="connsiteY19" fmla="*/ 154194 h 4456611"/>
              <a:gd name="connsiteX20" fmla="*/ 6624719 w 11675306"/>
              <a:gd name="connsiteY20" fmla="*/ 324659 h 4456611"/>
              <a:gd name="connsiteX21" fmla="*/ 6616913 w 11675306"/>
              <a:gd name="connsiteY21" fmla="*/ 436307 h 4456611"/>
              <a:gd name="connsiteX22" fmla="*/ 6629957 w 11675306"/>
              <a:gd name="connsiteY22" fmla="*/ 360051 h 4456611"/>
              <a:gd name="connsiteX23" fmla="*/ 6694665 w 11675306"/>
              <a:gd name="connsiteY23" fmla="*/ 343530 h 4456611"/>
              <a:gd name="connsiteX24" fmla="*/ 6783715 w 11675306"/>
              <a:gd name="connsiteY24" fmla="*/ 274483 h 4456611"/>
              <a:gd name="connsiteX25" fmla="*/ 6800354 w 11675306"/>
              <a:gd name="connsiteY25" fmla="*/ 327725 h 4456611"/>
              <a:gd name="connsiteX26" fmla="*/ 6842465 w 11675306"/>
              <a:gd name="connsiteY26" fmla="*/ 263742 h 4456611"/>
              <a:gd name="connsiteX27" fmla="*/ 6854072 w 11675306"/>
              <a:gd name="connsiteY27" fmla="*/ 269827 h 4456611"/>
              <a:gd name="connsiteX28" fmla="*/ 6899265 w 11675306"/>
              <a:gd name="connsiteY28" fmla="*/ 364752 h 4456611"/>
              <a:gd name="connsiteX29" fmla="*/ 6947744 w 11675306"/>
              <a:gd name="connsiteY29" fmla="*/ 271463 h 4456611"/>
              <a:gd name="connsiteX30" fmla="*/ 6991601 w 11675306"/>
              <a:gd name="connsiteY30" fmla="*/ 107493 h 4456611"/>
              <a:gd name="connsiteX31" fmla="*/ 7024879 w 11675306"/>
              <a:gd name="connsiteY31" fmla="*/ 213975 h 4456611"/>
              <a:gd name="connsiteX32" fmla="*/ 7036897 w 11675306"/>
              <a:gd name="connsiteY32" fmla="*/ 196535 h 4456611"/>
              <a:gd name="connsiteX33" fmla="*/ 7168571 w 11675306"/>
              <a:gd name="connsiteY33" fmla="*/ 34098 h 4456611"/>
              <a:gd name="connsiteX34" fmla="*/ 7204006 w 11675306"/>
              <a:gd name="connsiteY34" fmla="*/ 17066 h 4456611"/>
              <a:gd name="connsiteX35" fmla="*/ 7209759 w 11675306"/>
              <a:gd name="connsiteY35" fmla="*/ 23050 h 4456611"/>
              <a:gd name="connsiteX36" fmla="*/ 7206987 w 11675306"/>
              <a:gd name="connsiteY36" fmla="*/ 181853 h 4456611"/>
              <a:gd name="connsiteX37" fmla="*/ 7194661 w 11675306"/>
              <a:gd name="connsiteY37" fmla="*/ 216939 h 4456611"/>
              <a:gd name="connsiteX38" fmla="*/ 7170730 w 11675306"/>
              <a:gd name="connsiteY38" fmla="*/ 245938 h 4456611"/>
              <a:gd name="connsiteX39" fmla="*/ 7205240 w 11675306"/>
              <a:gd name="connsiteY39" fmla="*/ 281841 h 4456611"/>
              <a:gd name="connsiteX40" fmla="*/ 7246530 w 11675306"/>
              <a:gd name="connsiteY40" fmla="*/ 264911 h 4456611"/>
              <a:gd name="connsiteX41" fmla="*/ 7336914 w 11675306"/>
              <a:gd name="connsiteY41" fmla="*/ 119404 h 4456611"/>
              <a:gd name="connsiteX42" fmla="*/ 7335066 w 11675306"/>
              <a:gd name="connsiteY42" fmla="*/ 225273 h 4456611"/>
              <a:gd name="connsiteX43" fmla="*/ 7350783 w 11675306"/>
              <a:gd name="connsiteY43" fmla="*/ 331449 h 4456611"/>
              <a:gd name="connsiteX44" fmla="*/ 7409120 w 11675306"/>
              <a:gd name="connsiteY44" fmla="*/ 8880 h 4456611"/>
              <a:gd name="connsiteX45" fmla="*/ 7458629 w 11675306"/>
              <a:gd name="connsiteY45" fmla="*/ 192130 h 4456611"/>
              <a:gd name="connsiteX46" fmla="*/ 7494474 w 11675306"/>
              <a:gd name="connsiteY46" fmla="*/ 151571 h 4456611"/>
              <a:gd name="connsiteX47" fmla="*/ 7576540 w 11675306"/>
              <a:gd name="connsiteY47" fmla="*/ 147121 h 4456611"/>
              <a:gd name="connsiteX48" fmla="*/ 7657681 w 11675306"/>
              <a:gd name="connsiteY48" fmla="*/ 195604 h 4456611"/>
              <a:gd name="connsiteX49" fmla="*/ 7706469 w 11675306"/>
              <a:gd name="connsiteY49" fmla="*/ 84671 h 4456611"/>
              <a:gd name="connsiteX50" fmla="*/ 7794287 w 11675306"/>
              <a:gd name="connsiteY50" fmla="*/ 86203 h 4456611"/>
              <a:gd name="connsiteX51" fmla="*/ 7824278 w 11675306"/>
              <a:gd name="connsiteY51" fmla="*/ 45544 h 4456611"/>
              <a:gd name="connsiteX52" fmla="*/ 7876661 w 11675306"/>
              <a:gd name="connsiteY52" fmla="*/ 64108 h 4456611"/>
              <a:gd name="connsiteX53" fmla="*/ 7909631 w 11675306"/>
              <a:gd name="connsiteY53" fmla="*/ 188235 h 4456611"/>
              <a:gd name="connsiteX54" fmla="*/ 7975058 w 11675306"/>
              <a:gd name="connsiteY54" fmla="*/ 130543 h 4456611"/>
              <a:gd name="connsiteX55" fmla="*/ 7953902 w 11675306"/>
              <a:gd name="connsiteY55" fmla="*/ 336093 h 4456611"/>
              <a:gd name="connsiteX56" fmla="*/ 8078386 w 11675306"/>
              <a:gd name="connsiteY56" fmla="*/ 250015 h 4456611"/>
              <a:gd name="connsiteX57" fmla="*/ 8096669 w 11675306"/>
              <a:gd name="connsiteY57" fmla="*/ 209149 h 4456611"/>
              <a:gd name="connsiteX58" fmla="*/ 8138472 w 11675306"/>
              <a:gd name="connsiteY58" fmla="*/ 162812 h 4456611"/>
              <a:gd name="connsiteX59" fmla="*/ 8173290 w 11675306"/>
              <a:gd name="connsiteY59" fmla="*/ 181071 h 4456611"/>
              <a:gd name="connsiteX60" fmla="*/ 8171341 w 11675306"/>
              <a:gd name="connsiteY60" fmla="*/ 292820 h 4456611"/>
              <a:gd name="connsiteX61" fmla="*/ 8124299 w 11675306"/>
              <a:gd name="connsiteY61" fmla="*/ 303767 h 4456611"/>
              <a:gd name="connsiteX62" fmla="*/ 8210166 w 11675306"/>
              <a:gd name="connsiteY62" fmla="*/ 417050 h 4456611"/>
              <a:gd name="connsiteX63" fmla="*/ 8218690 w 11675306"/>
              <a:gd name="connsiteY63" fmla="*/ 264230 h 4456611"/>
              <a:gd name="connsiteX64" fmla="*/ 8324276 w 11675306"/>
              <a:gd name="connsiteY64" fmla="*/ 254307 h 4456611"/>
              <a:gd name="connsiteX65" fmla="*/ 8394838 w 11675306"/>
              <a:gd name="connsiteY65" fmla="*/ 237888 h 4456611"/>
              <a:gd name="connsiteX66" fmla="*/ 8448864 w 11675306"/>
              <a:gd name="connsiteY66" fmla="*/ 162347 h 4456611"/>
              <a:gd name="connsiteX67" fmla="*/ 8508745 w 11675306"/>
              <a:gd name="connsiteY67" fmla="*/ 86908 h 4456611"/>
              <a:gd name="connsiteX68" fmla="*/ 8549932 w 11675306"/>
              <a:gd name="connsiteY68" fmla="*/ 75860 h 4456611"/>
              <a:gd name="connsiteX69" fmla="*/ 8694960 w 11675306"/>
              <a:gd name="connsiteY69" fmla="*/ 154876 h 4456611"/>
              <a:gd name="connsiteX70" fmla="*/ 8729780 w 11675306"/>
              <a:gd name="connsiteY70" fmla="*/ 173133 h 4456611"/>
              <a:gd name="connsiteX71" fmla="*/ 8764803 w 11675306"/>
              <a:gd name="connsiteY71" fmla="*/ 179629 h 4456611"/>
              <a:gd name="connsiteX72" fmla="*/ 8897097 w 11675306"/>
              <a:gd name="connsiteY72" fmla="*/ 317256 h 4456611"/>
              <a:gd name="connsiteX73" fmla="*/ 8956154 w 11675306"/>
              <a:gd name="connsiteY73" fmla="*/ 288870 h 4456611"/>
              <a:gd name="connsiteX74" fmla="*/ 8990152 w 11675306"/>
              <a:gd name="connsiteY74" fmla="*/ 354181 h 4456611"/>
              <a:gd name="connsiteX75" fmla="*/ 9036476 w 11675306"/>
              <a:gd name="connsiteY75" fmla="*/ 384406 h 4456611"/>
              <a:gd name="connsiteX76" fmla="*/ 9043357 w 11675306"/>
              <a:gd name="connsiteY76" fmla="*/ 325692 h 4456611"/>
              <a:gd name="connsiteX77" fmla="*/ 9026307 w 11675306"/>
              <a:gd name="connsiteY77" fmla="*/ 295977 h 4456611"/>
              <a:gd name="connsiteX78" fmla="*/ 9083723 w 11675306"/>
              <a:gd name="connsiteY78" fmla="*/ 361697 h 4456611"/>
              <a:gd name="connsiteX79" fmla="*/ 9219197 w 11675306"/>
              <a:gd name="connsiteY79" fmla="*/ 316995 h 4456611"/>
              <a:gd name="connsiteX80" fmla="*/ 9337314 w 11675306"/>
              <a:gd name="connsiteY80" fmla="*/ 260223 h 4456611"/>
              <a:gd name="connsiteX81" fmla="*/ 9466115 w 11675306"/>
              <a:gd name="connsiteY81" fmla="*/ 262471 h 4456611"/>
              <a:gd name="connsiteX82" fmla="*/ 9500832 w 11675306"/>
              <a:gd name="connsiteY82" fmla="*/ 286610 h 4456611"/>
              <a:gd name="connsiteX83" fmla="*/ 9517882 w 11675306"/>
              <a:gd name="connsiteY83" fmla="*/ 316324 h 4456611"/>
              <a:gd name="connsiteX84" fmla="*/ 9521681 w 11675306"/>
              <a:gd name="connsiteY84" fmla="*/ 434060 h 4456611"/>
              <a:gd name="connsiteX85" fmla="*/ 9631788 w 11675306"/>
              <a:gd name="connsiteY85" fmla="*/ 500698 h 4456611"/>
              <a:gd name="connsiteX86" fmla="*/ 9631584 w 11675306"/>
              <a:gd name="connsiteY86" fmla="*/ 512462 h 4456611"/>
              <a:gd name="connsiteX87" fmla="*/ 9637542 w 11675306"/>
              <a:gd name="connsiteY87" fmla="*/ 506683 h 4456611"/>
              <a:gd name="connsiteX88" fmla="*/ 9697935 w 11675306"/>
              <a:gd name="connsiteY88" fmla="*/ 401836 h 4456611"/>
              <a:gd name="connsiteX89" fmla="*/ 9729875 w 11675306"/>
              <a:gd name="connsiteY89" fmla="*/ 249424 h 4456611"/>
              <a:gd name="connsiteX90" fmla="*/ 9814818 w 11675306"/>
              <a:gd name="connsiteY90" fmla="*/ 415643 h 4456611"/>
              <a:gd name="connsiteX91" fmla="*/ 9927595 w 11675306"/>
              <a:gd name="connsiteY91" fmla="*/ 329360 h 4456611"/>
              <a:gd name="connsiteX92" fmla="*/ 9956456 w 11675306"/>
              <a:gd name="connsiteY92" fmla="*/ 353397 h 4456611"/>
              <a:gd name="connsiteX93" fmla="*/ 9943620 w 11675306"/>
              <a:gd name="connsiteY93" fmla="*/ 417891 h 4456611"/>
              <a:gd name="connsiteX94" fmla="*/ 9865456 w 11675306"/>
              <a:gd name="connsiteY94" fmla="*/ 534195 h 4456611"/>
              <a:gd name="connsiteX95" fmla="*/ 9876241 w 11675306"/>
              <a:gd name="connsiteY95" fmla="*/ 587333 h 4456611"/>
              <a:gd name="connsiteX96" fmla="*/ 9923797 w 11675306"/>
              <a:gd name="connsiteY96" fmla="*/ 546980 h 4456611"/>
              <a:gd name="connsiteX97" fmla="*/ 10012025 w 11675306"/>
              <a:gd name="connsiteY97" fmla="*/ 524986 h 4456611"/>
              <a:gd name="connsiteX98" fmla="*/ 10029179 w 11675306"/>
              <a:gd name="connsiteY98" fmla="*/ 548819 h 4456611"/>
              <a:gd name="connsiteX99" fmla="*/ 10075500 w 11675306"/>
              <a:gd name="connsiteY99" fmla="*/ 579044 h 4456611"/>
              <a:gd name="connsiteX100" fmla="*/ 10106930 w 11675306"/>
              <a:gd name="connsiteY100" fmla="*/ 456042 h 4456611"/>
              <a:gd name="connsiteX101" fmla="*/ 10141955 w 11675306"/>
              <a:gd name="connsiteY101" fmla="*/ 462536 h 4456611"/>
              <a:gd name="connsiteX102" fmla="*/ 10212928 w 11675306"/>
              <a:gd name="connsiteY102" fmla="*/ 422592 h 4456611"/>
              <a:gd name="connsiteX103" fmla="*/ 10224740 w 11675306"/>
              <a:gd name="connsiteY103" fmla="*/ 416914 h 4456611"/>
              <a:gd name="connsiteX104" fmla="*/ 10278662 w 11675306"/>
              <a:gd name="connsiteY104" fmla="*/ 347255 h 4456611"/>
              <a:gd name="connsiteX105" fmla="*/ 10319642 w 11675306"/>
              <a:gd name="connsiteY105" fmla="*/ 347970 h 4456611"/>
              <a:gd name="connsiteX106" fmla="*/ 10389999 w 11675306"/>
              <a:gd name="connsiteY106" fmla="*/ 343315 h 4456611"/>
              <a:gd name="connsiteX107" fmla="*/ 10407873 w 11675306"/>
              <a:gd name="connsiteY107" fmla="*/ 325976 h 4456611"/>
              <a:gd name="connsiteX108" fmla="*/ 10435912 w 11675306"/>
              <a:gd name="connsiteY108" fmla="*/ 397067 h 4456611"/>
              <a:gd name="connsiteX109" fmla="*/ 10529688 w 11675306"/>
              <a:gd name="connsiteY109" fmla="*/ 392820 h 4456611"/>
              <a:gd name="connsiteX110" fmla="*/ 10542115 w 11675306"/>
              <a:gd name="connsiteY110" fmla="*/ 351853 h 4456611"/>
              <a:gd name="connsiteX111" fmla="*/ 10548688 w 11675306"/>
              <a:gd name="connsiteY111" fmla="*/ 310784 h 4456611"/>
              <a:gd name="connsiteX112" fmla="*/ 10630856 w 11675306"/>
              <a:gd name="connsiteY112" fmla="*/ 300451 h 4456611"/>
              <a:gd name="connsiteX113" fmla="*/ 10624182 w 11675306"/>
              <a:gd name="connsiteY113" fmla="*/ 347403 h 4456611"/>
              <a:gd name="connsiteX114" fmla="*/ 10638972 w 11675306"/>
              <a:gd name="connsiteY114" fmla="*/ 506512 h 4456611"/>
              <a:gd name="connsiteX115" fmla="*/ 10691560 w 11675306"/>
              <a:gd name="connsiteY115" fmla="*/ 513314 h 4456611"/>
              <a:gd name="connsiteX116" fmla="*/ 10711998 w 11675306"/>
              <a:gd name="connsiteY116" fmla="*/ 348936 h 4456611"/>
              <a:gd name="connsiteX117" fmla="*/ 10936631 w 11675306"/>
              <a:gd name="connsiteY117" fmla="*/ 564659 h 4456611"/>
              <a:gd name="connsiteX118" fmla="*/ 10920504 w 11675306"/>
              <a:gd name="connsiteY118" fmla="*/ 482010 h 4456611"/>
              <a:gd name="connsiteX119" fmla="*/ 10966416 w 11675306"/>
              <a:gd name="connsiteY119" fmla="*/ 535761 h 4456611"/>
              <a:gd name="connsiteX120" fmla="*/ 10973296 w 11675306"/>
              <a:gd name="connsiteY120" fmla="*/ 477048 h 4456611"/>
              <a:gd name="connsiteX121" fmla="*/ 10973708 w 11675306"/>
              <a:gd name="connsiteY121" fmla="*/ 453521 h 4456611"/>
              <a:gd name="connsiteX122" fmla="*/ 11015099 w 11675306"/>
              <a:gd name="connsiteY122" fmla="*/ 430710 h 4456611"/>
              <a:gd name="connsiteX123" fmla="*/ 10998665 w 11675306"/>
              <a:gd name="connsiteY123" fmla="*/ 365705 h 4456611"/>
              <a:gd name="connsiteX124" fmla="*/ 11028041 w 11675306"/>
              <a:gd name="connsiteY124" fmla="*/ 360335 h 4456611"/>
              <a:gd name="connsiteX125" fmla="*/ 11044681 w 11675306"/>
              <a:gd name="connsiteY125" fmla="*/ 413576 h 4456611"/>
              <a:gd name="connsiteX126" fmla="*/ 11101378 w 11675306"/>
              <a:gd name="connsiteY126" fmla="*/ 520467 h 4456611"/>
              <a:gd name="connsiteX127" fmla="*/ 11304643 w 11675306"/>
              <a:gd name="connsiteY127" fmla="*/ 618150 h 4456611"/>
              <a:gd name="connsiteX128" fmla="*/ 11351068 w 11675306"/>
              <a:gd name="connsiteY128" fmla="*/ 642494 h 4456611"/>
              <a:gd name="connsiteX129" fmla="*/ 11415571 w 11675306"/>
              <a:gd name="connsiteY129" fmla="*/ 637736 h 4456611"/>
              <a:gd name="connsiteX130" fmla="*/ 11491681 w 11675306"/>
              <a:gd name="connsiteY130" fmla="*/ 639064 h 4456611"/>
              <a:gd name="connsiteX131" fmla="*/ 11542729 w 11675306"/>
              <a:gd name="connsiteY131" fmla="*/ 734090 h 4456611"/>
              <a:gd name="connsiteX132" fmla="*/ 11594700 w 11675306"/>
              <a:gd name="connsiteY132" fmla="*/ 776181 h 4456611"/>
              <a:gd name="connsiteX133" fmla="*/ 11606102 w 11675306"/>
              <a:gd name="connsiteY133" fmla="*/ 794030 h 4456611"/>
              <a:gd name="connsiteX134" fmla="*/ 11661262 w 11675306"/>
              <a:gd name="connsiteY134" fmla="*/ 1324499 h 4456611"/>
              <a:gd name="connsiteX135" fmla="*/ 11670918 w 11675306"/>
              <a:gd name="connsiteY135" fmla="*/ 1442336 h 4456611"/>
              <a:gd name="connsiteX136" fmla="*/ 11646473 w 11675306"/>
              <a:gd name="connsiteY136" fmla="*/ 1500743 h 4456611"/>
              <a:gd name="connsiteX137" fmla="*/ 11637954 w 11675306"/>
              <a:gd name="connsiteY137" fmla="*/ 1505250 h 4456611"/>
              <a:gd name="connsiteX138" fmla="*/ 11637952 w 11675306"/>
              <a:gd name="connsiteY138" fmla="*/ 1505325 h 4456611"/>
              <a:gd name="connsiteX139" fmla="*/ 11639542 w 11675306"/>
              <a:gd name="connsiteY139" fmla="*/ 1722248 h 4456611"/>
              <a:gd name="connsiteX140" fmla="*/ 11636130 w 11675306"/>
              <a:gd name="connsiteY140" fmla="*/ 1747121 h 4456611"/>
              <a:gd name="connsiteX141" fmla="*/ 11639542 w 11675306"/>
              <a:gd name="connsiteY141" fmla="*/ 1771994 h 4456611"/>
              <a:gd name="connsiteX142" fmla="*/ 11637952 w 11675306"/>
              <a:gd name="connsiteY142" fmla="*/ 1988917 h 4456611"/>
              <a:gd name="connsiteX143" fmla="*/ 11637953 w 11675306"/>
              <a:gd name="connsiteY143" fmla="*/ 1988993 h 4456611"/>
              <a:gd name="connsiteX144" fmla="*/ 11646473 w 11675306"/>
              <a:gd name="connsiteY144" fmla="*/ 1993499 h 4456611"/>
              <a:gd name="connsiteX145" fmla="*/ 11670917 w 11675306"/>
              <a:gd name="connsiteY145" fmla="*/ 2051906 h 4456611"/>
              <a:gd name="connsiteX146" fmla="*/ 11661261 w 11675306"/>
              <a:gd name="connsiteY146" fmla="*/ 2169743 h 4456611"/>
              <a:gd name="connsiteX147" fmla="*/ 11606102 w 11675306"/>
              <a:gd name="connsiteY147" fmla="*/ 2700212 h 4456611"/>
              <a:gd name="connsiteX148" fmla="*/ 11594701 w 11675306"/>
              <a:gd name="connsiteY148" fmla="*/ 2718061 h 4456611"/>
              <a:gd name="connsiteX149" fmla="*/ 11542728 w 11675306"/>
              <a:gd name="connsiteY149" fmla="*/ 2760152 h 4456611"/>
              <a:gd name="connsiteX150" fmla="*/ 11515875 w 11675306"/>
              <a:gd name="connsiteY150" fmla="*/ 2806217 h 4456611"/>
              <a:gd name="connsiteX151" fmla="*/ 11542727 w 11675306"/>
              <a:gd name="connsiteY151" fmla="*/ 2852278 h 4456611"/>
              <a:gd name="connsiteX152" fmla="*/ 11594699 w 11675306"/>
              <a:gd name="connsiteY152" fmla="*/ 2894369 h 4456611"/>
              <a:gd name="connsiteX153" fmla="*/ 11606100 w 11675306"/>
              <a:gd name="connsiteY153" fmla="*/ 2912218 h 4456611"/>
              <a:gd name="connsiteX154" fmla="*/ 11661260 w 11675306"/>
              <a:gd name="connsiteY154" fmla="*/ 3442687 h 4456611"/>
              <a:gd name="connsiteX155" fmla="*/ 11670915 w 11675306"/>
              <a:gd name="connsiteY155" fmla="*/ 3560523 h 4456611"/>
              <a:gd name="connsiteX156" fmla="*/ 11646470 w 11675306"/>
              <a:gd name="connsiteY156" fmla="*/ 3618931 h 4456611"/>
              <a:gd name="connsiteX157" fmla="*/ 11610317 w 11675306"/>
              <a:gd name="connsiteY157" fmla="*/ 3677133 h 4456611"/>
              <a:gd name="connsiteX158" fmla="*/ 11637949 w 11675306"/>
              <a:gd name="connsiteY158" fmla="*/ 4107105 h 4456611"/>
              <a:gd name="connsiteX159" fmla="*/ 11643291 w 11675306"/>
              <a:gd name="connsiteY159" fmla="*/ 4136615 h 4456611"/>
              <a:gd name="connsiteX160" fmla="*/ 11612889 w 11675306"/>
              <a:gd name="connsiteY160" fmla="*/ 4200802 h 4456611"/>
              <a:gd name="connsiteX161" fmla="*/ 11541300 w 11675306"/>
              <a:gd name="connsiteY161" fmla="*/ 4276036 h 4456611"/>
              <a:gd name="connsiteX162" fmla="*/ 11438485 w 11675306"/>
              <a:gd name="connsiteY162" fmla="*/ 4127156 h 4456611"/>
              <a:gd name="connsiteX163" fmla="*/ 11382099 w 11675306"/>
              <a:gd name="connsiteY163" fmla="*/ 4337975 h 4456611"/>
              <a:gd name="connsiteX164" fmla="*/ 11330845 w 11675306"/>
              <a:gd name="connsiteY164" fmla="*/ 4254712 h 4456611"/>
              <a:gd name="connsiteX165" fmla="*/ 11039762 w 11675306"/>
              <a:gd name="connsiteY165" fmla="*/ 4155498 h 4456611"/>
              <a:gd name="connsiteX166" fmla="*/ 10846254 w 11675306"/>
              <a:gd name="connsiteY166" fmla="*/ 4169770 h 4456611"/>
              <a:gd name="connsiteX167" fmla="*/ 10642783 w 11675306"/>
              <a:gd name="connsiteY167" fmla="*/ 4083851 h 4456611"/>
              <a:gd name="connsiteX168" fmla="*/ 10628211 w 11675306"/>
              <a:gd name="connsiteY168" fmla="*/ 4121838 h 4456611"/>
              <a:gd name="connsiteX169" fmla="*/ 10618976 w 11675306"/>
              <a:gd name="connsiteY169" fmla="*/ 4156366 h 4456611"/>
              <a:gd name="connsiteX170" fmla="*/ 10610425 w 11675306"/>
              <a:gd name="connsiteY170" fmla="*/ 4150025 h 4456611"/>
              <a:gd name="connsiteX171" fmla="*/ 10594407 w 11675306"/>
              <a:gd name="connsiteY171" fmla="*/ 4171258 h 4456611"/>
              <a:gd name="connsiteX172" fmla="*/ 10562773 w 11675306"/>
              <a:gd name="connsiteY172" fmla="*/ 4306023 h 4456611"/>
              <a:gd name="connsiteX173" fmla="*/ 10502479 w 11675306"/>
              <a:gd name="connsiteY173" fmla="*/ 4069635 h 4456611"/>
              <a:gd name="connsiteX174" fmla="*/ 10488615 w 11675306"/>
              <a:gd name="connsiteY174" fmla="*/ 4192945 h 4456611"/>
              <a:gd name="connsiteX175" fmla="*/ 10429145 w 11675306"/>
              <a:gd name="connsiteY175" fmla="*/ 4244857 h 4456611"/>
              <a:gd name="connsiteX176" fmla="*/ 10307125 w 11675306"/>
              <a:gd name="connsiteY176" fmla="*/ 4189777 h 4456611"/>
              <a:gd name="connsiteX177" fmla="*/ 10137651 w 11675306"/>
              <a:gd name="connsiteY177" fmla="*/ 4169168 h 4456611"/>
              <a:gd name="connsiteX178" fmla="*/ 10097799 w 11675306"/>
              <a:gd name="connsiteY178" fmla="*/ 4103755 h 4456611"/>
              <a:gd name="connsiteX179" fmla="*/ 9990980 w 11675306"/>
              <a:gd name="connsiteY179" fmla="*/ 4184258 h 4456611"/>
              <a:gd name="connsiteX180" fmla="*/ 9862588 w 11675306"/>
              <a:gd name="connsiteY180" fmla="*/ 3823130 h 4456611"/>
              <a:gd name="connsiteX181" fmla="*/ 9825305 w 11675306"/>
              <a:gd name="connsiteY181" fmla="*/ 3946030 h 4456611"/>
              <a:gd name="connsiteX182" fmla="*/ 9777443 w 11675306"/>
              <a:gd name="connsiteY182" fmla="*/ 4004028 h 4456611"/>
              <a:gd name="connsiteX183" fmla="*/ 9724444 w 11675306"/>
              <a:gd name="connsiteY183" fmla="*/ 4020754 h 4456611"/>
              <a:gd name="connsiteX184" fmla="*/ 9635701 w 11675306"/>
              <a:gd name="connsiteY184" fmla="*/ 4072156 h 4456611"/>
              <a:gd name="connsiteX185" fmla="*/ 9501048 w 11675306"/>
              <a:gd name="connsiteY185" fmla="*/ 4069804 h 4456611"/>
              <a:gd name="connsiteX186" fmla="*/ 9379129 w 11675306"/>
              <a:gd name="connsiteY186" fmla="*/ 4008842 h 4456611"/>
              <a:gd name="connsiteX187" fmla="*/ 9349857 w 11675306"/>
              <a:gd name="connsiteY187" fmla="*/ 4008331 h 4456611"/>
              <a:gd name="connsiteX188" fmla="*/ 9295626 w 11675306"/>
              <a:gd name="connsiteY188" fmla="*/ 4095636 h 4456611"/>
              <a:gd name="connsiteX189" fmla="*/ 9322742 w 11675306"/>
              <a:gd name="connsiteY189" fmla="*/ 4219660 h 4456611"/>
              <a:gd name="connsiteX190" fmla="*/ 9213046 w 11675306"/>
              <a:gd name="connsiteY190" fmla="*/ 4129495 h 4456611"/>
              <a:gd name="connsiteX191" fmla="*/ 9184800 w 11675306"/>
              <a:gd name="connsiteY191" fmla="*/ 4070168 h 4456611"/>
              <a:gd name="connsiteX192" fmla="*/ 9118861 w 11675306"/>
              <a:gd name="connsiteY192" fmla="*/ 4157269 h 4456611"/>
              <a:gd name="connsiteX193" fmla="*/ 9085889 w 11675306"/>
              <a:gd name="connsiteY193" fmla="*/ 4033141 h 4456611"/>
              <a:gd name="connsiteX194" fmla="*/ 9042546 w 11675306"/>
              <a:gd name="connsiteY194" fmla="*/ 4167702 h 4456611"/>
              <a:gd name="connsiteX195" fmla="*/ 8969107 w 11675306"/>
              <a:gd name="connsiteY195" fmla="*/ 4013452 h 4456611"/>
              <a:gd name="connsiteX196" fmla="*/ 8978558 w 11675306"/>
              <a:gd name="connsiteY196" fmla="*/ 4143052 h 4456611"/>
              <a:gd name="connsiteX197" fmla="*/ 8919190 w 11675306"/>
              <a:gd name="connsiteY197" fmla="*/ 4189084 h 4456611"/>
              <a:gd name="connsiteX198" fmla="*/ 8569767 w 11675306"/>
              <a:gd name="connsiteY198" fmla="*/ 4077082 h 4456611"/>
              <a:gd name="connsiteX199" fmla="*/ 8475274 w 11675306"/>
              <a:gd name="connsiteY199" fmla="*/ 4122501 h 4456611"/>
              <a:gd name="connsiteX200" fmla="*/ 8395774 w 11675306"/>
              <a:gd name="connsiteY200" fmla="*/ 3979911 h 4456611"/>
              <a:gd name="connsiteX201" fmla="*/ 8320282 w 11675306"/>
              <a:gd name="connsiteY201" fmla="*/ 3943293 h 4456611"/>
              <a:gd name="connsiteX202" fmla="*/ 8331275 w 11675306"/>
              <a:gd name="connsiteY202" fmla="*/ 4320023 h 4456611"/>
              <a:gd name="connsiteX203" fmla="*/ 8269852 w 11675306"/>
              <a:gd name="connsiteY203" fmla="*/ 4148332 h 4456611"/>
              <a:gd name="connsiteX204" fmla="*/ 8241195 w 11675306"/>
              <a:gd name="connsiteY204" fmla="*/ 4112531 h 4456611"/>
              <a:gd name="connsiteX205" fmla="*/ 8205452 w 11675306"/>
              <a:gd name="connsiteY205" fmla="*/ 4147208 h 4456611"/>
              <a:gd name="connsiteX206" fmla="*/ 8163239 w 11675306"/>
              <a:gd name="connsiteY206" fmla="*/ 4217072 h 4456611"/>
              <a:gd name="connsiteX207" fmla="*/ 8046045 w 11675306"/>
              <a:gd name="connsiteY207" fmla="*/ 4220910 h 4456611"/>
              <a:gd name="connsiteX208" fmla="*/ 7977847 w 11675306"/>
              <a:gd name="connsiteY208" fmla="*/ 4437405 h 4456611"/>
              <a:gd name="connsiteX209" fmla="*/ 7896397 w 11675306"/>
              <a:gd name="connsiteY209" fmla="*/ 4406567 h 4456611"/>
              <a:gd name="connsiteX210" fmla="*/ 7885715 w 11675306"/>
              <a:gd name="connsiteY210" fmla="*/ 4347546 h 4456611"/>
              <a:gd name="connsiteX211" fmla="*/ 7869897 w 11675306"/>
              <a:gd name="connsiteY211" fmla="*/ 4247252 h 4456611"/>
              <a:gd name="connsiteX212" fmla="*/ 7864555 w 11675306"/>
              <a:gd name="connsiteY212" fmla="*/ 4217742 h 4456611"/>
              <a:gd name="connsiteX213" fmla="*/ 7778277 w 11675306"/>
              <a:gd name="connsiteY213" fmla="*/ 4127985 h 4456611"/>
              <a:gd name="connsiteX214" fmla="*/ 7651223 w 11675306"/>
              <a:gd name="connsiteY214" fmla="*/ 4025750 h 4456611"/>
              <a:gd name="connsiteX215" fmla="*/ 7631195 w 11675306"/>
              <a:gd name="connsiteY215" fmla="*/ 4166602 h 4456611"/>
              <a:gd name="connsiteX216" fmla="*/ 7520986 w 11675306"/>
              <a:gd name="connsiteY216" fmla="*/ 4105843 h 4456611"/>
              <a:gd name="connsiteX217" fmla="*/ 7492021 w 11675306"/>
              <a:gd name="connsiteY217" fmla="*/ 4087688 h 4456611"/>
              <a:gd name="connsiteX218" fmla="*/ 7428032 w 11675306"/>
              <a:gd name="connsiteY218" fmla="*/ 4063037 h 4456611"/>
              <a:gd name="connsiteX219" fmla="*/ 7416323 w 11675306"/>
              <a:gd name="connsiteY219" fmla="*/ 4062833 h 4456611"/>
              <a:gd name="connsiteX220" fmla="*/ 7315462 w 11675306"/>
              <a:gd name="connsiteY220" fmla="*/ 4137557 h 4456611"/>
              <a:gd name="connsiteX221" fmla="*/ 7239147 w 11675306"/>
              <a:gd name="connsiteY221" fmla="*/ 4147992 h 4456611"/>
              <a:gd name="connsiteX222" fmla="*/ 7174542 w 11675306"/>
              <a:gd name="connsiteY222" fmla="*/ 4158631 h 4456611"/>
              <a:gd name="connsiteX223" fmla="*/ 7159955 w 11675306"/>
              <a:gd name="connsiteY223" fmla="*/ 3987757 h 4456611"/>
              <a:gd name="connsiteX224" fmla="*/ 7154101 w 11675306"/>
              <a:gd name="connsiteY224" fmla="*/ 3987655 h 4456611"/>
              <a:gd name="connsiteX225" fmla="*/ 7142188 w 11675306"/>
              <a:gd name="connsiteY225" fmla="*/ 3999214 h 4456611"/>
              <a:gd name="connsiteX226" fmla="*/ 7130478 w 11675306"/>
              <a:gd name="connsiteY226" fmla="*/ 3999009 h 4456611"/>
              <a:gd name="connsiteX227" fmla="*/ 7095762 w 11675306"/>
              <a:gd name="connsiteY227" fmla="*/ 3974870 h 4456611"/>
              <a:gd name="connsiteX228" fmla="*/ 7077890 w 11675306"/>
              <a:gd name="connsiteY228" fmla="*/ 3992208 h 4456611"/>
              <a:gd name="connsiteX229" fmla="*/ 6912834 w 11675306"/>
              <a:gd name="connsiteY229" fmla="*/ 4054044 h 4456611"/>
              <a:gd name="connsiteX230" fmla="*/ 6771299 w 11675306"/>
              <a:gd name="connsiteY230" fmla="*/ 4110408 h 4456611"/>
              <a:gd name="connsiteX231" fmla="*/ 6677832 w 11675306"/>
              <a:gd name="connsiteY231" fmla="*/ 4097010 h 4456611"/>
              <a:gd name="connsiteX232" fmla="*/ 6632535 w 11675306"/>
              <a:gd name="connsiteY232" fmla="*/ 4007969 h 4456611"/>
              <a:gd name="connsiteX233" fmla="*/ 6607064 w 11675306"/>
              <a:gd name="connsiteY233" fmla="*/ 4125191 h 4456611"/>
              <a:gd name="connsiteX234" fmla="*/ 6594637 w 11675306"/>
              <a:gd name="connsiteY234" fmla="*/ 4166158 h 4456611"/>
              <a:gd name="connsiteX235" fmla="*/ 6482065 w 11675306"/>
              <a:gd name="connsiteY235" fmla="*/ 4240678 h 4456611"/>
              <a:gd name="connsiteX236" fmla="*/ 6410373 w 11675306"/>
              <a:gd name="connsiteY236" fmla="*/ 4321794 h 4456611"/>
              <a:gd name="connsiteX237" fmla="*/ 6383052 w 11675306"/>
              <a:gd name="connsiteY237" fmla="*/ 4209532 h 4456611"/>
              <a:gd name="connsiteX238" fmla="*/ 6385208 w 11675306"/>
              <a:gd name="connsiteY238" fmla="*/ 4086018 h 4456611"/>
              <a:gd name="connsiteX239" fmla="*/ 6322556 w 11675306"/>
              <a:gd name="connsiteY239" fmla="*/ 4320261 h 4456611"/>
              <a:gd name="connsiteX240" fmla="*/ 6143527 w 11675306"/>
              <a:gd name="connsiteY240" fmla="*/ 3840581 h 4456611"/>
              <a:gd name="connsiteX241" fmla="*/ 6129559 w 11675306"/>
              <a:gd name="connsiteY241" fmla="*/ 3969772 h 4456611"/>
              <a:gd name="connsiteX242" fmla="*/ 6083646 w 11675306"/>
              <a:gd name="connsiteY242" fmla="*/ 3916019 h 4456611"/>
              <a:gd name="connsiteX243" fmla="*/ 5944578 w 11675306"/>
              <a:gd name="connsiteY243" fmla="*/ 4166578 h 4456611"/>
              <a:gd name="connsiteX244" fmla="*/ 5940777 w 11675306"/>
              <a:gd name="connsiteY244" fmla="*/ 4048844 h 4456611"/>
              <a:gd name="connsiteX245" fmla="*/ 5859225 w 11675306"/>
              <a:gd name="connsiteY245" fmla="*/ 4023887 h 4456611"/>
              <a:gd name="connsiteX246" fmla="*/ 5802116 w 11675306"/>
              <a:gd name="connsiteY246" fmla="*/ 3940522 h 4456611"/>
              <a:gd name="connsiteX247" fmla="*/ 5747475 w 11675306"/>
              <a:gd name="connsiteY247" fmla="*/ 4051354 h 4456611"/>
              <a:gd name="connsiteX248" fmla="*/ 5728679 w 11675306"/>
              <a:gd name="connsiteY248" fmla="*/ 4121625 h 4456611"/>
              <a:gd name="connsiteX249" fmla="*/ 5676605 w 11675306"/>
              <a:gd name="connsiteY249" fmla="*/ 4085416 h 4456611"/>
              <a:gd name="connsiteX250" fmla="*/ 5592794 w 11675306"/>
              <a:gd name="connsiteY250" fmla="*/ 4189855 h 4456611"/>
              <a:gd name="connsiteX251" fmla="*/ 5527984 w 11675306"/>
              <a:gd name="connsiteY251" fmla="*/ 4212258 h 4456611"/>
              <a:gd name="connsiteX252" fmla="*/ 5462454 w 11675306"/>
              <a:gd name="connsiteY252" fmla="*/ 4275831 h 4456611"/>
              <a:gd name="connsiteX253" fmla="*/ 5477964 w 11675306"/>
              <a:gd name="connsiteY253" fmla="*/ 4393770 h 4456611"/>
              <a:gd name="connsiteX254" fmla="*/ 5459580 w 11675306"/>
              <a:gd name="connsiteY254" fmla="*/ 4440515 h 4456611"/>
              <a:gd name="connsiteX255" fmla="*/ 5399903 w 11675306"/>
              <a:gd name="connsiteY255" fmla="*/ 4168838 h 4456611"/>
              <a:gd name="connsiteX256" fmla="*/ 5337764 w 11675306"/>
              <a:gd name="connsiteY256" fmla="*/ 4373672 h 4456611"/>
              <a:gd name="connsiteX257" fmla="*/ 5327800 w 11675306"/>
              <a:gd name="connsiteY257" fmla="*/ 4273480 h 4456611"/>
              <a:gd name="connsiteX258" fmla="*/ 5264427 w 11675306"/>
              <a:gd name="connsiteY258" fmla="*/ 4213540 h 4456611"/>
              <a:gd name="connsiteX259" fmla="*/ 5206293 w 11675306"/>
              <a:gd name="connsiteY259" fmla="*/ 4188992 h 4456611"/>
              <a:gd name="connsiteX260" fmla="*/ 5142713 w 11675306"/>
              <a:gd name="connsiteY260" fmla="*/ 4140815 h 4456611"/>
              <a:gd name="connsiteX261" fmla="*/ 5141585 w 11675306"/>
              <a:gd name="connsiteY261" fmla="*/ 4205513 h 4456611"/>
              <a:gd name="connsiteX262" fmla="*/ 5052330 w 11675306"/>
              <a:gd name="connsiteY262" fmla="*/ 4286323 h 4456611"/>
              <a:gd name="connsiteX263" fmla="*/ 5049247 w 11675306"/>
              <a:gd name="connsiteY263" fmla="*/ 4127416 h 4456611"/>
              <a:gd name="connsiteX264" fmla="*/ 5020796 w 11675306"/>
              <a:gd name="connsiteY264" fmla="*/ 4079853 h 4456611"/>
              <a:gd name="connsiteX265" fmla="*/ 4991215 w 11675306"/>
              <a:gd name="connsiteY265" fmla="*/ 4096987 h 4456611"/>
              <a:gd name="connsiteX266" fmla="*/ 4897131 w 11675306"/>
              <a:gd name="connsiteY266" fmla="*/ 4118877 h 4456611"/>
              <a:gd name="connsiteX267" fmla="*/ 4837970 w 11675306"/>
              <a:gd name="connsiteY267" fmla="*/ 4153146 h 4456611"/>
              <a:gd name="connsiteX268" fmla="*/ 4838073 w 11675306"/>
              <a:gd name="connsiteY268" fmla="*/ 4147264 h 4456611"/>
              <a:gd name="connsiteX269" fmla="*/ 4786717 w 11675306"/>
              <a:gd name="connsiteY269" fmla="*/ 4069883 h 4456611"/>
              <a:gd name="connsiteX270" fmla="*/ 4738546 w 11675306"/>
              <a:gd name="connsiteY270" fmla="*/ 4145527 h 4456611"/>
              <a:gd name="connsiteX271" fmla="*/ 4712972 w 11675306"/>
              <a:gd name="connsiteY271" fmla="*/ 4268632 h 4456611"/>
              <a:gd name="connsiteX272" fmla="*/ 4688938 w 11675306"/>
              <a:gd name="connsiteY272" fmla="*/ 4303513 h 4456611"/>
              <a:gd name="connsiteX273" fmla="*/ 4677948 w 11675306"/>
              <a:gd name="connsiteY273" fmla="*/ 4262137 h 4456611"/>
              <a:gd name="connsiteX274" fmla="*/ 4667265 w 11675306"/>
              <a:gd name="connsiteY274" fmla="*/ 4203117 h 4456611"/>
              <a:gd name="connsiteX275" fmla="*/ 4648880 w 11675306"/>
              <a:gd name="connsiteY275" fmla="*/ 4249863 h 4456611"/>
              <a:gd name="connsiteX276" fmla="*/ 4523369 w 11675306"/>
              <a:gd name="connsiteY276" fmla="*/ 4394757 h 4456611"/>
              <a:gd name="connsiteX277" fmla="*/ 4493788 w 11675306"/>
              <a:gd name="connsiteY277" fmla="*/ 4411892 h 4456611"/>
              <a:gd name="connsiteX278" fmla="*/ 4482079 w 11675306"/>
              <a:gd name="connsiteY278" fmla="*/ 4411686 h 4456611"/>
              <a:gd name="connsiteX279" fmla="*/ 4479098 w 11675306"/>
              <a:gd name="connsiteY279" fmla="*/ 4246899 h 4456611"/>
              <a:gd name="connsiteX280" fmla="*/ 4491321 w 11675306"/>
              <a:gd name="connsiteY280" fmla="*/ 4217696 h 4456611"/>
              <a:gd name="connsiteX281" fmla="*/ 4515355 w 11675306"/>
              <a:gd name="connsiteY281" fmla="*/ 4182815 h 4456611"/>
              <a:gd name="connsiteX282" fmla="*/ 4481051 w 11675306"/>
              <a:gd name="connsiteY282" fmla="*/ 4135149 h 4456611"/>
              <a:gd name="connsiteX283" fmla="*/ 4433700 w 11675306"/>
              <a:gd name="connsiteY283" fmla="*/ 4163739 h 4456611"/>
              <a:gd name="connsiteX284" fmla="*/ 4366733 w 11675306"/>
              <a:gd name="connsiteY284" fmla="*/ 4309656 h 4456611"/>
              <a:gd name="connsiteX285" fmla="*/ 4357797 w 11675306"/>
              <a:gd name="connsiteY285" fmla="*/ 4150648 h 4456611"/>
              <a:gd name="connsiteX286" fmla="*/ 4341055 w 11675306"/>
              <a:gd name="connsiteY286" fmla="*/ 4103288 h 4456611"/>
              <a:gd name="connsiteX287" fmla="*/ 4293602 w 11675306"/>
              <a:gd name="connsiteY287" fmla="*/ 4137760 h 4456611"/>
              <a:gd name="connsiteX288" fmla="*/ 4279531 w 11675306"/>
              <a:gd name="connsiteY288" fmla="*/ 4272833 h 4456611"/>
              <a:gd name="connsiteX289" fmla="*/ 4282819 w 11675306"/>
              <a:gd name="connsiteY289" fmla="*/ 4419976 h 4456611"/>
              <a:gd name="connsiteX290" fmla="*/ 4227355 w 11675306"/>
              <a:gd name="connsiteY290" fmla="*/ 4242505 h 4456611"/>
              <a:gd name="connsiteX291" fmla="*/ 4074932 w 11675306"/>
              <a:gd name="connsiteY291" fmla="*/ 4251611 h 4456611"/>
              <a:gd name="connsiteX292" fmla="*/ 4034258 w 11675306"/>
              <a:gd name="connsiteY292" fmla="*/ 4233252 h 4456611"/>
              <a:gd name="connsiteX293" fmla="*/ 3974481 w 11675306"/>
              <a:gd name="connsiteY293" fmla="*/ 4302809 h 4456611"/>
              <a:gd name="connsiteX294" fmla="*/ 3972838 w 11675306"/>
              <a:gd name="connsiteY294" fmla="*/ 4396915 h 4456611"/>
              <a:gd name="connsiteX295" fmla="*/ 3933602 w 11675306"/>
              <a:gd name="connsiteY295" fmla="*/ 4296212 h 4456611"/>
              <a:gd name="connsiteX296" fmla="*/ 3867765 w 11675306"/>
              <a:gd name="connsiteY296" fmla="*/ 4377430 h 4456611"/>
              <a:gd name="connsiteX297" fmla="*/ 3832227 w 11675306"/>
              <a:gd name="connsiteY297" fmla="*/ 4400344 h 4456611"/>
              <a:gd name="connsiteX298" fmla="*/ 3815280 w 11675306"/>
              <a:gd name="connsiteY298" fmla="*/ 4364747 h 4456611"/>
              <a:gd name="connsiteX299" fmla="*/ 3782308 w 11675306"/>
              <a:gd name="connsiteY299" fmla="*/ 4240621 h 4456611"/>
              <a:gd name="connsiteX300" fmla="*/ 3717292 w 11675306"/>
              <a:gd name="connsiteY300" fmla="*/ 4274786 h 4456611"/>
              <a:gd name="connsiteX301" fmla="*/ 3724995 w 11675306"/>
              <a:gd name="connsiteY301" fmla="*/ 4169019 h 4456611"/>
              <a:gd name="connsiteX302" fmla="*/ 3582844 w 11675306"/>
              <a:gd name="connsiteY302" fmla="*/ 4260673 h 4456611"/>
              <a:gd name="connsiteX303" fmla="*/ 3524298 w 11675306"/>
              <a:gd name="connsiteY303" fmla="*/ 4259651 h 4456611"/>
              <a:gd name="connsiteX304" fmla="*/ 3507864 w 11675306"/>
              <a:gd name="connsiteY304" fmla="*/ 4194646 h 4456611"/>
              <a:gd name="connsiteX305" fmla="*/ 3474688 w 11675306"/>
              <a:gd name="connsiteY305" fmla="*/ 4082283 h 4456611"/>
              <a:gd name="connsiteX306" fmla="*/ 3473250 w 11675306"/>
              <a:gd name="connsiteY306" fmla="*/ 4164625 h 4456611"/>
              <a:gd name="connsiteX307" fmla="*/ 3444183 w 11675306"/>
              <a:gd name="connsiteY307" fmla="*/ 4152351 h 4456611"/>
              <a:gd name="connsiteX308" fmla="*/ 3397141 w 11675306"/>
              <a:gd name="connsiteY308" fmla="*/ 4163297 h 4456611"/>
              <a:gd name="connsiteX309" fmla="*/ 3289809 w 11675306"/>
              <a:gd name="connsiteY309" fmla="*/ 4273207 h 4456611"/>
              <a:gd name="connsiteX310" fmla="*/ 3241741 w 11675306"/>
              <a:gd name="connsiteY310" fmla="*/ 4342969 h 4456611"/>
              <a:gd name="connsiteX311" fmla="*/ 3175801 w 11675306"/>
              <a:gd name="connsiteY311" fmla="*/ 4430069 h 4456611"/>
              <a:gd name="connsiteX312" fmla="*/ 3110991 w 11675306"/>
              <a:gd name="connsiteY312" fmla="*/ 4452472 h 4456611"/>
              <a:gd name="connsiteX313" fmla="*/ 3029336 w 11675306"/>
              <a:gd name="connsiteY313" fmla="*/ 4433397 h 4456611"/>
              <a:gd name="connsiteX314" fmla="*/ 2902281 w 11675306"/>
              <a:gd name="connsiteY314" fmla="*/ 4331161 h 4456611"/>
              <a:gd name="connsiteX315" fmla="*/ 2856369 w 11675306"/>
              <a:gd name="connsiteY315" fmla="*/ 4277408 h 4456611"/>
              <a:gd name="connsiteX316" fmla="*/ 2751706 w 11675306"/>
              <a:gd name="connsiteY316" fmla="*/ 4234398 h 4456611"/>
              <a:gd name="connsiteX317" fmla="*/ 2740099 w 11675306"/>
              <a:gd name="connsiteY317" fmla="*/ 4228312 h 4456611"/>
              <a:gd name="connsiteX318" fmla="*/ 2547414 w 11675306"/>
              <a:gd name="connsiteY318" fmla="*/ 4195532 h 4456611"/>
              <a:gd name="connsiteX319" fmla="*/ 2453330 w 11675306"/>
              <a:gd name="connsiteY319" fmla="*/ 4217423 h 4456611"/>
              <a:gd name="connsiteX320" fmla="*/ 2352469 w 11675306"/>
              <a:gd name="connsiteY320" fmla="*/ 4292146 h 4456611"/>
              <a:gd name="connsiteX321" fmla="*/ 2223567 w 11675306"/>
              <a:gd name="connsiteY321" fmla="*/ 4295780 h 4456611"/>
              <a:gd name="connsiteX322" fmla="*/ 2179194 w 11675306"/>
              <a:gd name="connsiteY322" fmla="*/ 4153804 h 4456611"/>
              <a:gd name="connsiteX323" fmla="*/ 2173751 w 11675306"/>
              <a:gd name="connsiteY323" fmla="*/ 4130176 h 4456611"/>
              <a:gd name="connsiteX324" fmla="*/ 2145812 w 11675306"/>
              <a:gd name="connsiteY324" fmla="*/ 4053203 h 4456611"/>
              <a:gd name="connsiteX325" fmla="*/ 2046388 w 11675306"/>
              <a:gd name="connsiteY325" fmla="*/ 4045585 h 4456611"/>
              <a:gd name="connsiteX326" fmla="*/ 1997909 w 11675306"/>
              <a:gd name="connsiteY326" fmla="*/ 4138873 h 4456611"/>
              <a:gd name="connsiteX327" fmla="*/ 1965352 w 11675306"/>
              <a:gd name="connsiteY327" fmla="*/ 4326573 h 4456611"/>
              <a:gd name="connsiteX328" fmla="*/ 1874143 w 11675306"/>
              <a:gd name="connsiteY328" fmla="*/ 4183780 h 4456611"/>
              <a:gd name="connsiteX329" fmla="*/ 1767324 w 11675306"/>
              <a:gd name="connsiteY329" fmla="*/ 4264283 h 4456611"/>
              <a:gd name="connsiteX330" fmla="*/ 1769377 w 11675306"/>
              <a:gd name="connsiteY330" fmla="*/ 4146651 h 4456611"/>
              <a:gd name="connsiteX331" fmla="*/ 1814671 w 11675306"/>
              <a:gd name="connsiteY331" fmla="*/ 3900339 h 4456611"/>
              <a:gd name="connsiteX332" fmla="*/ 1656086 w 11675306"/>
              <a:gd name="connsiteY332" fmla="*/ 3926987 h 4456611"/>
              <a:gd name="connsiteX333" fmla="*/ 1603703 w 11675306"/>
              <a:gd name="connsiteY333" fmla="*/ 3908422 h 4456611"/>
              <a:gd name="connsiteX334" fmla="*/ 1585318 w 11675306"/>
              <a:gd name="connsiteY334" fmla="*/ 3955168 h 4456611"/>
              <a:gd name="connsiteX335" fmla="*/ 1570324 w 11675306"/>
              <a:gd name="connsiteY335" fmla="*/ 4143176 h 4456611"/>
              <a:gd name="connsiteX336" fmla="*/ 1554814 w 11675306"/>
              <a:gd name="connsiteY336" fmla="*/ 4025238 h 4456611"/>
              <a:gd name="connsiteX337" fmla="*/ 1400337 w 11675306"/>
              <a:gd name="connsiteY337" fmla="*/ 4151976 h 4456611"/>
              <a:gd name="connsiteX338" fmla="*/ 1382774 w 11675306"/>
              <a:gd name="connsiteY338" fmla="*/ 4151669 h 4456611"/>
              <a:gd name="connsiteX339" fmla="*/ 1319195 w 11675306"/>
              <a:gd name="connsiteY339" fmla="*/ 4103492 h 4456611"/>
              <a:gd name="connsiteX340" fmla="*/ 1201592 w 11675306"/>
              <a:gd name="connsiteY340" fmla="*/ 4130856 h 4456611"/>
              <a:gd name="connsiteX341" fmla="*/ 1165540 w 11675306"/>
              <a:gd name="connsiteY341" fmla="*/ 4183178 h 4456611"/>
              <a:gd name="connsiteX342" fmla="*/ 1147566 w 11675306"/>
              <a:gd name="connsiteY342" fmla="*/ 4206397 h 4456611"/>
              <a:gd name="connsiteX343" fmla="*/ 1104839 w 11675306"/>
              <a:gd name="connsiteY343" fmla="*/ 4305669 h 4456611"/>
              <a:gd name="connsiteX344" fmla="*/ 1068272 w 11675306"/>
              <a:gd name="connsiteY344" fmla="*/ 4052045 h 4456611"/>
              <a:gd name="connsiteX345" fmla="*/ 1039820 w 11675306"/>
              <a:gd name="connsiteY345" fmla="*/ 4004481 h 4456611"/>
              <a:gd name="connsiteX346" fmla="*/ 1021743 w 11675306"/>
              <a:gd name="connsiteY346" fmla="*/ 4033583 h 4456611"/>
              <a:gd name="connsiteX347" fmla="*/ 991341 w 11675306"/>
              <a:gd name="connsiteY347" fmla="*/ 4097770 h 4456611"/>
              <a:gd name="connsiteX348" fmla="*/ 972648 w 11675306"/>
              <a:gd name="connsiteY348" fmla="*/ 4162160 h 4456611"/>
              <a:gd name="connsiteX349" fmla="*/ 961863 w 11675306"/>
              <a:gd name="connsiteY349" fmla="*/ 4109022 h 4456611"/>
              <a:gd name="connsiteX350" fmla="*/ 852372 w 11675306"/>
              <a:gd name="connsiteY350" fmla="*/ 4007093 h 4456611"/>
              <a:gd name="connsiteX351" fmla="*/ 719669 w 11675306"/>
              <a:gd name="connsiteY351" fmla="*/ 3892992 h 4456611"/>
              <a:gd name="connsiteX352" fmla="*/ 753051 w 11675306"/>
              <a:gd name="connsiteY352" fmla="*/ 3993592 h 4456611"/>
              <a:gd name="connsiteX353" fmla="*/ 775134 w 11675306"/>
              <a:gd name="connsiteY353" fmla="*/ 4070462 h 4456611"/>
              <a:gd name="connsiteX354" fmla="*/ 729120 w 11675306"/>
              <a:gd name="connsiteY354" fmla="*/ 4022592 h 4456611"/>
              <a:gd name="connsiteX355" fmla="*/ 723368 w 11675306"/>
              <a:gd name="connsiteY355" fmla="*/ 4016608 h 4456611"/>
              <a:gd name="connsiteX356" fmla="*/ 723265 w 11675306"/>
              <a:gd name="connsiteY356" fmla="*/ 4022490 h 4456611"/>
              <a:gd name="connsiteX357" fmla="*/ 729120 w 11675306"/>
              <a:gd name="connsiteY357" fmla="*/ 4022592 h 4456611"/>
              <a:gd name="connsiteX358" fmla="*/ 721417 w 11675306"/>
              <a:gd name="connsiteY358" fmla="*/ 4128359 h 4456611"/>
              <a:gd name="connsiteX359" fmla="*/ 348063 w 11675306"/>
              <a:gd name="connsiteY359" fmla="*/ 4045357 h 4456611"/>
              <a:gd name="connsiteX360" fmla="*/ 337791 w 11675306"/>
              <a:gd name="connsiteY360" fmla="*/ 3962810 h 4456611"/>
              <a:gd name="connsiteX361" fmla="*/ 307800 w 11675306"/>
              <a:gd name="connsiteY361" fmla="*/ 4003471 h 4456611"/>
              <a:gd name="connsiteX362" fmla="*/ 302868 w 11675306"/>
              <a:gd name="connsiteY362" fmla="*/ 3950434 h 4456611"/>
              <a:gd name="connsiteX363" fmla="*/ 284894 w 11675306"/>
              <a:gd name="connsiteY363" fmla="*/ 3973654 h 4456611"/>
              <a:gd name="connsiteX364" fmla="*/ 202828 w 11675306"/>
              <a:gd name="connsiteY364" fmla="*/ 3978104 h 4456611"/>
              <a:gd name="connsiteX365" fmla="*/ 163078 w 11675306"/>
              <a:gd name="connsiteY365" fmla="*/ 3906811 h 4456611"/>
              <a:gd name="connsiteX366" fmla="*/ 105252 w 11675306"/>
              <a:gd name="connsiteY366" fmla="*/ 3864617 h 4456611"/>
              <a:gd name="connsiteX367" fmla="*/ 87997 w 11675306"/>
              <a:gd name="connsiteY367" fmla="*/ 3846665 h 4456611"/>
              <a:gd name="connsiteX368" fmla="*/ 21948 w 11675306"/>
              <a:gd name="connsiteY368" fmla="*/ 3268939 h 4456611"/>
              <a:gd name="connsiteX369" fmla="*/ 16710 w 11675306"/>
              <a:gd name="connsiteY369" fmla="*/ 3233547 h 4456611"/>
              <a:gd name="connsiteX370" fmla="*/ 41566 w 11675306"/>
              <a:gd name="connsiteY370" fmla="*/ 3151614 h 4456611"/>
              <a:gd name="connsiteX371" fmla="*/ 77924 w 11675306"/>
              <a:gd name="connsiteY371" fmla="*/ 3081648 h 4456611"/>
              <a:gd name="connsiteX372" fmla="*/ 67479 w 11675306"/>
              <a:gd name="connsiteY372" fmla="*/ 3046684 h 4456611"/>
              <a:gd name="connsiteX373" fmla="*/ 57585 w 11675306"/>
              <a:gd name="connsiteY373" fmla="*/ 3042993 h 4456611"/>
              <a:gd name="connsiteX374" fmla="*/ 15474 w 11675306"/>
              <a:gd name="connsiteY374" fmla="*/ 2979011 h 4456611"/>
              <a:gd name="connsiteX375" fmla="*/ 31908 w 11675306"/>
              <a:gd name="connsiteY375" fmla="*/ 2914006 h 4456611"/>
              <a:gd name="connsiteX376" fmla="*/ 28597 w 11675306"/>
              <a:gd name="connsiteY376" fmla="*/ 2808163 h 4456611"/>
              <a:gd name="connsiteX377" fmla="*/ 28697 w 11675306"/>
              <a:gd name="connsiteY377" fmla="*/ 2806232 h 4456611"/>
              <a:gd name="connsiteX378" fmla="*/ 28595 w 11675306"/>
              <a:gd name="connsiteY378" fmla="*/ 2804267 h 4456611"/>
              <a:gd name="connsiteX379" fmla="*/ 31907 w 11675306"/>
              <a:gd name="connsiteY379" fmla="*/ 2698423 h 4456611"/>
              <a:gd name="connsiteX380" fmla="*/ 15473 w 11675306"/>
              <a:gd name="connsiteY380" fmla="*/ 2633418 h 4456611"/>
              <a:gd name="connsiteX381" fmla="*/ 57584 w 11675306"/>
              <a:gd name="connsiteY381" fmla="*/ 2569437 h 4456611"/>
              <a:gd name="connsiteX382" fmla="*/ 67482 w 11675306"/>
              <a:gd name="connsiteY382" fmla="*/ 2565744 h 4456611"/>
              <a:gd name="connsiteX383" fmla="*/ 77926 w 11675306"/>
              <a:gd name="connsiteY383" fmla="*/ 2530782 h 4456611"/>
              <a:gd name="connsiteX384" fmla="*/ 41567 w 11675306"/>
              <a:gd name="connsiteY384" fmla="*/ 2460816 h 4456611"/>
              <a:gd name="connsiteX385" fmla="*/ 16712 w 11675306"/>
              <a:gd name="connsiteY385" fmla="*/ 2378882 h 4456611"/>
              <a:gd name="connsiteX386" fmla="*/ 21951 w 11675306"/>
              <a:gd name="connsiteY386" fmla="*/ 2343490 h 4456611"/>
              <a:gd name="connsiteX387" fmla="*/ 87998 w 11675306"/>
              <a:gd name="connsiteY387" fmla="*/ 1765764 h 4456611"/>
              <a:gd name="connsiteX388" fmla="*/ 105253 w 11675306"/>
              <a:gd name="connsiteY388" fmla="*/ 1747812 h 4456611"/>
              <a:gd name="connsiteX389" fmla="*/ 130148 w 11675306"/>
              <a:gd name="connsiteY389" fmla="*/ 1753354 h 4456611"/>
              <a:gd name="connsiteX390" fmla="*/ 138502 w 11675306"/>
              <a:gd name="connsiteY390" fmla="*/ 1747121 h 4456611"/>
              <a:gd name="connsiteX391" fmla="*/ 130148 w 11675306"/>
              <a:gd name="connsiteY391" fmla="*/ 1740888 h 4456611"/>
              <a:gd name="connsiteX392" fmla="*/ 105253 w 11675306"/>
              <a:gd name="connsiteY392" fmla="*/ 1746429 h 4456611"/>
              <a:gd name="connsiteX393" fmla="*/ 87998 w 11675306"/>
              <a:gd name="connsiteY393" fmla="*/ 1728477 h 4456611"/>
              <a:gd name="connsiteX394" fmla="*/ 21951 w 11675306"/>
              <a:gd name="connsiteY394" fmla="*/ 1150752 h 4456611"/>
              <a:gd name="connsiteX395" fmla="*/ 16712 w 11675306"/>
              <a:gd name="connsiteY395" fmla="*/ 1115360 h 4456611"/>
              <a:gd name="connsiteX396" fmla="*/ 41567 w 11675306"/>
              <a:gd name="connsiteY396" fmla="*/ 1033426 h 4456611"/>
              <a:gd name="connsiteX397" fmla="*/ 77927 w 11675306"/>
              <a:gd name="connsiteY397" fmla="*/ 963459 h 4456611"/>
              <a:gd name="connsiteX398" fmla="*/ 34067 w 11675306"/>
              <a:gd name="connsiteY398" fmla="*/ 792076 h 4456611"/>
              <a:gd name="connsiteX399" fmla="*/ 31909 w 11675306"/>
              <a:gd name="connsiteY399" fmla="*/ 580235 h 4456611"/>
              <a:gd name="connsiteX400" fmla="*/ 15474 w 11675306"/>
              <a:gd name="connsiteY400" fmla="*/ 515231 h 4456611"/>
              <a:gd name="connsiteX401" fmla="*/ 57585 w 11675306"/>
              <a:gd name="connsiteY401" fmla="*/ 451248 h 4456611"/>
              <a:gd name="connsiteX402" fmla="*/ 135337 w 11675306"/>
              <a:gd name="connsiteY402" fmla="*/ 358471 h 4456611"/>
              <a:gd name="connsiteX403" fmla="*/ 238152 w 11675306"/>
              <a:gd name="connsiteY403" fmla="*/ 507351 h 4456611"/>
              <a:gd name="connsiteX404" fmla="*/ 288992 w 11675306"/>
              <a:gd name="connsiteY404" fmla="*/ 278786 h 4456611"/>
              <a:gd name="connsiteX405" fmla="*/ 731883 w 11675306"/>
              <a:gd name="connsiteY405" fmla="*/ 404184 h 4456611"/>
              <a:gd name="connsiteX406" fmla="*/ 1041557 w 11675306"/>
              <a:gd name="connsiteY406" fmla="*/ 444890 h 4456611"/>
              <a:gd name="connsiteX407" fmla="*/ 1054293 w 11675306"/>
              <a:gd name="connsiteY407" fmla="*/ 386278 h 4456611"/>
              <a:gd name="connsiteX408" fmla="*/ 1090344 w 11675306"/>
              <a:gd name="connsiteY408" fmla="*/ 333957 h 4456611"/>
              <a:gd name="connsiteX409" fmla="*/ 1109652 w 11675306"/>
              <a:gd name="connsiteY409" fmla="*/ 234276 h 4456611"/>
              <a:gd name="connsiteX410" fmla="*/ 1154641 w 11675306"/>
              <a:gd name="connsiteY410" fmla="*/ 340963 h 4456611"/>
              <a:gd name="connsiteX411" fmla="*/ 1193671 w 11675306"/>
              <a:gd name="connsiteY411" fmla="*/ 453429 h 4456611"/>
              <a:gd name="connsiteX412" fmla="*/ 1196136 w 11675306"/>
              <a:gd name="connsiteY412" fmla="*/ 312271 h 4456611"/>
              <a:gd name="connsiteX413" fmla="*/ 1243793 w 11675306"/>
              <a:gd name="connsiteY413" fmla="*/ 266035 h 4456611"/>
              <a:gd name="connsiteX414" fmla="*/ 1377627 w 11675306"/>
              <a:gd name="connsiteY414" fmla="*/ 315438 h 4456611"/>
              <a:gd name="connsiteX415" fmla="*/ 1553365 w 11675306"/>
              <a:gd name="connsiteY415" fmla="*/ 312622 h 4456611"/>
              <a:gd name="connsiteX416" fmla="*/ 1700035 w 11675306"/>
              <a:gd name="connsiteY416" fmla="*/ 297532 h 4456611"/>
              <a:gd name="connsiteX417" fmla="*/ 1808499 w 11675306"/>
              <a:gd name="connsiteY417" fmla="*/ 458277 h 4456611"/>
              <a:gd name="connsiteX418" fmla="*/ 1822676 w 11675306"/>
              <a:gd name="connsiteY418" fmla="*/ 652677 h 4456611"/>
              <a:gd name="connsiteX419" fmla="*/ 1859445 w 11675306"/>
              <a:gd name="connsiteY419" fmla="*/ 559184 h 4456611"/>
              <a:gd name="connsiteX420" fmla="*/ 1925488 w 11675306"/>
              <a:gd name="connsiteY420" fmla="*/ 466203 h 4456611"/>
              <a:gd name="connsiteX421" fmla="*/ 1978692 w 11675306"/>
              <a:gd name="connsiteY421" fmla="*/ 437714 h 4456611"/>
              <a:gd name="connsiteX422" fmla="*/ 2032409 w 11675306"/>
              <a:gd name="connsiteY422" fmla="*/ 379818 h 4456611"/>
              <a:gd name="connsiteX423" fmla="*/ 2312092 w 11675306"/>
              <a:gd name="connsiteY423" fmla="*/ 461184 h 4456611"/>
              <a:gd name="connsiteX424" fmla="*/ 2363137 w 11675306"/>
              <a:gd name="connsiteY424" fmla="*/ 220855 h 4456611"/>
              <a:gd name="connsiteX425" fmla="*/ 2478277 w 11675306"/>
              <a:gd name="connsiteY425" fmla="*/ 334650 h 4456611"/>
              <a:gd name="connsiteX426" fmla="*/ 2506934 w 11675306"/>
              <a:gd name="connsiteY426" fmla="*/ 370451 h 4456611"/>
              <a:gd name="connsiteX427" fmla="*/ 2542472 w 11675306"/>
              <a:gd name="connsiteY427" fmla="*/ 347537 h 4456611"/>
              <a:gd name="connsiteX428" fmla="*/ 2560856 w 11675306"/>
              <a:gd name="connsiteY428" fmla="*/ 300791 h 4456611"/>
              <a:gd name="connsiteX429" fmla="*/ 2566712 w 11675306"/>
              <a:gd name="connsiteY429" fmla="*/ 300893 h 4456611"/>
              <a:gd name="connsiteX430" fmla="*/ 2572566 w 11675306"/>
              <a:gd name="connsiteY430" fmla="*/ 300996 h 4456611"/>
              <a:gd name="connsiteX431" fmla="*/ 2588486 w 11675306"/>
              <a:gd name="connsiteY431" fmla="*/ 395408 h 4456611"/>
              <a:gd name="connsiteX432" fmla="*/ 2624743 w 11675306"/>
              <a:gd name="connsiteY432" fmla="*/ 331323 h 4456611"/>
              <a:gd name="connsiteX433" fmla="*/ 2648161 w 11675306"/>
              <a:gd name="connsiteY433" fmla="*/ 331732 h 4456611"/>
              <a:gd name="connsiteX434" fmla="*/ 2652784 w 11675306"/>
              <a:gd name="connsiteY434" fmla="*/ 402413 h 4456611"/>
              <a:gd name="connsiteX435" fmla="*/ 2699004 w 11675306"/>
              <a:gd name="connsiteY435" fmla="*/ 438520 h 4456611"/>
              <a:gd name="connsiteX436" fmla="*/ 2717286 w 11675306"/>
              <a:gd name="connsiteY436" fmla="*/ 397656 h 4456611"/>
              <a:gd name="connsiteX437" fmla="*/ 2712561 w 11675306"/>
              <a:gd name="connsiteY437" fmla="*/ 332856 h 4456611"/>
              <a:gd name="connsiteX438" fmla="*/ 2795756 w 11675306"/>
              <a:gd name="connsiteY438" fmla="*/ 263707 h 4456611"/>
              <a:gd name="connsiteX439" fmla="*/ 3162846 w 11675306"/>
              <a:gd name="connsiteY439" fmla="*/ 370133 h 4456611"/>
              <a:gd name="connsiteX440" fmla="*/ 3221288 w 11675306"/>
              <a:gd name="connsiteY440" fmla="*/ 377036 h 4456611"/>
              <a:gd name="connsiteX441" fmla="*/ 3284765 w 11675306"/>
              <a:gd name="connsiteY441" fmla="*/ 431095 h 4456611"/>
              <a:gd name="connsiteX442" fmla="*/ 3365702 w 11675306"/>
              <a:gd name="connsiteY442" fmla="*/ 491342 h 4456611"/>
              <a:gd name="connsiteX443" fmla="*/ 3359023 w 11675306"/>
              <a:gd name="connsiteY443" fmla="*/ 202938 h 4456611"/>
              <a:gd name="connsiteX444" fmla="*/ 3420651 w 11675306"/>
              <a:gd name="connsiteY444" fmla="*/ 362866 h 4456611"/>
              <a:gd name="connsiteX445" fmla="*/ 3479299 w 11675306"/>
              <a:gd name="connsiteY445" fmla="*/ 358006 h 4456611"/>
              <a:gd name="connsiteX446" fmla="*/ 3515863 w 11675306"/>
              <a:gd name="connsiteY446" fmla="*/ 276277 h 4456611"/>
              <a:gd name="connsiteX447" fmla="*/ 3663253 w 11675306"/>
              <a:gd name="connsiteY447" fmla="*/ 220016 h 4456611"/>
              <a:gd name="connsiteX448" fmla="*/ 3712964 w 11675306"/>
              <a:gd name="connsiteY448" fmla="*/ 56148 h 4456611"/>
              <a:gd name="connsiteX449" fmla="*/ 3823276 w 11675306"/>
              <a:gd name="connsiteY449" fmla="*/ 111024 h 4456611"/>
              <a:gd name="connsiteX450" fmla="*/ 3786096 w 11675306"/>
              <a:gd name="connsiteY450" fmla="*/ 228043 h 4456611"/>
              <a:gd name="connsiteX451" fmla="*/ 3937183 w 11675306"/>
              <a:gd name="connsiteY451" fmla="*/ 295398 h 4456611"/>
              <a:gd name="connsiteX452" fmla="*/ 3975083 w 11675306"/>
              <a:gd name="connsiteY452" fmla="*/ 137207 h 4456611"/>
              <a:gd name="connsiteX453" fmla="*/ 3998397 w 11675306"/>
              <a:gd name="connsiteY453" fmla="*/ 143498 h 4456611"/>
              <a:gd name="connsiteX454" fmla="*/ 3989874 w 11675306"/>
              <a:gd name="connsiteY454" fmla="*/ 296318 h 4456611"/>
              <a:gd name="connsiteX455" fmla="*/ 4052528 w 11675306"/>
              <a:gd name="connsiteY455" fmla="*/ 397429 h 4456611"/>
              <a:gd name="connsiteX456" fmla="*/ 4065674 w 11675306"/>
              <a:gd name="connsiteY456" fmla="*/ 315291 h 4456611"/>
              <a:gd name="connsiteX457" fmla="*/ 4310333 w 11675306"/>
              <a:gd name="connsiteY457" fmla="*/ 390163 h 4456611"/>
              <a:gd name="connsiteX458" fmla="*/ 4417254 w 11675306"/>
              <a:gd name="connsiteY458" fmla="*/ 303777 h 4456611"/>
              <a:gd name="connsiteX459" fmla="*/ 4516166 w 11675306"/>
              <a:gd name="connsiteY459" fmla="*/ 340804 h 4456611"/>
              <a:gd name="connsiteX460" fmla="*/ 4531778 w 11675306"/>
              <a:gd name="connsiteY460" fmla="*/ 452862 h 4456611"/>
              <a:gd name="connsiteX461" fmla="*/ 4568035 w 11675306"/>
              <a:gd name="connsiteY461" fmla="*/ 388777 h 4456611"/>
              <a:gd name="connsiteX462" fmla="*/ 4566700 w 11675306"/>
              <a:gd name="connsiteY462" fmla="*/ 465238 h 4456611"/>
              <a:gd name="connsiteX463" fmla="*/ 4655956 w 11675306"/>
              <a:gd name="connsiteY463" fmla="*/ 384429 h 4456611"/>
              <a:gd name="connsiteX464" fmla="*/ 4726106 w 11675306"/>
              <a:gd name="connsiteY464" fmla="*/ 391536 h 4456611"/>
              <a:gd name="connsiteX465" fmla="*/ 4819779 w 11675306"/>
              <a:gd name="connsiteY465" fmla="*/ 393171 h 4456611"/>
              <a:gd name="connsiteX466" fmla="*/ 4891060 w 11675306"/>
              <a:gd name="connsiteY466" fmla="*/ 335581 h 4456611"/>
              <a:gd name="connsiteX467" fmla="*/ 5008049 w 11675306"/>
              <a:gd name="connsiteY467" fmla="*/ 343507 h 4456611"/>
              <a:gd name="connsiteX468" fmla="*/ 5065463 w 11675306"/>
              <a:gd name="connsiteY468" fmla="*/ 409226 h 4456611"/>
              <a:gd name="connsiteX469" fmla="*/ 5078097 w 11675306"/>
              <a:gd name="connsiteY469" fmla="*/ 356497 h 4456611"/>
              <a:gd name="connsiteX470" fmla="*/ 5144139 w 11675306"/>
              <a:gd name="connsiteY470" fmla="*/ 263515 h 4456611"/>
              <a:gd name="connsiteX471" fmla="*/ 5185840 w 11675306"/>
              <a:gd name="connsiteY471" fmla="*/ 223059 h 4456611"/>
              <a:gd name="connsiteX472" fmla="*/ 5275916 w 11675306"/>
              <a:gd name="connsiteY472" fmla="*/ 95196 h 4456611"/>
              <a:gd name="connsiteX473" fmla="*/ 5308990 w 11675306"/>
              <a:gd name="connsiteY473" fmla="*/ 213442 h 4456611"/>
              <a:gd name="connsiteX474" fmla="*/ 5312586 w 11675306"/>
              <a:gd name="connsiteY474" fmla="*/ 342939 h 4456611"/>
              <a:gd name="connsiteX475" fmla="*/ 5351615 w 11675306"/>
              <a:gd name="connsiteY475" fmla="*/ 120051 h 4456611"/>
              <a:gd name="connsiteX476" fmla="*/ 5386125 w 11675306"/>
              <a:gd name="connsiteY476" fmla="*/ 155954 h 4456611"/>
              <a:gd name="connsiteX477" fmla="*/ 5452069 w 11675306"/>
              <a:gd name="connsiteY477" fmla="*/ 404208 h 4456611"/>
              <a:gd name="connsiteX478" fmla="*/ 5457614 w 11675306"/>
              <a:gd name="connsiteY478" fmla="*/ 421955 h 4456611"/>
              <a:gd name="connsiteX479" fmla="*/ 5548310 w 11675306"/>
              <a:gd name="connsiteY479" fmla="*/ 594156 h 4456611"/>
              <a:gd name="connsiteX480" fmla="*/ 5556115 w 11675306"/>
              <a:gd name="connsiteY480" fmla="*/ 482508 h 4456611"/>
              <a:gd name="connsiteX481" fmla="*/ 5607779 w 11675306"/>
              <a:gd name="connsiteY481" fmla="*/ 542244 h 4456611"/>
              <a:gd name="connsiteX482" fmla="*/ 5747258 w 11675306"/>
              <a:gd name="connsiteY482" fmla="*/ 268159 h 4456611"/>
              <a:gd name="connsiteX483" fmla="*/ 5744897 w 11675306"/>
              <a:gd name="connsiteY483" fmla="*/ 403436 h 4456611"/>
              <a:gd name="connsiteX484" fmla="*/ 5832510 w 11675306"/>
              <a:gd name="connsiteY484" fmla="*/ 416732 h 4456611"/>
              <a:gd name="connsiteX485" fmla="*/ 5854901 w 11675306"/>
              <a:gd name="connsiteY485" fmla="*/ 475957 h 4456611"/>
              <a:gd name="connsiteX486" fmla="*/ 5889413 w 11675306"/>
              <a:gd name="connsiteY486" fmla="*/ 511860 h 4456611"/>
              <a:gd name="connsiteX487" fmla="*/ 5925258 w 11675306"/>
              <a:gd name="connsiteY487" fmla="*/ 471301 h 4456611"/>
              <a:gd name="connsiteX488" fmla="*/ 5944875 w 11675306"/>
              <a:gd name="connsiteY488" fmla="*/ 353976 h 4456611"/>
              <a:gd name="connsiteX489" fmla="*/ 5992225 w 11675306"/>
              <a:gd name="connsiteY489" fmla="*/ 325386 h 4456611"/>
              <a:gd name="connsiteX490" fmla="*/ 6051180 w 11675306"/>
              <a:gd name="connsiteY490" fmla="*/ 302881 h 4456611"/>
              <a:gd name="connsiteX491" fmla="*/ 6105001 w 11675306"/>
              <a:gd name="connsiteY491" fmla="*/ 239103 h 4456611"/>
              <a:gd name="connsiteX492" fmla="*/ 6152145 w 11675306"/>
              <a:gd name="connsiteY492" fmla="*/ 222275 h 4456611"/>
              <a:gd name="connsiteX493" fmla="*/ 6223528 w 11675306"/>
              <a:gd name="connsiteY493" fmla="*/ 158804 h 4456611"/>
              <a:gd name="connsiteX494" fmla="*/ 6207813 w 11675306"/>
              <a:gd name="connsiteY494" fmla="*/ 52629 h 4456611"/>
              <a:gd name="connsiteX495" fmla="*/ 6226300 w 11675306"/>
              <a:gd name="connsiteY495" fmla="*/ 0 h 445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11675306" h="4456611">
                <a:moveTo>
                  <a:pt x="10618976" y="4156366"/>
                </a:moveTo>
                <a:lnTo>
                  <a:pt x="10623885" y="4160004"/>
                </a:lnTo>
                <a:cubicBezTo>
                  <a:pt x="10623885" y="4160004"/>
                  <a:pt x="10623885" y="4160004"/>
                  <a:pt x="10618030" y="4159903"/>
                </a:cubicBezTo>
                <a:close/>
                <a:moveTo>
                  <a:pt x="6143530" y="1722392"/>
                </a:moveTo>
                <a:lnTo>
                  <a:pt x="6138631" y="1747121"/>
                </a:lnTo>
                <a:lnTo>
                  <a:pt x="6143530" y="1771849"/>
                </a:lnTo>
                <a:lnTo>
                  <a:pt x="6156158" y="1747121"/>
                </a:lnTo>
                <a:close/>
                <a:moveTo>
                  <a:pt x="9857349" y="1710126"/>
                </a:moveTo>
                <a:lnTo>
                  <a:pt x="9834377" y="1732855"/>
                </a:lnTo>
                <a:lnTo>
                  <a:pt x="9829704" y="1747120"/>
                </a:lnTo>
                <a:lnTo>
                  <a:pt x="9834377" y="1761387"/>
                </a:lnTo>
                <a:lnTo>
                  <a:pt x="9857350" y="1784115"/>
                </a:lnTo>
                <a:lnTo>
                  <a:pt x="9859798" y="1747121"/>
                </a:lnTo>
                <a:close/>
                <a:moveTo>
                  <a:pt x="6226300" y="0"/>
                </a:moveTo>
                <a:cubicBezTo>
                  <a:pt x="6231333" y="47155"/>
                  <a:pt x="6236469" y="88429"/>
                  <a:pt x="6241605" y="129702"/>
                </a:cubicBezTo>
                <a:cubicBezTo>
                  <a:pt x="6246639" y="176857"/>
                  <a:pt x="6251671" y="224012"/>
                  <a:pt x="6286183" y="259915"/>
                </a:cubicBezTo>
                <a:cubicBezTo>
                  <a:pt x="6328191" y="201814"/>
                  <a:pt x="6306108" y="124945"/>
                  <a:pt x="6353971" y="66947"/>
                </a:cubicBezTo>
                <a:cubicBezTo>
                  <a:pt x="6364961" y="108322"/>
                  <a:pt x="6376054" y="143816"/>
                  <a:pt x="6363626" y="184783"/>
                </a:cubicBezTo>
                <a:cubicBezTo>
                  <a:pt x="6351097" y="231632"/>
                  <a:pt x="6415496" y="232756"/>
                  <a:pt x="6438708" y="244928"/>
                </a:cubicBezTo>
                <a:cubicBezTo>
                  <a:pt x="6537620" y="281955"/>
                  <a:pt x="6549432" y="276278"/>
                  <a:pt x="6633551" y="154194"/>
                </a:cubicBezTo>
                <a:cubicBezTo>
                  <a:pt x="6655839" y="219300"/>
                  <a:pt x="6672582" y="266660"/>
                  <a:pt x="6624719" y="324659"/>
                </a:cubicBezTo>
                <a:cubicBezTo>
                  <a:pt x="6600787" y="353658"/>
                  <a:pt x="6582505" y="394523"/>
                  <a:pt x="6616913" y="436307"/>
                </a:cubicBezTo>
                <a:cubicBezTo>
                  <a:pt x="6640742" y="413189"/>
                  <a:pt x="6629444" y="389459"/>
                  <a:pt x="6629957" y="360051"/>
                </a:cubicBezTo>
                <a:cubicBezTo>
                  <a:pt x="6653170" y="372223"/>
                  <a:pt x="6687784" y="402243"/>
                  <a:pt x="6694665" y="343530"/>
                </a:cubicBezTo>
                <a:cubicBezTo>
                  <a:pt x="6695589" y="290596"/>
                  <a:pt x="6731025" y="273564"/>
                  <a:pt x="6783715" y="274483"/>
                </a:cubicBezTo>
                <a:cubicBezTo>
                  <a:pt x="6801074" y="286553"/>
                  <a:pt x="6777245" y="309671"/>
                  <a:pt x="6800354" y="327725"/>
                </a:cubicBezTo>
                <a:cubicBezTo>
                  <a:pt x="6812474" y="304403"/>
                  <a:pt x="6830346" y="287064"/>
                  <a:pt x="6842465" y="263742"/>
                </a:cubicBezTo>
                <a:cubicBezTo>
                  <a:pt x="6848218" y="269726"/>
                  <a:pt x="6854072" y="269827"/>
                  <a:pt x="6854072" y="269827"/>
                </a:cubicBezTo>
                <a:cubicBezTo>
                  <a:pt x="6865165" y="305321"/>
                  <a:pt x="6858284" y="364036"/>
                  <a:pt x="6899265" y="364752"/>
                </a:cubicBezTo>
                <a:cubicBezTo>
                  <a:pt x="6951957" y="365671"/>
                  <a:pt x="6941274" y="306651"/>
                  <a:pt x="6947744" y="271463"/>
                </a:cubicBezTo>
                <a:cubicBezTo>
                  <a:pt x="6966232" y="218835"/>
                  <a:pt x="6967258" y="160019"/>
                  <a:pt x="6991601" y="107493"/>
                </a:cubicBezTo>
                <a:cubicBezTo>
                  <a:pt x="7043880" y="131939"/>
                  <a:pt x="6978454" y="189631"/>
                  <a:pt x="7024879" y="213975"/>
                </a:cubicBezTo>
                <a:cubicBezTo>
                  <a:pt x="7036589" y="214179"/>
                  <a:pt x="7036794" y="202416"/>
                  <a:pt x="7036897" y="196535"/>
                </a:cubicBezTo>
                <a:cubicBezTo>
                  <a:pt x="7038437" y="108310"/>
                  <a:pt x="7068838" y="44124"/>
                  <a:pt x="7168571" y="34098"/>
                </a:cubicBezTo>
                <a:cubicBezTo>
                  <a:pt x="7180280" y="34303"/>
                  <a:pt x="7192194" y="22744"/>
                  <a:pt x="7204006" y="17066"/>
                </a:cubicBezTo>
                <a:cubicBezTo>
                  <a:pt x="7203904" y="22948"/>
                  <a:pt x="7203904" y="22948"/>
                  <a:pt x="7209759" y="23050"/>
                </a:cubicBezTo>
                <a:cubicBezTo>
                  <a:pt x="7173707" y="75371"/>
                  <a:pt x="7178637" y="128408"/>
                  <a:pt x="7206987" y="181853"/>
                </a:cubicBezTo>
                <a:cubicBezTo>
                  <a:pt x="7218387" y="199703"/>
                  <a:pt x="7223933" y="217449"/>
                  <a:pt x="7194661" y="216939"/>
                </a:cubicBezTo>
                <a:cubicBezTo>
                  <a:pt x="7177097" y="216632"/>
                  <a:pt x="7165286" y="222310"/>
                  <a:pt x="7170730" y="245938"/>
                </a:cubicBezTo>
                <a:cubicBezTo>
                  <a:pt x="7176276" y="263685"/>
                  <a:pt x="7187780" y="275653"/>
                  <a:pt x="7205240" y="281841"/>
                </a:cubicBezTo>
                <a:cubicBezTo>
                  <a:pt x="7222702" y="288029"/>
                  <a:pt x="7234617" y="276470"/>
                  <a:pt x="7246530" y="264911"/>
                </a:cubicBezTo>
                <a:cubicBezTo>
                  <a:pt x="7282376" y="224353"/>
                  <a:pt x="7300966" y="165844"/>
                  <a:pt x="7336914" y="119404"/>
                </a:cubicBezTo>
                <a:cubicBezTo>
                  <a:pt x="7336298" y="154694"/>
                  <a:pt x="7335682" y="189983"/>
                  <a:pt x="7335066" y="225273"/>
                </a:cubicBezTo>
                <a:cubicBezTo>
                  <a:pt x="7334450" y="260563"/>
                  <a:pt x="7327980" y="295750"/>
                  <a:pt x="7350783" y="331449"/>
                </a:cubicBezTo>
                <a:cubicBezTo>
                  <a:pt x="7469413" y="245268"/>
                  <a:pt x="7377897" y="120120"/>
                  <a:pt x="7409120" y="8880"/>
                </a:cubicBezTo>
                <a:cubicBezTo>
                  <a:pt x="7443118" y="74191"/>
                  <a:pt x="7442091" y="133007"/>
                  <a:pt x="7458629" y="192130"/>
                </a:cubicBezTo>
                <a:cubicBezTo>
                  <a:pt x="7470645" y="174689"/>
                  <a:pt x="7482559" y="163130"/>
                  <a:pt x="7494474" y="151571"/>
                </a:cubicBezTo>
                <a:cubicBezTo>
                  <a:pt x="7518611" y="110809"/>
                  <a:pt x="7547780" y="117201"/>
                  <a:pt x="7576540" y="147121"/>
                </a:cubicBezTo>
                <a:cubicBezTo>
                  <a:pt x="7599547" y="171056"/>
                  <a:pt x="7628101" y="212738"/>
                  <a:pt x="7657681" y="195604"/>
                </a:cubicBezTo>
                <a:cubicBezTo>
                  <a:pt x="7687262" y="178470"/>
                  <a:pt x="7746219" y="155965"/>
                  <a:pt x="7706469" y="84671"/>
                </a:cubicBezTo>
                <a:cubicBezTo>
                  <a:pt x="7746424" y="144202"/>
                  <a:pt x="7770149" y="126966"/>
                  <a:pt x="7794287" y="86203"/>
                </a:cubicBezTo>
                <a:cubicBezTo>
                  <a:pt x="7800346" y="74542"/>
                  <a:pt x="7812364" y="57103"/>
                  <a:pt x="7824278" y="45544"/>
                </a:cubicBezTo>
                <a:cubicBezTo>
                  <a:pt x="7848107" y="22426"/>
                  <a:pt x="7871730" y="11072"/>
                  <a:pt x="7876661" y="64108"/>
                </a:cubicBezTo>
                <a:cubicBezTo>
                  <a:pt x="7881797" y="105382"/>
                  <a:pt x="7898642" y="146859"/>
                  <a:pt x="7909631" y="188235"/>
                </a:cubicBezTo>
                <a:cubicBezTo>
                  <a:pt x="7944862" y="182966"/>
                  <a:pt x="7939726" y="141693"/>
                  <a:pt x="7975058" y="130543"/>
                </a:cubicBezTo>
                <a:cubicBezTo>
                  <a:pt x="7967972" y="201020"/>
                  <a:pt x="7960885" y="271497"/>
                  <a:pt x="7953902" y="336093"/>
                </a:cubicBezTo>
                <a:cubicBezTo>
                  <a:pt x="7983893" y="295433"/>
                  <a:pt x="8019635" y="260756"/>
                  <a:pt x="8078386" y="250015"/>
                </a:cubicBezTo>
                <a:cubicBezTo>
                  <a:pt x="8090199" y="244337"/>
                  <a:pt x="8108069" y="226999"/>
                  <a:pt x="8096669" y="209149"/>
                </a:cubicBezTo>
                <a:cubicBezTo>
                  <a:pt x="8079927" y="161790"/>
                  <a:pt x="8120703" y="174269"/>
                  <a:pt x="8138472" y="162812"/>
                </a:cubicBezTo>
                <a:cubicBezTo>
                  <a:pt x="8150489" y="145372"/>
                  <a:pt x="8167642" y="169205"/>
                  <a:pt x="8173290" y="181071"/>
                </a:cubicBezTo>
                <a:cubicBezTo>
                  <a:pt x="8207802" y="216973"/>
                  <a:pt x="8177811" y="257633"/>
                  <a:pt x="8171341" y="292820"/>
                </a:cubicBezTo>
                <a:cubicBezTo>
                  <a:pt x="8153982" y="280751"/>
                  <a:pt x="8136726" y="262800"/>
                  <a:pt x="8124299" y="303767"/>
                </a:cubicBezTo>
                <a:cubicBezTo>
                  <a:pt x="8105502" y="374040"/>
                  <a:pt x="8169902" y="375164"/>
                  <a:pt x="8210166" y="417050"/>
                </a:cubicBezTo>
                <a:cubicBezTo>
                  <a:pt x="8211192" y="358234"/>
                  <a:pt x="8211911" y="317063"/>
                  <a:pt x="8218690" y="264230"/>
                </a:cubicBezTo>
                <a:cubicBezTo>
                  <a:pt x="8253509" y="282488"/>
                  <a:pt x="8294080" y="306731"/>
                  <a:pt x="8324276" y="254307"/>
                </a:cubicBezTo>
                <a:cubicBezTo>
                  <a:pt x="8324276" y="254307"/>
                  <a:pt x="8371421" y="237479"/>
                  <a:pt x="8394838" y="237888"/>
                </a:cubicBezTo>
                <a:cubicBezTo>
                  <a:pt x="8441881" y="226942"/>
                  <a:pt x="8454000" y="203620"/>
                  <a:pt x="8448864" y="162347"/>
                </a:cubicBezTo>
                <a:cubicBezTo>
                  <a:pt x="8443729" y="121073"/>
                  <a:pt x="8456054" y="85988"/>
                  <a:pt x="8508745" y="86908"/>
                </a:cubicBezTo>
                <a:cubicBezTo>
                  <a:pt x="8520453" y="87112"/>
                  <a:pt x="8538120" y="81537"/>
                  <a:pt x="8549932" y="75860"/>
                </a:cubicBezTo>
                <a:cubicBezTo>
                  <a:pt x="8638263" y="47985"/>
                  <a:pt x="8673080" y="66242"/>
                  <a:pt x="8694960" y="154876"/>
                </a:cubicBezTo>
                <a:cubicBezTo>
                  <a:pt x="8700301" y="184386"/>
                  <a:pt x="8700094" y="196149"/>
                  <a:pt x="8729780" y="173133"/>
                </a:cubicBezTo>
                <a:cubicBezTo>
                  <a:pt x="8735634" y="173235"/>
                  <a:pt x="8753093" y="179424"/>
                  <a:pt x="8764803" y="179629"/>
                </a:cubicBezTo>
                <a:cubicBezTo>
                  <a:pt x="8811433" y="192209"/>
                  <a:pt x="8891959" y="275982"/>
                  <a:pt x="8897097" y="317256"/>
                </a:cubicBezTo>
                <a:cubicBezTo>
                  <a:pt x="8920411" y="323546"/>
                  <a:pt x="8932634" y="294342"/>
                  <a:pt x="8956154" y="288870"/>
                </a:cubicBezTo>
                <a:cubicBezTo>
                  <a:pt x="8967454" y="312601"/>
                  <a:pt x="8972896" y="336229"/>
                  <a:pt x="8990152" y="354181"/>
                </a:cubicBezTo>
                <a:cubicBezTo>
                  <a:pt x="9001554" y="372030"/>
                  <a:pt x="9012955" y="389879"/>
                  <a:pt x="9036476" y="384406"/>
                </a:cubicBezTo>
                <a:cubicBezTo>
                  <a:pt x="9060099" y="373052"/>
                  <a:pt x="9048904" y="343440"/>
                  <a:pt x="9043357" y="325692"/>
                </a:cubicBezTo>
                <a:cubicBezTo>
                  <a:pt x="9037708" y="313827"/>
                  <a:pt x="9031956" y="307842"/>
                  <a:pt x="9026307" y="295977"/>
                </a:cubicBezTo>
                <a:cubicBezTo>
                  <a:pt x="9079099" y="291016"/>
                  <a:pt x="9072527" y="332084"/>
                  <a:pt x="9083723" y="361697"/>
                </a:cubicBezTo>
                <a:cubicBezTo>
                  <a:pt x="9114123" y="297510"/>
                  <a:pt x="9184172" y="310499"/>
                  <a:pt x="9219197" y="316995"/>
                </a:cubicBezTo>
                <a:cubicBezTo>
                  <a:pt x="9277641" y="323899"/>
                  <a:pt x="9307528" y="289119"/>
                  <a:pt x="9337314" y="260223"/>
                </a:cubicBezTo>
                <a:cubicBezTo>
                  <a:pt x="9396887" y="202428"/>
                  <a:pt x="9408595" y="202633"/>
                  <a:pt x="9466115" y="262471"/>
                </a:cubicBezTo>
                <a:cubicBezTo>
                  <a:pt x="9477617" y="274438"/>
                  <a:pt x="9483266" y="286304"/>
                  <a:pt x="9500832" y="286610"/>
                </a:cubicBezTo>
                <a:cubicBezTo>
                  <a:pt x="9518395" y="286917"/>
                  <a:pt x="9524145" y="292900"/>
                  <a:pt x="9517882" y="316324"/>
                </a:cubicBezTo>
                <a:cubicBezTo>
                  <a:pt x="9499393" y="368953"/>
                  <a:pt x="9505146" y="374937"/>
                  <a:pt x="9521681" y="434060"/>
                </a:cubicBezTo>
                <a:cubicBezTo>
                  <a:pt x="9598304" y="405980"/>
                  <a:pt x="9627270" y="424136"/>
                  <a:pt x="9631788" y="500698"/>
                </a:cubicBezTo>
                <a:cubicBezTo>
                  <a:pt x="9631686" y="506580"/>
                  <a:pt x="9625730" y="512360"/>
                  <a:pt x="9631584" y="512462"/>
                </a:cubicBezTo>
                <a:cubicBezTo>
                  <a:pt x="9637335" y="518446"/>
                  <a:pt x="9637439" y="512564"/>
                  <a:pt x="9637542" y="506683"/>
                </a:cubicBezTo>
                <a:cubicBezTo>
                  <a:pt x="9678934" y="483872"/>
                  <a:pt x="9697112" y="448889"/>
                  <a:pt x="9697935" y="401836"/>
                </a:cubicBezTo>
                <a:cubicBezTo>
                  <a:pt x="9693004" y="348799"/>
                  <a:pt x="9647297" y="283283"/>
                  <a:pt x="9729875" y="249424"/>
                </a:cubicBezTo>
                <a:cubicBezTo>
                  <a:pt x="9746617" y="296784"/>
                  <a:pt x="9804548" y="333096"/>
                  <a:pt x="9814818" y="415643"/>
                </a:cubicBezTo>
                <a:cubicBezTo>
                  <a:pt x="9833717" y="339488"/>
                  <a:pt x="9897707" y="364139"/>
                  <a:pt x="9927595" y="329360"/>
                </a:cubicBezTo>
                <a:cubicBezTo>
                  <a:pt x="9933656" y="317699"/>
                  <a:pt x="9956663" y="341634"/>
                  <a:pt x="9956456" y="353397"/>
                </a:cubicBezTo>
                <a:cubicBezTo>
                  <a:pt x="9950294" y="370940"/>
                  <a:pt x="9984909" y="400961"/>
                  <a:pt x="9943620" y="417891"/>
                </a:cubicBezTo>
                <a:cubicBezTo>
                  <a:pt x="9896475" y="434718"/>
                  <a:pt x="9866380" y="481260"/>
                  <a:pt x="9865456" y="534195"/>
                </a:cubicBezTo>
                <a:cubicBezTo>
                  <a:pt x="9865148" y="551839"/>
                  <a:pt x="9847072" y="580941"/>
                  <a:pt x="9876241" y="587333"/>
                </a:cubicBezTo>
                <a:cubicBezTo>
                  <a:pt x="9899557" y="593624"/>
                  <a:pt x="9917531" y="570404"/>
                  <a:pt x="9923797" y="546980"/>
                </a:cubicBezTo>
                <a:cubicBezTo>
                  <a:pt x="9942284" y="494352"/>
                  <a:pt x="9977206" y="506728"/>
                  <a:pt x="10012025" y="524986"/>
                </a:cubicBezTo>
                <a:cubicBezTo>
                  <a:pt x="10017778" y="530970"/>
                  <a:pt x="10023425" y="542835"/>
                  <a:pt x="10029179" y="548819"/>
                </a:cubicBezTo>
                <a:cubicBezTo>
                  <a:pt x="10034828" y="560685"/>
                  <a:pt x="10046229" y="578533"/>
                  <a:pt x="10075500" y="579044"/>
                </a:cubicBezTo>
                <a:cubicBezTo>
                  <a:pt x="10058758" y="531685"/>
                  <a:pt x="10100356" y="497110"/>
                  <a:pt x="10106930" y="456042"/>
                </a:cubicBezTo>
                <a:cubicBezTo>
                  <a:pt x="10119151" y="426838"/>
                  <a:pt x="10124083" y="479875"/>
                  <a:pt x="10141955" y="462536"/>
                </a:cubicBezTo>
                <a:cubicBezTo>
                  <a:pt x="10165679" y="445301"/>
                  <a:pt x="10183553" y="427962"/>
                  <a:pt x="10212928" y="422592"/>
                </a:cubicBezTo>
                <a:cubicBezTo>
                  <a:pt x="10218782" y="422694"/>
                  <a:pt x="10224637" y="422796"/>
                  <a:pt x="10224740" y="416914"/>
                </a:cubicBezTo>
                <a:cubicBezTo>
                  <a:pt x="10225356" y="381624"/>
                  <a:pt x="10254935" y="364490"/>
                  <a:pt x="10278662" y="347255"/>
                </a:cubicBezTo>
                <a:cubicBezTo>
                  <a:pt x="10296430" y="335798"/>
                  <a:pt x="10313995" y="336104"/>
                  <a:pt x="10319642" y="347970"/>
                </a:cubicBezTo>
                <a:cubicBezTo>
                  <a:pt x="10347580" y="424942"/>
                  <a:pt x="10366070" y="372314"/>
                  <a:pt x="10389999" y="343315"/>
                </a:cubicBezTo>
                <a:cubicBezTo>
                  <a:pt x="10395957" y="337535"/>
                  <a:pt x="10401915" y="331755"/>
                  <a:pt x="10407873" y="325976"/>
                </a:cubicBezTo>
                <a:cubicBezTo>
                  <a:pt x="10442690" y="344234"/>
                  <a:pt x="10400887" y="390572"/>
                  <a:pt x="10435912" y="397067"/>
                </a:cubicBezTo>
                <a:cubicBezTo>
                  <a:pt x="10465082" y="403460"/>
                  <a:pt x="10500311" y="398191"/>
                  <a:pt x="10529688" y="392820"/>
                </a:cubicBezTo>
                <a:cubicBezTo>
                  <a:pt x="10553310" y="381466"/>
                  <a:pt x="10559371" y="369804"/>
                  <a:pt x="10542115" y="351853"/>
                </a:cubicBezTo>
                <a:cubicBezTo>
                  <a:pt x="10530612" y="339886"/>
                  <a:pt x="10513254" y="327816"/>
                  <a:pt x="10548688" y="310784"/>
                </a:cubicBezTo>
                <a:cubicBezTo>
                  <a:pt x="10572312" y="299429"/>
                  <a:pt x="10596140" y="276311"/>
                  <a:pt x="10630856" y="300451"/>
                </a:cubicBezTo>
                <a:cubicBezTo>
                  <a:pt x="10653967" y="318505"/>
                  <a:pt x="10630344" y="329860"/>
                  <a:pt x="10624182" y="347403"/>
                </a:cubicBezTo>
                <a:cubicBezTo>
                  <a:pt x="10599838" y="399928"/>
                  <a:pt x="10622435" y="447390"/>
                  <a:pt x="10638972" y="506512"/>
                </a:cubicBezTo>
                <a:cubicBezTo>
                  <a:pt x="10669271" y="448207"/>
                  <a:pt x="10686529" y="466159"/>
                  <a:pt x="10691560" y="513314"/>
                </a:cubicBezTo>
                <a:cubicBezTo>
                  <a:pt x="10733466" y="461095"/>
                  <a:pt x="10664341" y="395171"/>
                  <a:pt x="10711998" y="348936"/>
                </a:cubicBezTo>
                <a:cubicBezTo>
                  <a:pt x="10755962" y="514438"/>
                  <a:pt x="10819437" y="568496"/>
                  <a:pt x="10936631" y="564659"/>
                </a:cubicBezTo>
                <a:cubicBezTo>
                  <a:pt x="10901914" y="540519"/>
                  <a:pt x="10919989" y="511417"/>
                  <a:pt x="10920504" y="482010"/>
                </a:cubicBezTo>
                <a:cubicBezTo>
                  <a:pt x="10949673" y="488402"/>
                  <a:pt x="10943202" y="523589"/>
                  <a:pt x="10966416" y="535761"/>
                </a:cubicBezTo>
                <a:cubicBezTo>
                  <a:pt x="10978434" y="518322"/>
                  <a:pt x="10967134" y="494590"/>
                  <a:pt x="10973296" y="477048"/>
                </a:cubicBezTo>
                <a:cubicBezTo>
                  <a:pt x="10973400" y="471166"/>
                  <a:pt x="10973604" y="459403"/>
                  <a:pt x="10973708" y="453521"/>
                </a:cubicBezTo>
                <a:cubicBezTo>
                  <a:pt x="10968571" y="412248"/>
                  <a:pt x="11020236" y="471984"/>
                  <a:pt x="11015099" y="430710"/>
                </a:cubicBezTo>
                <a:cubicBezTo>
                  <a:pt x="11009657" y="407081"/>
                  <a:pt x="10998256" y="389233"/>
                  <a:pt x="10998665" y="365705"/>
                </a:cubicBezTo>
                <a:cubicBezTo>
                  <a:pt x="10998973" y="348061"/>
                  <a:pt x="11016435" y="354249"/>
                  <a:pt x="11028041" y="360335"/>
                </a:cubicBezTo>
                <a:cubicBezTo>
                  <a:pt x="11045399" y="372405"/>
                  <a:pt x="11044989" y="395931"/>
                  <a:pt x="11044681" y="413576"/>
                </a:cubicBezTo>
                <a:cubicBezTo>
                  <a:pt x="11026091" y="472086"/>
                  <a:pt x="11066765" y="490446"/>
                  <a:pt x="11101378" y="520467"/>
                </a:cubicBezTo>
                <a:cubicBezTo>
                  <a:pt x="11164853" y="574525"/>
                  <a:pt x="11222681" y="616719"/>
                  <a:pt x="11304643" y="618150"/>
                </a:cubicBezTo>
                <a:cubicBezTo>
                  <a:pt x="11322206" y="618456"/>
                  <a:pt x="11363908" y="578000"/>
                  <a:pt x="11351068" y="642494"/>
                </a:cubicBezTo>
                <a:cubicBezTo>
                  <a:pt x="11374488" y="642902"/>
                  <a:pt x="11397393" y="672719"/>
                  <a:pt x="11415571" y="637736"/>
                </a:cubicBezTo>
                <a:cubicBezTo>
                  <a:pt x="11439812" y="591092"/>
                  <a:pt x="11468878" y="603366"/>
                  <a:pt x="11491681" y="639064"/>
                </a:cubicBezTo>
                <a:cubicBezTo>
                  <a:pt x="11508732" y="668779"/>
                  <a:pt x="11519824" y="704273"/>
                  <a:pt x="11542729" y="734090"/>
                </a:cubicBezTo>
                <a:cubicBezTo>
                  <a:pt x="11554027" y="757820"/>
                  <a:pt x="11547351" y="804772"/>
                  <a:pt x="11594700" y="776181"/>
                </a:cubicBezTo>
                <a:cubicBezTo>
                  <a:pt x="11606512" y="770503"/>
                  <a:pt x="11606204" y="788148"/>
                  <a:pt x="11606102" y="794030"/>
                </a:cubicBezTo>
                <a:cubicBezTo>
                  <a:pt x="11608877" y="970581"/>
                  <a:pt x="11652633" y="1147847"/>
                  <a:pt x="11661262" y="1324499"/>
                </a:cubicBezTo>
                <a:cubicBezTo>
                  <a:pt x="11660646" y="1359789"/>
                  <a:pt x="11624801" y="1400347"/>
                  <a:pt x="11670918" y="1442336"/>
                </a:cubicBezTo>
                <a:cubicBezTo>
                  <a:pt x="11682523" y="1448422"/>
                  <a:pt x="11669994" y="1495270"/>
                  <a:pt x="11646473" y="1500743"/>
                </a:cubicBezTo>
                <a:lnTo>
                  <a:pt x="11637954" y="1505250"/>
                </a:lnTo>
                <a:lnTo>
                  <a:pt x="11637952" y="1505325"/>
                </a:lnTo>
                <a:cubicBezTo>
                  <a:pt x="11650944" y="1578641"/>
                  <a:pt x="11647811" y="1650767"/>
                  <a:pt x="11639542" y="1722248"/>
                </a:cubicBezTo>
                <a:lnTo>
                  <a:pt x="11636130" y="1747121"/>
                </a:lnTo>
                <a:lnTo>
                  <a:pt x="11639542" y="1771994"/>
                </a:lnTo>
                <a:cubicBezTo>
                  <a:pt x="11647811" y="1843474"/>
                  <a:pt x="11650943" y="1915601"/>
                  <a:pt x="11637952" y="1988917"/>
                </a:cubicBezTo>
                <a:lnTo>
                  <a:pt x="11637953" y="1988993"/>
                </a:lnTo>
                <a:lnTo>
                  <a:pt x="11646473" y="1993499"/>
                </a:lnTo>
                <a:cubicBezTo>
                  <a:pt x="11669993" y="1998971"/>
                  <a:pt x="11682523" y="2045820"/>
                  <a:pt x="11670917" y="2051906"/>
                </a:cubicBezTo>
                <a:cubicBezTo>
                  <a:pt x="11624801" y="2093895"/>
                  <a:pt x="11660645" y="2134453"/>
                  <a:pt x="11661261" y="2169743"/>
                </a:cubicBezTo>
                <a:cubicBezTo>
                  <a:pt x="11652632" y="2346395"/>
                  <a:pt x="11608877" y="2523661"/>
                  <a:pt x="11606102" y="2700212"/>
                </a:cubicBezTo>
                <a:cubicBezTo>
                  <a:pt x="11606204" y="2706093"/>
                  <a:pt x="11606513" y="2723738"/>
                  <a:pt x="11594701" y="2718061"/>
                </a:cubicBezTo>
                <a:cubicBezTo>
                  <a:pt x="11547352" y="2689470"/>
                  <a:pt x="11554026" y="2736421"/>
                  <a:pt x="11542728" y="2760152"/>
                </a:cubicBezTo>
                <a:lnTo>
                  <a:pt x="11515875" y="2806217"/>
                </a:lnTo>
                <a:lnTo>
                  <a:pt x="11542727" y="2852278"/>
                </a:lnTo>
                <a:cubicBezTo>
                  <a:pt x="11554025" y="2876009"/>
                  <a:pt x="11547350" y="2922960"/>
                  <a:pt x="11594699" y="2894369"/>
                </a:cubicBezTo>
                <a:cubicBezTo>
                  <a:pt x="11606511" y="2888692"/>
                  <a:pt x="11606203" y="2906336"/>
                  <a:pt x="11606100" y="2912218"/>
                </a:cubicBezTo>
                <a:cubicBezTo>
                  <a:pt x="11608874" y="3088769"/>
                  <a:pt x="11652630" y="3266034"/>
                  <a:pt x="11661260" y="3442687"/>
                </a:cubicBezTo>
                <a:cubicBezTo>
                  <a:pt x="11660644" y="3477976"/>
                  <a:pt x="11624798" y="3518535"/>
                  <a:pt x="11670915" y="3560523"/>
                </a:cubicBezTo>
                <a:cubicBezTo>
                  <a:pt x="11682522" y="3566610"/>
                  <a:pt x="11669991" y="3613458"/>
                  <a:pt x="11646470" y="3618931"/>
                </a:cubicBezTo>
                <a:cubicBezTo>
                  <a:pt x="11599532" y="3623995"/>
                  <a:pt x="11604976" y="3647624"/>
                  <a:pt x="11610317" y="3677133"/>
                </a:cubicBezTo>
                <a:cubicBezTo>
                  <a:pt x="11625416" y="3818599"/>
                  <a:pt x="11663934" y="3960473"/>
                  <a:pt x="11637949" y="4107105"/>
                </a:cubicBezTo>
                <a:cubicBezTo>
                  <a:pt x="11637744" y="4118867"/>
                  <a:pt x="11637641" y="4124749"/>
                  <a:pt x="11643291" y="4136615"/>
                </a:cubicBezTo>
                <a:cubicBezTo>
                  <a:pt x="11665991" y="4178194"/>
                  <a:pt x="11659828" y="4195737"/>
                  <a:pt x="11612889" y="4200802"/>
                </a:cubicBezTo>
                <a:cubicBezTo>
                  <a:pt x="11566052" y="4199984"/>
                  <a:pt x="11542224" y="4223102"/>
                  <a:pt x="11541300" y="4276036"/>
                </a:cubicBezTo>
                <a:cubicBezTo>
                  <a:pt x="11495285" y="4228166"/>
                  <a:pt x="11478645" y="4174925"/>
                  <a:pt x="11438485" y="4127156"/>
                </a:cubicBezTo>
                <a:cubicBezTo>
                  <a:pt x="11413836" y="4197328"/>
                  <a:pt x="11441671" y="4280181"/>
                  <a:pt x="11382099" y="4337975"/>
                </a:cubicBezTo>
                <a:cubicBezTo>
                  <a:pt x="11353134" y="4319819"/>
                  <a:pt x="11353852" y="4278648"/>
                  <a:pt x="11330845" y="4254712"/>
                </a:cubicBezTo>
                <a:cubicBezTo>
                  <a:pt x="11250319" y="4170940"/>
                  <a:pt x="11151203" y="4145676"/>
                  <a:pt x="11039762" y="4155498"/>
                </a:cubicBezTo>
                <a:cubicBezTo>
                  <a:pt x="10975259" y="4160255"/>
                  <a:pt x="10910654" y="4170894"/>
                  <a:pt x="10846254" y="4169770"/>
                </a:cubicBezTo>
                <a:cubicBezTo>
                  <a:pt x="10764291" y="4168339"/>
                  <a:pt x="10694344" y="4149467"/>
                  <a:pt x="10642783" y="4083851"/>
                </a:cubicBezTo>
                <a:cubicBezTo>
                  <a:pt x="10630869" y="4095409"/>
                  <a:pt x="10629173" y="4108618"/>
                  <a:pt x="10628211" y="4121838"/>
                </a:cubicBezTo>
                <a:lnTo>
                  <a:pt x="10618976" y="4156366"/>
                </a:lnTo>
                <a:lnTo>
                  <a:pt x="10610425" y="4150025"/>
                </a:lnTo>
                <a:cubicBezTo>
                  <a:pt x="10600318" y="4147091"/>
                  <a:pt x="10598952" y="4162512"/>
                  <a:pt x="10594407" y="4171258"/>
                </a:cubicBezTo>
                <a:cubicBezTo>
                  <a:pt x="10587834" y="4212326"/>
                  <a:pt x="10575406" y="4253293"/>
                  <a:pt x="10562773" y="4306023"/>
                </a:cubicBezTo>
                <a:cubicBezTo>
                  <a:pt x="10540792" y="4223272"/>
                  <a:pt x="10524460" y="4152386"/>
                  <a:pt x="10502479" y="4069635"/>
                </a:cubicBezTo>
                <a:cubicBezTo>
                  <a:pt x="10478241" y="4116279"/>
                  <a:pt x="10477522" y="4157450"/>
                  <a:pt x="10488615" y="4192945"/>
                </a:cubicBezTo>
                <a:cubicBezTo>
                  <a:pt x="10493545" y="4245981"/>
                  <a:pt x="10469921" y="4257335"/>
                  <a:pt x="10429145" y="4244857"/>
                </a:cubicBezTo>
                <a:cubicBezTo>
                  <a:pt x="10382412" y="4238158"/>
                  <a:pt x="10347798" y="4208136"/>
                  <a:pt x="10307125" y="4189777"/>
                </a:cubicBezTo>
                <a:cubicBezTo>
                  <a:pt x="10254947" y="4159448"/>
                  <a:pt x="10208521" y="4135104"/>
                  <a:pt x="10137651" y="4169168"/>
                </a:cubicBezTo>
                <a:cubicBezTo>
                  <a:pt x="10108070" y="4186302"/>
                  <a:pt x="10114849" y="4133469"/>
                  <a:pt x="10097799" y="4103755"/>
                </a:cubicBezTo>
                <a:cubicBezTo>
                  <a:pt x="10067807" y="4144415"/>
                  <a:pt x="10009262" y="4143393"/>
                  <a:pt x="9990980" y="4184258"/>
                </a:cubicBezTo>
                <a:cubicBezTo>
                  <a:pt x="9910762" y="4082840"/>
                  <a:pt x="9824689" y="3981319"/>
                  <a:pt x="9862588" y="3823130"/>
                </a:cubicBezTo>
                <a:cubicBezTo>
                  <a:pt x="9809282" y="3857499"/>
                  <a:pt x="9826024" y="3904859"/>
                  <a:pt x="9825305" y="3946030"/>
                </a:cubicBezTo>
                <a:cubicBezTo>
                  <a:pt x="9830441" y="3987304"/>
                  <a:pt x="9829927" y="4016711"/>
                  <a:pt x="9777443" y="4004028"/>
                </a:cubicBezTo>
                <a:cubicBezTo>
                  <a:pt x="9759879" y="4003722"/>
                  <a:pt x="9742007" y="4021060"/>
                  <a:pt x="9724444" y="4020754"/>
                </a:cubicBezTo>
                <a:cubicBezTo>
                  <a:pt x="9683462" y="4020038"/>
                  <a:pt x="9711092" y="4114655"/>
                  <a:pt x="9635701" y="4072156"/>
                </a:cubicBezTo>
                <a:cubicBezTo>
                  <a:pt x="9600883" y="4053897"/>
                  <a:pt x="9547884" y="4070622"/>
                  <a:pt x="9501048" y="4069804"/>
                </a:cubicBezTo>
                <a:cubicBezTo>
                  <a:pt x="9448357" y="4068886"/>
                  <a:pt x="9407683" y="4050525"/>
                  <a:pt x="9379129" y="4008842"/>
                </a:cubicBezTo>
                <a:cubicBezTo>
                  <a:pt x="9367523" y="4002757"/>
                  <a:pt x="9356019" y="3990789"/>
                  <a:pt x="9349857" y="4008331"/>
                </a:cubicBezTo>
                <a:cubicBezTo>
                  <a:pt x="9343387" y="4043520"/>
                  <a:pt x="9284738" y="4048379"/>
                  <a:pt x="9295626" y="4095636"/>
                </a:cubicBezTo>
                <a:cubicBezTo>
                  <a:pt x="9306616" y="4137011"/>
                  <a:pt x="9311752" y="4178285"/>
                  <a:pt x="9322742" y="4219660"/>
                </a:cubicBezTo>
                <a:cubicBezTo>
                  <a:pt x="9252488" y="4218435"/>
                  <a:pt x="9199798" y="4217514"/>
                  <a:pt x="9213046" y="4129495"/>
                </a:cubicBezTo>
                <a:cubicBezTo>
                  <a:pt x="9213457" y="4105969"/>
                  <a:pt x="9196202" y="4088017"/>
                  <a:pt x="9184800" y="4070168"/>
                </a:cubicBezTo>
                <a:cubicBezTo>
                  <a:pt x="9149263" y="4093081"/>
                  <a:pt x="9136938" y="4128167"/>
                  <a:pt x="9118861" y="4157269"/>
                </a:cubicBezTo>
                <a:cubicBezTo>
                  <a:pt x="9113725" y="4115995"/>
                  <a:pt x="9120401" y="4069044"/>
                  <a:pt x="9085889" y="4033141"/>
                </a:cubicBezTo>
                <a:cubicBezTo>
                  <a:pt x="9073359" y="4079990"/>
                  <a:pt x="9072640" y="4121160"/>
                  <a:pt x="9042546" y="4167702"/>
                </a:cubicBezTo>
                <a:cubicBezTo>
                  <a:pt x="9026112" y="4102699"/>
                  <a:pt x="9074386" y="4021174"/>
                  <a:pt x="8969107" y="4013452"/>
                </a:cubicBezTo>
                <a:cubicBezTo>
                  <a:pt x="8968389" y="4054624"/>
                  <a:pt x="8967567" y="4101677"/>
                  <a:pt x="8978558" y="4143052"/>
                </a:cubicBezTo>
                <a:cubicBezTo>
                  <a:pt x="8989239" y="4202073"/>
                  <a:pt x="8965719" y="4207546"/>
                  <a:pt x="8919190" y="4189084"/>
                </a:cubicBezTo>
                <a:cubicBezTo>
                  <a:pt x="8802614" y="4157631"/>
                  <a:pt x="8686242" y="4114416"/>
                  <a:pt x="8569767" y="4077082"/>
                </a:cubicBezTo>
                <a:cubicBezTo>
                  <a:pt x="8505676" y="4058314"/>
                  <a:pt x="8505676" y="4058314"/>
                  <a:pt x="8475274" y="4122501"/>
                </a:cubicBezTo>
                <a:cubicBezTo>
                  <a:pt x="8482257" y="4057905"/>
                  <a:pt x="8400499" y="4044711"/>
                  <a:pt x="8395774" y="3979911"/>
                </a:cubicBezTo>
                <a:cubicBezTo>
                  <a:pt x="8396185" y="3956385"/>
                  <a:pt x="8349452" y="3949686"/>
                  <a:pt x="8320282" y="3943293"/>
                </a:cubicBezTo>
                <a:cubicBezTo>
                  <a:pt x="8312373" y="4060824"/>
                  <a:pt x="8321927" y="4184541"/>
                  <a:pt x="8331275" y="4320023"/>
                </a:cubicBezTo>
                <a:cubicBezTo>
                  <a:pt x="8291421" y="4254610"/>
                  <a:pt x="8298303" y="4195896"/>
                  <a:pt x="8269852" y="4148332"/>
                </a:cubicBezTo>
                <a:cubicBezTo>
                  <a:pt x="8258348" y="4136364"/>
                  <a:pt x="8258656" y="4118720"/>
                  <a:pt x="8241195" y="4112531"/>
                </a:cubicBezTo>
                <a:cubicBezTo>
                  <a:pt x="8217778" y="4112123"/>
                  <a:pt x="8211512" y="4135547"/>
                  <a:pt x="8205452" y="4147208"/>
                </a:cubicBezTo>
                <a:cubicBezTo>
                  <a:pt x="8193333" y="4170530"/>
                  <a:pt x="8181213" y="4193852"/>
                  <a:pt x="8163239" y="4217072"/>
                </a:cubicBezTo>
                <a:cubicBezTo>
                  <a:pt x="8127085" y="4275275"/>
                  <a:pt x="8097812" y="4274764"/>
                  <a:pt x="8046045" y="4220910"/>
                </a:cubicBezTo>
                <a:cubicBezTo>
                  <a:pt x="8009687" y="4290876"/>
                  <a:pt x="7967575" y="4354858"/>
                  <a:pt x="7977847" y="4437405"/>
                </a:cubicBezTo>
                <a:cubicBezTo>
                  <a:pt x="7942720" y="4436793"/>
                  <a:pt x="7919508" y="4424620"/>
                  <a:pt x="7896397" y="4406567"/>
                </a:cubicBezTo>
                <a:cubicBezTo>
                  <a:pt x="7878937" y="4400378"/>
                  <a:pt x="7855826" y="4382325"/>
                  <a:pt x="7885715" y="4347546"/>
                </a:cubicBezTo>
                <a:cubicBezTo>
                  <a:pt x="7903689" y="4324326"/>
                  <a:pt x="7927928" y="4277682"/>
                  <a:pt x="7869897" y="4247252"/>
                </a:cubicBezTo>
                <a:cubicBezTo>
                  <a:pt x="7864042" y="4247150"/>
                  <a:pt x="7864350" y="4229505"/>
                  <a:pt x="7864555" y="4217742"/>
                </a:cubicBezTo>
                <a:cubicBezTo>
                  <a:pt x="7853667" y="4170485"/>
                  <a:pt x="7842575" y="4134991"/>
                  <a:pt x="7778277" y="4127985"/>
                </a:cubicBezTo>
                <a:cubicBezTo>
                  <a:pt x="7725586" y="4127065"/>
                  <a:pt x="7691280" y="4079399"/>
                  <a:pt x="7651223" y="4025750"/>
                </a:cubicBezTo>
                <a:cubicBezTo>
                  <a:pt x="7656051" y="4084667"/>
                  <a:pt x="7567925" y="4100779"/>
                  <a:pt x="7631195" y="4166602"/>
                </a:cubicBezTo>
                <a:cubicBezTo>
                  <a:pt x="7572651" y="4165580"/>
                  <a:pt x="7519651" y="4182304"/>
                  <a:pt x="7520986" y="4105843"/>
                </a:cubicBezTo>
                <a:cubicBezTo>
                  <a:pt x="7521293" y="4088199"/>
                  <a:pt x="7509585" y="4087994"/>
                  <a:pt x="7492021" y="4087688"/>
                </a:cubicBezTo>
                <a:cubicBezTo>
                  <a:pt x="7468603" y="4087279"/>
                  <a:pt x="7439126" y="4098531"/>
                  <a:pt x="7428032" y="4063037"/>
                </a:cubicBezTo>
                <a:cubicBezTo>
                  <a:pt x="7428032" y="4063037"/>
                  <a:pt x="7422280" y="4057054"/>
                  <a:pt x="7416323" y="4062833"/>
                </a:cubicBezTo>
                <a:cubicBezTo>
                  <a:pt x="7386640" y="4085848"/>
                  <a:pt x="7333949" y="4084929"/>
                  <a:pt x="7315462" y="4137557"/>
                </a:cubicBezTo>
                <a:cubicBezTo>
                  <a:pt x="7296973" y="4190184"/>
                  <a:pt x="7279307" y="4195759"/>
                  <a:pt x="7239147" y="4147992"/>
                </a:cubicBezTo>
                <a:cubicBezTo>
                  <a:pt x="7210389" y="4118072"/>
                  <a:pt x="7210389" y="4118072"/>
                  <a:pt x="7174542" y="4158631"/>
                </a:cubicBezTo>
                <a:cubicBezTo>
                  <a:pt x="7169612" y="4105594"/>
                  <a:pt x="7164784" y="4046675"/>
                  <a:pt x="7159955" y="3987757"/>
                </a:cubicBezTo>
                <a:cubicBezTo>
                  <a:pt x="7159955" y="3987757"/>
                  <a:pt x="7154101" y="3987655"/>
                  <a:pt x="7154101" y="3987655"/>
                </a:cubicBezTo>
                <a:cubicBezTo>
                  <a:pt x="7148144" y="3993434"/>
                  <a:pt x="7148144" y="3993434"/>
                  <a:pt x="7142188" y="3999214"/>
                </a:cubicBezTo>
                <a:cubicBezTo>
                  <a:pt x="7136333" y="3999112"/>
                  <a:pt x="7136333" y="3999112"/>
                  <a:pt x="7130478" y="3999009"/>
                </a:cubicBezTo>
                <a:cubicBezTo>
                  <a:pt x="7118975" y="3987042"/>
                  <a:pt x="7143213" y="3940398"/>
                  <a:pt x="7095762" y="3974870"/>
                </a:cubicBezTo>
                <a:cubicBezTo>
                  <a:pt x="7089805" y="3980649"/>
                  <a:pt x="7083847" y="3986429"/>
                  <a:pt x="7077890" y="3992208"/>
                </a:cubicBezTo>
                <a:cubicBezTo>
                  <a:pt x="7041531" y="4062175"/>
                  <a:pt x="6982780" y="4072915"/>
                  <a:pt x="6912834" y="4054044"/>
                </a:cubicBezTo>
                <a:cubicBezTo>
                  <a:pt x="6848845" y="4029394"/>
                  <a:pt x="6812691" y="4087597"/>
                  <a:pt x="6771299" y="4110408"/>
                </a:cubicBezTo>
                <a:cubicBezTo>
                  <a:pt x="6729906" y="4133219"/>
                  <a:pt x="6700531" y="4138590"/>
                  <a:pt x="6677832" y="4097010"/>
                </a:cubicBezTo>
                <a:cubicBezTo>
                  <a:pt x="6666636" y="4067398"/>
                  <a:pt x="6649483" y="4043565"/>
                  <a:pt x="6632535" y="4007969"/>
                </a:cubicBezTo>
                <a:cubicBezTo>
                  <a:pt x="6608398" y="4048730"/>
                  <a:pt x="6607680" y="4089902"/>
                  <a:pt x="6607064" y="4125191"/>
                </a:cubicBezTo>
                <a:cubicBezTo>
                  <a:pt x="6606756" y="4142836"/>
                  <a:pt x="6612096" y="4172346"/>
                  <a:pt x="6594637" y="4166158"/>
                </a:cubicBezTo>
                <a:cubicBezTo>
                  <a:pt x="6519041" y="4135422"/>
                  <a:pt x="6511954" y="4205899"/>
                  <a:pt x="6482065" y="4240678"/>
                </a:cubicBezTo>
                <a:cubicBezTo>
                  <a:pt x="6458134" y="4269677"/>
                  <a:pt x="6451150" y="4334273"/>
                  <a:pt x="6410373" y="4321794"/>
                </a:cubicBezTo>
                <a:cubicBezTo>
                  <a:pt x="6363743" y="4309213"/>
                  <a:pt x="6382333" y="4250704"/>
                  <a:pt x="6383052" y="4209532"/>
                </a:cubicBezTo>
                <a:cubicBezTo>
                  <a:pt x="6377916" y="4168259"/>
                  <a:pt x="6384387" y="4133072"/>
                  <a:pt x="6385208" y="4086018"/>
                </a:cubicBezTo>
                <a:cubicBezTo>
                  <a:pt x="6325328" y="4161457"/>
                  <a:pt x="6359018" y="4244413"/>
                  <a:pt x="6322556" y="4320261"/>
                </a:cubicBezTo>
                <a:cubicBezTo>
                  <a:pt x="6337448" y="4138135"/>
                  <a:pt x="6216761" y="4006594"/>
                  <a:pt x="6143527" y="3840581"/>
                </a:cubicBezTo>
                <a:cubicBezTo>
                  <a:pt x="6125039" y="3893208"/>
                  <a:pt x="6130278" y="3928600"/>
                  <a:pt x="6129559" y="3969772"/>
                </a:cubicBezTo>
                <a:cubicBezTo>
                  <a:pt x="6106347" y="3957600"/>
                  <a:pt x="6106860" y="3928192"/>
                  <a:pt x="6083646" y="3916019"/>
                </a:cubicBezTo>
                <a:cubicBezTo>
                  <a:pt x="6041227" y="3997647"/>
                  <a:pt x="6016167" y="4091344"/>
                  <a:pt x="5944578" y="4166578"/>
                </a:cubicBezTo>
                <a:cubicBezTo>
                  <a:pt x="5927734" y="4125100"/>
                  <a:pt x="5951768" y="4090219"/>
                  <a:pt x="5940777" y="4048844"/>
                </a:cubicBezTo>
                <a:cubicBezTo>
                  <a:pt x="5898872" y="4101063"/>
                  <a:pt x="5876069" y="4065364"/>
                  <a:pt x="5859225" y="4023887"/>
                </a:cubicBezTo>
                <a:cubicBezTo>
                  <a:pt x="5842175" y="3994173"/>
                  <a:pt x="5837346" y="3935253"/>
                  <a:pt x="5802116" y="3940522"/>
                </a:cubicBezTo>
                <a:cubicBezTo>
                  <a:pt x="5749323" y="3945484"/>
                  <a:pt x="5754151" y="4004403"/>
                  <a:pt x="5747475" y="4051354"/>
                </a:cubicBezTo>
                <a:cubicBezTo>
                  <a:pt x="5741210" y="4074777"/>
                  <a:pt x="5752508" y="4098509"/>
                  <a:pt x="5728679" y="4121625"/>
                </a:cubicBezTo>
                <a:cubicBezTo>
                  <a:pt x="5693039" y="4150421"/>
                  <a:pt x="5687800" y="4115029"/>
                  <a:pt x="5676605" y="4085416"/>
                </a:cubicBezTo>
                <a:cubicBezTo>
                  <a:pt x="5646613" y="4126077"/>
                  <a:pt x="5616827" y="4154973"/>
                  <a:pt x="5592794" y="4189855"/>
                </a:cubicBezTo>
                <a:cubicBezTo>
                  <a:pt x="5574820" y="4213075"/>
                  <a:pt x="5551196" y="4224429"/>
                  <a:pt x="5527984" y="4212258"/>
                </a:cubicBezTo>
                <a:cubicBezTo>
                  <a:pt x="5452388" y="4181521"/>
                  <a:pt x="5463071" y="4240541"/>
                  <a:pt x="5462454" y="4275831"/>
                </a:cubicBezTo>
                <a:cubicBezTo>
                  <a:pt x="5461736" y="4317002"/>
                  <a:pt x="5472828" y="4352496"/>
                  <a:pt x="5477964" y="4393770"/>
                </a:cubicBezTo>
                <a:cubicBezTo>
                  <a:pt x="5483510" y="4411517"/>
                  <a:pt x="5483306" y="4423280"/>
                  <a:pt x="5459580" y="4440515"/>
                </a:cubicBezTo>
                <a:cubicBezTo>
                  <a:pt x="5437701" y="4351883"/>
                  <a:pt x="5457011" y="4252202"/>
                  <a:pt x="5399903" y="4168838"/>
                </a:cubicBezTo>
                <a:cubicBezTo>
                  <a:pt x="5369500" y="4233025"/>
                  <a:pt x="5368166" y="4309485"/>
                  <a:pt x="5337764" y="4373672"/>
                </a:cubicBezTo>
                <a:cubicBezTo>
                  <a:pt x="5320815" y="4338076"/>
                  <a:pt x="5321330" y="4308668"/>
                  <a:pt x="5327800" y="4273480"/>
                </a:cubicBezTo>
                <a:cubicBezTo>
                  <a:pt x="5340330" y="4226632"/>
                  <a:pt x="5287742" y="4219831"/>
                  <a:pt x="5264427" y="4213540"/>
                </a:cubicBezTo>
                <a:cubicBezTo>
                  <a:pt x="5247068" y="4201470"/>
                  <a:pt x="5223651" y="4201061"/>
                  <a:pt x="5206293" y="4188992"/>
                </a:cubicBezTo>
                <a:cubicBezTo>
                  <a:pt x="5207010" y="4147821"/>
                  <a:pt x="5147952" y="4176207"/>
                  <a:pt x="5142713" y="4140815"/>
                </a:cubicBezTo>
                <a:cubicBezTo>
                  <a:pt x="5142406" y="4158460"/>
                  <a:pt x="5141995" y="4181986"/>
                  <a:pt x="5141585" y="4205513"/>
                </a:cubicBezTo>
                <a:cubicBezTo>
                  <a:pt x="5094850" y="4198813"/>
                  <a:pt x="5088175" y="4245764"/>
                  <a:pt x="5052330" y="4286323"/>
                </a:cubicBezTo>
                <a:cubicBezTo>
                  <a:pt x="5041647" y="4227302"/>
                  <a:pt x="5013195" y="4179738"/>
                  <a:pt x="5049247" y="4127416"/>
                </a:cubicBezTo>
                <a:cubicBezTo>
                  <a:pt x="5067325" y="4098316"/>
                  <a:pt x="5038256" y="4086040"/>
                  <a:pt x="5020796" y="4079853"/>
                </a:cubicBezTo>
                <a:cubicBezTo>
                  <a:pt x="4997685" y="4061799"/>
                  <a:pt x="4997274" y="4085326"/>
                  <a:pt x="4991215" y="4096987"/>
                </a:cubicBezTo>
                <a:cubicBezTo>
                  <a:pt x="4966872" y="4149512"/>
                  <a:pt x="4943454" y="4149103"/>
                  <a:pt x="4897131" y="4118877"/>
                </a:cubicBezTo>
                <a:cubicBezTo>
                  <a:pt x="4862414" y="4094738"/>
                  <a:pt x="4867346" y="4147775"/>
                  <a:pt x="4837970" y="4153146"/>
                </a:cubicBezTo>
                <a:cubicBezTo>
                  <a:pt x="4837970" y="4153146"/>
                  <a:pt x="4837970" y="4153146"/>
                  <a:pt x="4838073" y="4147264"/>
                </a:cubicBezTo>
                <a:cubicBezTo>
                  <a:pt x="4826877" y="4117652"/>
                  <a:pt x="4827802" y="4064717"/>
                  <a:pt x="4786717" y="4069883"/>
                </a:cubicBezTo>
                <a:cubicBezTo>
                  <a:pt x="4745736" y="4069169"/>
                  <a:pt x="4744914" y="4116221"/>
                  <a:pt x="4738546" y="4145527"/>
                </a:cubicBezTo>
                <a:cubicBezTo>
                  <a:pt x="4731972" y="4186596"/>
                  <a:pt x="4725400" y="4227665"/>
                  <a:pt x="4712972" y="4268632"/>
                </a:cubicBezTo>
                <a:cubicBezTo>
                  <a:pt x="4712664" y="4286277"/>
                  <a:pt x="4712253" y="4309803"/>
                  <a:pt x="4688938" y="4303513"/>
                </a:cubicBezTo>
                <a:cubicBezTo>
                  <a:pt x="4671374" y="4303206"/>
                  <a:pt x="4671785" y="4279680"/>
                  <a:pt x="4677948" y="4262137"/>
                </a:cubicBezTo>
                <a:cubicBezTo>
                  <a:pt x="4689964" y="4244697"/>
                  <a:pt x="4672606" y="4232627"/>
                  <a:pt x="4667265" y="4203117"/>
                </a:cubicBezTo>
                <a:cubicBezTo>
                  <a:pt x="4655145" y="4226439"/>
                  <a:pt x="4654940" y="4238202"/>
                  <a:pt x="4648880" y="4249863"/>
                </a:cubicBezTo>
                <a:cubicBezTo>
                  <a:pt x="4641691" y="4326222"/>
                  <a:pt x="4617143" y="4390510"/>
                  <a:pt x="4523369" y="4394757"/>
                </a:cubicBezTo>
                <a:cubicBezTo>
                  <a:pt x="4511659" y="4394553"/>
                  <a:pt x="4505599" y="4406214"/>
                  <a:pt x="4493788" y="4411892"/>
                </a:cubicBezTo>
                <a:cubicBezTo>
                  <a:pt x="4487933" y="4411789"/>
                  <a:pt x="4487933" y="4411789"/>
                  <a:pt x="4482079" y="4411686"/>
                </a:cubicBezTo>
                <a:cubicBezTo>
                  <a:pt x="4506523" y="4353279"/>
                  <a:pt x="4525012" y="4300652"/>
                  <a:pt x="4479098" y="4246899"/>
                </a:cubicBezTo>
                <a:cubicBezTo>
                  <a:pt x="4473450" y="4235034"/>
                  <a:pt x="4467903" y="4217287"/>
                  <a:pt x="4491321" y="4217696"/>
                </a:cubicBezTo>
                <a:cubicBezTo>
                  <a:pt x="4514739" y="4218105"/>
                  <a:pt x="4520800" y="4206444"/>
                  <a:pt x="4515355" y="4182815"/>
                </a:cubicBezTo>
                <a:cubicBezTo>
                  <a:pt x="4509911" y="4159187"/>
                  <a:pt x="4504365" y="4141439"/>
                  <a:pt x="4481051" y="4135149"/>
                </a:cubicBezTo>
                <a:cubicBezTo>
                  <a:pt x="4457734" y="4128858"/>
                  <a:pt x="4445717" y="4146298"/>
                  <a:pt x="4433700" y="4163739"/>
                </a:cubicBezTo>
                <a:cubicBezTo>
                  <a:pt x="4415315" y="4210486"/>
                  <a:pt x="4391075" y="4257130"/>
                  <a:pt x="4366733" y="4309656"/>
                </a:cubicBezTo>
                <a:cubicBezTo>
                  <a:pt x="4344342" y="4250431"/>
                  <a:pt x="4362727" y="4203685"/>
                  <a:pt x="4357797" y="4150648"/>
                </a:cubicBezTo>
                <a:cubicBezTo>
                  <a:pt x="4352250" y="4132901"/>
                  <a:pt x="4358514" y="4109476"/>
                  <a:pt x="4341055" y="4103288"/>
                </a:cubicBezTo>
                <a:cubicBezTo>
                  <a:pt x="4317738" y="4096998"/>
                  <a:pt x="4299764" y="4120218"/>
                  <a:pt x="4293602" y="4137760"/>
                </a:cubicBezTo>
                <a:cubicBezTo>
                  <a:pt x="4269466" y="4178523"/>
                  <a:pt x="4268644" y="4225576"/>
                  <a:pt x="4279531" y="4272833"/>
                </a:cubicBezTo>
                <a:cubicBezTo>
                  <a:pt x="4284565" y="4319988"/>
                  <a:pt x="4289598" y="4367143"/>
                  <a:pt x="4282819" y="4419976"/>
                </a:cubicBezTo>
                <a:cubicBezTo>
                  <a:pt x="4242762" y="4366326"/>
                  <a:pt x="4255601" y="4301832"/>
                  <a:pt x="4227355" y="4242505"/>
                </a:cubicBezTo>
                <a:cubicBezTo>
                  <a:pt x="4179081" y="4324030"/>
                  <a:pt x="4126801" y="4299584"/>
                  <a:pt x="4074932" y="4251611"/>
                </a:cubicBezTo>
                <a:cubicBezTo>
                  <a:pt x="4063428" y="4239644"/>
                  <a:pt x="4040420" y="4215708"/>
                  <a:pt x="4034258" y="4233252"/>
                </a:cubicBezTo>
                <a:cubicBezTo>
                  <a:pt x="4022035" y="4262455"/>
                  <a:pt x="3963593" y="4255552"/>
                  <a:pt x="3974481" y="4302809"/>
                </a:cubicBezTo>
                <a:cubicBezTo>
                  <a:pt x="3979822" y="4332319"/>
                  <a:pt x="3973455" y="4361625"/>
                  <a:pt x="3972838" y="4396915"/>
                </a:cubicBezTo>
                <a:cubicBezTo>
                  <a:pt x="3943976" y="4372877"/>
                  <a:pt x="3956506" y="4326029"/>
                  <a:pt x="3933602" y="4296212"/>
                </a:cubicBezTo>
                <a:cubicBezTo>
                  <a:pt x="3898167" y="4313244"/>
                  <a:pt x="3897345" y="4360297"/>
                  <a:pt x="3867765" y="4377430"/>
                </a:cubicBezTo>
                <a:cubicBezTo>
                  <a:pt x="3855850" y="4388990"/>
                  <a:pt x="3849688" y="4406532"/>
                  <a:pt x="3832227" y="4400344"/>
                </a:cubicBezTo>
                <a:cubicBezTo>
                  <a:pt x="3808809" y="4399934"/>
                  <a:pt x="3820929" y="4376612"/>
                  <a:pt x="3815280" y="4364747"/>
                </a:cubicBezTo>
                <a:cubicBezTo>
                  <a:pt x="3804289" y="4323372"/>
                  <a:pt x="3793299" y="4281996"/>
                  <a:pt x="3782308" y="4240621"/>
                </a:cubicBezTo>
                <a:cubicBezTo>
                  <a:pt x="3752933" y="4245991"/>
                  <a:pt x="3752214" y="4287162"/>
                  <a:pt x="3717292" y="4274786"/>
                </a:cubicBezTo>
                <a:cubicBezTo>
                  <a:pt x="3723660" y="4245480"/>
                  <a:pt x="3730131" y="4210292"/>
                  <a:pt x="3724995" y="4169019"/>
                </a:cubicBezTo>
                <a:cubicBezTo>
                  <a:pt x="3683192" y="4215357"/>
                  <a:pt x="3641594" y="4249931"/>
                  <a:pt x="3582844" y="4260673"/>
                </a:cubicBezTo>
                <a:cubicBezTo>
                  <a:pt x="3565178" y="4266247"/>
                  <a:pt x="3541554" y="4277602"/>
                  <a:pt x="3524298" y="4259651"/>
                </a:cubicBezTo>
                <a:cubicBezTo>
                  <a:pt x="3501188" y="4241597"/>
                  <a:pt x="3501496" y="4223952"/>
                  <a:pt x="3507864" y="4194646"/>
                </a:cubicBezTo>
                <a:cubicBezTo>
                  <a:pt x="3514335" y="4159458"/>
                  <a:pt x="3538573" y="4112814"/>
                  <a:pt x="3474688" y="4082283"/>
                </a:cubicBezTo>
                <a:cubicBezTo>
                  <a:pt x="3474174" y="4111690"/>
                  <a:pt x="3473661" y="4141098"/>
                  <a:pt x="3473250" y="4164625"/>
                </a:cubicBezTo>
                <a:cubicBezTo>
                  <a:pt x="3455584" y="4170200"/>
                  <a:pt x="3449934" y="4158334"/>
                  <a:pt x="3444183" y="4152351"/>
                </a:cubicBezTo>
                <a:cubicBezTo>
                  <a:pt x="3421175" y="4128415"/>
                  <a:pt x="3397859" y="4122125"/>
                  <a:pt x="3397141" y="4163297"/>
                </a:cubicBezTo>
                <a:cubicBezTo>
                  <a:pt x="3395910" y="4233876"/>
                  <a:pt x="3336953" y="4256380"/>
                  <a:pt x="3289809" y="4273207"/>
                </a:cubicBezTo>
                <a:cubicBezTo>
                  <a:pt x="3248520" y="4290137"/>
                  <a:pt x="3242357" y="4307679"/>
                  <a:pt x="3241741" y="4342969"/>
                </a:cubicBezTo>
                <a:cubicBezTo>
                  <a:pt x="3252527" y="4396108"/>
                  <a:pt x="3234449" y="4425210"/>
                  <a:pt x="3175801" y="4430069"/>
                </a:cubicBezTo>
                <a:cubicBezTo>
                  <a:pt x="3152384" y="4429661"/>
                  <a:pt x="3134512" y="4446998"/>
                  <a:pt x="3110991" y="4452472"/>
                </a:cubicBezTo>
                <a:cubicBezTo>
                  <a:pt x="3081615" y="4457842"/>
                  <a:pt x="3040531" y="4463009"/>
                  <a:pt x="3029336" y="4433397"/>
                </a:cubicBezTo>
                <a:cubicBezTo>
                  <a:pt x="3012902" y="4368392"/>
                  <a:pt x="2960518" y="4349827"/>
                  <a:pt x="2902281" y="4331161"/>
                </a:cubicBezTo>
                <a:cubicBezTo>
                  <a:pt x="2879069" y="4318989"/>
                  <a:pt x="2861607" y="4312800"/>
                  <a:pt x="2856369" y="4277408"/>
                </a:cubicBezTo>
                <a:cubicBezTo>
                  <a:pt x="2846200" y="4188980"/>
                  <a:pt x="2828739" y="4182792"/>
                  <a:pt x="2751706" y="4234398"/>
                </a:cubicBezTo>
                <a:cubicBezTo>
                  <a:pt x="2745852" y="4234296"/>
                  <a:pt x="2739997" y="4234194"/>
                  <a:pt x="2740099" y="4228312"/>
                </a:cubicBezTo>
                <a:cubicBezTo>
                  <a:pt x="2665531" y="4138760"/>
                  <a:pt x="2647967" y="4138453"/>
                  <a:pt x="2547414" y="4195532"/>
                </a:cubicBezTo>
                <a:cubicBezTo>
                  <a:pt x="2517832" y="4212665"/>
                  <a:pt x="2494004" y="4235783"/>
                  <a:pt x="2453330" y="4217423"/>
                </a:cubicBezTo>
                <a:cubicBezTo>
                  <a:pt x="2424263" y="4205149"/>
                  <a:pt x="2376605" y="4251384"/>
                  <a:pt x="2352469" y="4292146"/>
                </a:cubicBezTo>
                <a:cubicBezTo>
                  <a:pt x="2298546" y="4361806"/>
                  <a:pt x="2287145" y="4343957"/>
                  <a:pt x="2223567" y="4295780"/>
                </a:cubicBezTo>
                <a:cubicBezTo>
                  <a:pt x="2165843" y="4247705"/>
                  <a:pt x="2190083" y="4201061"/>
                  <a:pt x="2179194" y="4153804"/>
                </a:cubicBezTo>
                <a:cubicBezTo>
                  <a:pt x="2179298" y="4147922"/>
                  <a:pt x="2179502" y="4136159"/>
                  <a:pt x="2173751" y="4130176"/>
                </a:cubicBezTo>
                <a:cubicBezTo>
                  <a:pt x="2162555" y="4100563"/>
                  <a:pt x="2163684" y="4035866"/>
                  <a:pt x="2145812" y="4053203"/>
                </a:cubicBezTo>
                <a:cubicBezTo>
                  <a:pt x="2098463" y="4081794"/>
                  <a:pt x="2082439" y="3993263"/>
                  <a:pt x="2046388" y="4045585"/>
                </a:cubicBezTo>
                <a:cubicBezTo>
                  <a:pt x="2022457" y="4074584"/>
                  <a:pt x="1998525" y="4103583"/>
                  <a:pt x="1997909" y="4138873"/>
                </a:cubicBezTo>
                <a:cubicBezTo>
                  <a:pt x="1990926" y="4203468"/>
                  <a:pt x="2042385" y="4274967"/>
                  <a:pt x="1965352" y="4326573"/>
                </a:cubicBezTo>
                <a:cubicBezTo>
                  <a:pt x="1954567" y="4273434"/>
                  <a:pt x="1902492" y="4237225"/>
                  <a:pt x="1874143" y="4183780"/>
                </a:cubicBezTo>
                <a:cubicBezTo>
                  <a:pt x="1855656" y="4236407"/>
                  <a:pt x="1768761" y="4181940"/>
                  <a:pt x="1767324" y="4264283"/>
                </a:cubicBezTo>
                <a:cubicBezTo>
                  <a:pt x="1733019" y="4216617"/>
                  <a:pt x="1715865" y="4192784"/>
                  <a:pt x="1769377" y="4146651"/>
                </a:cubicBezTo>
                <a:cubicBezTo>
                  <a:pt x="1840658" y="4089061"/>
                  <a:pt x="1859967" y="3989380"/>
                  <a:pt x="1814671" y="3900339"/>
                </a:cubicBezTo>
                <a:cubicBezTo>
                  <a:pt x="1777902" y="3993830"/>
                  <a:pt x="1730860" y="4004777"/>
                  <a:pt x="1656086" y="3926987"/>
                </a:cubicBezTo>
                <a:cubicBezTo>
                  <a:pt x="1638830" y="3909036"/>
                  <a:pt x="1627326" y="3897068"/>
                  <a:pt x="1603703" y="3908422"/>
                </a:cubicBezTo>
                <a:cubicBezTo>
                  <a:pt x="1580079" y="3919777"/>
                  <a:pt x="1573917" y="3937320"/>
                  <a:pt x="1585318" y="3955168"/>
                </a:cubicBezTo>
                <a:cubicBezTo>
                  <a:pt x="1642734" y="4020888"/>
                  <a:pt x="1594871" y="4078887"/>
                  <a:pt x="1570324" y="4143176"/>
                </a:cubicBezTo>
                <a:cubicBezTo>
                  <a:pt x="1565084" y="4107784"/>
                  <a:pt x="1559846" y="4072393"/>
                  <a:pt x="1554814" y="4025238"/>
                </a:cubicBezTo>
                <a:cubicBezTo>
                  <a:pt x="1512702" y="4089219"/>
                  <a:pt x="1407834" y="4057973"/>
                  <a:pt x="1400337" y="4151976"/>
                </a:cubicBezTo>
                <a:cubicBezTo>
                  <a:pt x="1394482" y="4151874"/>
                  <a:pt x="1388628" y="4151772"/>
                  <a:pt x="1382774" y="4151669"/>
                </a:cubicBezTo>
                <a:cubicBezTo>
                  <a:pt x="1383594" y="4104617"/>
                  <a:pt x="1360279" y="4098326"/>
                  <a:pt x="1319195" y="4103492"/>
                </a:cubicBezTo>
                <a:cubicBezTo>
                  <a:pt x="1278110" y="4108658"/>
                  <a:pt x="1242675" y="4125690"/>
                  <a:pt x="1201592" y="4130856"/>
                </a:cubicBezTo>
                <a:cubicBezTo>
                  <a:pt x="1189882" y="4130652"/>
                  <a:pt x="1119833" y="4117662"/>
                  <a:pt x="1165540" y="4183178"/>
                </a:cubicBezTo>
                <a:cubicBezTo>
                  <a:pt x="1171292" y="4189161"/>
                  <a:pt x="1159378" y="4200720"/>
                  <a:pt x="1147566" y="4206397"/>
                </a:cubicBezTo>
                <a:cubicBezTo>
                  <a:pt x="1112130" y="4223429"/>
                  <a:pt x="1082550" y="4240563"/>
                  <a:pt x="1104839" y="4305669"/>
                </a:cubicBezTo>
                <a:cubicBezTo>
                  <a:pt x="1041979" y="4216322"/>
                  <a:pt x="1096210" y="4129017"/>
                  <a:pt x="1068272" y="4052045"/>
                </a:cubicBezTo>
                <a:cubicBezTo>
                  <a:pt x="1062726" y="4034298"/>
                  <a:pt x="1057281" y="4010669"/>
                  <a:pt x="1039820" y="4004481"/>
                </a:cubicBezTo>
                <a:cubicBezTo>
                  <a:pt x="1016607" y="3992309"/>
                  <a:pt x="1027803" y="4021922"/>
                  <a:pt x="1021743" y="4033583"/>
                </a:cubicBezTo>
                <a:cubicBezTo>
                  <a:pt x="991854" y="4068361"/>
                  <a:pt x="991958" y="4062480"/>
                  <a:pt x="991341" y="4097770"/>
                </a:cubicBezTo>
                <a:cubicBezTo>
                  <a:pt x="990931" y="4121296"/>
                  <a:pt x="1002332" y="4139145"/>
                  <a:pt x="972648" y="4162160"/>
                </a:cubicBezTo>
                <a:cubicBezTo>
                  <a:pt x="972956" y="4144516"/>
                  <a:pt x="967410" y="4126769"/>
                  <a:pt x="961863" y="4109022"/>
                </a:cubicBezTo>
                <a:cubicBezTo>
                  <a:pt x="957138" y="4044222"/>
                  <a:pt x="916875" y="4002335"/>
                  <a:pt x="852372" y="4007093"/>
                </a:cubicBezTo>
                <a:cubicBezTo>
                  <a:pt x="776264" y="4005764"/>
                  <a:pt x="729941" y="3975538"/>
                  <a:pt x="719669" y="3892992"/>
                </a:cubicBezTo>
                <a:cubicBezTo>
                  <a:pt x="712993" y="3939942"/>
                  <a:pt x="700669" y="3975027"/>
                  <a:pt x="753051" y="3993592"/>
                </a:cubicBezTo>
                <a:cubicBezTo>
                  <a:pt x="799682" y="4006173"/>
                  <a:pt x="781502" y="4041156"/>
                  <a:pt x="775134" y="4070462"/>
                </a:cubicBezTo>
                <a:cubicBezTo>
                  <a:pt x="745965" y="4064069"/>
                  <a:pt x="758393" y="4023103"/>
                  <a:pt x="729120" y="4022592"/>
                </a:cubicBezTo>
                <a:cubicBezTo>
                  <a:pt x="729120" y="4022592"/>
                  <a:pt x="723368" y="4016608"/>
                  <a:pt x="723368" y="4016608"/>
                </a:cubicBezTo>
                <a:cubicBezTo>
                  <a:pt x="723368" y="4016608"/>
                  <a:pt x="717513" y="4016505"/>
                  <a:pt x="723265" y="4022490"/>
                </a:cubicBezTo>
                <a:cubicBezTo>
                  <a:pt x="723162" y="4028371"/>
                  <a:pt x="723162" y="4028371"/>
                  <a:pt x="729120" y="4022592"/>
                </a:cubicBezTo>
                <a:cubicBezTo>
                  <a:pt x="710940" y="4057575"/>
                  <a:pt x="739596" y="4093376"/>
                  <a:pt x="721417" y="4128359"/>
                </a:cubicBezTo>
                <a:cubicBezTo>
                  <a:pt x="599190" y="4085041"/>
                  <a:pt x="508701" y="3901076"/>
                  <a:pt x="348063" y="4045357"/>
                </a:cubicBezTo>
                <a:cubicBezTo>
                  <a:pt x="331012" y="4015643"/>
                  <a:pt x="349089" y="3986541"/>
                  <a:pt x="337791" y="3962810"/>
                </a:cubicBezTo>
                <a:cubicBezTo>
                  <a:pt x="320226" y="3962504"/>
                  <a:pt x="319816" y="3986030"/>
                  <a:pt x="307800" y="4003471"/>
                </a:cubicBezTo>
                <a:cubicBezTo>
                  <a:pt x="290543" y="3985519"/>
                  <a:pt x="320125" y="3968386"/>
                  <a:pt x="302868" y="3950434"/>
                </a:cubicBezTo>
                <a:cubicBezTo>
                  <a:pt x="285202" y="3956008"/>
                  <a:pt x="290851" y="3967875"/>
                  <a:pt x="284894" y="3973654"/>
                </a:cubicBezTo>
                <a:cubicBezTo>
                  <a:pt x="254698" y="4026078"/>
                  <a:pt x="237032" y="4031652"/>
                  <a:pt x="202828" y="3978104"/>
                </a:cubicBezTo>
                <a:cubicBezTo>
                  <a:pt x="185675" y="3954271"/>
                  <a:pt x="174377" y="3930540"/>
                  <a:pt x="163078" y="3906811"/>
                </a:cubicBezTo>
                <a:cubicBezTo>
                  <a:pt x="151677" y="3888961"/>
                  <a:pt x="146644" y="3841806"/>
                  <a:pt x="105252" y="3864617"/>
                </a:cubicBezTo>
                <a:cubicBezTo>
                  <a:pt x="81731" y="3870090"/>
                  <a:pt x="87894" y="3852547"/>
                  <a:pt x="87997" y="3846665"/>
                </a:cubicBezTo>
                <a:cubicBezTo>
                  <a:pt x="79675" y="3652368"/>
                  <a:pt x="12706" y="3462931"/>
                  <a:pt x="21948" y="3268939"/>
                </a:cubicBezTo>
                <a:cubicBezTo>
                  <a:pt x="22154" y="3257176"/>
                  <a:pt x="28214" y="3245515"/>
                  <a:pt x="16710" y="3233547"/>
                </a:cubicBezTo>
                <a:cubicBezTo>
                  <a:pt x="-17699" y="3191763"/>
                  <a:pt x="6233" y="3162764"/>
                  <a:pt x="41566" y="3151614"/>
                </a:cubicBezTo>
                <a:cubicBezTo>
                  <a:pt x="88607" y="3140668"/>
                  <a:pt x="83164" y="3117040"/>
                  <a:pt x="77924" y="3081648"/>
                </a:cubicBezTo>
                <a:lnTo>
                  <a:pt x="67479" y="3046684"/>
                </a:lnTo>
                <a:lnTo>
                  <a:pt x="57585" y="3042993"/>
                </a:lnTo>
                <a:cubicBezTo>
                  <a:pt x="22253" y="3031844"/>
                  <a:pt x="-1884" y="2991081"/>
                  <a:pt x="15474" y="2979011"/>
                </a:cubicBezTo>
                <a:cubicBezTo>
                  <a:pt x="44336" y="2954973"/>
                  <a:pt x="32217" y="2931651"/>
                  <a:pt x="31908" y="2914006"/>
                </a:cubicBezTo>
                <a:cubicBezTo>
                  <a:pt x="25438" y="2878819"/>
                  <a:pt x="26286" y="2843504"/>
                  <a:pt x="28597" y="2808163"/>
                </a:cubicBezTo>
                <a:lnTo>
                  <a:pt x="28697" y="2806232"/>
                </a:lnTo>
                <a:lnTo>
                  <a:pt x="28595" y="2804267"/>
                </a:lnTo>
                <a:cubicBezTo>
                  <a:pt x="26284" y="2768926"/>
                  <a:pt x="25437" y="2733611"/>
                  <a:pt x="31907" y="2698423"/>
                </a:cubicBezTo>
                <a:cubicBezTo>
                  <a:pt x="32215" y="2680778"/>
                  <a:pt x="44335" y="2657456"/>
                  <a:pt x="15473" y="2633418"/>
                </a:cubicBezTo>
                <a:cubicBezTo>
                  <a:pt x="-1885" y="2621349"/>
                  <a:pt x="22251" y="2580587"/>
                  <a:pt x="57584" y="2569437"/>
                </a:cubicBezTo>
                <a:lnTo>
                  <a:pt x="67482" y="2565744"/>
                </a:lnTo>
                <a:lnTo>
                  <a:pt x="77926" y="2530782"/>
                </a:lnTo>
                <a:cubicBezTo>
                  <a:pt x="83165" y="2495391"/>
                  <a:pt x="88609" y="2471762"/>
                  <a:pt x="41567" y="2460816"/>
                </a:cubicBezTo>
                <a:cubicBezTo>
                  <a:pt x="6235" y="2449666"/>
                  <a:pt x="-17696" y="2420667"/>
                  <a:pt x="16712" y="2378882"/>
                </a:cubicBezTo>
                <a:cubicBezTo>
                  <a:pt x="28216" y="2366915"/>
                  <a:pt x="22155" y="2355254"/>
                  <a:pt x="21951" y="2343490"/>
                </a:cubicBezTo>
                <a:cubicBezTo>
                  <a:pt x="12708" y="2149500"/>
                  <a:pt x="79677" y="1960061"/>
                  <a:pt x="87998" y="1765764"/>
                </a:cubicBezTo>
                <a:cubicBezTo>
                  <a:pt x="87895" y="1759882"/>
                  <a:pt x="81733" y="1742340"/>
                  <a:pt x="105253" y="1747812"/>
                </a:cubicBezTo>
                <a:cubicBezTo>
                  <a:pt x="115601" y="1753516"/>
                  <a:pt x="123677" y="1754845"/>
                  <a:pt x="130148" y="1753354"/>
                </a:cubicBezTo>
                <a:lnTo>
                  <a:pt x="138502" y="1747121"/>
                </a:lnTo>
                <a:lnTo>
                  <a:pt x="130148" y="1740888"/>
                </a:lnTo>
                <a:cubicBezTo>
                  <a:pt x="123678" y="1739396"/>
                  <a:pt x="115602" y="1740726"/>
                  <a:pt x="105253" y="1746429"/>
                </a:cubicBezTo>
                <a:cubicBezTo>
                  <a:pt x="81733" y="1751902"/>
                  <a:pt x="87895" y="1734359"/>
                  <a:pt x="87998" y="1728477"/>
                </a:cubicBezTo>
                <a:cubicBezTo>
                  <a:pt x="79677" y="1534179"/>
                  <a:pt x="12708" y="1344742"/>
                  <a:pt x="21951" y="1150752"/>
                </a:cubicBezTo>
                <a:cubicBezTo>
                  <a:pt x="22156" y="1138987"/>
                  <a:pt x="28216" y="1127327"/>
                  <a:pt x="16712" y="1115360"/>
                </a:cubicBezTo>
                <a:cubicBezTo>
                  <a:pt x="-17696" y="1073575"/>
                  <a:pt x="6235" y="1044575"/>
                  <a:pt x="41567" y="1033426"/>
                </a:cubicBezTo>
                <a:cubicBezTo>
                  <a:pt x="88609" y="1022479"/>
                  <a:pt x="83165" y="998851"/>
                  <a:pt x="77927" y="963459"/>
                </a:cubicBezTo>
                <a:cubicBezTo>
                  <a:pt x="61389" y="904336"/>
                  <a:pt x="38999" y="845112"/>
                  <a:pt x="34067" y="792076"/>
                </a:cubicBezTo>
                <a:cubicBezTo>
                  <a:pt x="35299" y="721496"/>
                  <a:pt x="18968" y="650609"/>
                  <a:pt x="31909" y="580235"/>
                </a:cubicBezTo>
                <a:cubicBezTo>
                  <a:pt x="32217" y="562590"/>
                  <a:pt x="44337" y="539268"/>
                  <a:pt x="15474" y="515231"/>
                </a:cubicBezTo>
                <a:cubicBezTo>
                  <a:pt x="-1884" y="503161"/>
                  <a:pt x="22253" y="462398"/>
                  <a:pt x="57585" y="451248"/>
                </a:cubicBezTo>
                <a:cubicBezTo>
                  <a:pt x="122396" y="428846"/>
                  <a:pt x="122396" y="428846"/>
                  <a:pt x="135337" y="358471"/>
                </a:cubicBezTo>
                <a:cubicBezTo>
                  <a:pt x="169642" y="406137"/>
                  <a:pt x="203949" y="453803"/>
                  <a:pt x="238152" y="507351"/>
                </a:cubicBezTo>
                <a:cubicBezTo>
                  <a:pt x="257153" y="425315"/>
                  <a:pt x="229318" y="342462"/>
                  <a:pt x="288992" y="278786"/>
                </a:cubicBezTo>
                <a:cubicBezTo>
                  <a:pt x="391293" y="457073"/>
                  <a:pt x="555528" y="442290"/>
                  <a:pt x="731883" y="404184"/>
                </a:cubicBezTo>
                <a:cubicBezTo>
                  <a:pt x="878862" y="371449"/>
                  <a:pt x="925493" y="384030"/>
                  <a:pt x="1041557" y="444890"/>
                </a:cubicBezTo>
                <a:cubicBezTo>
                  <a:pt x="1059428" y="427552"/>
                  <a:pt x="1042584" y="386074"/>
                  <a:pt x="1054293" y="386278"/>
                </a:cubicBezTo>
                <a:cubicBezTo>
                  <a:pt x="1083771" y="375026"/>
                  <a:pt x="1084079" y="357382"/>
                  <a:pt x="1090344" y="333957"/>
                </a:cubicBezTo>
                <a:cubicBezTo>
                  <a:pt x="1096711" y="304651"/>
                  <a:pt x="1103079" y="275346"/>
                  <a:pt x="1109652" y="234276"/>
                </a:cubicBezTo>
                <a:cubicBezTo>
                  <a:pt x="1138309" y="270077"/>
                  <a:pt x="1137590" y="311249"/>
                  <a:pt x="1154641" y="340963"/>
                </a:cubicBezTo>
                <a:cubicBezTo>
                  <a:pt x="1165836" y="370575"/>
                  <a:pt x="1159263" y="411644"/>
                  <a:pt x="1193671" y="453429"/>
                </a:cubicBezTo>
                <a:cubicBezTo>
                  <a:pt x="1194698" y="394613"/>
                  <a:pt x="1201272" y="353543"/>
                  <a:pt x="1196136" y="312271"/>
                </a:cubicBezTo>
                <a:cubicBezTo>
                  <a:pt x="1191000" y="270996"/>
                  <a:pt x="1208768" y="259540"/>
                  <a:pt x="1243793" y="266035"/>
                </a:cubicBezTo>
                <a:cubicBezTo>
                  <a:pt x="1296484" y="266955"/>
                  <a:pt x="1336953" y="297078"/>
                  <a:pt x="1377627" y="315438"/>
                </a:cubicBezTo>
                <a:cubicBezTo>
                  <a:pt x="1441512" y="345970"/>
                  <a:pt x="1499647" y="370518"/>
                  <a:pt x="1553365" y="312622"/>
                </a:cubicBezTo>
                <a:cubicBezTo>
                  <a:pt x="1581200" y="395475"/>
                  <a:pt x="1616430" y="390207"/>
                  <a:pt x="1700035" y="297532"/>
                </a:cubicBezTo>
                <a:cubicBezTo>
                  <a:pt x="1716470" y="362536"/>
                  <a:pt x="1780253" y="398950"/>
                  <a:pt x="1808499" y="458277"/>
                </a:cubicBezTo>
                <a:cubicBezTo>
                  <a:pt x="1836746" y="517604"/>
                  <a:pt x="1818053" y="581995"/>
                  <a:pt x="1822676" y="652677"/>
                </a:cubicBezTo>
                <a:cubicBezTo>
                  <a:pt x="1875674" y="635951"/>
                  <a:pt x="1858932" y="588592"/>
                  <a:pt x="1859445" y="559184"/>
                </a:cubicBezTo>
                <a:cubicBezTo>
                  <a:pt x="1860369" y="506249"/>
                  <a:pt x="1849482" y="458992"/>
                  <a:pt x="1925488" y="466203"/>
                </a:cubicBezTo>
                <a:cubicBezTo>
                  <a:pt x="1948803" y="472493"/>
                  <a:pt x="1960923" y="449171"/>
                  <a:pt x="1978692" y="437714"/>
                </a:cubicBezTo>
                <a:cubicBezTo>
                  <a:pt x="2002316" y="426359"/>
                  <a:pt x="1985778" y="367237"/>
                  <a:pt x="2032409" y="379818"/>
                </a:cubicBezTo>
                <a:cubicBezTo>
                  <a:pt x="2125671" y="404979"/>
                  <a:pt x="2255805" y="330767"/>
                  <a:pt x="2312092" y="461184"/>
                </a:cubicBezTo>
                <a:cubicBezTo>
                  <a:pt x="2436063" y="404514"/>
                  <a:pt x="2367452" y="309182"/>
                  <a:pt x="2363137" y="220855"/>
                </a:cubicBezTo>
                <a:cubicBezTo>
                  <a:pt x="2427230" y="239625"/>
                  <a:pt x="2491526" y="246630"/>
                  <a:pt x="2478277" y="334650"/>
                </a:cubicBezTo>
                <a:cubicBezTo>
                  <a:pt x="2472218" y="346311"/>
                  <a:pt x="2483516" y="370042"/>
                  <a:pt x="2506934" y="370451"/>
                </a:cubicBezTo>
                <a:cubicBezTo>
                  <a:pt x="2524498" y="370757"/>
                  <a:pt x="2536412" y="359198"/>
                  <a:pt x="2542472" y="347537"/>
                </a:cubicBezTo>
                <a:cubicBezTo>
                  <a:pt x="2548634" y="329994"/>
                  <a:pt x="2554694" y="318333"/>
                  <a:pt x="2560856" y="300791"/>
                </a:cubicBezTo>
                <a:cubicBezTo>
                  <a:pt x="2566712" y="300893"/>
                  <a:pt x="2566712" y="300893"/>
                  <a:pt x="2566712" y="300893"/>
                </a:cubicBezTo>
                <a:cubicBezTo>
                  <a:pt x="2572566" y="300996"/>
                  <a:pt x="2572566" y="300996"/>
                  <a:pt x="2572566" y="300996"/>
                </a:cubicBezTo>
                <a:cubicBezTo>
                  <a:pt x="2572052" y="330403"/>
                  <a:pt x="2565581" y="365591"/>
                  <a:pt x="2588486" y="395408"/>
                </a:cubicBezTo>
                <a:cubicBezTo>
                  <a:pt x="2617964" y="384156"/>
                  <a:pt x="2612726" y="348764"/>
                  <a:pt x="2624743" y="331323"/>
                </a:cubicBezTo>
                <a:cubicBezTo>
                  <a:pt x="2630597" y="331425"/>
                  <a:pt x="2642307" y="331630"/>
                  <a:pt x="2648161" y="331732"/>
                </a:cubicBezTo>
                <a:cubicBezTo>
                  <a:pt x="2647750" y="355258"/>
                  <a:pt x="2653194" y="378887"/>
                  <a:pt x="2652784" y="402413"/>
                </a:cubicBezTo>
                <a:cubicBezTo>
                  <a:pt x="2652168" y="437703"/>
                  <a:pt x="2675585" y="438111"/>
                  <a:pt x="2699004" y="438520"/>
                </a:cubicBezTo>
                <a:cubicBezTo>
                  <a:pt x="2728276" y="439031"/>
                  <a:pt x="2716978" y="415300"/>
                  <a:pt x="2717286" y="397656"/>
                </a:cubicBezTo>
                <a:cubicBezTo>
                  <a:pt x="2717594" y="380011"/>
                  <a:pt x="2718004" y="356484"/>
                  <a:pt x="2712561" y="332856"/>
                </a:cubicBezTo>
                <a:cubicBezTo>
                  <a:pt x="2702392" y="244428"/>
                  <a:pt x="2702392" y="244428"/>
                  <a:pt x="2795756" y="263707"/>
                </a:cubicBezTo>
                <a:cubicBezTo>
                  <a:pt x="2918291" y="289380"/>
                  <a:pt x="3034355" y="350240"/>
                  <a:pt x="3162846" y="370133"/>
                </a:cubicBezTo>
                <a:cubicBezTo>
                  <a:pt x="3180307" y="376321"/>
                  <a:pt x="3203622" y="382611"/>
                  <a:pt x="3221288" y="377036"/>
                </a:cubicBezTo>
                <a:cubicBezTo>
                  <a:pt x="3262270" y="377751"/>
                  <a:pt x="3279731" y="383940"/>
                  <a:pt x="3284765" y="431095"/>
                </a:cubicBezTo>
                <a:cubicBezTo>
                  <a:pt x="3283943" y="478148"/>
                  <a:pt x="3324720" y="490627"/>
                  <a:pt x="3365702" y="491342"/>
                </a:cubicBezTo>
                <a:cubicBezTo>
                  <a:pt x="3373198" y="397338"/>
                  <a:pt x="3351423" y="302824"/>
                  <a:pt x="3359023" y="202938"/>
                </a:cubicBezTo>
                <a:cubicBezTo>
                  <a:pt x="3387371" y="256384"/>
                  <a:pt x="3392302" y="309420"/>
                  <a:pt x="3420651" y="362866"/>
                </a:cubicBezTo>
                <a:cubicBezTo>
                  <a:pt x="3443350" y="404446"/>
                  <a:pt x="3461017" y="398871"/>
                  <a:pt x="3479299" y="358006"/>
                </a:cubicBezTo>
                <a:cubicBezTo>
                  <a:pt x="3491419" y="334684"/>
                  <a:pt x="3509495" y="305583"/>
                  <a:pt x="3515863" y="276277"/>
                </a:cubicBezTo>
                <a:cubicBezTo>
                  <a:pt x="3547291" y="153274"/>
                  <a:pt x="3559103" y="147597"/>
                  <a:pt x="3663253" y="220016"/>
                </a:cubicBezTo>
                <a:cubicBezTo>
                  <a:pt x="3699304" y="167694"/>
                  <a:pt x="3705261" y="161915"/>
                  <a:pt x="3712964" y="56148"/>
                </a:cubicBezTo>
                <a:cubicBezTo>
                  <a:pt x="3759799" y="56965"/>
                  <a:pt x="3782397" y="104427"/>
                  <a:pt x="3823276" y="111024"/>
                </a:cubicBezTo>
                <a:cubicBezTo>
                  <a:pt x="3793387" y="145802"/>
                  <a:pt x="3769250" y="186565"/>
                  <a:pt x="3786096" y="228043"/>
                </a:cubicBezTo>
                <a:cubicBezTo>
                  <a:pt x="3820298" y="281591"/>
                  <a:pt x="3872476" y="311919"/>
                  <a:pt x="3937183" y="295398"/>
                </a:cubicBezTo>
                <a:cubicBezTo>
                  <a:pt x="3914792" y="236173"/>
                  <a:pt x="3974159" y="190142"/>
                  <a:pt x="3975083" y="137207"/>
                </a:cubicBezTo>
                <a:cubicBezTo>
                  <a:pt x="3975391" y="119563"/>
                  <a:pt x="3998706" y="125852"/>
                  <a:pt x="3998397" y="143498"/>
                </a:cubicBezTo>
                <a:cubicBezTo>
                  <a:pt x="4003328" y="196534"/>
                  <a:pt x="4014217" y="243791"/>
                  <a:pt x="3989874" y="296318"/>
                </a:cubicBezTo>
                <a:cubicBezTo>
                  <a:pt x="3977549" y="331403"/>
                  <a:pt x="4011547" y="396714"/>
                  <a:pt x="4052528" y="397429"/>
                </a:cubicBezTo>
                <a:cubicBezTo>
                  <a:pt x="4117134" y="386790"/>
                  <a:pt x="4065059" y="350581"/>
                  <a:pt x="4065674" y="315291"/>
                </a:cubicBezTo>
                <a:cubicBezTo>
                  <a:pt x="4153493" y="316824"/>
                  <a:pt x="4234841" y="353544"/>
                  <a:pt x="4310333" y="390163"/>
                </a:cubicBezTo>
                <a:cubicBezTo>
                  <a:pt x="4328718" y="343416"/>
                  <a:pt x="4358812" y="296874"/>
                  <a:pt x="4417254" y="303777"/>
                </a:cubicBezTo>
                <a:cubicBezTo>
                  <a:pt x="4446528" y="304288"/>
                  <a:pt x="4474979" y="351852"/>
                  <a:pt x="4516166" y="340804"/>
                </a:cubicBezTo>
                <a:cubicBezTo>
                  <a:pt x="4521404" y="376196"/>
                  <a:pt x="4526642" y="411588"/>
                  <a:pt x="4531778" y="452862"/>
                </a:cubicBezTo>
                <a:cubicBezTo>
                  <a:pt x="4561255" y="441610"/>
                  <a:pt x="4550061" y="411996"/>
                  <a:pt x="4568035" y="388777"/>
                </a:cubicBezTo>
                <a:cubicBezTo>
                  <a:pt x="4567521" y="418185"/>
                  <a:pt x="4567111" y="441712"/>
                  <a:pt x="4566700" y="465238"/>
                </a:cubicBezTo>
                <a:cubicBezTo>
                  <a:pt x="4596486" y="436340"/>
                  <a:pt x="4626273" y="407444"/>
                  <a:pt x="4655956" y="384429"/>
                </a:cubicBezTo>
                <a:cubicBezTo>
                  <a:pt x="4679681" y="367192"/>
                  <a:pt x="4703304" y="355837"/>
                  <a:pt x="4726106" y="391536"/>
                </a:cubicBezTo>
                <a:cubicBezTo>
                  <a:pt x="4754763" y="427336"/>
                  <a:pt x="4790096" y="416186"/>
                  <a:pt x="4819779" y="393171"/>
                </a:cubicBezTo>
                <a:cubicBezTo>
                  <a:pt x="4843506" y="375936"/>
                  <a:pt x="4867231" y="358699"/>
                  <a:pt x="4891060" y="335581"/>
                </a:cubicBezTo>
                <a:cubicBezTo>
                  <a:pt x="4956385" y="283771"/>
                  <a:pt x="4956385" y="283771"/>
                  <a:pt x="5008049" y="343507"/>
                </a:cubicBezTo>
                <a:cubicBezTo>
                  <a:pt x="5025201" y="367340"/>
                  <a:pt x="5036397" y="396952"/>
                  <a:pt x="5065463" y="409226"/>
                </a:cubicBezTo>
                <a:cubicBezTo>
                  <a:pt x="5083233" y="397769"/>
                  <a:pt x="5071935" y="374039"/>
                  <a:pt x="5078097" y="356497"/>
                </a:cubicBezTo>
                <a:cubicBezTo>
                  <a:pt x="5084670" y="315427"/>
                  <a:pt x="5068134" y="256304"/>
                  <a:pt x="5144139" y="263515"/>
                </a:cubicBezTo>
                <a:cubicBezTo>
                  <a:pt x="5155849" y="263719"/>
                  <a:pt x="5173823" y="240500"/>
                  <a:pt x="5185840" y="223059"/>
                </a:cubicBezTo>
                <a:cubicBezTo>
                  <a:pt x="5215831" y="182398"/>
                  <a:pt x="5245823" y="141738"/>
                  <a:pt x="5275916" y="95196"/>
                </a:cubicBezTo>
                <a:cubicBezTo>
                  <a:pt x="5310428" y="131099"/>
                  <a:pt x="5309709" y="172270"/>
                  <a:pt x="5308990" y="213442"/>
                </a:cubicBezTo>
                <a:cubicBezTo>
                  <a:pt x="5308169" y="260494"/>
                  <a:pt x="5307450" y="301666"/>
                  <a:pt x="5312586" y="342939"/>
                </a:cubicBezTo>
                <a:cubicBezTo>
                  <a:pt x="5360655" y="273177"/>
                  <a:pt x="5332818" y="190324"/>
                  <a:pt x="5351615" y="120051"/>
                </a:cubicBezTo>
                <a:cubicBezTo>
                  <a:pt x="5375033" y="120460"/>
                  <a:pt x="5392288" y="138411"/>
                  <a:pt x="5386125" y="155954"/>
                </a:cubicBezTo>
                <a:cubicBezTo>
                  <a:pt x="5372774" y="249855"/>
                  <a:pt x="5388901" y="332504"/>
                  <a:pt x="5452069" y="404208"/>
                </a:cubicBezTo>
                <a:cubicBezTo>
                  <a:pt x="5457820" y="410192"/>
                  <a:pt x="5457718" y="416073"/>
                  <a:pt x="5457614" y="421955"/>
                </a:cubicBezTo>
                <a:cubicBezTo>
                  <a:pt x="5456382" y="492534"/>
                  <a:pt x="5508355" y="534625"/>
                  <a:pt x="5548310" y="594156"/>
                </a:cubicBezTo>
                <a:cubicBezTo>
                  <a:pt x="5560737" y="553190"/>
                  <a:pt x="5555500" y="517798"/>
                  <a:pt x="5556115" y="482508"/>
                </a:cubicBezTo>
                <a:cubicBezTo>
                  <a:pt x="5585182" y="494782"/>
                  <a:pt x="5584669" y="524190"/>
                  <a:pt x="5607779" y="542244"/>
                </a:cubicBezTo>
                <a:cubicBezTo>
                  <a:pt x="5638797" y="442767"/>
                  <a:pt x="5681319" y="355259"/>
                  <a:pt x="5747258" y="268159"/>
                </a:cubicBezTo>
                <a:cubicBezTo>
                  <a:pt x="5746437" y="315212"/>
                  <a:pt x="5745718" y="356383"/>
                  <a:pt x="5744897" y="403436"/>
                </a:cubicBezTo>
                <a:cubicBezTo>
                  <a:pt x="5792862" y="339556"/>
                  <a:pt x="5809708" y="381034"/>
                  <a:pt x="5832510" y="416732"/>
                </a:cubicBezTo>
                <a:cubicBezTo>
                  <a:pt x="5843910" y="434581"/>
                  <a:pt x="5843501" y="458107"/>
                  <a:pt x="5854901" y="475957"/>
                </a:cubicBezTo>
                <a:cubicBezTo>
                  <a:pt x="5860551" y="487822"/>
                  <a:pt x="5865994" y="511451"/>
                  <a:pt x="5889413" y="511860"/>
                </a:cubicBezTo>
                <a:cubicBezTo>
                  <a:pt x="5907079" y="506284"/>
                  <a:pt x="5919096" y="488844"/>
                  <a:pt x="5925258" y="471301"/>
                </a:cubicBezTo>
                <a:cubicBezTo>
                  <a:pt x="5937583" y="436216"/>
                  <a:pt x="5950011" y="395249"/>
                  <a:pt x="5944875" y="353976"/>
                </a:cubicBezTo>
                <a:cubicBezTo>
                  <a:pt x="5945491" y="318686"/>
                  <a:pt x="5980721" y="313418"/>
                  <a:pt x="5992225" y="325386"/>
                </a:cubicBezTo>
                <a:cubicBezTo>
                  <a:pt x="6032282" y="379035"/>
                  <a:pt x="6045017" y="320423"/>
                  <a:pt x="6051180" y="302881"/>
                </a:cubicBezTo>
                <a:cubicBezTo>
                  <a:pt x="6063300" y="279558"/>
                  <a:pt x="6081274" y="256338"/>
                  <a:pt x="6105001" y="239103"/>
                </a:cubicBezTo>
                <a:cubicBezTo>
                  <a:pt x="6116915" y="227544"/>
                  <a:pt x="6134581" y="221969"/>
                  <a:pt x="6152145" y="222275"/>
                </a:cubicBezTo>
                <a:cubicBezTo>
                  <a:pt x="6216338" y="235163"/>
                  <a:pt x="6228253" y="223603"/>
                  <a:pt x="6223528" y="158804"/>
                </a:cubicBezTo>
                <a:cubicBezTo>
                  <a:pt x="6218290" y="123412"/>
                  <a:pt x="6213051" y="88020"/>
                  <a:pt x="6207813" y="52629"/>
                </a:cubicBezTo>
                <a:cubicBezTo>
                  <a:pt x="6208121" y="34983"/>
                  <a:pt x="6196720" y="17135"/>
                  <a:pt x="6226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7133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9A663179-03F3-4CAD-BFA5-2FB426A8335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74923" y="207829"/>
            <a:ext cx="11235156" cy="5333466"/>
          </a:xfrm>
          <a:custGeom>
            <a:avLst/>
            <a:gdLst>
              <a:gd name="connsiteX0" fmla="*/ 8425507 w 11235156"/>
              <a:gd name="connsiteY0" fmla="*/ 142 h 5333466"/>
              <a:gd name="connsiteX1" fmla="*/ 8435746 w 11235156"/>
              <a:gd name="connsiteY1" fmla="*/ 4441 h 5333466"/>
              <a:gd name="connsiteX2" fmla="*/ 8568476 w 11235156"/>
              <a:gd name="connsiteY2" fmla="*/ 24314 h 5333466"/>
              <a:gd name="connsiteX3" fmla="*/ 8706011 w 11235156"/>
              <a:gd name="connsiteY3" fmla="*/ 14135 h 5333466"/>
              <a:gd name="connsiteX4" fmla="*/ 8940296 w 11235156"/>
              <a:gd name="connsiteY4" fmla="*/ 21827 h 5333466"/>
              <a:gd name="connsiteX5" fmla="*/ 9035969 w 11235156"/>
              <a:gd name="connsiteY5" fmla="*/ 48250 h 5333466"/>
              <a:gd name="connsiteX6" fmla="*/ 9059016 w 11235156"/>
              <a:gd name="connsiteY6" fmla="*/ 47592 h 5333466"/>
              <a:gd name="connsiteX7" fmla="*/ 9112902 w 11235156"/>
              <a:gd name="connsiteY7" fmla="*/ 41130 h 5333466"/>
              <a:gd name="connsiteX8" fmla="*/ 9192076 w 11235156"/>
              <a:gd name="connsiteY8" fmla="*/ 52688 h 5333466"/>
              <a:gd name="connsiteX9" fmla="*/ 9314443 w 11235156"/>
              <a:gd name="connsiteY9" fmla="*/ 73803 h 5333466"/>
              <a:gd name="connsiteX10" fmla="*/ 9386403 w 11235156"/>
              <a:gd name="connsiteY10" fmla="*/ 77806 h 5333466"/>
              <a:gd name="connsiteX11" fmla="*/ 9488456 w 11235156"/>
              <a:gd name="connsiteY11" fmla="*/ 69776 h 5333466"/>
              <a:gd name="connsiteX12" fmla="*/ 9545909 w 11235156"/>
              <a:gd name="connsiteY12" fmla="*/ 75519 h 5333466"/>
              <a:gd name="connsiteX13" fmla="*/ 9561661 w 11235156"/>
              <a:gd name="connsiteY13" fmla="*/ 84156 h 5333466"/>
              <a:gd name="connsiteX14" fmla="*/ 9563404 w 11235156"/>
              <a:gd name="connsiteY14" fmla="*/ 98685 h 5333466"/>
              <a:gd name="connsiteX15" fmla="*/ 9583550 w 11235156"/>
              <a:gd name="connsiteY15" fmla="*/ 108901 h 5333466"/>
              <a:gd name="connsiteX16" fmla="*/ 9644812 w 11235156"/>
              <a:gd name="connsiteY16" fmla="*/ 76289 h 5333466"/>
              <a:gd name="connsiteX17" fmla="*/ 9667859 w 11235156"/>
              <a:gd name="connsiteY17" fmla="*/ 75630 h 5333466"/>
              <a:gd name="connsiteX18" fmla="*/ 9668276 w 11235156"/>
              <a:gd name="connsiteY18" fmla="*/ 96634 h 5333466"/>
              <a:gd name="connsiteX19" fmla="*/ 9683947 w 11235156"/>
              <a:gd name="connsiteY19" fmla="*/ 122125 h 5333466"/>
              <a:gd name="connsiteX20" fmla="*/ 9703347 w 11235156"/>
              <a:gd name="connsiteY20" fmla="*/ 126114 h 5333466"/>
              <a:gd name="connsiteX21" fmla="*/ 9713878 w 11235156"/>
              <a:gd name="connsiteY21" fmla="*/ 143801 h 5333466"/>
              <a:gd name="connsiteX22" fmla="*/ 9713548 w 11235156"/>
              <a:gd name="connsiteY22" fmla="*/ 158577 h 5333466"/>
              <a:gd name="connsiteX23" fmla="*/ 9730377 w 11235156"/>
              <a:gd name="connsiteY23" fmla="*/ 158665 h 5333466"/>
              <a:gd name="connsiteX24" fmla="*/ 9782191 w 11235156"/>
              <a:gd name="connsiteY24" fmla="*/ 152451 h 5333466"/>
              <a:gd name="connsiteX25" fmla="*/ 9932323 w 11235156"/>
              <a:gd name="connsiteY25" fmla="*/ 107075 h 5333466"/>
              <a:gd name="connsiteX26" fmla="*/ 9953130 w 11235156"/>
              <a:gd name="connsiteY26" fmla="*/ 87735 h 5333466"/>
              <a:gd name="connsiteX27" fmla="*/ 9950397 w 11235156"/>
              <a:gd name="connsiteY27" fmla="*/ 117539 h 5333466"/>
              <a:gd name="connsiteX28" fmla="*/ 9977676 w 11235156"/>
              <a:gd name="connsiteY28" fmla="*/ 152165 h 5333466"/>
              <a:gd name="connsiteX29" fmla="*/ 10169433 w 11235156"/>
              <a:gd name="connsiteY29" fmla="*/ 173380 h 5333466"/>
              <a:gd name="connsiteX30" fmla="*/ 10239072 w 11235156"/>
              <a:gd name="connsiteY30" fmla="*/ 175554 h 5333466"/>
              <a:gd name="connsiteX31" fmla="*/ 10261459 w 11235156"/>
              <a:gd name="connsiteY31" fmla="*/ 204451 h 5333466"/>
              <a:gd name="connsiteX32" fmla="*/ 10299679 w 11235156"/>
              <a:gd name="connsiteY32" fmla="*/ 225132 h 5333466"/>
              <a:gd name="connsiteX33" fmla="*/ 10343452 w 11235156"/>
              <a:gd name="connsiteY33" fmla="*/ 221988 h 5333466"/>
              <a:gd name="connsiteX34" fmla="*/ 10370395 w 11235156"/>
              <a:gd name="connsiteY34" fmla="*/ 218757 h 5333466"/>
              <a:gd name="connsiteX35" fmla="*/ 10404882 w 11235156"/>
              <a:gd name="connsiteY35" fmla="*/ 208304 h 5333466"/>
              <a:gd name="connsiteX36" fmla="*/ 10432820 w 11235156"/>
              <a:gd name="connsiteY36" fmla="*/ 213375 h 5333466"/>
              <a:gd name="connsiteX37" fmla="*/ 10453465 w 11235156"/>
              <a:gd name="connsiteY37" fmla="*/ 227742 h 5333466"/>
              <a:gd name="connsiteX38" fmla="*/ 10485798 w 11235156"/>
              <a:gd name="connsiteY38" fmla="*/ 234392 h 5333466"/>
              <a:gd name="connsiteX39" fmla="*/ 10522438 w 11235156"/>
              <a:gd name="connsiteY39" fmla="*/ 206837 h 5333466"/>
              <a:gd name="connsiteX40" fmla="*/ 10525008 w 11235156"/>
              <a:gd name="connsiteY40" fmla="*/ 210740 h 5333466"/>
              <a:gd name="connsiteX41" fmla="*/ 10529657 w 11235156"/>
              <a:gd name="connsiteY41" fmla="*/ 267028 h 5333466"/>
              <a:gd name="connsiteX42" fmla="*/ 10537119 w 11235156"/>
              <a:gd name="connsiteY42" fmla="*/ 276660 h 5333466"/>
              <a:gd name="connsiteX43" fmla="*/ 10616791 w 11235156"/>
              <a:gd name="connsiteY43" fmla="*/ 292370 h 5333466"/>
              <a:gd name="connsiteX44" fmla="*/ 10651943 w 11235156"/>
              <a:gd name="connsiteY44" fmla="*/ 304998 h 5333466"/>
              <a:gd name="connsiteX45" fmla="*/ 10655677 w 11235156"/>
              <a:gd name="connsiteY45" fmla="*/ 336130 h 5333466"/>
              <a:gd name="connsiteX46" fmla="*/ 10604031 w 11235156"/>
              <a:gd name="connsiteY46" fmla="*/ 361274 h 5333466"/>
              <a:gd name="connsiteX47" fmla="*/ 10549230 w 11235156"/>
              <a:gd name="connsiteY47" fmla="*/ 342581 h 5333466"/>
              <a:gd name="connsiteX48" fmla="*/ 10498823 w 11235156"/>
              <a:gd name="connsiteY48" fmla="*/ 325468 h 5333466"/>
              <a:gd name="connsiteX49" fmla="*/ 10446263 w 11235156"/>
              <a:gd name="connsiteY49" fmla="*/ 325455 h 5333466"/>
              <a:gd name="connsiteX50" fmla="*/ 10395943 w 11235156"/>
              <a:gd name="connsiteY50" fmla="*/ 344122 h 5333466"/>
              <a:gd name="connsiteX51" fmla="*/ 10284436 w 11235156"/>
              <a:gd name="connsiteY51" fmla="*/ 325915 h 5333466"/>
              <a:gd name="connsiteX52" fmla="*/ 10196561 w 11235156"/>
              <a:gd name="connsiteY52" fmla="*/ 346981 h 5333466"/>
              <a:gd name="connsiteX53" fmla="*/ 10160830 w 11235156"/>
              <a:gd name="connsiteY53" fmla="*/ 347056 h 5333466"/>
              <a:gd name="connsiteX54" fmla="*/ 9949424 w 11235156"/>
              <a:gd name="connsiteY54" fmla="*/ 319776 h 5333466"/>
              <a:gd name="connsiteX55" fmla="*/ 9916014 w 11235156"/>
              <a:gd name="connsiteY55" fmla="*/ 321677 h 5333466"/>
              <a:gd name="connsiteX56" fmla="*/ 9892469 w 11235156"/>
              <a:gd name="connsiteY56" fmla="*/ 318184 h 5333466"/>
              <a:gd name="connsiteX57" fmla="*/ 9895457 w 11235156"/>
              <a:gd name="connsiteY57" fmla="*/ 343091 h 5333466"/>
              <a:gd name="connsiteX58" fmla="*/ 9885013 w 11235156"/>
              <a:gd name="connsiteY58" fmla="*/ 361187 h 5333466"/>
              <a:gd name="connsiteX59" fmla="*/ 9846960 w 11235156"/>
              <a:gd name="connsiteY59" fmla="*/ 359435 h 5333466"/>
              <a:gd name="connsiteX60" fmla="*/ 9766710 w 11235156"/>
              <a:gd name="connsiteY60" fmla="*/ 356427 h 5333466"/>
              <a:gd name="connsiteX61" fmla="*/ 9757424 w 11235156"/>
              <a:gd name="connsiteY61" fmla="*/ 349119 h 5333466"/>
              <a:gd name="connsiteX62" fmla="*/ 9717380 w 11235156"/>
              <a:gd name="connsiteY62" fmla="*/ 330763 h 5333466"/>
              <a:gd name="connsiteX63" fmla="*/ 9529438 w 11235156"/>
              <a:gd name="connsiteY63" fmla="*/ 323827 h 5333466"/>
              <a:gd name="connsiteX64" fmla="*/ 9512857 w 11235156"/>
              <a:gd name="connsiteY64" fmla="*/ 325816 h 5333466"/>
              <a:gd name="connsiteX65" fmla="*/ 9469415 w 11235156"/>
              <a:gd name="connsiteY65" fmla="*/ 314182 h 5333466"/>
              <a:gd name="connsiteX66" fmla="*/ 9427217 w 11235156"/>
              <a:gd name="connsiteY66" fmla="*/ 312927 h 5333466"/>
              <a:gd name="connsiteX67" fmla="*/ 9406909 w 11235156"/>
              <a:gd name="connsiteY67" fmla="*/ 336417 h 5333466"/>
              <a:gd name="connsiteX68" fmla="*/ 9372833 w 11235156"/>
              <a:gd name="connsiteY68" fmla="*/ 315239 h 5333466"/>
              <a:gd name="connsiteX69" fmla="*/ 9324915 w 11235156"/>
              <a:gd name="connsiteY69" fmla="*/ 318881 h 5333466"/>
              <a:gd name="connsiteX70" fmla="*/ 9260672 w 11235156"/>
              <a:gd name="connsiteY70" fmla="*/ 379222 h 5333466"/>
              <a:gd name="connsiteX71" fmla="*/ 9258848 w 11235156"/>
              <a:gd name="connsiteY71" fmla="*/ 381546 h 5333466"/>
              <a:gd name="connsiteX72" fmla="*/ 9226104 w 11235156"/>
              <a:gd name="connsiteY72" fmla="*/ 406526 h 5333466"/>
              <a:gd name="connsiteX73" fmla="*/ 8944979 w 11235156"/>
              <a:gd name="connsiteY73" fmla="*/ 393924 h 5333466"/>
              <a:gd name="connsiteX74" fmla="*/ 8766323 w 11235156"/>
              <a:gd name="connsiteY74" fmla="*/ 394297 h 5333466"/>
              <a:gd name="connsiteX75" fmla="*/ 8555415 w 11235156"/>
              <a:gd name="connsiteY75" fmla="*/ 371168 h 5333466"/>
              <a:gd name="connsiteX76" fmla="*/ 8401797 w 11235156"/>
              <a:gd name="connsiteY76" fmla="*/ 387487 h 5333466"/>
              <a:gd name="connsiteX77" fmla="*/ 8340946 w 11235156"/>
              <a:gd name="connsiteY77" fmla="*/ 388469 h 5333466"/>
              <a:gd name="connsiteX78" fmla="*/ 8209461 w 11235156"/>
              <a:gd name="connsiteY78" fmla="*/ 378973 h 5333466"/>
              <a:gd name="connsiteX79" fmla="*/ 8088257 w 11235156"/>
              <a:gd name="connsiteY79" fmla="*/ 385088 h 5333466"/>
              <a:gd name="connsiteX80" fmla="*/ 7903633 w 11235156"/>
              <a:gd name="connsiteY80" fmla="*/ 388283 h 5333466"/>
              <a:gd name="connsiteX81" fmla="*/ 7788647 w 11235156"/>
              <a:gd name="connsiteY81" fmla="*/ 393652 h 5333466"/>
              <a:gd name="connsiteX82" fmla="*/ 7539524 w 11235156"/>
              <a:gd name="connsiteY82" fmla="*/ 402476 h 5333466"/>
              <a:gd name="connsiteX83" fmla="*/ 7292144 w 11235156"/>
              <a:gd name="connsiteY83" fmla="*/ 425829 h 5333466"/>
              <a:gd name="connsiteX84" fmla="*/ 7123023 w 11235156"/>
              <a:gd name="connsiteY84" fmla="*/ 435586 h 5333466"/>
              <a:gd name="connsiteX85" fmla="*/ 6859809 w 11235156"/>
              <a:gd name="connsiteY85" fmla="*/ 467155 h 5333466"/>
              <a:gd name="connsiteX86" fmla="*/ 6726169 w 11235156"/>
              <a:gd name="connsiteY86" fmla="*/ 474761 h 5333466"/>
              <a:gd name="connsiteX87" fmla="*/ 6569652 w 11235156"/>
              <a:gd name="connsiteY87" fmla="*/ 501955 h 5333466"/>
              <a:gd name="connsiteX88" fmla="*/ 6472242 w 11235156"/>
              <a:gd name="connsiteY88" fmla="*/ 513638 h 5333466"/>
              <a:gd name="connsiteX89" fmla="*/ 6368116 w 11235156"/>
              <a:gd name="connsiteY89" fmla="*/ 521914 h 5333466"/>
              <a:gd name="connsiteX90" fmla="*/ 6241610 w 11235156"/>
              <a:gd name="connsiteY90" fmla="*/ 553931 h 5333466"/>
              <a:gd name="connsiteX91" fmla="*/ 6066688 w 11235156"/>
              <a:gd name="connsiteY91" fmla="*/ 585437 h 5333466"/>
              <a:gd name="connsiteX92" fmla="*/ 5832657 w 11235156"/>
              <a:gd name="connsiteY92" fmla="*/ 632454 h 5333466"/>
              <a:gd name="connsiteX93" fmla="*/ 5695041 w 11235156"/>
              <a:gd name="connsiteY93" fmla="*/ 659486 h 5333466"/>
              <a:gd name="connsiteX94" fmla="*/ 5479994 w 11235156"/>
              <a:gd name="connsiteY94" fmla="*/ 689488 h 5333466"/>
              <a:gd name="connsiteX95" fmla="*/ 5466979 w 11235156"/>
              <a:gd name="connsiteY95" fmla="*/ 703682 h 5333466"/>
              <a:gd name="connsiteX96" fmla="*/ 5490444 w 11235156"/>
              <a:gd name="connsiteY96" fmla="*/ 724028 h 5333466"/>
              <a:gd name="connsiteX97" fmla="*/ 5533718 w 11235156"/>
              <a:gd name="connsiteY97" fmla="*/ 716731 h 5333466"/>
              <a:gd name="connsiteX98" fmla="*/ 6465451 w 11235156"/>
              <a:gd name="connsiteY98" fmla="*/ 579719 h 5333466"/>
              <a:gd name="connsiteX99" fmla="*/ 7324731 w 11235156"/>
              <a:gd name="connsiteY99" fmla="*/ 487189 h 5333466"/>
              <a:gd name="connsiteX100" fmla="*/ 7878437 w 11235156"/>
              <a:gd name="connsiteY100" fmla="*/ 458677 h 5333466"/>
              <a:gd name="connsiteX101" fmla="*/ 8363420 w 11235156"/>
              <a:gd name="connsiteY101" fmla="*/ 453146 h 5333466"/>
              <a:gd name="connsiteX102" fmla="*/ 8960574 w 11235156"/>
              <a:gd name="connsiteY102" fmla="*/ 488902 h 5333466"/>
              <a:gd name="connsiteX103" fmla="*/ 9150589 w 11235156"/>
              <a:gd name="connsiteY103" fmla="*/ 495589 h 5333466"/>
              <a:gd name="connsiteX104" fmla="*/ 9351383 w 11235156"/>
              <a:gd name="connsiteY104" fmla="*/ 522036 h 5333466"/>
              <a:gd name="connsiteX105" fmla="*/ 9433457 w 11235156"/>
              <a:gd name="connsiteY105" fmla="*/ 522720 h 5333466"/>
              <a:gd name="connsiteX106" fmla="*/ 9491489 w 11235156"/>
              <a:gd name="connsiteY106" fmla="*/ 515760 h 5333466"/>
              <a:gd name="connsiteX107" fmla="*/ 9588070 w 11235156"/>
              <a:gd name="connsiteY107" fmla="*/ 514704 h 5333466"/>
              <a:gd name="connsiteX108" fmla="*/ 9659452 w 11235156"/>
              <a:gd name="connsiteY108" fmla="*/ 531408 h 5333466"/>
              <a:gd name="connsiteX109" fmla="*/ 9685069 w 11235156"/>
              <a:gd name="connsiteY109" fmla="*/ 534652 h 5333466"/>
              <a:gd name="connsiteX110" fmla="*/ 9732489 w 11235156"/>
              <a:gd name="connsiteY110" fmla="*/ 526859 h 5333466"/>
              <a:gd name="connsiteX111" fmla="*/ 9892909 w 11235156"/>
              <a:gd name="connsiteY111" fmla="*/ 549727 h 5333466"/>
              <a:gd name="connsiteX112" fmla="*/ 9942899 w 11235156"/>
              <a:gd name="connsiteY112" fmla="*/ 545838 h 5333466"/>
              <a:gd name="connsiteX113" fmla="*/ 10013534 w 11235156"/>
              <a:gd name="connsiteY113" fmla="*/ 556314 h 5333466"/>
              <a:gd name="connsiteX114" fmla="*/ 10047111 w 11235156"/>
              <a:gd name="connsiteY114" fmla="*/ 573341 h 5333466"/>
              <a:gd name="connsiteX115" fmla="*/ 10173126 w 11235156"/>
              <a:gd name="connsiteY115" fmla="*/ 589809 h 5333466"/>
              <a:gd name="connsiteX116" fmla="*/ 10282890 w 11235156"/>
              <a:gd name="connsiteY116" fmla="*/ 593488 h 5333466"/>
              <a:gd name="connsiteX117" fmla="*/ 10313399 w 11235156"/>
              <a:gd name="connsiteY117" fmla="*/ 602461 h 5333466"/>
              <a:gd name="connsiteX118" fmla="*/ 10351371 w 11235156"/>
              <a:gd name="connsiteY118" fmla="*/ 621066 h 5333466"/>
              <a:gd name="connsiteX119" fmla="*/ 10444224 w 11235156"/>
              <a:gd name="connsiteY119" fmla="*/ 641511 h 5333466"/>
              <a:gd name="connsiteX120" fmla="*/ 10580851 w 11235156"/>
              <a:gd name="connsiteY120" fmla="*/ 658812 h 5333466"/>
              <a:gd name="connsiteX121" fmla="*/ 10607961 w 11235156"/>
              <a:gd name="connsiteY121" fmla="*/ 674508 h 5333466"/>
              <a:gd name="connsiteX122" fmla="*/ 10612026 w 11235156"/>
              <a:gd name="connsiteY122" fmla="*/ 690865 h 5333466"/>
              <a:gd name="connsiteX123" fmla="*/ 10733321 w 11235156"/>
              <a:gd name="connsiteY123" fmla="*/ 773166 h 5333466"/>
              <a:gd name="connsiteX124" fmla="*/ 10741530 w 11235156"/>
              <a:gd name="connsiteY124" fmla="*/ 789025 h 5333466"/>
              <a:gd name="connsiteX125" fmla="*/ 10732661 w 11235156"/>
              <a:gd name="connsiteY125" fmla="*/ 802721 h 5333466"/>
              <a:gd name="connsiteX126" fmla="*/ 10727607 w 11235156"/>
              <a:gd name="connsiteY126" fmla="*/ 830697 h 5333466"/>
              <a:gd name="connsiteX127" fmla="*/ 10754799 w 11235156"/>
              <a:gd name="connsiteY127" fmla="*/ 829542 h 5333466"/>
              <a:gd name="connsiteX128" fmla="*/ 10814903 w 11235156"/>
              <a:gd name="connsiteY128" fmla="*/ 822333 h 5333466"/>
              <a:gd name="connsiteX129" fmla="*/ 10859504 w 11235156"/>
              <a:gd name="connsiteY129" fmla="*/ 808562 h 5333466"/>
              <a:gd name="connsiteX130" fmla="*/ 10872767 w 11235156"/>
              <a:gd name="connsiteY130" fmla="*/ 796445 h 5333466"/>
              <a:gd name="connsiteX131" fmla="*/ 10893492 w 11235156"/>
              <a:gd name="connsiteY131" fmla="*/ 793959 h 5333466"/>
              <a:gd name="connsiteX132" fmla="*/ 10895982 w 11235156"/>
              <a:gd name="connsiteY132" fmla="*/ 814714 h 5333466"/>
              <a:gd name="connsiteX133" fmla="*/ 10882139 w 11235156"/>
              <a:gd name="connsiteY133" fmla="*/ 839534 h 5333466"/>
              <a:gd name="connsiteX134" fmla="*/ 10877166 w 11235156"/>
              <a:gd name="connsiteY134" fmla="*/ 850658 h 5333466"/>
              <a:gd name="connsiteX135" fmla="*/ 10889851 w 11235156"/>
              <a:gd name="connsiteY135" fmla="*/ 851241 h 5333466"/>
              <a:gd name="connsiteX136" fmla="*/ 10903861 w 11235156"/>
              <a:gd name="connsiteY136" fmla="*/ 845350 h 5333466"/>
              <a:gd name="connsiteX137" fmla="*/ 10916296 w 11235156"/>
              <a:gd name="connsiteY137" fmla="*/ 843859 h 5333466"/>
              <a:gd name="connsiteX138" fmla="*/ 11000859 w 11235156"/>
              <a:gd name="connsiteY138" fmla="*/ 865298 h 5333466"/>
              <a:gd name="connsiteX139" fmla="*/ 11044383 w 11235156"/>
              <a:gd name="connsiteY139" fmla="*/ 860078 h 5333466"/>
              <a:gd name="connsiteX140" fmla="*/ 11070498 w 11235156"/>
              <a:gd name="connsiteY140" fmla="*/ 867473 h 5333466"/>
              <a:gd name="connsiteX141" fmla="*/ 11058480 w 11235156"/>
              <a:gd name="connsiteY141" fmla="*/ 889969 h 5333466"/>
              <a:gd name="connsiteX142" fmla="*/ 11047289 w 11235156"/>
              <a:gd name="connsiteY142" fmla="*/ 901838 h 5333466"/>
              <a:gd name="connsiteX143" fmla="*/ 11038918 w 11235156"/>
              <a:gd name="connsiteY143" fmla="*/ 919685 h 5333466"/>
              <a:gd name="connsiteX144" fmla="*/ 11060390 w 11235156"/>
              <a:gd name="connsiteY144" fmla="*/ 923426 h 5333466"/>
              <a:gd name="connsiteX145" fmla="*/ 11113697 w 11235156"/>
              <a:gd name="connsiteY145" fmla="*/ 929665 h 5333466"/>
              <a:gd name="connsiteX146" fmla="*/ 11190793 w 11235156"/>
              <a:gd name="connsiteY146" fmla="*/ 888837 h 5333466"/>
              <a:gd name="connsiteX147" fmla="*/ 11221215 w 11235156"/>
              <a:gd name="connsiteY147" fmla="*/ 862029 h 5333466"/>
              <a:gd name="connsiteX148" fmla="*/ 11235156 w 11235156"/>
              <a:gd name="connsiteY148" fmla="*/ 978261 h 5333466"/>
              <a:gd name="connsiteX149" fmla="*/ 11211946 w 11235156"/>
              <a:gd name="connsiteY149" fmla="*/ 1012626 h 5333466"/>
              <a:gd name="connsiteX150" fmla="*/ 11220155 w 11235156"/>
              <a:gd name="connsiteY150" fmla="*/ 1028484 h 5333466"/>
              <a:gd name="connsiteX151" fmla="*/ 11199679 w 11235156"/>
              <a:gd name="connsiteY151" fmla="*/ 1033045 h 5333466"/>
              <a:gd name="connsiteX152" fmla="*/ 11184673 w 11235156"/>
              <a:gd name="connsiteY152" fmla="*/ 1030635 h 5333466"/>
              <a:gd name="connsiteX153" fmla="*/ 11165441 w 11235156"/>
              <a:gd name="connsiteY153" fmla="*/ 1045573 h 5333466"/>
              <a:gd name="connsiteX154" fmla="*/ 11148531 w 11235156"/>
              <a:gd name="connsiteY154" fmla="*/ 1062340 h 5333466"/>
              <a:gd name="connsiteX155" fmla="*/ 11104012 w 11235156"/>
              <a:gd name="connsiteY155" fmla="*/ 1059257 h 5333466"/>
              <a:gd name="connsiteX156" fmla="*/ 11062312 w 11235156"/>
              <a:gd name="connsiteY156" fmla="*/ 1062152 h 5333466"/>
              <a:gd name="connsiteX157" fmla="*/ 11049216 w 11235156"/>
              <a:gd name="connsiteY157" fmla="*/ 1093200 h 5333466"/>
              <a:gd name="connsiteX158" fmla="*/ 11042420 w 11235156"/>
              <a:gd name="connsiteY158" fmla="*/ 1106647 h 5333466"/>
              <a:gd name="connsiteX159" fmla="*/ 10994166 w 11235156"/>
              <a:gd name="connsiteY159" fmla="*/ 1072431 h 5333466"/>
              <a:gd name="connsiteX160" fmla="*/ 10981065 w 11235156"/>
              <a:gd name="connsiteY160" fmla="*/ 1050843 h 5333466"/>
              <a:gd name="connsiteX161" fmla="*/ 10934723 w 11235156"/>
              <a:gd name="connsiteY161" fmla="*/ 1050085 h 5333466"/>
              <a:gd name="connsiteX162" fmla="*/ 10932071 w 11235156"/>
              <a:gd name="connsiteY162" fmla="*/ 1063035 h 5333466"/>
              <a:gd name="connsiteX163" fmla="*/ 10930166 w 11235156"/>
              <a:gd name="connsiteY163" fmla="*/ 1082213 h 5333466"/>
              <a:gd name="connsiteX164" fmla="*/ 10910437 w 11235156"/>
              <a:gd name="connsiteY164" fmla="*/ 1093000 h 5333466"/>
              <a:gd name="connsiteX165" fmla="*/ 10847594 w 11235156"/>
              <a:gd name="connsiteY165" fmla="*/ 1077378 h 5333466"/>
              <a:gd name="connsiteX166" fmla="*/ 10810619 w 11235156"/>
              <a:gd name="connsiteY166" fmla="*/ 1067075 h 5333466"/>
              <a:gd name="connsiteX167" fmla="*/ 10712381 w 11235156"/>
              <a:gd name="connsiteY167" fmla="*/ 1089384 h 5333466"/>
              <a:gd name="connsiteX168" fmla="*/ 10683863 w 11235156"/>
              <a:gd name="connsiteY168" fmla="*/ 1097015 h 5333466"/>
              <a:gd name="connsiteX169" fmla="*/ 10590511 w 11235156"/>
              <a:gd name="connsiteY169" fmla="*/ 1072419 h 5333466"/>
              <a:gd name="connsiteX170" fmla="*/ 10538449 w 11235156"/>
              <a:gd name="connsiteY170" fmla="*/ 1076558 h 5333466"/>
              <a:gd name="connsiteX171" fmla="*/ 10471965 w 11235156"/>
              <a:gd name="connsiteY171" fmla="*/ 1118218 h 5333466"/>
              <a:gd name="connsiteX172" fmla="*/ 10463339 w 11235156"/>
              <a:gd name="connsiteY172" fmla="*/ 1081355 h 5333466"/>
              <a:gd name="connsiteX173" fmla="*/ 10425367 w 11235156"/>
              <a:gd name="connsiteY173" fmla="*/ 1062750 h 5333466"/>
              <a:gd name="connsiteX174" fmla="*/ 10420064 w 11235156"/>
              <a:gd name="connsiteY174" fmla="*/ 1088651 h 5333466"/>
              <a:gd name="connsiteX175" fmla="*/ 10399009 w 11235156"/>
              <a:gd name="connsiteY175" fmla="*/ 1105915 h 5333466"/>
              <a:gd name="connsiteX176" fmla="*/ 10348521 w 11235156"/>
              <a:gd name="connsiteY176" fmla="*/ 1105653 h 5333466"/>
              <a:gd name="connsiteX177" fmla="*/ 10280955 w 11235156"/>
              <a:gd name="connsiteY177" fmla="*/ 1103230 h 5333466"/>
              <a:gd name="connsiteX178" fmla="*/ 10245970 w 11235156"/>
              <a:gd name="connsiteY178" fmla="*/ 1109531 h 5333466"/>
              <a:gd name="connsiteX179" fmla="*/ 10231381 w 11235156"/>
              <a:gd name="connsiteY179" fmla="*/ 1128124 h 5333466"/>
              <a:gd name="connsiteX180" fmla="*/ 10204606 w 11235156"/>
              <a:gd name="connsiteY180" fmla="*/ 1150284 h 5333466"/>
              <a:gd name="connsiteX181" fmla="*/ 10190758 w 11235156"/>
              <a:gd name="connsiteY181" fmla="*/ 1122469 h 5333466"/>
              <a:gd name="connsiteX182" fmla="*/ 10175255 w 11235156"/>
              <a:gd name="connsiteY182" fmla="*/ 1115907 h 5333466"/>
              <a:gd name="connsiteX183" fmla="*/ 10165888 w 11235156"/>
              <a:gd name="connsiteY183" fmla="*/ 1125452 h 5333466"/>
              <a:gd name="connsiteX184" fmla="*/ 10142678 w 11235156"/>
              <a:gd name="connsiteY184" fmla="*/ 1159817 h 5333466"/>
              <a:gd name="connsiteX185" fmla="*/ 10137375 w 11235156"/>
              <a:gd name="connsiteY185" fmla="*/ 1185718 h 5333466"/>
              <a:gd name="connsiteX186" fmla="*/ 10152879 w 11235156"/>
              <a:gd name="connsiteY186" fmla="*/ 1192280 h 5333466"/>
              <a:gd name="connsiteX187" fmla="*/ 10330128 w 11235156"/>
              <a:gd name="connsiteY187" fmla="*/ 1215236 h 5333466"/>
              <a:gd name="connsiteX188" fmla="*/ 10466424 w 11235156"/>
              <a:gd name="connsiteY188" fmla="*/ 1247313 h 5333466"/>
              <a:gd name="connsiteX189" fmla="*/ 10528774 w 11235156"/>
              <a:gd name="connsiteY189" fmla="*/ 1311419 h 5333466"/>
              <a:gd name="connsiteX190" fmla="*/ 10573624 w 11235156"/>
              <a:gd name="connsiteY190" fmla="*/ 1299724 h 5333466"/>
              <a:gd name="connsiteX191" fmla="*/ 10585150 w 11235156"/>
              <a:gd name="connsiteY191" fmla="*/ 1325712 h 5333466"/>
              <a:gd name="connsiteX192" fmla="*/ 10615329 w 11235156"/>
              <a:gd name="connsiteY192" fmla="*/ 1349463 h 5333466"/>
              <a:gd name="connsiteX193" fmla="*/ 10640281 w 11235156"/>
              <a:gd name="connsiteY193" fmla="*/ 1329627 h 5333466"/>
              <a:gd name="connsiteX194" fmla="*/ 10652629 w 11235156"/>
              <a:gd name="connsiteY194" fmla="*/ 1292354 h 5333466"/>
              <a:gd name="connsiteX195" fmla="*/ 10679659 w 11235156"/>
              <a:gd name="connsiteY195" fmla="*/ 1324905 h 5333466"/>
              <a:gd name="connsiteX196" fmla="*/ 10711663 w 11235156"/>
              <a:gd name="connsiteY196" fmla="*/ 1346331 h 5333466"/>
              <a:gd name="connsiteX197" fmla="*/ 10698654 w 11235156"/>
              <a:gd name="connsiteY197" fmla="*/ 1413159 h 5333466"/>
              <a:gd name="connsiteX198" fmla="*/ 10668810 w 11235156"/>
              <a:gd name="connsiteY198" fmla="*/ 1427265 h 5333466"/>
              <a:gd name="connsiteX199" fmla="*/ 10653885 w 11235156"/>
              <a:gd name="connsiteY199" fmla="*/ 1408001 h 5333466"/>
              <a:gd name="connsiteX200" fmla="*/ 10639956 w 11235156"/>
              <a:gd name="connsiteY200" fmla="*/ 1397039 h 5333466"/>
              <a:gd name="connsiteX201" fmla="*/ 10583083 w 11235156"/>
              <a:gd name="connsiteY201" fmla="*/ 1378595 h 5333466"/>
              <a:gd name="connsiteX202" fmla="*/ 10537238 w 11235156"/>
              <a:gd name="connsiteY202" fmla="*/ 1381988 h 5333466"/>
              <a:gd name="connsiteX203" fmla="*/ 10524056 w 11235156"/>
              <a:gd name="connsiteY203" fmla="*/ 1377253 h 5333466"/>
              <a:gd name="connsiteX204" fmla="*/ 10509878 w 11235156"/>
              <a:gd name="connsiteY204" fmla="*/ 1364215 h 5333466"/>
              <a:gd name="connsiteX205" fmla="*/ 10402105 w 11235156"/>
              <a:gd name="connsiteY205" fmla="*/ 1377141 h 5333466"/>
              <a:gd name="connsiteX206" fmla="*/ 10346644 w 11235156"/>
              <a:gd name="connsiteY206" fmla="*/ 1388004 h 5333466"/>
              <a:gd name="connsiteX207" fmla="*/ 10300134 w 11235156"/>
              <a:gd name="connsiteY207" fmla="*/ 1368317 h 5333466"/>
              <a:gd name="connsiteX208" fmla="*/ 10278413 w 11235156"/>
              <a:gd name="connsiteY208" fmla="*/ 1362501 h 5333466"/>
              <a:gd name="connsiteX209" fmla="*/ 10273109 w 11235156"/>
              <a:gd name="connsiteY209" fmla="*/ 1388401 h 5333466"/>
              <a:gd name="connsiteX210" fmla="*/ 10279993 w 11235156"/>
              <a:gd name="connsiteY210" fmla="*/ 1410735 h 5333466"/>
              <a:gd name="connsiteX211" fmla="*/ 10315562 w 11235156"/>
              <a:gd name="connsiteY211" fmla="*/ 1444367 h 5333466"/>
              <a:gd name="connsiteX212" fmla="*/ 10424996 w 11235156"/>
              <a:gd name="connsiteY212" fmla="*/ 1462823 h 5333466"/>
              <a:gd name="connsiteX213" fmla="*/ 10437767 w 11235156"/>
              <a:gd name="connsiteY213" fmla="*/ 1499188 h 5333466"/>
              <a:gd name="connsiteX214" fmla="*/ 10436192 w 11235156"/>
              <a:gd name="connsiteY214" fmla="*/ 1503588 h 5333466"/>
              <a:gd name="connsiteX215" fmla="*/ 10408259 w 11235156"/>
              <a:gd name="connsiteY215" fmla="*/ 1551153 h 5333466"/>
              <a:gd name="connsiteX216" fmla="*/ 10391181 w 11235156"/>
              <a:gd name="connsiteY216" fmla="*/ 1548989 h 5333466"/>
              <a:gd name="connsiteX217" fmla="*/ 10410494 w 11235156"/>
              <a:gd name="connsiteY217" fmla="*/ 1517197 h 5333466"/>
              <a:gd name="connsiteX218" fmla="*/ 10387528 w 11235156"/>
              <a:gd name="connsiteY218" fmla="*/ 1501003 h 5333466"/>
              <a:gd name="connsiteX219" fmla="*/ 10378908 w 11235156"/>
              <a:gd name="connsiteY219" fmla="*/ 1516775 h 5333466"/>
              <a:gd name="connsiteX220" fmla="*/ 10335471 w 11235156"/>
              <a:gd name="connsiteY220" fmla="*/ 1557777 h 5333466"/>
              <a:gd name="connsiteX221" fmla="*/ 10246351 w 11235156"/>
              <a:gd name="connsiteY221" fmla="*/ 1568465 h 5333466"/>
              <a:gd name="connsiteX222" fmla="*/ 10199921 w 11235156"/>
              <a:gd name="connsiteY222" fmla="*/ 1531926 h 5333466"/>
              <a:gd name="connsiteX223" fmla="*/ 10199175 w 11235156"/>
              <a:gd name="connsiteY223" fmla="*/ 1525699 h 5333466"/>
              <a:gd name="connsiteX224" fmla="*/ 10194862 w 11235156"/>
              <a:gd name="connsiteY224" fmla="*/ 1507268 h 5333466"/>
              <a:gd name="connsiteX225" fmla="*/ 10168665 w 11235156"/>
              <a:gd name="connsiteY225" fmla="*/ 1516726 h 5333466"/>
              <a:gd name="connsiteX226" fmla="*/ 10161042 w 11235156"/>
              <a:gd name="connsiteY226" fmla="*/ 1540800 h 5333466"/>
              <a:gd name="connsiteX227" fmla="*/ 10132772 w 11235156"/>
              <a:gd name="connsiteY227" fmla="*/ 1550506 h 5333466"/>
              <a:gd name="connsiteX228" fmla="*/ 10127712 w 11235156"/>
              <a:gd name="connsiteY228" fmla="*/ 1525848 h 5333466"/>
              <a:gd name="connsiteX229" fmla="*/ 10132685 w 11235156"/>
              <a:gd name="connsiteY229" fmla="*/ 1514724 h 5333466"/>
              <a:gd name="connsiteX230" fmla="*/ 10130943 w 11235156"/>
              <a:gd name="connsiteY230" fmla="*/ 1500196 h 5333466"/>
              <a:gd name="connsiteX231" fmla="*/ 10119005 w 11235156"/>
              <a:gd name="connsiteY231" fmla="*/ 1505838 h 5333466"/>
              <a:gd name="connsiteX232" fmla="*/ 10103339 w 11235156"/>
              <a:gd name="connsiteY232" fmla="*/ 1532982 h 5333466"/>
              <a:gd name="connsiteX233" fmla="*/ 10051445 w 11235156"/>
              <a:gd name="connsiteY233" fmla="*/ 1556050 h 5333466"/>
              <a:gd name="connsiteX234" fmla="*/ 10011649 w 11235156"/>
              <a:gd name="connsiteY234" fmla="*/ 1539768 h 5333466"/>
              <a:gd name="connsiteX235" fmla="*/ 9985204 w 11235156"/>
              <a:gd name="connsiteY235" fmla="*/ 1547151 h 5333466"/>
              <a:gd name="connsiteX236" fmla="*/ 9950885 w 11235156"/>
              <a:gd name="connsiteY236" fmla="*/ 1576531 h 5333466"/>
              <a:gd name="connsiteX237" fmla="*/ 9919050 w 11235156"/>
              <a:gd name="connsiteY237" fmla="*/ 1574034 h 5333466"/>
              <a:gd name="connsiteX238" fmla="*/ 9739977 w 11235156"/>
              <a:gd name="connsiteY238" fmla="*/ 1553402 h 5333466"/>
              <a:gd name="connsiteX239" fmla="*/ 9712288 w 11235156"/>
              <a:gd name="connsiteY239" fmla="*/ 1550406 h 5333466"/>
              <a:gd name="connsiteX240" fmla="*/ 9643974 w 11235156"/>
              <a:gd name="connsiteY240" fmla="*/ 1541757 h 5333466"/>
              <a:gd name="connsiteX241" fmla="*/ 9550797 w 11235156"/>
              <a:gd name="connsiteY241" fmla="*/ 1588724 h 5333466"/>
              <a:gd name="connsiteX242" fmla="*/ 9506944 w 11235156"/>
              <a:gd name="connsiteY242" fmla="*/ 1608722 h 5333466"/>
              <a:gd name="connsiteX243" fmla="*/ 9340554 w 11235156"/>
              <a:gd name="connsiteY243" fmla="*/ 1588675 h 5333466"/>
              <a:gd name="connsiteX244" fmla="*/ 9312036 w 11235156"/>
              <a:gd name="connsiteY244" fmla="*/ 1596306 h 5333466"/>
              <a:gd name="connsiteX245" fmla="*/ 9300846 w 11235156"/>
              <a:gd name="connsiteY245" fmla="*/ 1608175 h 5333466"/>
              <a:gd name="connsiteX246" fmla="*/ 9296122 w 11235156"/>
              <a:gd name="connsiteY246" fmla="*/ 1621374 h 5333466"/>
              <a:gd name="connsiteX247" fmla="*/ 9323233 w 11235156"/>
              <a:gd name="connsiteY247" fmla="*/ 1637071 h 5333466"/>
              <a:gd name="connsiteX248" fmla="*/ 9344873 w 11235156"/>
              <a:gd name="connsiteY248" fmla="*/ 1659740 h 5333466"/>
              <a:gd name="connsiteX249" fmla="*/ 9322573 w 11235156"/>
              <a:gd name="connsiteY249" fmla="*/ 1666626 h 5333466"/>
              <a:gd name="connsiteX250" fmla="*/ 9282610 w 11235156"/>
              <a:gd name="connsiteY250" fmla="*/ 1631417 h 5333466"/>
              <a:gd name="connsiteX251" fmla="*/ 9140096 w 11235156"/>
              <a:gd name="connsiteY251" fmla="*/ 1600084 h 5333466"/>
              <a:gd name="connsiteX252" fmla="*/ 9097568 w 11235156"/>
              <a:gd name="connsiteY252" fmla="*/ 1613607 h 5333466"/>
              <a:gd name="connsiteX253" fmla="*/ 9081567 w 11235156"/>
              <a:gd name="connsiteY253" fmla="*/ 1602893 h 5333466"/>
              <a:gd name="connsiteX254" fmla="*/ 9052383 w 11235156"/>
              <a:gd name="connsiteY254" fmla="*/ 1587444 h 5333466"/>
              <a:gd name="connsiteX255" fmla="*/ 8950000 w 11235156"/>
              <a:gd name="connsiteY255" fmla="*/ 1610251 h 5333466"/>
              <a:gd name="connsiteX256" fmla="*/ 8804927 w 11235156"/>
              <a:gd name="connsiteY256" fmla="*/ 1680285 h 5333466"/>
              <a:gd name="connsiteX257" fmla="*/ 8802357 w 11235156"/>
              <a:gd name="connsiteY257" fmla="*/ 1676383 h 5333466"/>
              <a:gd name="connsiteX258" fmla="*/ 8808158 w 11235156"/>
              <a:gd name="connsiteY258" fmla="*/ 1654633 h 5333466"/>
              <a:gd name="connsiteX259" fmla="*/ 8785771 w 11235156"/>
              <a:gd name="connsiteY259" fmla="*/ 1625737 h 5333466"/>
              <a:gd name="connsiteX260" fmla="*/ 8757421 w 11235156"/>
              <a:gd name="connsiteY260" fmla="*/ 1652297 h 5333466"/>
              <a:gd name="connsiteX261" fmla="*/ 8751371 w 11235156"/>
              <a:gd name="connsiteY261" fmla="*/ 1671971 h 5333466"/>
              <a:gd name="connsiteX262" fmla="*/ 8724839 w 11235156"/>
              <a:gd name="connsiteY262" fmla="*/ 1643572 h 5333466"/>
              <a:gd name="connsiteX263" fmla="*/ 8714059 w 11235156"/>
              <a:gd name="connsiteY263" fmla="*/ 1623810 h 5333466"/>
              <a:gd name="connsiteX264" fmla="*/ 8630574 w 11235156"/>
              <a:gd name="connsiteY264" fmla="*/ 1593821 h 5333466"/>
              <a:gd name="connsiteX265" fmla="*/ 8564251 w 11235156"/>
              <a:gd name="connsiteY265" fmla="*/ 1601775 h 5333466"/>
              <a:gd name="connsiteX266" fmla="*/ 8540376 w 11235156"/>
              <a:gd name="connsiteY266" fmla="*/ 1613060 h 5333466"/>
              <a:gd name="connsiteX267" fmla="*/ 8489889 w 11235156"/>
              <a:gd name="connsiteY267" fmla="*/ 1612799 h 5333466"/>
              <a:gd name="connsiteX268" fmla="*/ 8460456 w 11235156"/>
              <a:gd name="connsiteY268" fmla="*/ 1595275 h 5333466"/>
              <a:gd name="connsiteX269" fmla="*/ 8436164 w 11235156"/>
              <a:gd name="connsiteY269" fmla="*/ 1585556 h 5333466"/>
              <a:gd name="connsiteX270" fmla="*/ 8403750 w 11235156"/>
              <a:gd name="connsiteY270" fmla="*/ 1595760 h 5333466"/>
              <a:gd name="connsiteX271" fmla="*/ 8365703 w 11235156"/>
              <a:gd name="connsiteY271" fmla="*/ 1646641 h 5333466"/>
              <a:gd name="connsiteX272" fmla="*/ 8364545 w 11235156"/>
              <a:gd name="connsiteY272" fmla="*/ 1672045 h 5333466"/>
              <a:gd name="connsiteX273" fmla="*/ 8255356 w 11235156"/>
              <a:gd name="connsiteY273" fmla="*/ 1603030 h 5333466"/>
              <a:gd name="connsiteX274" fmla="*/ 8221366 w 11235156"/>
              <a:gd name="connsiteY274" fmla="*/ 1617634 h 5333466"/>
              <a:gd name="connsiteX275" fmla="*/ 8214737 w 11235156"/>
              <a:gd name="connsiteY275" fmla="*/ 1650010 h 5333466"/>
              <a:gd name="connsiteX276" fmla="*/ 8238033 w 11235156"/>
              <a:gd name="connsiteY276" fmla="*/ 1651427 h 5333466"/>
              <a:gd name="connsiteX277" fmla="*/ 8257682 w 11235156"/>
              <a:gd name="connsiteY277" fmla="*/ 1657493 h 5333466"/>
              <a:gd name="connsiteX278" fmla="*/ 8250057 w 11235156"/>
              <a:gd name="connsiteY278" fmla="*/ 1681566 h 5333466"/>
              <a:gd name="connsiteX279" fmla="*/ 8223861 w 11235156"/>
              <a:gd name="connsiteY279" fmla="*/ 1691024 h 5333466"/>
              <a:gd name="connsiteX280" fmla="*/ 8197913 w 11235156"/>
              <a:gd name="connsiteY280" fmla="*/ 1702558 h 5333466"/>
              <a:gd name="connsiteX281" fmla="*/ 8241854 w 11235156"/>
              <a:gd name="connsiteY281" fmla="*/ 1718342 h 5333466"/>
              <a:gd name="connsiteX282" fmla="*/ 8368117 w 11235156"/>
              <a:gd name="connsiteY282" fmla="*/ 1736885 h 5333466"/>
              <a:gd name="connsiteX283" fmla="*/ 8448200 w 11235156"/>
              <a:gd name="connsiteY283" fmla="*/ 1720964 h 5333466"/>
              <a:gd name="connsiteX284" fmla="*/ 8473568 w 11235156"/>
              <a:gd name="connsiteY284" fmla="*/ 1722133 h 5333466"/>
              <a:gd name="connsiteX285" fmla="*/ 8529863 w 11235156"/>
              <a:gd name="connsiteY285" fmla="*/ 1753278 h 5333466"/>
              <a:gd name="connsiteX286" fmla="*/ 8560702 w 11235156"/>
              <a:gd name="connsiteY286" fmla="*/ 1747474 h 5333466"/>
              <a:gd name="connsiteX287" fmla="*/ 8625779 w 11235156"/>
              <a:gd name="connsiteY287" fmla="*/ 1729142 h 5333466"/>
              <a:gd name="connsiteX288" fmla="*/ 8688123 w 11235156"/>
              <a:gd name="connsiteY288" fmla="*/ 1740614 h 5333466"/>
              <a:gd name="connsiteX289" fmla="*/ 8711500 w 11235156"/>
              <a:gd name="connsiteY289" fmla="*/ 1725178 h 5333466"/>
              <a:gd name="connsiteX290" fmla="*/ 8726089 w 11235156"/>
              <a:gd name="connsiteY290" fmla="*/ 1706584 h 5333466"/>
              <a:gd name="connsiteX291" fmla="*/ 8752373 w 11235156"/>
              <a:gd name="connsiteY291" fmla="*/ 1732908 h 5333466"/>
              <a:gd name="connsiteX292" fmla="*/ 8783549 w 11235156"/>
              <a:gd name="connsiteY292" fmla="*/ 1764961 h 5333466"/>
              <a:gd name="connsiteX293" fmla="*/ 8836936 w 11235156"/>
              <a:gd name="connsiteY293" fmla="*/ 1754347 h 5333466"/>
              <a:gd name="connsiteX294" fmla="*/ 8914367 w 11235156"/>
              <a:gd name="connsiteY294" fmla="*/ 1751376 h 5333466"/>
              <a:gd name="connsiteX295" fmla="*/ 8938826 w 11235156"/>
              <a:gd name="connsiteY295" fmla="*/ 1780024 h 5333466"/>
              <a:gd name="connsiteX296" fmla="*/ 8962788 w 11235156"/>
              <a:gd name="connsiteY296" fmla="*/ 1804520 h 5333466"/>
              <a:gd name="connsiteX297" fmla="*/ 9110773 w 11235156"/>
              <a:gd name="connsiteY297" fmla="*/ 1828881 h 5333466"/>
              <a:gd name="connsiteX298" fmla="*/ 9187289 w 11235156"/>
              <a:gd name="connsiteY298" fmla="*/ 1800755 h 5333466"/>
              <a:gd name="connsiteX299" fmla="*/ 9191435 w 11235156"/>
              <a:gd name="connsiteY299" fmla="*/ 1800257 h 5333466"/>
              <a:gd name="connsiteX300" fmla="*/ 9204784 w 11235156"/>
              <a:gd name="connsiteY300" fmla="*/ 1823921 h 5333466"/>
              <a:gd name="connsiteX301" fmla="*/ 9226917 w 11235156"/>
              <a:gd name="connsiteY301" fmla="*/ 1798107 h 5333466"/>
              <a:gd name="connsiteX302" fmla="*/ 9232139 w 11235156"/>
              <a:gd name="connsiteY302" fmla="*/ 1789059 h 5333466"/>
              <a:gd name="connsiteX303" fmla="*/ 9245564 w 11235156"/>
              <a:gd name="connsiteY303" fmla="*/ 1743235 h 5333466"/>
              <a:gd name="connsiteX304" fmla="*/ 9267366 w 11235156"/>
              <a:gd name="connsiteY304" fmla="*/ 1732199 h 5333466"/>
              <a:gd name="connsiteX305" fmla="*/ 9279969 w 11235156"/>
              <a:gd name="connsiteY305" fmla="*/ 1749636 h 5333466"/>
              <a:gd name="connsiteX306" fmla="*/ 9289180 w 11235156"/>
              <a:gd name="connsiteY306" fmla="*/ 1826431 h 5333466"/>
              <a:gd name="connsiteX307" fmla="*/ 9310901 w 11235156"/>
              <a:gd name="connsiteY307" fmla="*/ 1832248 h 5333466"/>
              <a:gd name="connsiteX308" fmla="*/ 9376557 w 11235156"/>
              <a:gd name="connsiteY308" fmla="*/ 1801214 h 5333466"/>
              <a:gd name="connsiteX309" fmla="*/ 9393635 w 11235156"/>
              <a:gd name="connsiteY309" fmla="*/ 1803376 h 5333466"/>
              <a:gd name="connsiteX310" fmla="*/ 9455650 w 11235156"/>
              <a:gd name="connsiteY310" fmla="*/ 1829626 h 5333466"/>
              <a:gd name="connsiteX311" fmla="*/ 9510948 w 11235156"/>
              <a:gd name="connsiteY311" fmla="*/ 1852469 h 5333466"/>
              <a:gd name="connsiteX312" fmla="*/ 9530597 w 11235156"/>
              <a:gd name="connsiteY312" fmla="*/ 1858535 h 5333466"/>
              <a:gd name="connsiteX313" fmla="*/ 9635718 w 11235156"/>
              <a:gd name="connsiteY313" fmla="*/ 1858559 h 5333466"/>
              <a:gd name="connsiteX314" fmla="*/ 9669128 w 11235156"/>
              <a:gd name="connsiteY314" fmla="*/ 1856657 h 5333466"/>
              <a:gd name="connsiteX315" fmla="*/ 9750704 w 11235156"/>
              <a:gd name="connsiteY315" fmla="*/ 1853190 h 5333466"/>
              <a:gd name="connsiteX316" fmla="*/ 9771929 w 11235156"/>
              <a:gd name="connsiteY316" fmla="*/ 1854856 h 5333466"/>
              <a:gd name="connsiteX317" fmla="*/ 9890647 w 11235156"/>
              <a:gd name="connsiteY317" fmla="*/ 1880619 h 5333466"/>
              <a:gd name="connsiteX318" fmla="*/ 9945113 w 11235156"/>
              <a:gd name="connsiteY318" fmla="*/ 1861454 h 5333466"/>
              <a:gd name="connsiteX319" fmla="*/ 10031830 w 11235156"/>
              <a:gd name="connsiteY319" fmla="*/ 1865793 h 5333466"/>
              <a:gd name="connsiteX320" fmla="*/ 10111588 w 11235156"/>
              <a:gd name="connsiteY320" fmla="*/ 1917283 h 5333466"/>
              <a:gd name="connsiteX321" fmla="*/ 10114905 w 11235156"/>
              <a:gd name="connsiteY321" fmla="*/ 1927412 h 5333466"/>
              <a:gd name="connsiteX322" fmla="*/ 10138450 w 11235156"/>
              <a:gd name="connsiteY322" fmla="*/ 1930905 h 5333466"/>
              <a:gd name="connsiteX323" fmla="*/ 10162406 w 11235156"/>
              <a:gd name="connsiteY323" fmla="*/ 1902766 h 5333466"/>
              <a:gd name="connsiteX324" fmla="*/ 10266699 w 11235156"/>
              <a:gd name="connsiteY324" fmla="*/ 1913418 h 5333466"/>
              <a:gd name="connsiteX325" fmla="*/ 10311803 w 11235156"/>
              <a:gd name="connsiteY325" fmla="*/ 1956433 h 5333466"/>
              <a:gd name="connsiteX326" fmla="*/ 10360554 w 11235156"/>
              <a:gd name="connsiteY326" fmla="*/ 1994800 h 5333466"/>
              <a:gd name="connsiteX327" fmla="*/ 10365024 w 11235156"/>
              <a:gd name="connsiteY327" fmla="*/ 1926890 h 5333466"/>
              <a:gd name="connsiteX328" fmla="*/ 10414186 w 11235156"/>
              <a:gd name="connsiteY328" fmla="*/ 1933626 h 5333466"/>
              <a:gd name="connsiteX329" fmla="*/ 10447347 w 11235156"/>
              <a:gd name="connsiteY329" fmla="*/ 1929650 h 5333466"/>
              <a:gd name="connsiteX330" fmla="*/ 10551061 w 11235156"/>
              <a:gd name="connsiteY330" fmla="*/ 1953003 h 5333466"/>
              <a:gd name="connsiteX331" fmla="*/ 10866928 w 11235156"/>
              <a:gd name="connsiteY331" fmla="*/ 2009862 h 5333466"/>
              <a:gd name="connsiteX332" fmla="*/ 10889147 w 11235156"/>
              <a:gd name="connsiteY332" fmla="*/ 2019830 h 5333466"/>
              <a:gd name="connsiteX333" fmla="*/ 10877128 w 11235156"/>
              <a:gd name="connsiteY333" fmla="*/ 2042325 h 5333466"/>
              <a:gd name="connsiteX334" fmla="*/ 10868757 w 11235156"/>
              <a:gd name="connsiteY334" fmla="*/ 2060174 h 5333466"/>
              <a:gd name="connsiteX335" fmla="*/ 10889402 w 11235156"/>
              <a:gd name="connsiteY335" fmla="*/ 2074541 h 5333466"/>
              <a:gd name="connsiteX336" fmla="*/ 10908054 w 11235156"/>
              <a:gd name="connsiteY336" fmla="*/ 2072303 h 5333466"/>
              <a:gd name="connsiteX337" fmla="*/ 10959376 w 11235156"/>
              <a:gd name="connsiteY337" fmla="*/ 2114572 h 5333466"/>
              <a:gd name="connsiteX338" fmla="*/ 10958965 w 11235156"/>
              <a:gd name="connsiteY338" fmla="*/ 2146203 h 5333466"/>
              <a:gd name="connsiteX339" fmla="*/ 10979360 w 11235156"/>
              <a:gd name="connsiteY339" fmla="*/ 2158495 h 5333466"/>
              <a:gd name="connsiteX340" fmla="*/ 11004225 w 11235156"/>
              <a:gd name="connsiteY340" fmla="*/ 2102877 h 5333466"/>
              <a:gd name="connsiteX341" fmla="*/ 11041039 w 11235156"/>
              <a:gd name="connsiteY341" fmla="*/ 2146887 h 5333466"/>
              <a:gd name="connsiteX342" fmla="*/ 11034497 w 11235156"/>
              <a:gd name="connsiteY342" fmla="*/ 2215044 h 5333466"/>
              <a:gd name="connsiteX343" fmla="*/ 10982185 w 11235156"/>
              <a:gd name="connsiteY343" fmla="*/ 2217108 h 5333466"/>
              <a:gd name="connsiteX344" fmla="*/ 10911302 w 11235156"/>
              <a:gd name="connsiteY344" fmla="*/ 2204555 h 5333466"/>
              <a:gd name="connsiteX345" fmla="*/ 10863633 w 11235156"/>
              <a:gd name="connsiteY345" fmla="*/ 2210272 h 5333466"/>
              <a:gd name="connsiteX346" fmla="*/ 10667812 w 11235156"/>
              <a:gd name="connsiteY346" fmla="*/ 2172700 h 5333466"/>
              <a:gd name="connsiteX347" fmla="*/ 10625782 w 11235156"/>
              <a:gd name="connsiteY347" fmla="*/ 2190374 h 5333466"/>
              <a:gd name="connsiteX348" fmla="*/ 10623131 w 11235156"/>
              <a:gd name="connsiteY348" fmla="*/ 2203325 h 5333466"/>
              <a:gd name="connsiteX349" fmla="*/ 10609700 w 11235156"/>
              <a:gd name="connsiteY349" fmla="*/ 2196513 h 5333466"/>
              <a:gd name="connsiteX350" fmla="*/ 10602237 w 11235156"/>
              <a:gd name="connsiteY350" fmla="*/ 2186881 h 5333466"/>
              <a:gd name="connsiteX351" fmla="*/ 10576371 w 11235156"/>
              <a:gd name="connsiteY351" fmla="*/ 2181562 h 5333466"/>
              <a:gd name="connsiteX352" fmla="*/ 10586902 w 11235156"/>
              <a:gd name="connsiteY352" fmla="*/ 2199248 h 5333466"/>
              <a:gd name="connsiteX353" fmla="*/ 10589472 w 11235156"/>
              <a:gd name="connsiteY353" fmla="*/ 2203150 h 5333466"/>
              <a:gd name="connsiteX354" fmla="*/ 10593287 w 11235156"/>
              <a:gd name="connsiteY354" fmla="*/ 2217431 h 5333466"/>
              <a:gd name="connsiteX355" fmla="*/ 10579028 w 11235156"/>
              <a:gd name="connsiteY355" fmla="*/ 2221246 h 5333466"/>
              <a:gd name="connsiteX356" fmla="*/ 10517020 w 11235156"/>
              <a:gd name="connsiteY356" fmla="*/ 2247632 h 5333466"/>
              <a:gd name="connsiteX357" fmla="*/ 10506327 w 11235156"/>
              <a:gd name="connsiteY357" fmla="*/ 2263652 h 5333466"/>
              <a:gd name="connsiteX358" fmla="*/ 10554829 w 11235156"/>
              <a:gd name="connsiteY358" fmla="*/ 2299943 h 5333466"/>
              <a:gd name="connsiteX359" fmla="*/ 10677028 w 11235156"/>
              <a:gd name="connsiteY359" fmla="*/ 2302131 h 5333466"/>
              <a:gd name="connsiteX360" fmla="*/ 10718230 w 11235156"/>
              <a:gd name="connsiteY360" fmla="*/ 2295085 h 5333466"/>
              <a:gd name="connsiteX361" fmla="*/ 10735807 w 11235156"/>
              <a:gd name="connsiteY361" fmla="*/ 2301397 h 5333466"/>
              <a:gd name="connsiteX362" fmla="*/ 10768556 w 11235156"/>
              <a:gd name="connsiteY362" fmla="*/ 2329051 h 5333466"/>
              <a:gd name="connsiteX363" fmla="*/ 10824683 w 11235156"/>
              <a:gd name="connsiteY363" fmla="*/ 2341268 h 5333466"/>
              <a:gd name="connsiteX364" fmla="*/ 10849391 w 11235156"/>
              <a:gd name="connsiteY364" fmla="*/ 2371991 h 5333466"/>
              <a:gd name="connsiteX365" fmla="*/ 10848563 w 11235156"/>
              <a:gd name="connsiteY365" fmla="*/ 2382618 h 5333466"/>
              <a:gd name="connsiteX366" fmla="*/ 10867384 w 11235156"/>
              <a:gd name="connsiteY366" fmla="*/ 2399309 h 5333466"/>
              <a:gd name="connsiteX367" fmla="*/ 10873683 w 11235156"/>
              <a:gd name="connsiteY367" fmla="*/ 2381711 h 5333466"/>
              <a:gd name="connsiteX368" fmla="*/ 10885950 w 11235156"/>
              <a:gd name="connsiteY368" fmla="*/ 2361290 h 5333466"/>
              <a:gd name="connsiteX369" fmla="*/ 10921768 w 11235156"/>
              <a:gd name="connsiteY369" fmla="*/ 2396998 h 5333466"/>
              <a:gd name="connsiteX370" fmla="*/ 10923760 w 11235156"/>
              <a:gd name="connsiteY370" fmla="*/ 2413602 h 5333466"/>
              <a:gd name="connsiteX371" fmla="*/ 10933127 w 11235156"/>
              <a:gd name="connsiteY371" fmla="*/ 2404057 h 5333466"/>
              <a:gd name="connsiteX372" fmla="*/ 10960320 w 11235156"/>
              <a:gd name="connsiteY372" fmla="*/ 2402901 h 5333466"/>
              <a:gd name="connsiteX373" fmla="*/ 11010315 w 11235156"/>
              <a:gd name="connsiteY373" fmla="*/ 2451646 h 5333466"/>
              <a:gd name="connsiteX374" fmla="*/ 11055835 w 11235156"/>
              <a:gd name="connsiteY374" fmla="*/ 2515665 h 5333466"/>
              <a:gd name="connsiteX375" fmla="*/ 11075652 w 11235156"/>
              <a:gd name="connsiteY375" fmla="*/ 2540658 h 5333466"/>
              <a:gd name="connsiteX376" fmla="*/ 11180367 w 11235156"/>
              <a:gd name="connsiteY376" fmla="*/ 2624948 h 5333466"/>
              <a:gd name="connsiteX377" fmla="*/ 11187998 w 11235156"/>
              <a:gd name="connsiteY377" fmla="*/ 2653510 h 5333466"/>
              <a:gd name="connsiteX378" fmla="*/ 11164951 w 11235156"/>
              <a:gd name="connsiteY378" fmla="*/ 2654168 h 5333466"/>
              <a:gd name="connsiteX379" fmla="*/ 11127645 w 11235156"/>
              <a:gd name="connsiteY379" fmla="*/ 2658641 h 5333466"/>
              <a:gd name="connsiteX380" fmla="*/ 11079646 w 11235156"/>
              <a:gd name="connsiteY380" fmla="*/ 2679137 h 5333466"/>
              <a:gd name="connsiteX381" fmla="*/ 11033795 w 11235156"/>
              <a:gd name="connsiteY381" fmla="*/ 2629895 h 5333466"/>
              <a:gd name="connsiteX382" fmla="*/ 11035452 w 11235156"/>
              <a:gd name="connsiteY382" fmla="*/ 2608643 h 5333466"/>
              <a:gd name="connsiteX383" fmla="*/ 11037025 w 11235156"/>
              <a:gd name="connsiteY383" fmla="*/ 2604242 h 5333466"/>
              <a:gd name="connsiteX384" fmla="*/ 11033130 w 11235156"/>
              <a:gd name="connsiteY384" fmla="*/ 2606815 h 5333466"/>
              <a:gd name="connsiteX385" fmla="*/ 11010084 w 11235156"/>
              <a:gd name="connsiteY385" fmla="*/ 2607474 h 5333466"/>
              <a:gd name="connsiteX386" fmla="*/ 10950065 w 11235156"/>
              <a:gd name="connsiteY386" fmla="*/ 2650464 h 5333466"/>
              <a:gd name="connsiteX387" fmla="*/ 10917073 w 11235156"/>
              <a:gd name="connsiteY387" fmla="*/ 2673370 h 5333466"/>
              <a:gd name="connsiteX388" fmla="*/ 10882997 w 11235156"/>
              <a:gd name="connsiteY388" fmla="*/ 2652192 h 5333466"/>
              <a:gd name="connsiteX389" fmla="*/ 10767838 w 11235156"/>
              <a:gd name="connsiteY389" fmla="*/ 2585998 h 5333466"/>
              <a:gd name="connsiteX390" fmla="*/ 10740234 w 11235156"/>
              <a:gd name="connsiteY390" fmla="*/ 2618784 h 5333466"/>
              <a:gd name="connsiteX391" fmla="*/ 10726560 w 11235156"/>
              <a:gd name="connsiteY391" fmla="*/ 2662532 h 5333466"/>
              <a:gd name="connsiteX392" fmla="*/ 10678307 w 11235156"/>
              <a:gd name="connsiteY392" fmla="*/ 2628317 h 5333466"/>
              <a:gd name="connsiteX393" fmla="*/ 10618533 w 11235156"/>
              <a:gd name="connsiteY393" fmla="*/ 2620748 h 5333466"/>
              <a:gd name="connsiteX394" fmla="*/ 10614139 w 11235156"/>
              <a:gd name="connsiteY394" fmla="*/ 2619169 h 5333466"/>
              <a:gd name="connsiteX395" fmla="*/ 10581233 w 11235156"/>
              <a:gd name="connsiteY395" fmla="*/ 2677857 h 5333466"/>
              <a:gd name="connsiteX396" fmla="*/ 10568884 w 11235156"/>
              <a:gd name="connsiteY396" fmla="*/ 2715129 h 5333466"/>
              <a:gd name="connsiteX397" fmla="*/ 10560594 w 11235156"/>
              <a:gd name="connsiteY397" fmla="*/ 2716124 h 5333466"/>
              <a:gd name="connsiteX398" fmla="*/ 10528591 w 11235156"/>
              <a:gd name="connsiteY398" fmla="*/ 2694698 h 5333466"/>
              <a:gd name="connsiteX399" fmla="*/ 10503883 w 11235156"/>
              <a:gd name="connsiteY399" fmla="*/ 2663975 h 5333466"/>
              <a:gd name="connsiteX400" fmla="*/ 10476106 w 11235156"/>
              <a:gd name="connsiteY400" fmla="*/ 2625198 h 5333466"/>
              <a:gd name="connsiteX401" fmla="*/ 10433329 w 11235156"/>
              <a:gd name="connsiteY401" fmla="*/ 2636644 h 5333466"/>
              <a:gd name="connsiteX402" fmla="*/ 10415753 w 11235156"/>
              <a:gd name="connsiteY402" fmla="*/ 2630331 h 5333466"/>
              <a:gd name="connsiteX403" fmla="*/ 10386321 w 11235156"/>
              <a:gd name="connsiteY403" fmla="*/ 2612806 h 5333466"/>
              <a:gd name="connsiteX404" fmla="*/ 10374134 w 11235156"/>
              <a:gd name="connsiteY404" fmla="*/ 2616373 h 5333466"/>
              <a:gd name="connsiteX405" fmla="*/ 10330443 w 11235156"/>
              <a:gd name="connsiteY405" fmla="*/ 2602664 h 5333466"/>
              <a:gd name="connsiteX406" fmla="*/ 10279040 w 11235156"/>
              <a:gd name="connsiteY406" fmla="*/ 2577249 h 5333466"/>
              <a:gd name="connsiteX407" fmla="*/ 10254337 w 11235156"/>
              <a:gd name="connsiteY407" fmla="*/ 2599160 h 5333466"/>
              <a:gd name="connsiteX408" fmla="*/ 10252682 w 11235156"/>
              <a:gd name="connsiteY408" fmla="*/ 2620413 h 5333466"/>
              <a:gd name="connsiteX409" fmla="*/ 10259734 w 11235156"/>
              <a:gd name="connsiteY409" fmla="*/ 2661675 h 5333466"/>
              <a:gd name="connsiteX410" fmla="*/ 10290665 w 11235156"/>
              <a:gd name="connsiteY410" fmla="*/ 2744287 h 5333466"/>
              <a:gd name="connsiteX411" fmla="*/ 10243077 w 11235156"/>
              <a:gd name="connsiteY411" fmla="*/ 2733151 h 5333466"/>
              <a:gd name="connsiteX412" fmla="*/ 10185127 w 11235156"/>
              <a:gd name="connsiteY412" fmla="*/ 2723259 h 5333466"/>
              <a:gd name="connsiteX413" fmla="*/ 10134222 w 11235156"/>
              <a:gd name="connsiteY413" fmla="*/ 2701993 h 5333466"/>
              <a:gd name="connsiteX414" fmla="*/ 9980762 w 11235156"/>
              <a:gd name="connsiteY414" fmla="*/ 2631971 h 5333466"/>
              <a:gd name="connsiteX415" fmla="*/ 9960782 w 11235156"/>
              <a:gd name="connsiteY415" fmla="*/ 2640683 h 5333466"/>
              <a:gd name="connsiteX416" fmla="*/ 9949592 w 11235156"/>
              <a:gd name="connsiteY416" fmla="*/ 2652553 h 5333466"/>
              <a:gd name="connsiteX417" fmla="*/ 9941631 w 11235156"/>
              <a:gd name="connsiteY417" fmla="*/ 2638770 h 5333466"/>
              <a:gd name="connsiteX418" fmla="*/ 9926707 w 11235156"/>
              <a:gd name="connsiteY418" fmla="*/ 2619506 h 5333466"/>
              <a:gd name="connsiteX419" fmla="*/ 9896197 w 11235156"/>
              <a:gd name="connsiteY419" fmla="*/ 2610532 h 5333466"/>
              <a:gd name="connsiteX420" fmla="*/ 9882847 w 11235156"/>
              <a:gd name="connsiteY420" fmla="*/ 2586868 h 5333466"/>
              <a:gd name="connsiteX421" fmla="*/ 9864605 w 11235156"/>
              <a:gd name="connsiteY421" fmla="*/ 2557474 h 5333466"/>
              <a:gd name="connsiteX422" fmla="*/ 9845623 w 11235156"/>
              <a:gd name="connsiteY422" fmla="*/ 2574490 h 5333466"/>
              <a:gd name="connsiteX423" fmla="*/ 9838328 w 11235156"/>
              <a:gd name="connsiteY423" fmla="*/ 2583786 h 5333466"/>
              <a:gd name="connsiteX424" fmla="*/ 9821910 w 11235156"/>
              <a:gd name="connsiteY424" fmla="*/ 2552068 h 5333466"/>
              <a:gd name="connsiteX425" fmla="*/ 9801514 w 11235156"/>
              <a:gd name="connsiteY425" fmla="*/ 2539777 h 5333466"/>
              <a:gd name="connsiteX426" fmla="*/ 9791071 w 11235156"/>
              <a:gd name="connsiteY426" fmla="*/ 2557872 h 5333466"/>
              <a:gd name="connsiteX427" fmla="*/ 9712401 w 11235156"/>
              <a:gd name="connsiteY427" fmla="*/ 2603100 h 5333466"/>
              <a:gd name="connsiteX428" fmla="*/ 9688109 w 11235156"/>
              <a:gd name="connsiteY428" fmla="*/ 2593381 h 5333466"/>
              <a:gd name="connsiteX429" fmla="*/ 9594016 w 11235156"/>
              <a:gd name="connsiteY429" fmla="*/ 2615193 h 5333466"/>
              <a:gd name="connsiteX430" fmla="*/ 9592193 w 11235156"/>
              <a:gd name="connsiteY430" fmla="*/ 2617517 h 5333466"/>
              <a:gd name="connsiteX431" fmla="*/ 9563177 w 11235156"/>
              <a:gd name="connsiteY431" fmla="*/ 2620997 h 5333466"/>
              <a:gd name="connsiteX432" fmla="*/ 9555466 w 11235156"/>
              <a:gd name="connsiteY432" fmla="*/ 2609289 h 5333466"/>
              <a:gd name="connsiteX433" fmla="*/ 9574449 w 11235156"/>
              <a:gd name="connsiteY433" fmla="*/ 2592275 h 5333466"/>
              <a:gd name="connsiteX434" fmla="*/ 9587961 w 11235156"/>
              <a:gd name="connsiteY434" fmla="*/ 2582233 h 5333466"/>
              <a:gd name="connsiteX435" fmla="*/ 9574282 w 11235156"/>
              <a:gd name="connsiteY435" fmla="*/ 2573347 h 5333466"/>
              <a:gd name="connsiteX436" fmla="*/ 9541948 w 11235156"/>
              <a:gd name="connsiteY436" fmla="*/ 2566697 h 5333466"/>
              <a:gd name="connsiteX437" fmla="*/ 9503976 w 11235156"/>
              <a:gd name="connsiteY437" fmla="*/ 2548091 h 5333466"/>
              <a:gd name="connsiteX438" fmla="*/ 9480680 w 11235156"/>
              <a:gd name="connsiteY438" fmla="*/ 2546675 h 5333466"/>
              <a:gd name="connsiteX439" fmla="*/ 9411869 w 11235156"/>
              <a:gd name="connsiteY439" fmla="*/ 2533873 h 5333466"/>
              <a:gd name="connsiteX440" fmla="*/ 9382020 w 11235156"/>
              <a:gd name="connsiteY440" fmla="*/ 2495345 h 5333466"/>
              <a:gd name="connsiteX441" fmla="*/ 9334514 w 11235156"/>
              <a:gd name="connsiteY441" fmla="*/ 2467356 h 5333466"/>
              <a:gd name="connsiteX442" fmla="*/ 9295552 w 11235156"/>
              <a:gd name="connsiteY442" fmla="*/ 2493083 h 5333466"/>
              <a:gd name="connsiteX443" fmla="*/ 9249377 w 11235156"/>
              <a:gd name="connsiteY443" fmla="*/ 2511254 h 5333466"/>
              <a:gd name="connsiteX444" fmla="*/ 9225832 w 11235156"/>
              <a:gd name="connsiteY444" fmla="*/ 2507761 h 5333466"/>
              <a:gd name="connsiteX445" fmla="*/ 9198721 w 11235156"/>
              <a:gd name="connsiteY445" fmla="*/ 2492064 h 5333466"/>
              <a:gd name="connsiteX446" fmla="*/ 9197476 w 11235156"/>
              <a:gd name="connsiteY446" fmla="*/ 2481687 h 5333466"/>
              <a:gd name="connsiteX447" fmla="*/ 9170614 w 11235156"/>
              <a:gd name="connsiteY447" fmla="*/ 2468065 h 5333466"/>
              <a:gd name="connsiteX448" fmla="*/ 9135051 w 11235156"/>
              <a:gd name="connsiteY448" fmla="*/ 2487067 h 5333466"/>
              <a:gd name="connsiteX449" fmla="*/ 9005055 w 11235156"/>
              <a:gd name="connsiteY449" fmla="*/ 2437391 h 5333466"/>
              <a:gd name="connsiteX450" fmla="*/ 9002727 w 11235156"/>
              <a:gd name="connsiteY450" fmla="*/ 2382930 h 5333466"/>
              <a:gd name="connsiteX451" fmla="*/ 8963841 w 11235156"/>
              <a:gd name="connsiteY451" fmla="*/ 2339169 h 5333466"/>
              <a:gd name="connsiteX452" fmla="*/ 8925290 w 11235156"/>
              <a:gd name="connsiteY452" fmla="*/ 2333266 h 5333466"/>
              <a:gd name="connsiteX453" fmla="*/ 8878038 w 11235156"/>
              <a:gd name="connsiteY453" fmla="*/ 2359987 h 5333466"/>
              <a:gd name="connsiteX454" fmla="*/ 8853416 w 11235156"/>
              <a:gd name="connsiteY454" fmla="*/ 2365045 h 5333466"/>
              <a:gd name="connsiteX455" fmla="*/ 8803096 w 11235156"/>
              <a:gd name="connsiteY455" fmla="*/ 2383713 h 5333466"/>
              <a:gd name="connsiteX456" fmla="*/ 8811803 w 11235156"/>
              <a:gd name="connsiteY456" fmla="*/ 2403723 h 5333466"/>
              <a:gd name="connsiteX457" fmla="*/ 8824817 w 11235156"/>
              <a:gd name="connsiteY457" fmla="*/ 2389529 h 5333466"/>
              <a:gd name="connsiteX458" fmla="*/ 8836008 w 11235156"/>
              <a:gd name="connsiteY458" fmla="*/ 2377660 h 5333466"/>
              <a:gd name="connsiteX459" fmla="*/ 8850186 w 11235156"/>
              <a:gd name="connsiteY459" fmla="*/ 2390698 h 5333466"/>
              <a:gd name="connsiteX460" fmla="*/ 8856577 w 11235156"/>
              <a:gd name="connsiteY460" fmla="*/ 2461516 h 5333466"/>
              <a:gd name="connsiteX461" fmla="*/ 8844721 w 11235156"/>
              <a:gd name="connsiteY461" fmla="*/ 2450305 h 5333466"/>
              <a:gd name="connsiteX462" fmla="*/ 8799206 w 11235156"/>
              <a:gd name="connsiteY462" fmla="*/ 2438921 h 5333466"/>
              <a:gd name="connsiteX463" fmla="*/ 8784368 w 11235156"/>
              <a:gd name="connsiteY463" fmla="*/ 2455438 h 5333466"/>
              <a:gd name="connsiteX464" fmla="*/ 8749881 w 11235156"/>
              <a:gd name="connsiteY464" fmla="*/ 2465890 h 5333466"/>
              <a:gd name="connsiteX465" fmla="*/ 8707683 w 11235156"/>
              <a:gd name="connsiteY465" fmla="*/ 2464635 h 5333466"/>
              <a:gd name="connsiteX466" fmla="*/ 8724351 w 11235156"/>
              <a:gd name="connsiteY466" fmla="*/ 2498428 h 5333466"/>
              <a:gd name="connsiteX467" fmla="*/ 8688289 w 11235156"/>
              <a:gd name="connsiteY467" fmla="*/ 2513280 h 5333466"/>
              <a:gd name="connsiteX468" fmla="*/ 8684642 w 11235156"/>
              <a:gd name="connsiteY468" fmla="*/ 2517928 h 5333466"/>
              <a:gd name="connsiteX469" fmla="*/ 8695670 w 11235156"/>
              <a:gd name="connsiteY469" fmla="*/ 2539765 h 5333466"/>
              <a:gd name="connsiteX470" fmla="*/ 8741434 w 11235156"/>
              <a:gd name="connsiteY470" fmla="*/ 2553225 h 5333466"/>
              <a:gd name="connsiteX471" fmla="*/ 8779817 w 11235156"/>
              <a:gd name="connsiteY471" fmla="*/ 2540200 h 5333466"/>
              <a:gd name="connsiteX472" fmla="*/ 8804439 w 11235156"/>
              <a:gd name="connsiteY472" fmla="*/ 2535141 h 5333466"/>
              <a:gd name="connsiteX473" fmla="*/ 8858082 w 11235156"/>
              <a:gd name="connsiteY473" fmla="*/ 2579238 h 5333466"/>
              <a:gd name="connsiteX474" fmla="*/ 8889668 w 11235156"/>
              <a:gd name="connsiteY474" fmla="*/ 2579660 h 5333466"/>
              <a:gd name="connsiteX475" fmla="*/ 8919511 w 11235156"/>
              <a:gd name="connsiteY475" fmla="*/ 2565554 h 5333466"/>
              <a:gd name="connsiteX476" fmla="*/ 8942975 w 11235156"/>
              <a:gd name="connsiteY476" fmla="*/ 2585899 h 5333466"/>
              <a:gd name="connsiteX477" fmla="*/ 8985752 w 11235156"/>
              <a:gd name="connsiteY477" fmla="*/ 2574453 h 5333466"/>
              <a:gd name="connsiteX478" fmla="*/ 9021732 w 11235156"/>
              <a:gd name="connsiteY478" fmla="*/ 2576454 h 5333466"/>
              <a:gd name="connsiteX479" fmla="*/ 9077859 w 11235156"/>
              <a:gd name="connsiteY479" fmla="*/ 2588671 h 5333466"/>
              <a:gd name="connsiteX480" fmla="*/ 9109283 w 11235156"/>
              <a:gd name="connsiteY480" fmla="*/ 2622799 h 5333466"/>
              <a:gd name="connsiteX481" fmla="*/ 9167563 w 11235156"/>
              <a:gd name="connsiteY481" fmla="*/ 2617915 h 5333466"/>
              <a:gd name="connsiteX482" fmla="*/ 9183478 w 11235156"/>
              <a:gd name="connsiteY482" fmla="*/ 2592847 h 5333466"/>
              <a:gd name="connsiteX483" fmla="*/ 9201390 w 11235156"/>
              <a:gd name="connsiteY483" fmla="*/ 2637017 h 5333466"/>
              <a:gd name="connsiteX484" fmla="*/ 9206612 w 11235156"/>
              <a:gd name="connsiteY484" fmla="*/ 2627970 h 5333466"/>
              <a:gd name="connsiteX485" fmla="*/ 9268290 w 11235156"/>
              <a:gd name="connsiteY485" fmla="*/ 2616361 h 5333466"/>
              <a:gd name="connsiteX486" fmla="*/ 9283215 w 11235156"/>
              <a:gd name="connsiteY486" fmla="*/ 2635626 h 5333466"/>
              <a:gd name="connsiteX487" fmla="*/ 9284957 w 11235156"/>
              <a:gd name="connsiteY487" fmla="*/ 2650154 h 5333466"/>
              <a:gd name="connsiteX488" fmla="*/ 9295407 w 11235156"/>
              <a:gd name="connsiteY488" fmla="*/ 2684693 h 5333466"/>
              <a:gd name="connsiteX489" fmla="*/ 9406583 w 11235156"/>
              <a:gd name="connsiteY489" fmla="*/ 2717678 h 5333466"/>
              <a:gd name="connsiteX490" fmla="*/ 9588395 w 11235156"/>
              <a:gd name="connsiteY490" fmla="*/ 2761140 h 5333466"/>
              <a:gd name="connsiteX491" fmla="*/ 9646096 w 11235156"/>
              <a:gd name="connsiteY491" fmla="*/ 2768959 h 5333466"/>
              <a:gd name="connsiteX492" fmla="*/ 9689289 w 11235156"/>
              <a:gd name="connsiteY492" fmla="*/ 2778516 h 5333466"/>
              <a:gd name="connsiteX493" fmla="*/ 9763739 w 11235156"/>
              <a:gd name="connsiteY493" fmla="*/ 2803274 h 5333466"/>
              <a:gd name="connsiteX494" fmla="*/ 9841089 w 11235156"/>
              <a:gd name="connsiteY494" fmla="*/ 2817156 h 5333466"/>
              <a:gd name="connsiteX495" fmla="*/ 9905089 w 11235156"/>
              <a:gd name="connsiteY495" fmla="*/ 2807375 h 5333466"/>
              <a:gd name="connsiteX496" fmla="*/ 9959560 w 11235156"/>
              <a:gd name="connsiteY496" fmla="*/ 2840844 h 5333466"/>
              <a:gd name="connsiteX497" fmla="*/ 10013365 w 11235156"/>
              <a:gd name="connsiteY497" fmla="*/ 2851234 h 5333466"/>
              <a:gd name="connsiteX498" fmla="*/ 10091132 w 11235156"/>
              <a:gd name="connsiteY498" fmla="*/ 2886121 h 5333466"/>
              <a:gd name="connsiteX499" fmla="*/ 10238787 w 11235156"/>
              <a:gd name="connsiteY499" fmla="*/ 2925259 h 5333466"/>
              <a:gd name="connsiteX500" fmla="*/ 10357507 w 11235156"/>
              <a:gd name="connsiteY500" fmla="*/ 2951022 h 5333466"/>
              <a:gd name="connsiteX501" fmla="*/ 10384618 w 11235156"/>
              <a:gd name="connsiteY501" fmla="*/ 2966720 h 5333466"/>
              <a:gd name="connsiteX502" fmla="*/ 10451275 w 11235156"/>
              <a:gd name="connsiteY502" fmla="*/ 2996623 h 5333466"/>
              <a:gd name="connsiteX503" fmla="*/ 10465783 w 11235156"/>
              <a:gd name="connsiteY503" fmla="*/ 2994883 h 5333466"/>
              <a:gd name="connsiteX504" fmla="*/ 10451362 w 11235156"/>
              <a:gd name="connsiteY504" fmla="*/ 3032404 h 5333466"/>
              <a:gd name="connsiteX505" fmla="*/ 10409002 w 11235156"/>
              <a:gd name="connsiteY505" fmla="*/ 3064855 h 5333466"/>
              <a:gd name="connsiteX506" fmla="*/ 10373519 w 11235156"/>
              <a:gd name="connsiteY506" fmla="*/ 3067005 h 5333466"/>
              <a:gd name="connsiteX507" fmla="*/ 10339942 w 11235156"/>
              <a:gd name="connsiteY507" fmla="*/ 3049978 h 5333466"/>
              <a:gd name="connsiteX508" fmla="*/ 10336955 w 11235156"/>
              <a:gd name="connsiteY508" fmla="*/ 3025071 h 5333466"/>
              <a:gd name="connsiteX509" fmla="*/ 10320704 w 11235156"/>
              <a:gd name="connsiteY509" fmla="*/ 3012283 h 5333466"/>
              <a:gd name="connsiteX510" fmla="*/ 10269556 w 11235156"/>
              <a:gd name="connsiteY510" fmla="*/ 3041576 h 5333466"/>
              <a:gd name="connsiteX511" fmla="*/ 10257868 w 11235156"/>
              <a:gd name="connsiteY511" fmla="*/ 3049295 h 5333466"/>
              <a:gd name="connsiteX512" fmla="*/ 10250156 w 11235156"/>
              <a:gd name="connsiteY512" fmla="*/ 3037587 h 5333466"/>
              <a:gd name="connsiteX513" fmla="*/ 10248912 w 11235156"/>
              <a:gd name="connsiteY513" fmla="*/ 3027209 h 5333466"/>
              <a:gd name="connsiteX514" fmla="*/ 10228516 w 11235156"/>
              <a:gd name="connsiteY514" fmla="*/ 3014918 h 5333466"/>
              <a:gd name="connsiteX515" fmla="*/ 10202401 w 11235156"/>
              <a:gd name="connsiteY515" fmla="*/ 3007523 h 5333466"/>
              <a:gd name="connsiteX516" fmla="*/ 10201735 w 11235156"/>
              <a:gd name="connsiteY516" fmla="*/ 2984443 h 5333466"/>
              <a:gd name="connsiteX517" fmla="*/ 10226855 w 11235156"/>
              <a:gd name="connsiteY517" fmla="*/ 2983536 h 5333466"/>
              <a:gd name="connsiteX518" fmla="*/ 10243186 w 11235156"/>
              <a:gd name="connsiteY518" fmla="*/ 2979471 h 5333466"/>
              <a:gd name="connsiteX519" fmla="*/ 10238873 w 11235156"/>
              <a:gd name="connsiteY519" fmla="*/ 2961040 h 5333466"/>
              <a:gd name="connsiteX520" fmla="*/ 10188802 w 11235156"/>
              <a:gd name="connsiteY520" fmla="*/ 2981783 h 5333466"/>
              <a:gd name="connsiteX521" fmla="*/ 10145446 w 11235156"/>
              <a:gd name="connsiteY521" fmla="*/ 3005932 h 5333466"/>
              <a:gd name="connsiteX522" fmla="*/ 10027224 w 11235156"/>
              <a:gd name="connsiteY522" fmla="*/ 2984318 h 5333466"/>
              <a:gd name="connsiteX523" fmla="*/ 10018517 w 11235156"/>
              <a:gd name="connsiteY523" fmla="*/ 2964309 h 5333466"/>
              <a:gd name="connsiteX524" fmla="*/ 10024898 w 11235156"/>
              <a:gd name="connsiteY524" fmla="*/ 2929857 h 5333466"/>
              <a:gd name="connsiteX525" fmla="*/ 10005827 w 11235156"/>
              <a:gd name="connsiteY525" fmla="*/ 2911090 h 5333466"/>
              <a:gd name="connsiteX526" fmla="*/ 9994388 w 11235156"/>
              <a:gd name="connsiteY526" fmla="*/ 2920883 h 5333466"/>
              <a:gd name="connsiteX527" fmla="*/ 9966455 w 11235156"/>
              <a:gd name="connsiteY527" fmla="*/ 2968448 h 5333466"/>
              <a:gd name="connsiteX528" fmla="*/ 9963386 w 11235156"/>
              <a:gd name="connsiteY528" fmla="*/ 2960394 h 5333466"/>
              <a:gd name="connsiteX529" fmla="*/ 9937023 w 11235156"/>
              <a:gd name="connsiteY529" fmla="*/ 2950924 h 5333466"/>
              <a:gd name="connsiteX530" fmla="*/ 9924089 w 11235156"/>
              <a:gd name="connsiteY530" fmla="*/ 2948263 h 5333466"/>
              <a:gd name="connsiteX531" fmla="*/ 9888688 w 11235156"/>
              <a:gd name="connsiteY531" fmla="*/ 2933561 h 5333466"/>
              <a:gd name="connsiteX532" fmla="*/ 9821289 w 11235156"/>
              <a:gd name="connsiteY532" fmla="*/ 2950066 h 5333466"/>
              <a:gd name="connsiteX533" fmla="*/ 9812669 w 11235156"/>
              <a:gd name="connsiteY533" fmla="*/ 2965837 h 5333466"/>
              <a:gd name="connsiteX534" fmla="*/ 9805792 w 11235156"/>
              <a:gd name="connsiteY534" fmla="*/ 2996138 h 5333466"/>
              <a:gd name="connsiteX535" fmla="*/ 9861918 w 11235156"/>
              <a:gd name="connsiteY535" fmla="*/ 3008356 h 5333466"/>
              <a:gd name="connsiteX536" fmla="*/ 9910999 w 11235156"/>
              <a:gd name="connsiteY536" fmla="*/ 3031944 h 5333466"/>
              <a:gd name="connsiteX537" fmla="*/ 9843184 w 11235156"/>
              <a:gd name="connsiteY537" fmla="*/ 3027445 h 5333466"/>
              <a:gd name="connsiteX538" fmla="*/ 9792366 w 11235156"/>
              <a:gd name="connsiteY538" fmla="*/ 3041962 h 5333466"/>
              <a:gd name="connsiteX539" fmla="*/ 9765174 w 11235156"/>
              <a:gd name="connsiteY539" fmla="*/ 3043118 h 5333466"/>
              <a:gd name="connsiteX540" fmla="*/ 9762355 w 11235156"/>
              <a:gd name="connsiteY540" fmla="*/ 3037140 h 5333466"/>
              <a:gd name="connsiteX541" fmla="*/ 9663700 w 11235156"/>
              <a:gd name="connsiteY541" fmla="*/ 3038445 h 5333466"/>
              <a:gd name="connsiteX542" fmla="*/ 9609901 w 11235156"/>
              <a:gd name="connsiteY542" fmla="*/ 3080689 h 5333466"/>
              <a:gd name="connsiteX543" fmla="*/ 9539764 w 11235156"/>
              <a:gd name="connsiteY543" fmla="*/ 3074363 h 5333466"/>
              <a:gd name="connsiteX544" fmla="*/ 9451304 w 11235156"/>
              <a:gd name="connsiteY544" fmla="*/ 3055497 h 5333466"/>
              <a:gd name="connsiteX545" fmla="*/ 9384815 w 11235156"/>
              <a:gd name="connsiteY545" fmla="*/ 3044523 h 5333466"/>
              <a:gd name="connsiteX546" fmla="*/ 9333829 w 11235156"/>
              <a:gd name="connsiteY546" fmla="*/ 3040111 h 5333466"/>
              <a:gd name="connsiteX547" fmla="*/ 9290387 w 11235156"/>
              <a:gd name="connsiteY547" fmla="*/ 3028477 h 5333466"/>
              <a:gd name="connsiteX548" fmla="*/ 9250169 w 11235156"/>
              <a:gd name="connsiteY548" fmla="*/ 2938558 h 5333466"/>
              <a:gd name="connsiteX549" fmla="*/ 9235244 w 11235156"/>
              <a:gd name="connsiteY549" fmla="*/ 2919293 h 5333466"/>
              <a:gd name="connsiteX550" fmla="*/ 9213691 w 11235156"/>
              <a:gd name="connsiteY550" fmla="*/ 2932405 h 5333466"/>
              <a:gd name="connsiteX551" fmla="*/ 9203247 w 11235156"/>
              <a:gd name="connsiteY551" fmla="*/ 2950502 h 5333466"/>
              <a:gd name="connsiteX552" fmla="*/ 9144058 w 11235156"/>
              <a:gd name="connsiteY552" fmla="*/ 2982865 h 5333466"/>
              <a:gd name="connsiteX553" fmla="*/ 9113878 w 11235156"/>
              <a:gd name="connsiteY553" fmla="*/ 2959115 h 5333466"/>
              <a:gd name="connsiteX554" fmla="*/ 9071021 w 11235156"/>
              <a:gd name="connsiteY554" fmla="*/ 2987414 h 5333466"/>
              <a:gd name="connsiteX555" fmla="*/ 9002378 w 11235156"/>
              <a:gd name="connsiteY555" fmla="*/ 2993542 h 5333466"/>
              <a:gd name="connsiteX556" fmla="*/ 8868403 w 11235156"/>
              <a:gd name="connsiteY556" fmla="*/ 2963290 h 5333466"/>
              <a:gd name="connsiteX557" fmla="*/ 8846682 w 11235156"/>
              <a:gd name="connsiteY557" fmla="*/ 2957474 h 5333466"/>
              <a:gd name="connsiteX558" fmla="*/ 8797687 w 11235156"/>
              <a:gd name="connsiteY558" fmla="*/ 2969667 h 5333466"/>
              <a:gd name="connsiteX559" fmla="*/ 8784175 w 11235156"/>
              <a:gd name="connsiteY559" fmla="*/ 2979708 h 5333466"/>
              <a:gd name="connsiteX560" fmla="*/ 8763948 w 11235156"/>
              <a:gd name="connsiteY560" fmla="*/ 2986345 h 5333466"/>
              <a:gd name="connsiteX561" fmla="*/ 8734764 w 11235156"/>
              <a:gd name="connsiteY561" fmla="*/ 2970896 h 5333466"/>
              <a:gd name="connsiteX562" fmla="*/ 8708730 w 11235156"/>
              <a:gd name="connsiteY562" fmla="*/ 2946649 h 5333466"/>
              <a:gd name="connsiteX563" fmla="*/ 8680293 w 11235156"/>
              <a:gd name="connsiteY563" fmla="*/ 2937427 h 5333466"/>
              <a:gd name="connsiteX564" fmla="*/ 8639172 w 11235156"/>
              <a:gd name="connsiteY564" fmla="*/ 2927621 h 5333466"/>
              <a:gd name="connsiteX565" fmla="*/ 8620519 w 11235156"/>
              <a:gd name="connsiteY565" fmla="*/ 2929859 h 5333466"/>
              <a:gd name="connsiteX566" fmla="*/ 8532725 w 11235156"/>
              <a:gd name="connsiteY566" fmla="*/ 2934071 h 5333466"/>
              <a:gd name="connsiteX567" fmla="*/ 8500809 w 11235156"/>
              <a:gd name="connsiteY567" fmla="*/ 2948426 h 5333466"/>
              <a:gd name="connsiteX568" fmla="*/ 8526594 w 11235156"/>
              <a:gd name="connsiteY568" fmla="*/ 2970599 h 5333466"/>
              <a:gd name="connsiteX569" fmla="*/ 8533310 w 11235156"/>
              <a:gd name="connsiteY569" fmla="*/ 2974004 h 5333466"/>
              <a:gd name="connsiteX570" fmla="*/ 8552883 w 11235156"/>
              <a:gd name="connsiteY570" fmla="*/ 3049557 h 5333466"/>
              <a:gd name="connsiteX571" fmla="*/ 8517065 w 11235156"/>
              <a:gd name="connsiteY571" fmla="*/ 3013850 h 5333466"/>
              <a:gd name="connsiteX572" fmla="*/ 8468569 w 11235156"/>
              <a:gd name="connsiteY572" fmla="*/ 3030193 h 5333466"/>
              <a:gd name="connsiteX573" fmla="*/ 8457210 w 11235156"/>
              <a:gd name="connsiteY573" fmla="*/ 3023134 h 5333466"/>
              <a:gd name="connsiteX574" fmla="*/ 8459862 w 11235156"/>
              <a:gd name="connsiteY574" fmla="*/ 3010184 h 5333466"/>
              <a:gd name="connsiteX575" fmla="*/ 8457621 w 11235156"/>
              <a:gd name="connsiteY575" fmla="*/ 2991504 h 5333466"/>
              <a:gd name="connsiteX576" fmla="*/ 8445435 w 11235156"/>
              <a:gd name="connsiteY576" fmla="*/ 2995071 h 5333466"/>
              <a:gd name="connsiteX577" fmla="*/ 8427361 w 11235156"/>
              <a:gd name="connsiteY577" fmla="*/ 2984605 h 5333466"/>
              <a:gd name="connsiteX578" fmla="*/ 8423795 w 11235156"/>
              <a:gd name="connsiteY578" fmla="*/ 2972401 h 5333466"/>
              <a:gd name="connsiteX579" fmla="*/ 8319009 w 11235156"/>
              <a:gd name="connsiteY579" fmla="*/ 3010234 h 5333466"/>
              <a:gd name="connsiteX580" fmla="*/ 8314614 w 11235156"/>
              <a:gd name="connsiteY580" fmla="*/ 3008655 h 5333466"/>
              <a:gd name="connsiteX581" fmla="*/ 8174591 w 11235156"/>
              <a:gd name="connsiteY581" fmla="*/ 2998078 h 5333466"/>
              <a:gd name="connsiteX582" fmla="*/ 8139439 w 11235156"/>
              <a:gd name="connsiteY582" fmla="*/ 2985451 h 5333466"/>
              <a:gd name="connsiteX583" fmla="*/ 8099146 w 11235156"/>
              <a:gd name="connsiteY583" fmla="*/ 2965018 h 5333466"/>
              <a:gd name="connsiteX584" fmla="*/ 8019144 w 11235156"/>
              <a:gd name="connsiteY584" fmla="*/ 2964087 h 5333466"/>
              <a:gd name="connsiteX585" fmla="*/ 8003976 w 11235156"/>
              <a:gd name="connsiteY585" fmla="*/ 2995382 h 5333466"/>
              <a:gd name="connsiteX586" fmla="*/ 8008040 w 11235156"/>
              <a:gd name="connsiteY586" fmla="*/ 3011737 h 5333466"/>
              <a:gd name="connsiteX587" fmla="*/ 8003733 w 11235156"/>
              <a:gd name="connsiteY587" fmla="*/ 3045940 h 5333466"/>
              <a:gd name="connsiteX588" fmla="*/ 7999507 w 11235156"/>
              <a:gd name="connsiteY588" fmla="*/ 3063291 h 5333466"/>
              <a:gd name="connsiteX589" fmla="*/ 7983505 w 11235156"/>
              <a:gd name="connsiteY589" fmla="*/ 3052577 h 5333466"/>
              <a:gd name="connsiteX590" fmla="*/ 7959376 w 11235156"/>
              <a:gd name="connsiteY590" fmla="*/ 3009153 h 5333466"/>
              <a:gd name="connsiteX591" fmla="*/ 7874893 w 11235156"/>
              <a:gd name="connsiteY591" fmla="*/ 2970861 h 5333466"/>
              <a:gd name="connsiteX592" fmla="*/ 7819184 w 11235156"/>
              <a:gd name="connsiteY592" fmla="*/ 2979647 h 5333466"/>
              <a:gd name="connsiteX593" fmla="*/ 7774248 w 11235156"/>
              <a:gd name="connsiteY593" fmla="*/ 2955561 h 5333466"/>
              <a:gd name="connsiteX594" fmla="*/ 7766537 w 11235156"/>
              <a:gd name="connsiteY594" fmla="*/ 2943853 h 5333466"/>
              <a:gd name="connsiteX595" fmla="*/ 7745319 w 11235156"/>
              <a:gd name="connsiteY595" fmla="*/ 2994823 h 5333466"/>
              <a:gd name="connsiteX596" fmla="*/ 7722521 w 11235156"/>
              <a:gd name="connsiteY596" fmla="*/ 2997557 h 5333466"/>
              <a:gd name="connsiteX597" fmla="*/ 7686292 w 11235156"/>
              <a:gd name="connsiteY597" fmla="*/ 2993480 h 5333466"/>
              <a:gd name="connsiteX598" fmla="*/ 7637547 w 11235156"/>
              <a:gd name="connsiteY598" fmla="*/ 3007749 h 5333466"/>
              <a:gd name="connsiteX599" fmla="*/ 7557377 w 11235156"/>
              <a:gd name="connsiteY599" fmla="*/ 2987887 h 5333466"/>
              <a:gd name="connsiteX600" fmla="*/ 7504487 w 11235156"/>
              <a:gd name="connsiteY600" fmla="*/ 3002653 h 5333466"/>
              <a:gd name="connsiteX601" fmla="*/ 7445708 w 11235156"/>
              <a:gd name="connsiteY601" fmla="*/ 3003386 h 5333466"/>
              <a:gd name="connsiteX602" fmla="*/ 7412298 w 11235156"/>
              <a:gd name="connsiteY602" fmla="*/ 3005287 h 5333466"/>
              <a:gd name="connsiteX603" fmla="*/ 7408403 w 11235156"/>
              <a:gd name="connsiteY603" fmla="*/ 3007860 h 5333466"/>
              <a:gd name="connsiteX604" fmla="*/ 7385106 w 11235156"/>
              <a:gd name="connsiteY604" fmla="*/ 3006443 h 5333466"/>
              <a:gd name="connsiteX605" fmla="*/ 7376648 w 11235156"/>
              <a:gd name="connsiteY605" fmla="*/ 2988509 h 5333466"/>
              <a:gd name="connsiteX606" fmla="*/ 7330138 w 11235156"/>
              <a:gd name="connsiteY606" fmla="*/ 2968822 h 5333466"/>
              <a:gd name="connsiteX607" fmla="*/ 7279040 w 11235156"/>
              <a:gd name="connsiteY607" fmla="*/ 2987583 h 5333466"/>
              <a:gd name="connsiteX608" fmla="*/ 7276910 w 11235156"/>
              <a:gd name="connsiteY608" fmla="*/ 2988666 h 5333466"/>
              <a:gd name="connsiteX609" fmla="*/ 7279854 w 11235156"/>
              <a:gd name="connsiteY609" fmla="*/ 3007526 h 5333466"/>
              <a:gd name="connsiteX610" fmla="*/ 7265230 w 11235156"/>
              <a:gd name="connsiteY610" fmla="*/ 3030931 h 5333466"/>
              <a:gd name="connsiteX611" fmla="*/ 7271065 w 11235156"/>
              <a:gd name="connsiteY611" fmla="*/ 3041285 h 5333466"/>
              <a:gd name="connsiteX612" fmla="*/ 7257553 w 11235156"/>
              <a:gd name="connsiteY612" fmla="*/ 3044803 h 5333466"/>
              <a:gd name="connsiteX613" fmla="*/ 7247516 w 11235156"/>
              <a:gd name="connsiteY613" fmla="*/ 3043554 h 5333466"/>
              <a:gd name="connsiteX614" fmla="*/ 7235077 w 11235156"/>
              <a:gd name="connsiteY614" fmla="*/ 3053945 h 5333466"/>
              <a:gd name="connsiteX615" fmla="*/ 7224226 w 11235156"/>
              <a:gd name="connsiteY615" fmla="*/ 3065495 h 5333466"/>
              <a:gd name="connsiteX616" fmla="*/ 7194543 w 11235156"/>
              <a:gd name="connsiteY616" fmla="*/ 3064498 h 5333466"/>
              <a:gd name="connsiteX617" fmla="*/ 7166876 w 11235156"/>
              <a:gd name="connsiteY617" fmla="*/ 3067410 h 5333466"/>
              <a:gd name="connsiteX618" fmla="*/ 7158900 w 11235156"/>
              <a:gd name="connsiteY618" fmla="*/ 3088369 h 5333466"/>
              <a:gd name="connsiteX619" fmla="*/ 7154697 w 11235156"/>
              <a:gd name="connsiteY619" fmla="*/ 3097473 h 5333466"/>
              <a:gd name="connsiteX620" fmla="*/ 7121795 w 11235156"/>
              <a:gd name="connsiteY620" fmla="*/ 3075857 h 5333466"/>
              <a:gd name="connsiteX621" fmla="*/ 7112570 w 11235156"/>
              <a:gd name="connsiteY621" fmla="*/ 3061808 h 5333466"/>
              <a:gd name="connsiteX622" fmla="*/ 7097262 w 11235156"/>
              <a:gd name="connsiteY622" fmla="*/ 3059446 h 5333466"/>
              <a:gd name="connsiteX623" fmla="*/ 7088766 w 11235156"/>
              <a:gd name="connsiteY623" fmla="*/ 3061061 h 5333466"/>
              <a:gd name="connsiteX624" fmla="*/ 7087097 w 11235156"/>
              <a:gd name="connsiteY624" fmla="*/ 3065608 h 5333466"/>
              <a:gd name="connsiteX625" fmla="*/ 7079589 w 11235156"/>
              <a:gd name="connsiteY625" fmla="*/ 3067494 h 5333466"/>
              <a:gd name="connsiteX626" fmla="*/ 7080271 w 11235156"/>
              <a:gd name="connsiteY626" fmla="*/ 3071075 h 5333466"/>
              <a:gd name="connsiteX627" fmla="*/ 7079458 w 11235156"/>
              <a:gd name="connsiteY627" fmla="*/ 3083876 h 5333466"/>
              <a:gd name="connsiteX628" fmla="*/ 7066591 w 11235156"/>
              <a:gd name="connsiteY628" fmla="*/ 3091517 h 5333466"/>
              <a:gd name="connsiteX629" fmla="*/ 7046166 w 11235156"/>
              <a:gd name="connsiteY629" fmla="*/ 3081153 h 5333466"/>
              <a:gd name="connsiteX630" fmla="*/ 7027259 w 11235156"/>
              <a:gd name="connsiteY630" fmla="*/ 3082421 h 5333466"/>
              <a:gd name="connsiteX631" fmla="*/ 7023450 w 11235156"/>
              <a:gd name="connsiteY631" fmla="*/ 3095875 h 5333466"/>
              <a:gd name="connsiteX632" fmla="*/ 7022583 w 11235156"/>
              <a:gd name="connsiteY632" fmla="*/ 3121506 h 5333466"/>
              <a:gd name="connsiteX633" fmla="*/ 7005169 w 11235156"/>
              <a:gd name="connsiteY633" fmla="*/ 3081487 h 5333466"/>
              <a:gd name="connsiteX634" fmla="*/ 7005789 w 11235156"/>
              <a:gd name="connsiteY634" fmla="*/ 3079236 h 5333466"/>
              <a:gd name="connsiteX635" fmla="*/ 6999586 w 11235156"/>
              <a:gd name="connsiteY635" fmla="*/ 3076633 h 5333466"/>
              <a:gd name="connsiteX636" fmla="*/ 6978865 w 11235156"/>
              <a:gd name="connsiteY636" fmla="*/ 3065919 h 5333466"/>
              <a:gd name="connsiteX637" fmla="*/ 6966128 w 11235156"/>
              <a:gd name="connsiteY637" fmla="*/ 3065246 h 5333466"/>
              <a:gd name="connsiteX638" fmla="*/ 6963800 w 11235156"/>
              <a:gd name="connsiteY638" fmla="*/ 3069605 h 5333466"/>
              <a:gd name="connsiteX639" fmla="*/ 6926580 w 11235156"/>
              <a:gd name="connsiteY639" fmla="*/ 3109861 h 5333466"/>
              <a:gd name="connsiteX640" fmla="*/ 6918209 w 11235156"/>
              <a:gd name="connsiteY640" fmla="*/ 3127708 h 5333466"/>
              <a:gd name="connsiteX641" fmla="*/ 6908680 w 11235156"/>
              <a:gd name="connsiteY641" fmla="*/ 3170960 h 5333466"/>
              <a:gd name="connsiteX642" fmla="*/ 6900471 w 11235156"/>
              <a:gd name="connsiteY642" fmla="*/ 3155101 h 5333466"/>
              <a:gd name="connsiteX643" fmla="*/ 6853381 w 11235156"/>
              <a:gd name="connsiteY643" fmla="*/ 3148116 h 5333466"/>
              <a:gd name="connsiteX644" fmla="*/ 6794522 w 11235156"/>
              <a:gd name="connsiteY644" fmla="*/ 3165702 h 5333466"/>
              <a:gd name="connsiteX645" fmla="*/ 6747681 w 11235156"/>
              <a:gd name="connsiteY645" fmla="*/ 3160793 h 5333466"/>
              <a:gd name="connsiteX646" fmla="*/ 6677627 w 11235156"/>
              <a:gd name="connsiteY646" fmla="*/ 3150773 h 5333466"/>
              <a:gd name="connsiteX647" fmla="*/ 6614638 w 11235156"/>
              <a:gd name="connsiteY647" fmla="*/ 3132511 h 5333466"/>
              <a:gd name="connsiteX648" fmla="*/ 6608124 w 11235156"/>
              <a:gd name="connsiteY648" fmla="*/ 3141627 h 5333466"/>
              <a:gd name="connsiteX649" fmla="*/ 6598484 w 11235156"/>
              <a:gd name="connsiteY649" fmla="*/ 3146300 h 5333466"/>
              <a:gd name="connsiteX650" fmla="*/ 6588616 w 11235156"/>
              <a:gd name="connsiteY650" fmla="*/ 3128128 h 5333466"/>
              <a:gd name="connsiteX651" fmla="*/ 6578150 w 11235156"/>
              <a:gd name="connsiteY651" fmla="*/ 3124130 h 5333466"/>
              <a:gd name="connsiteX652" fmla="*/ 6572144 w 11235156"/>
              <a:gd name="connsiteY652" fmla="*/ 3130700 h 5333466"/>
              <a:gd name="connsiteX653" fmla="*/ 6557520 w 11235156"/>
              <a:gd name="connsiteY653" fmla="*/ 3154105 h 5333466"/>
              <a:gd name="connsiteX654" fmla="*/ 6554605 w 11235156"/>
              <a:gd name="connsiteY654" fmla="*/ 3171458 h 5333466"/>
              <a:gd name="connsiteX655" fmla="*/ 6565072 w 11235156"/>
              <a:gd name="connsiteY655" fmla="*/ 3175456 h 5333466"/>
              <a:gd name="connsiteX656" fmla="*/ 6683506 w 11235156"/>
              <a:gd name="connsiteY656" fmla="*/ 3186534 h 5333466"/>
              <a:gd name="connsiteX657" fmla="*/ 6774918 w 11235156"/>
              <a:gd name="connsiteY657" fmla="*/ 3204648 h 5333466"/>
              <a:gd name="connsiteX658" fmla="*/ 6817903 w 11235156"/>
              <a:gd name="connsiteY658" fmla="*/ 3245812 h 5333466"/>
              <a:gd name="connsiteX659" fmla="*/ 6847457 w 11235156"/>
              <a:gd name="connsiteY659" fmla="*/ 3236973 h 5333466"/>
              <a:gd name="connsiteX660" fmla="*/ 6855736 w 11235156"/>
              <a:gd name="connsiteY660" fmla="*/ 3253986 h 5333466"/>
              <a:gd name="connsiteX661" fmla="*/ 6876370 w 11235156"/>
              <a:gd name="connsiteY661" fmla="*/ 3269070 h 5333466"/>
              <a:gd name="connsiteX662" fmla="*/ 6892498 w 11235156"/>
              <a:gd name="connsiteY662" fmla="*/ 3255287 h 5333466"/>
              <a:gd name="connsiteX663" fmla="*/ 6899830 w 11235156"/>
              <a:gd name="connsiteY663" fmla="*/ 3230204 h 5333466"/>
              <a:gd name="connsiteX664" fmla="*/ 6918578 w 11235156"/>
              <a:gd name="connsiteY664" fmla="*/ 3251215 h 5333466"/>
              <a:gd name="connsiteX665" fmla="*/ 6940370 w 11235156"/>
              <a:gd name="connsiteY665" fmla="*/ 3264710 h 5333466"/>
              <a:gd name="connsiteX666" fmla="*/ 6933298 w 11235156"/>
              <a:gd name="connsiteY666" fmla="*/ 3309465 h 5333466"/>
              <a:gd name="connsiteX667" fmla="*/ 6913780 w 11235156"/>
              <a:gd name="connsiteY667" fmla="*/ 3319554 h 5333466"/>
              <a:gd name="connsiteX668" fmla="*/ 6903399 w 11235156"/>
              <a:gd name="connsiteY668" fmla="*/ 3307093 h 5333466"/>
              <a:gd name="connsiteX669" fmla="*/ 6893876 w 11235156"/>
              <a:gd name="connsiteY669" fmla="*/ 3300131 h 5333466"/>
              <a:gd name="connsiteX670" fmla="*/ 6855613 w 11235156"/>
              <a:gd name="connsiteY670" fmla="*/ 3289208 h 5333466"/>
              <a:gd name="connsiteX671" fmla="*/ 6825200 w 11235156"/>
              <a:gd name="connsiteY671" fmla="*/ 3292549 h 5333466"/>
              <a:gd name="connsiteX672" fmla="*/ 6816320 w 11235156"/>
              <a:gd name="connsiteY672" fmla="*/ 3289711 h 5333466"/>
              <a:gd name="connsiteX673" fmla="*/ 6806582 w 11235156"/>
              <a:gd name="connsiteY673" fmla="*/ 3281375 h 5333466"/>
              <a:gd name="connsiteX674" fmla="*/ 6735206 w 11235156"/>
              <a:gd name="connsiteY674" fmla="*/ 3292520 h 5333466"/>
              <a:gd name="connsiteX675" fmla="*/ 6698574 w 11235156"/>
              <a:gd name="connsiteY675" fmla="*/ 3301055 h 5333466"/>
              <a:gd name="connsiteX676" fmla="*/ 6667175 w 11235156"/>
              <a:gd name="connsiteY676" fmla="*/ 3289061 h 5333466"/>
              <a:gd name="connsiteX677" fmla="*/ 6652590 w 11235156"/>
              <a:gd name="connsiteY677" fmla="*/ 3285705 h 5333466"/>
              <a:gd name="connsiteX678" fmla="*/ 6649675 w 11235156"/>
              <a:gd name="connsiteY678" fmla="*/ 3303058 h 5333466"/>
              <a:gd name="connsiteX679" fmla="*/ 6654782 w 11235156"/>
              <a:gd name="connsiteY679" fmla="*/ 3317750 h 5333466"/>
              <a:gd name="connsiteX680" fmla="*/ 6679233 w 11235156"/>
              <a:gd name="connsiteY680" fmla="*/ 3339278 h 5333466"/>
              <a:gd name="connsiteX681" fmla="*/ 6752457 w 11235156"/>
              <a:gd name="connsiteY681" fmla="*/ 3348966 h 5333466"/>
              <a:gd name="connsiteX682" fmla="*/ 6761810 w 11235156"/>
              <a:gd name="connsiteY682" fmla="*/ 3372852 h 5333466"/>
              <a:gd name="connsiteX683" fmla="*/ 6760866 w 11235156"/>
              <a:gd name="connsiteY683" fmla="*/ 3375816 h 5333466"/>
              <a:gd name="connsiteX684" fmla="*/ 6743413 w 11235156"/>
              <a:gd name="connsiteY684" fmla="*/ 3408112 h 5333466"/>
              <a:gd name="connsiteX685" fmla="*/ 6732001 w 11235156"/>
              <a:gd name="connsiteY685" fmla="*/ 3407078 h 5333466"/>
              <a:gd name="connsiteX686" fmla="*/ 6744096 w 11235156"/>
              <a:gd name="connsiteY686" fmla="*/ 3385475 h 5333466"/>
              <a:gd name="connsiteX687" fmla="*/ 6728438 w 11235156"/>
              <a:gd name="connsiteY687" fmla="*/ 3375247 h 5333466"/>
              <a:gd name="connsiteX688" fmla="*/ 6723078 w 11235156"/>
              <a:gd name="connsiteY688" fmla="*/ 3385941 h 5333466"/>
              <a:gd name="connsiteX689" fmla="*/ 6695156 w 11235156"/>
              <a:gd name="connsiteY689" fmla="*/ 3414238 h 5333466"/>
              <a:gd name="connsiteX690" fmla="*/ 6636134 w 11235156"/>
              <a:gd name="connsiteY690" fmla="*/ 3423454 h 5333466"/>
              <a:gd name="connsiteX691" fmla="*/ 6604389 w 11235156"/>
              <a:gd name="connsiteY691" fmla="*/ 3400249 h 5333466"/>
              <a:gd name="connsiteX692" fmla="*/ 6603744 w 11235156"/>
              <a:gd name="connsiteY692" fmla="*/ 3396125 h 5333466"/>
              <a:gd name="connsiteX693" fmla="*/ 6600440 w 11235156"/>
              <a:gd name="connsiteY693" fmla="*/ 3383968 h 5333466"/>
              <a:gd name="connsiteX694" fmla="*/ 6583240 w 11235156"/>
              <a:gd name="connsiteY694" fmla="*/ 3390877 h 5333466"/>
              <a:gd name="connsiteX695" fmla="*/ 6578738 w 11235156"/>
              <a:gd name="connsiteY695" fmla="*/ 3407069 h 5333466"/>
              <a:gd name="connsiteX696" fmla="*/ 6560166 w 11235156"/>
              <a:gd name="connsiteY696" fmla="*/ 3414194 h 5333466"/>
              <a:gd name="connsiteX697" fmla="*/ 6556217 w 11235156"/>
              <a:gd name="connsiteY697" fmla="*/ 3397913 h 5333466"/>
              <a:gd name="connsiteX698" fmla="*/ 6559262 w 11235156"/>
              <a:gd name="connsiteY698" fmla="*/ 3390397 h 5333466"/>
              <a:gd name="connsiteX699" fmla="*/ 6557760 w 11235156"/>
              <a:gd name="connsiteY699" fmla="*/ 3380775 h 5333466"/>
              <a:gd name="connsiteX700" fmla="*/ 6549953 w 11235156"/>
              <a:gd name="connsiteY700" fmla="*/ 3384810 h 5333466"/>
              <a:gd name="connsiteX701" fmla="*/ 6540175 w 11235156"/>
              <a:gd name="connsiteY701" fmla="*/ 3403234 h 5333466"/>
              <a:gd name="connsiteX702" fmla="*/ 6506204 w 11235156"/>
              <a:gd name="connsiteY702" fmla="*/ 3419803 h 5333466"/>
              <a:gd name="connsiteX703" fmla="*/ 6479352 w 11235156"/>
              <a:gd name="connsiteY703" fmla="*/ 3409915 h 5333466"/>
              <a:gd name="connsiteX704" fmla="*/ 6461936 w 11235156"/>
              <a:gd name="connsiteY704" fmla="*/ 3415450 h 5333466"/>
              <a:gd name="connsiteX705" fmla="*/ 6439805 w 11235156"/>
              <a:gd name="connsiteY705" fmla="*/ 3435802 h 5333466"/>
              <a:gd name="connsiteX706" fmla="*/ 6418572 w 11235156"/>
              <a:gd name="connsiteY706" fmla="*/ 3434894 h 5333466"/>
              <a:gd name="connsiteX707" fmla="*/ 6298980 w 11235156"/>
              <a:gd name="connsiteY707" fmla="*/ 3425405 h 5333466"/>
              <a:gd name="connsiteX708" fmla="*/ 6280492 w 11235156"/>
              <a:gd name="connsiteY708" fmla="*/ 3424067 h 5333466"/>
              <a:gd name="connsiteX709" fmla="*/ 6234851 w 11235156"/>
              <a:gd name="connsiteY709" fmla="*/ 3419928 h 5333466"/>
              <a:gd name="connsiteX710" fmla="*/ 6173987 w 11235156"/>
              <a:gd name="connsiteY710" fmla="*/ 3453369 h 5333466"/>
              <a:gd name="connsiteX711" fmla="*/ 6145292 w 11235156"/>
              <a:gd name="connsiteY711" fmla="*/ 3467707 h 5333466"/>
              <a:gd name="connsiteX712" fmla="*/ 6034149 w 11235156"/>
              <a:gd name="connsiteY712" fmla="*/ 3458306 h 5333466"/>
              <a:gd name="connsiteX713" fmla="*/ 6015362 w 11235156"/>
              <a:gd name="connsiteY713" fmla="*/ 3464055 h 5333466"/>
              <a:gd name="connsiteX714" fmla="*/ 6008201 w 11235156"/>
              <a:gd name="connsiteY714" fmla="*/ 3472215 h 5333466"/>
              <a:gd name="connsiteX715" fmla="*/ 6005370 w 11235156"/>
              <a:gd name="connsiteY715" fmla="*/ 3481105 h 5333466"/>
              <a:gd name="connsiteX716" fmla="*/ 6023774 w 11235156"/>
              <a:gd name="connsiteY716" fmla="*/ 3490905 h 5333466"/>
              <a:gd name="connsiteX717" fmla="*/ 6038702 w 11235156"/>
              <a:gd name="connsiteY717" fmla="*/ 3505471 h 5333466"/>
              <a:gd name="connsiteX718" fmla="*/ 6024033 w 11235156"/>
              <a:gd name="connsiteY718" fmla="*/ 3510578 h 5333466"/>
              <a:gd name="connsiteX719" fmla="*/ 5996620 w 11235156"/>
              <a:gd name="connsiteY719" fmla="*/ 3488103 h 5333466"/>
              <a:gd name="connsiteX720" fmla="*/ 5901092 w 11235156"/>
              <a:gd name="connsiteY720" fmla="*/ 3470633 h 5333466"/>
              <a:gd name="connsiteX721" fmla="*/ 5873125 w 11235156"/>
              <a:gd name="connsiteY721" fmla="*/ 3480631 h 5333466"/>
              <a:gd name="connsiteX722" fmla="*/ 5862229 w 11235156"/>
              <a:gd name="connsiteY722" fmla="*/ 3473885 h 5333466"/>
              <a:gd name="connsiteX723" fmla="*/ 5842453 w 11235156"/>
              <a:gd name="connsiteY723" fmla="*/ 3464300 h 5333466"/>
              <a:gd name="connsiteX724" fmla="*/ 5774896 w 11235156"/>
              <a:gd name="connsiteY724" fmla="*/ 3481888 h 5333466"/>
              <a:gd name="connsiteX725" fmla="*/ 5680060 w 11235156"/>
              <a:gd name="connsiteY725" fmla="*/ 3531898 h 5333466"/>
              <a:gd name="connsiteX726" fmla="*/ 5678258 w 11235156"/>
              <a:gd name="connsiteY726" fmla="*/ 3529364 h 5333466"/>
              <a:gd name="connsiteX727" fmla="*/ 5681603 w 11235156"/>
              <a:gd name="connsiteY727" fmla="*/ 3514760 h 5333466"/>
              <a:gd name="connsiteX728" fmla="*/ 5666029 w 11235156"/>
              <a:gd name="connsiteY728" fmla="*/ 3496070 h 5333466"/>
              <a:gd name="connsiteX729" fmla="*/ 5647802 w 11235156"/>
              <a:gd name="connsiteY729" fmla="*/ 3514405 h 5333466"/>
              <a:gd name="connsiteX730" fmla="*/ 5644243 w 11235156"/>
              <a:gd name="connsiteY730" fmla="*/ 3527635 h 5333466"/>
              <a:gd name="connsiteX731" fmla="*/ 5625924 w 11235156"/>
              <a:gd name="connsiteY731" fmla="*/ 3509372 h 5333466"/>
              <a:gd name="connsiteX732" fmla="*/ 5618288 w 11235156"/>
              <a:gd name="connsiteY732" fmla="*/ 3496484 h 5333466"/>
              <a:gd name="connsiteX733" fmla="*/ 5562051 w 11235156"/>
              <a:gd name="connsiteY733" fmla="*/ 3478510 h 5333466"/>
              <a:gd name="connsiteX734" fmla="*/ 5518127 w 11235156"/>
              <a:gd name="connsiteY734" fmla="*/ 3485368 h 5333466"/>
              <a:gd name="connsiteX735" fmla="*/ 5502514 w 11235156"/>
              <a:gd name="connsiteY735" fmla="*/ 3493439 h 5333466"/>
              <a:gd name="connsiteX736" fmla="*/ 5468927 w 11235156"/>
              <a:gd name="connsiteY736" fmla="*/ 3494458 h 5333466"/>
              <a:gd name="connsiteX737" fmla="*/ 5448937 w 11235156"/>
              <a:gd name="connsiteY737" fmla="*/ 3483499 h 5333466"/>
              <a:gd name="connsiteX738" fmla="*/ 5432550 w 11235156"/>
              <a:gd name="connsiteY738" fmla="*/ 3477608 h 5333466"/>
              <a:gd name="connsiteX739" fmla="*/ 5411233 w 11235156"/>
              <a:gd name="connsiteY739" fmla="*/ 3485161 h 5333466"/>
              <a:gd name="connsiteX740" fmla="*/ 5387129 w 11235156"/>
              <a:gd name="connsiteY740" fmla="*/ 3519904 h 5333466"/>
              <a:gd name="connsiteX741" fmla="*/ 5386960 w 11235156"/>
              <a:gd name="connsiteY741" fmla="*/ 3536827 h 5333466"/>
              <a:gd name="connsiteX742" fmla="*/ 5312704 w 11235156"/>
              <a:gd name="connsiteY742" fmla="*/ 3493505 h 5333466"/>
              <a:gd name="connsiteX743" fmla="*/ 5290443 w 11235156"/>
              <a:gd name="connsiteY743" fmla="*/ 3504021 h 5333466"/>
              <a:gd name="connsiteX744" fmla="*/ 5286798 w 11235156"/>
              <a:gd name="connsiteY744" fmla="*/ 3525712 h 5333466"/>
              <a:gd name="connsiteX745" fmla="*/ 5302328 w 11235156"/>
              <a:gd name="connsiteY745" fmla="*/ 3526103 h 5333466"/>
              <a:gd name="connsiteX746" fmla="*/ 5315539 w 11235156"/>
              <a:gd name="connsiteY746" fmla="*/ 3529673 h 5333466"/>
              <a:gd name="connsiteX747" fmla="*/ 5311037 w 11235156"/>
              <a:gd name="connsiteY747" fmla="*/ 3545865 h 5333466"/>
              <a:gd name="connsiteX748" fmla="*/ 5293837 w 11235156"/>
              <a:gd name="connsiteY748" fmla="*/ 3552775 h 5333466"/>
              <a:gd name="connsiteX749" fmla="*/ 5276851 w 11235156"/>
              <a:gd name="connsiteY749" fmla="*/ 3561060 h 5333466"/>
              <a:gd name="connsiteX750" fmla="*/ 5306451 w 11235156"/>
              <a:gd name="connsiteY750" fmla="*/ 3570520 h 5333466"/>
              <a:gd name="connsiteX751" fmla="*/ 5390868 w 11235156"/>
              <a:gd name="connsiteY751" fmla="*/ 3579869 h 5333466"/>
              <a:gd name="connsiteX752" fmla="*/ 5443756 w 11235156"/>
              <a:gd name="connsiteY752" fmla="*/ 3567386 h 5333466"/>
              <a:gd name="connsiteX753" fmla="*/ 5460659 w 11235156"/>
              <a:gd name="connsiteY753" fmla="*/ 3567564 h 5333466"/>
              <a:gd name="connsiteX754" fmla="*/ 5498836 w 11235156"/>
              <a:gd name="connsiteY754" fmla="*/ 3586948 h 5333466"/>
              <a:gd name="connsiteX755" fmla="*/ 5519211 w 11235156"/>
              <a:gd name="connsiteY755" fmla="*/ 3582359 h 5333466"/>
              <a:gd name="connsiteX756" fmla="*/ 5562061 w 11235156"/>
              <a:gd name="connsiteY756" fmla="*/ 3568628 h 5333466"/>
              <a:gd name="connsiteX757" fmla="*/ 5603799 w 11235156"/>
              <a:gd name="connsiteY757" fmla="*/ 3574784 h 5333466"/>
              <a:gd name="connsiteX758" fmla="*/ 5618983 w 11235156"/>
              <a:gd name="connsiteY758" fmla="*/ 3563964 h 5333466"/>
              <a:gd name="connsiteX759" fmla="*/ 5628245 w 11235156"/>
              <a:gd name="connsiteY759" fmla="*/ 3551253 h 5333466"/>
              <a:gd name="connsiteX760" fmla="*/ 5646350 w 11235156"/>
              <a:gd name="connsiteY760" fmla="*/ 3568141 h 5333466"/>
              <a:gd name="connsiteX761" fmla="*/ 5667841 w 11235156"/>
              <a:gd name="connsiteY761" fmla="*/ 3588722 h 5333466"/>
              <a:gd name="connsiteX762" fmla="*/ 5703100 w 11235156"/>
              <a:gd name="connsiteY762" fmla="*/ 3580401 h 5333466"/>
              <a:gd name="connsiteX763" fmla="*/ 5754531 w 11235156"/>
              <a:gd name="connsiteY763" fmla="*/ 3576596 h 5333466"/>
              <a:gd name="connsiteX764" fmla="*/ 5771477 w 11235156"/>
              <a:gd name="connsiteY764" fmla="*/ 3595072 h 5333466"/>
              <a:gd name="connsiteX765" fmla="*/ 5787992 w 11235156"/>
              <a:gd name="connsiteY765" fmla="*/ 3610798 h 5333466"/>
              <a:gd name="connsiteX766" fmla="*/ 5886995 w 11235156"/>
              <a:gd name="connsiteY766" fmla="*/ 3623502 h 5333466"/>
              <a:gd name="connsiteX767" fmla="*/ 5937224 w 11235156"/>
              <a:gd name="connsiteY767" fmla="*/ 3602987 h 5333466"/>
              <a:gd name="connsiteX768" fmla="*/ 5939969 w 11235156"/>
              <a:gd name="connsiteY768" fmla="*/ 3602558 h 5333466"/>
              <a:gd name="connsiteX769" fmla="*/ 5949407 w 11235156"/>
              <a:gd name="connsiteY769" fmla="*/ 3617982 h 5333466"/>
              <a:gd name="connsiteX770" fmla="*/ 5963518 w 11235156"/>
              <a:gd name="connsiteY770" fmla="*/ 3600289 h 5333466"/>
              <a:gd name="connsiteX771" fmla="*/ 5966778 w 11235156"/>
              <a:gd name="connsiteY771" fmla="*/ 3594148 h 5333466"/>
              <a:gd name="connsiteX772" fmla="*/ 5974623 w 11235156"/>
              <a:gd name="connsiteY772" fmla="*/ 3563353 h 5333466"/>
              <a:gd name="connsiteX773" fmla="*/ 5988864 w 11235156"/>
              <a:gd name="connsiteY773" fmla="*/ 3555497 h 5333466"/>
              <a:gd name="connsiteX774" fmla="*/ 5997658 w 11235156"/>
              <a:gd name="connsiteY774" fmla="*/ 3566796 h 5333466"/>
              <a:gd name="connsiteX775" fmla="*/ 6005600 w 11235156"/>
              <a:gd name="connsiteY775" fmla="*/ 3617657 h 5333466"/>
              <a:gd name="connsiteX776" fmla="*/ 6020185 w 11235156"/>
              <a:gd name="connsiteY776" fmla="*/ 3621012 h 5333466"/>
              <a:gd name="connsiteX777" fmla="*/ 6063120 w 11235156"/>
              <a:gd name="connsiteY777" fmla="*/ 3598819 h 5333466"/>
              <a:gd name="connsiteX778" fmla="*/ 6074530 w 11235156"/>
              <a:gd name="connsiteY778" fmla="*/ 3599853 h 5333466"/>
              <a:gd name="connsiteX779" fmla="*/ 6116397 w 11235156"/>
              <a:gd name="connsiteY779" fmla="*/ 3615846 h 5333466"/>
              <a:gd name="connsiteX780" fmla="*/ 6153718 w 11235156"/>
              <a:gd name="connsiteY780" fmla="*/ 3629733 h 5333466"/>
              <a:gd name="connsiteX781" fmla="*/ 6166929 w 11235156"/>
              <a:gd name="connsiteY781" fmla="*/ 3633302 h 5333466"/>
              <a:gd name="connsiteX782" fmla="*/ 6236848 w 11235156"/>
              <a:gd name="connsiteY782" fmla="*/ 3630834 h 5333466"/>
              <a:gd name="connsiteX783" fmla="*/ 6259024 w 11235156"/>
              <a:gd name="connsiteY783" fmla="*/ 3628780 h 5333466"/>
              <a:gd name="connsiteX784" fmla="*/ 6313200 w 11235156"/>
              <a:gd name="connsiteY784" fmla="*/ 3624545 h 5333466"/>
              <a:gd name="connsiteX785" fmla="*/ 6327355 w 11235156"/>
              <a:gd name="connsiteY785" fmla="*/ 3625151 h 5333466"/>
              <a:gd name="connsiteX786" fmla="*/ 6406928 w 11235156"/>
              <a:gd name="connsiteY786" fmla="*/ 3639481 h 5333466"/>
              <a:gd name="connsiteX787" fmla="*/ 6442700 w 11235156"/>
              <a:gd name="connsiteY787" fmla="*/ 3625447 h 5333466"/>
              <a:gd name="connsiteX788" fmla="*/ 6500479 w 11235156"/>
              <a:gd name="connsiteY788" fmla="*/ 3626282 h 5333466"/>
              <a:gd name="connsiteX789" fmla="*/ 6554746 w 11235156"/>
              <a:gd name="connsiteY789" fmla="*/ 3658644 h 5333466"/>
              <a:gd name="connsiteX790" fmla="*/ 6557191 w 11235156"/>
              <a:gd name="connsiteY790" fmla="*/ 3665303 h 5333466"/>
              <a:gd name="connsiteX791" fmla="*/ 6572934 w 11235156"/>
              <a:gd name="connsiteY791" fmla="*/ 3667069 h 5333466"/>
              <a:gd name="connsiteX792" fmla="*/ 6588202 w 11235156"/>
              <a:gd name="connsiteY792" fmla="*/ 3647788 h 5333466"/>
              <a:gd name="connsiteX793" fmla="*/ 6657821 w 11235156"/>
              <a:gd name="connsiteY793" fmla="*/ 3652407 h 5333466"/>
              <a:gd name="connsiteX794" fmla="*/ 6688838 w 11235156"/>
              <a:gd name="connsiteY794" fmla="*/ 3679951 h 5333466"/>
              <a:gd name="connsiteX795" fmla="*/ 6722170 w 11235156"/>
              <a:gd name="connsiteY795" fmla="*/ 3704317 h 5333466"/>
              <a:gd name="connsiteX796" fmla="*/ 6723538 w 11235156"/>
              <a:gd name="connsiteY796" fmla="*/ 3659044 h 5333466"/>
              <a:gd name="connsiteX797" fmla="*/ 6756395 w 11235156"/>
              <a:gd name="connsiteY797" fmla="*/ 3662363 h 5333466"/>
              <a:gd name="connsiteX798" fmla="*/ 6778357 w 11235156"/>
              <a:gd name="connsiteY798" fmla="*/ 3658933 h 5333466"/>
              <a:gd name="connsiteX799" fmla="*/ 6847890 w 11235156"/>
              <a:gd name="connsiteY799" fmla="*/ 3672014 h 5333466"/>
              <a:gd name="connsiteX800" fmla="*/ 7059324 w 11235156"/>
              <a:gd name="connsiteY800" fmla="*/ 3702367 h 5333466"/>
              <a:gd name="connsiteX801" fmla="*/ 7074337 w 11235156"/>
              <a:gd name="connsiteY801" fmla="*/ 3708471 h 5333466"/>
              <a:gd name="connsiteX802" fmla="*/ 7066875 w 11235156"/>
              <a:gd name="connsiteY802" fmla="*/ 3723717 h 5333466"/>
              <a:gd name="connsiteX803" fmla="*/ 7061729 w 11235156"/>
              <a:gd name="connsiteY803" fmla="*/ 3735786 h 5333466"/>
              <a:gd name="connsiteX804" fmla="*/ 7075800 w 11235156"/>
              <a:gd name="connsiteY804" fmla="*/ 3744854 h 5333466"/>
              <a:gd name="connsiteX805" fmla="*/ 7088153 w 11235156"/>
              <a:gd name="connsiteY805" fmla="*/ 3742925 h 5333466"/>
              <a:gd name="connsiteX806" fmla="*/ 7123287 w 11235156"/>
              <a:gd name="connsiteY806" fmla="*/ 3769826 h 5333466"/>
              <a:gd name="connsiteX807" fmla="*/ 7123762 w 11235156"/>
              <a:gd name="connsiteY807" fmla="*/ 3790874 h 5333466"/>
              <a:gd name="connsiteX808" fmla="*/ 7137618 w 11235156"/>
              <a:gd name="connsiteY808" fmla="*/ 3798567 h 5333466"/>
              <a:gd name="connsiteX809" fmla="*/ 7152842 w 11235156"/>
              <a:gd name="connsiteY809" fmla="*/ 3760987 h 5333466"/>
              <a:gd name="connsiteX810" fmla="*/ 7178367 w 11235156"/>
              <a:gd name="connsiteY810" fmla="*/ 3789388 h 5333466"/>
              <a:gd name="connsiteX811" fmla="*/ 7175627 w 11235156"/>
              <a:gd name="connsiteY811" fmla="*/ 3834876 h 5333466"/>
              <a:gd name="connsiteX812" fmla="*/ 7140882 w 11235156"/>
              <a:gd name="connsiteY812" fmla="*/ 3837484 h 5333466"/>
              <a:gd name="connsiteX813" fmla="*/ 7093439 w 11235156"/>
              <a:gd name="connsiteY813" fmla="*/ 3830811 h 5333466"/>
              <a:gd name="connsiteX814" fmla="*/ 7061869 w 11235156"/>
              <a:gd name="connsiteY814" fmla="*/ 3835741 h 5333466"/>
              <a:gd name="connsiteX815" fmla="*/ 6930737 w 11235156"/>
              <a:gd name="connsiteY815" fmla="*/ 3815380 h 5333466"/>
              <a:gd name="connsiteX816" fmla="*/ 6903200 w 11235156"/>
              <a:gd name="connsiteY816" fmla="*/ 3828128 h 5333466"/>
              <a:gd name="connsiteX817" fmla="*/ 6901743 w 11235156"/>
              <a:gd name="connsiteY817" fmla="*/ 3836804 h 5333466"/>
              <a:gd name="connsiteX818" fmla="*/ 6892648 w 11235156"/>
              <a:gd name="connsiteY818" fmla="*/ 3832592 h 5333466"/>
              <a:gd name="connsiteX819" fmla="*/ 6887457 w 11235156"/>
              <a:gd name="connsiteY819" fmla="*/ 3826362 h 5333466"/>
              <a:gd name="connsiteX820" fmla="*/ 6870127 w 11235156"/>
              <a:gd name="connsiteY820" fmla="*/ 3823435 h 5333466"/>
              <a:gd name="connsiteX821" fmla="*/ 6877549 w 11235156"/>
              <a:gd name="connsiteY821" fmla="*/ 3834949 h 5333466"/>
              <a:gd name="connsiteX822" fmla="*/ 6879351 w 11235156"/>
              <a:gd name="connsiteY822" fmla="*/ 3837485 h 5333466"/>
              <a:gd name="connsiteX823" fmla="*/ 6882227 w 11235156"/>
              <a:gd name="connsiteY823" fmla="*/ 3846892 h 5333466"/>
              <a:gd name="connsiteX824" fmla="*/ 6872833 w 11235156"/>
              <a:gd name="connsiteY824" fmla="*/ 3849767 h 5333466"/>
              <a:gd name="connsiteX825" fmla="*/ 6832213 w 11235156"/>
              <a:gd name="connsiteY825" fmla="*/ 3868782 h 5333466"/>
              <a:gd name="connsiteX826" fmla="*/ 6825480 w 11235156"/>
              <a:gd name="connsiteY826" fmla="*/ 3879690 h 5333466"/>
              <a:gd name="connsiteX827" fmla="*/ 6858597 w 11235156"/>
              <a:gd name="connsiteY827" fmla="*/ 3902682 h 5333466"/>
              <a:gd name="connsiteX828" fmla="*/ 6939926 w 11235156"/>
              <a:gd name="connsiteY828" fmla="*/ 3901248 h 5333466"/>
              <a:gd name="connsiteX829" fmla="*/ 6967164 w 11235156"/>
              <a:gd name="connsiteY829" fmla="*/ 3895587 h 5333466"/>
              <a:gd name="connsiteX830" fmla="*/ 6979003 w 11235156"/>
              <a:gd name="connsiteY830" fmla="*/ 3899371 h 5333466"/>
              <a:gd name="connsiteX831" fmla="*/ 7001440 w 11235156"/>
              <a:gd name="connsiteY831" fmla="*/ 3916990 h 5333466"/>
              <a:gd name="connsiteX832" fmla="*/ 7039059 w 11235156"/>
              <a:gd name="connsiteY832" fmla="*/ 3923789 h 5333466"/>
              <a:gd name="connsiteX833" fmla="*/ 7056220 w 11235156"/>
              <a:gd name="connsiteY833" fmla="*/ 3943640 h 5333466"/>
              <a:gd name="connsiteX834" fmla="*/ 7055920 w 11235156"/>
              <a:gd name="connsiteY834" fmla="*/ 3950727 h 5333466"/>
              <a:gd name="connsiteX835" fmla="*/ 7068832 w 11235156"/>
              <a:gd name="connsiteY835" fmla="*/ 3961384 h 5333466"/>
              <a:gd name="connsiteX836" fmla="*/ 7072606 w 11235156"/>
              <a:gd name="connsiteY836" fmla="*/ 3949530 h 5333466"/>
              <a:gd name="connsiteX837" fmla="*/ 7080283 w 11235156"/>
              <a:gd name="connsiteY837" fmla="*/ 3935658 h 5333466"/>
              <a:gd name="connsiteX838" fmla="*/ 7104950 w 11235156"/>
              <a:gd name="connsiteY838" fmla="*/ 3958561 h 5333466"/>
              <a:gd name="connsiteX839" fmla="*/ 7106667 w 11235156"/>
              <a:gd name="connsiteY839" fmla="*/ 3969558 h 5333466"/>
              <a:gd name="connsiteX840" fmla="*/ 7112671 w 11235156"/>
              <a:gd name="connsiteY840" fmla="*/ 3962988 h 5333466"/>
              <a:gd name="connsiteX841" fmla="*/ 7130730 w 11235156"/>
              <a:gd name="connsiteY841" fmla="*/ 3961576 h 5333466"/>
              <a:gd name="connsiteX842" fmla="*/ 7165135 w 11235156"/>
              <a:gd name="connsiteY842" fmla="*/ 3992816 h 5333466"/>
              <a:gd name="connsiteX843" fmla="*/ 7196925 w 11235156"/>
              <a:gd name="connsiteY843" fmla="*/ 4034320 h 5333466"/>
              <a:gd name="connsiteX844" fmla="*/ 7210695 w 11235156"/>
              <a:gd name="connsiteY844" fmla="*/ 4050475 h 5333466"/>
              <a:gd name="connsiteX845" fmla="*/ 7282336 w 11235156"/>
              <a:gd name="connsiteY845" fmla="*/ 4104062 h 5333466"/>
              <a:gd name="connsiteX846" fmla="*/ 7288086 w 11235156"/>
              <a:gd name="connsiteY846" fmla="*/ 4122878 h 5333466"/>
              <a:gd name="connsiteX847" fmla="*/ 7272774 w 11235156"/>
              <a:gd name="connsiteY847" fmla="*/ 4123861 h 5333466"/>
              <a:gd name="connsiteX848" fmla="*/ 7248066 w 11235156"/>
              <a:gd name="connsiteY848" fmla="*/ 4127719 h 5333466"/>
              <a:gd name="connsiteX849" fmla="*/ 7216626 w 11235156"/>
              <a:gd name="connsiteY849" fmla="*/ 4142485 h 5333466"/>
              <a:gd name="connsiteX850" fmla="*/ 7184965 w 11235156"/>
              <a:gd name="connsiteY850" fmla="*/ 4110817 h 5333466"/>
              <a:gd name="connsiteX851" fmla="*/ 7185565 w 11235156"/>
              <a:gd name="connsiteY851" fmla="*/ 4096642 h 5333466"/>
              <a:gd name="connsiteX852" fmla="*/ 7186508 w 11235156"/>
              <a:gd name="connsiteY852" fmla="*/ 4093679 h 5333466"/>
              <a:gd name="connsiteX853" fmla="*/ 7183978 w 11235156"/>
              <a:gd name="connsiteY853" fmla="*/ 4095482 h 5333466"/>
              <a:gd name="connsiteX854" fmla="*/ 7168664 w 11235156"/>
              <a:gd name="connsiteY854" fmla="*/ 4096465 h 5333466"/>
              <a:gd name="connsiteX855" fmla="*/ 7129761 w 11235156"/>
              <a:gd name="connsiteY855" fmla="*/ 4126478 h 5333466"/>
              <a:gd name="connsiteX856" fmla="*/ 7108359 w 11235156"/>
              <a:gd name="connsiteY856" fmla="*/ 4142492 h 5333466"/>
              <a:gd name="connsiteX857" fmla="*/ 7085194 w 11235156"/>
              <a:gd name="connsiteY857" fmla="*/ 4129211 h 5333466"/>
              <a:gd name="connsiteX858" fmla="*/ 7007035 w 11235156"/>
              <a:gd name="connsiteY858" fmla="*/ 4087907 h 5333466"/>
              <a:gd name="connsiteX859" fmla="*/ 6989450 w 11235156"/>
              <a:gd name="connsiteY859" fmla="*/ 4110366 h 5333466"/>
              <a:gd name="connsiteX860" fmla="*/ 6981389 w 11235156"/>
              <a:gd name="connsiteY860" fmla="*/ 4139787 h 5333466"/>
              <a:gd name="connsiteX861" fmla="*/ 6948487 w 11235156"/>
              <a:gd name="connsiteY861" fmla="*/ 4118169 h 5333466"/>
              <a:gd name="connsiteX862" fmla="*/ 6908551 w 11235156"/>
              <a:gd name="connsiteY862" fmla="*/ 4114549 h 5333466"/>
              <a:gd name="connsiteX863" fmla="*/ 6905592 w 11235156"/>
              <a:gd name="connsiteY863" fmla="*/ 4113603 h 5333466"/>
              <a:gd name="connsiteX864" fmla="*/ 6885092 w 11235156"/>
              <a:gd name="connsiteY864" fmla="*/ 4153414 h 5333466"/>
              <a:gd name="connsiteX865" fmla="*/ 6877760 w 11235156"/>
              <a:gd name="connsiteY865" fmla="*/ 4178498 h 5333466"/>
              <a:gd name="connsiteX866" fmla="*/ 6872269 w 11235156"/>
              <a:gd name="connsiteY866" fmla="*/ 4179355 h 5333466"/>
              <a:gd name="connsiteX867" fmla="*/ 6850478 w 11235156"/>
              <a:gd name="connsiteY867" fmla="*/ 4165860 h 5333466"/>
              <a:gd name="connsiteX868" fmla="*/ 6833317 w 11235156"/>
              <a:gd name="connsiteY868" fmla="*/ 4146009 h 5333466"/>
              <a:gd name="connsiteX869" fmla="*/ 6813926 w 11235156"/>
              <a:gd name="connsiteY869" fmla="*/ 4120874 h 5333466"/>
              <a:gd name="connsiteX870" fmla="*/ 6785745 w 11235156"/>
              <a:gd name="connsiteY870" fmla="*/ 4129499 h 5333466"/>
              <a:gd name="connsiteX871" fmla="*/ 6773906 w 11235156"/>
              <a:gd name="connsiteY871" fmla="*/ 4125715 h 5333466"/>
              <a:gd name="connsiteX872" fmla="*/ 6753915 w 11235156"/>
              <a:gd name="connsiteY872" fmla="*/ 4114755 h 5333466"/>
              <a:gd name="connsiteX873" fmla="*/ 6745894 w 11235156"/>
              <a:gd name="connsiteY873" fmla="*/ 4117416 h 5333466"/>
              <a:gd name="connsiteX874" fmla="*/ 6716510 w 11235156"/>
              <a:gd name="connsiteY874" fmla="*/ 4109330 h 5333466"/>
              <a:gd name="connsiteX875" fmla="*/ 6681720 w 11235156"/>
              <a:gd name="connsiteY875" fmla="*/ 4093641 h 5333466"/>
              <a:gd name="connsiteX876" fmla="*/ 6665808 w 11235156"/>
              <a:gd name="connsiteY876" fmla="*/ 4108799 h 5333466"/>
              <a:gd name="connsiteX877" fmla="*/ 6665208 w 11235156"/>
              <a:gd name="connsiteY877" fmla="*/ 4122973 h 5333466"/>
              <a:gd name="connsiteX878" fmla="*/ 6670875 w 11235156"/>
              <a:gd name="connsiteY878" fmla="*/ 4150251 h 5333466"/>
              <a:gd name="connsiteX879" fmla="*/ 6693400 w 11235156"/>
              <a:gd name="connsiteY879" fmla="*/ 4204466 h 5333466"/>
              <a:gd name="connsiteX880" fmla="*/ 6661486 w 11235156"/>
              <a:gd name="connsiteY880" fmla="*/ 4198185 h 5333466"/>
              <a:gd name="connsiteX881" fmla="*/ 6622708 w 11235156"/>
              <a:gd name="connsiteY881" fmla="*/ 4192975 h 5333466"/>
              <a:gd name="connsiteX882" fmla="*/ 6588348 w 11235156"/>
              <a:gd name="connsiteY882" fmla="*/ 4180034 h 5333466"/>
              <a:gd name="connsiteX883" fmla="*/ 6484623 w 11235156"/>
              <a:gd name="connsiteY883" fmla="*/ 4137088 h 5333466"/>
              <a:gd name="connsiteX884" fmla="*/ 6471540 w 11235156"/>
              <a:gd name="connsiteY884" fmla="*/ 4143355 h 5333466"/>
              <a:gd name="connsiteX885" fmla="*/ 6464378 w 11235156"/>
              <a:gd name="connsiteY885" fmla="*/ 4151515 h 5333466"/>
              <a:gd name="connsiteX886" fmla="*/ 6458758 w 11235156"/>
              <a:gd name="connsiteY886" fmla="*/ 4142535 h 5333466"/>
              <a:gd name="connsiteX887" fmla="*/ 6448375 w 11235156"/>
              <a:gd name="connsiteY887" fmla="*/ 4130075 h 5333466"/>
              <a:gd name="connsiteX888" fmla="*/ 6427871 w 11235156"/>
              <a:gd name="connsiteY888" fmla="*/ 4124828 h 5333466"/>
              <a:gd name="connsiteX889" fmla="*/ 6418433 w 11235156"/>
              <a:gd name="connsiteY889" fmla="*/ 4109404 h 5333466"/>
              <a:gd name="connsiteX890" fmla="*/ 6405605 w 11235156"/>
              <a:gd name="connsiteY890" fmla="*/ 4090285 h 5333466"/>
              <a:gd name="connsiteX891" fmla="*/ 6393382 w 11235156"/>
              <a:gd name="connsiteY891" fmla="*/ 4102051 h 5333466"/>
              <a:gd name="connsiteX892" fmla="*/ 6388750 w 11235156"/>
              <a:gd name="connsiteY892" fmla="*/ 4108407 h 5333466"/>
              <a:gd name="connsiteX893" fmla="*/ 6377080 w 11235156"/>
              <a:gd name="connsiteY893" fmla="*/ 4087699 h 5333466"/>
              <a:gd name="connsiteX894" fmla="*/ 6363224 w 11235156"/>
              <a:gd name="connsiteY894" fmla="*/ 4080006 h 5333466"/>
              <a:gd name="connsiteX895" fmla="*/ 6356706 w 11235156"/>
              <a:gd name="connsiteY895" fmla="*/ 4092288 h 5333466"/>
              <a:gd name="connsiteX896" fmla="*/ 6305449 w 11235156"/>
              <a:gd name="connsiteY896" fmla="*/ 4124229 h 5333466"/>
              <a:gd name="connsiteX897" fmla="*/ 6289063 w 11235156"/>
              <a:gd name="connsiteY897" fmla="*/ 4118339 h 5333466"/>
              <a:gd name="connsiteX898" fmla="*/ 6226996 w 11235156"/>
              <a:gd name="connsiteY898" fmla="*/ 4135071 h 5333466"/>
              <a:gd name="connsiteX899" fmla="*/ 6225839 w 11235156"/>
              <a:gd name="connsiteY899" fmla="*/ 4136659 h 5333466"/>
              <a:gd name="connsiteX900" fmla="*/ 6206621 w 11235156"/>
              <a:gd name="connsiteY900" fmla="*/ 4139660 h 5333466"/>
              <a:gd name="connsiteX901" fmla="*/ 6201215 w 11235156"/>
              <a:gd name="connsiteY901" fmla="*/ 4132056 h 5333466"/>
              <a:gd name="connsiteX902" fmla="*/ 6213439 w 11235156"/>
              <a:gd name="connsiteY902" fmla="*/ 4120290 h 5333466"/>
              <a:gd name="connsiteX903" fmla="*/ 6222188 w 11235156"/>
              <a:gd name="connsiteY903" fmla="*/ 4113291 h 5333466"/>
              <a:gd name="connsiteX904" fmla="*/ 6212880 w 11235156"/>
              <a:gd name="connsiteY904" fmla="*/ 4107704 h 5333466"/>
              <a:gd name="connsiteX905" fmla="*/ 6191218 w 11235156"/>
              <a:gd name="connsiteY905" fmla="*/ 4104046 h 5333466"/>
              <a:gd name="connsiteX906" fmla="*/ 6165522 w 11235156"/>
              <a:gd name="connsiteY906" fmla="*/ 4092568 h 5333466"/>
              <a:gd name="connsiteX907" fmla="*/ 6149994 w 11235156"/>
              <a:gd name="connsiteY907" fmla="*/ 4092177 h 5333466"/>
              <a:gd name="connsiteX908" fmla="*/ 6103925 w 11235156"/>
              <a:gd name="connsiteY908" fmla="*/ 4085289 h 5333466"/>
              <a:gd name="connsiteX909" fmla="*/ 6083160 w 11235156"/>
              <a:gd name="connsiteY909" fmla="*/ 4060369 h 5333466"/>
              <a:gd name="connsiteX910" fmla="*/ 6050902 w 11235156"/>
              <a:gd name="connsiteY910" fmla="*/ 4042876 h 5333466"/>
              <a:gd name="connsiteX911" fmla="*/ 6025596 w 11235156"/>
              <a:gd name="connsiteY911" fmla="*/ 4060908 h 5333466"/>
              <a:gd name="connsiteX912" fmla="*/ 5995313 w 11235156"/>
              <a:gd name="connsiteY912" fmla="*/ 4074085 h 5333466"/>
              <a:gd name="connsiteX913" fmla="*/ 5979571 w 11235156"/>
              <a:gd name="connsiteY913" fmla="*/ 4072318 h 5333466"/>
              <a:gd name="connsiteX914" fmla="*/ 5961169 w 11235156"/>
              <a:gd name="connsiteY914" fmla="*/ 4062519 h 5333466"/>
              <a:gd name="connsiteX915" fmla="*/ 5960094 w 11235156"/>
              <a:gd name="connsiteY915" fmla="*/ 4055645 h 5333466"/>
              <a:gd name="connsiteX916" fmla="*/ 5941905 w 11235156"/>
              <a:gd name="connsiteY916" fmla="*/ 4047221 h 5333466"/>
              <a:gd name="connsiteX917" fmla="*/ 5918702 w 11235156"/>
              <a:gd name="connsiteY917" fmla="*/ 4060701 h 5333466"/>
              <a:gd name="connsiteX918" fmla="*/ 5831064 w 11235156"/>
              <a:gd name="connsiteY918" fmla="*/ 4030733 h 5333466"/>
              <a:gd name="connsiteX919" fmla="*/ 5828229 w 11235156"/>
              <a:gd name="connsiteY919" fmla="*/ 3994564 h 5333466"/>
              <a:gd name="connsiteX920" fmla="*/ 5801330 w 11235156"/>
              <a:gd name="connsiteY920" fmla="*/ 3966377 h 5333466"/>
              <a:gd name="connsiteX921" fmla="*/ 5775550 w 11235156"/>
              <a:gd name="connsiteY921" fmla="*/ 3963362 h 5333466"/>
              <a:gd name="connsiteX922" fmla="*/ 5744754 w 11235156"/>
              <a:gd name="connsiteY922" fmla="*/ 3982252 h 5333466"/>
              <a:gd name="connsiteX923" fmla="*/ 5728497 w 11235156"/>
              <a:gd name="connsiteY923" fmla="*/ 3986198 h 5333466"/>
              <a:gd name="connsiteX924" fmla="*/ 5695469 w 11235156"/>
              <a:gd name="connsiteY924" fmla="*/ 3999803 h 5333466"/>
              <a:gd name="connsiteX925" fmla="*/ 5701734 w 11235156"/>
              <a:gd name="connsiteY925" fmla="*/ 4012907 h 5333466"/>
              <a:gd name="connsiteX926" fmla="*/ 5710054 w 11235156"/>
              <a:gd name="connsiteY926" fmla="*/ 4003160 h 5333466"/>
              <a:gd name="connsiteX927" fmla="*/ 5717217 w 11235156"/>
              <a:gd name="connsiteY927" fmla="*/ 3995000 h 5333466"/>
              <a:gd name="connsiteX928" fmla="*/ 5726954 w 11235156"/>
              <a:gd name="connsiteY928" fmla="*/ 4003337 h 5333466"/>
              <a:gd name="connsiteX929" fmla="*/ 5732880 w 11235156"/>
              <a:gd name="connsiteY929" fmla="*/ 4050288 h 5333466"/>
              <a:gd name="connsiteX930" fmla="*/ 5724729 w 11235156"/>
              <a:gd name="connsiteY930" fmla="*/ 4043111 h 5333466"/>
              <a:gd name="connsiteX931" fmla="*/ 5694186 w 11235156"/>
              <a:gd name="connsiteY931" fmla="*/ 4036615 h 5333466"/>
              <a:gd name="connsiteX932" fmla="*/ 5684707 w 11235156"/>
              <a:gd name="connsiteY932" fmla="*/ 4047952 h 5333466"/>
              <a:gd name="connsiteX933" fmla="*/ 5662017 w 11235156"/>
              <a:gd name="connsiteY933" fmla="*/ 4055719 h 5333466"/>
              <a:gd name="connsiteX934" fmla="*/ 5633922 w 11235156"/>
              <a:gd name="connsiteY934" fmla="*/ 4055882 h 5333466"/>
              <a:gd name="connsiteX935" fmla="*/ 5645806 w 11235156"/>
              <a:gd name="connsiteY935" fmla="*/ 4077965 h 5333466"/>
              <a:gd name="connsiteX936" fmla="*/ 5622172 w 11235156"/>
              <a:gd name="connsiteY936" fmla="*/ 4088695 h 5333466"/>
              <a:gd name="connsiteX937" fmla="*/ 5619856 w 11235156"/>
              <a:gd name="connsiteY937" fmla="*/ 4091872 h 5333466"/>
              <a:gd name="connsiteX938" fmla="*/ 5627707 w 11235156"/>
              <a:gd name="connsiteY938" fmla="*/ 4106136 h 5333466"/>
              <a:gd name="connsiteX939" fmla="*/ 5658463 w 11235156"/>
              <a:gd name="connsiteY939" fmla="*/ 4114006 h 5333466"/>
              <a:gd name="connsiteX940" fmla="*/ 5683685 w 11235156"/>
              <a:gd name="connsiteY940" fmla="*/ 4104436 h 5333466"/>
              <a:gd name="connsiteX941" fmla="*/ 5699942 w 11235156"/>
              <a:gd name="connsiteY941" fmla="*/ 4100490 h 5333466"/>
              <a:gd name="connsiteX942" fmla="*/ 5736663 w 11235156"/>
              <a:gd name="connsiteY942" fmla="*/ 4128551 h 5333466"/>
              <a:gd name="connsiteX943" fmla="*/ 5757681 w 11235156"/>
              <a:gd name="connsiteY943" fmla="*/ 4128086 h 5333466"/>
              <a:gd name="connsiteX944" fmla="*/ 5777198 w 11235156"/>
              <a:gd name="connsiteY944" fmla="*/ 4117998 h 5333466"/>
              <a:gd name="connsiteX945" fmla="*/ 5793284 w 11235156"/>
              <a:gd name="connsiteY945" fmla="*/ 4130975 h 5333466"/>
              <a:gd name="connsiteX946" fmla="*/ 5821465 w 11235156"/>
              <a:gd name="connsiteY946" fmla="*/ 4122351 h 5333466"/>
              <a:gd name="connsiteX947" fmla="*/ 5845445 w 11235156"/>
              <a:gd name="connsiteY947" fmla="*/ 4122831 h 5333466"/>
              <a:gd name="connsiteX948" fmla="*/ 5883063 w 11235156"/>
              <a:gd name="connsiteY948" fmla="*/ 4129631 h 5333466"/>
              <a:gd name="connsiteX949" fmla="*/ 5904771 w 11235156"/>
              <a:gd name="connsiteY949" fmla="*/ 4151588 h 5333466"/>
              <a:gd name="connsiteX950" fmla="*/ 5943418 w 11235156"/>
              <a:gd name="connsiteY950" fmla="*/ 4146961 h 5333466"/>
              <a:gd name="connsiteX951" fmla="*/ 5953411 w 11235156"/>
              <a:gd name="connsiteY951" fmla="*/ 4129912 h 5333466"/>
              <a:gd name="connsiteX952" fmla="*/ 5966369 w 11235156"/>
              <a:gd name="connsiteY952" fmla="*/ 4158867 h 5333466"/>
              <a:gd name="connsiteX953" fmla="*/ 5969628 w 11235156"/>
              <a:gd name="connsiteY953" fmla="*/ 4152726 h 5333466"/>
              <a:gd name="connsiteX954" fmla="*/ 6010377 w 11235156"/>
              <a:gd name="connsiteY954" fmla="*/ 4143547 h 5333466"/>
              <a:gd name="connsiteX955" fmla="*/ 6020760 w 11235156"/>
              <a:gd name="connsiteY955" fmla="*/ 4156007 h 5333466"/>
              <a:gd name="connsiteX956" fmla="*/ 6022261 w 11235156"/>
              <a:gd name="connsiteY956" fmla="*/ 4165630 h 5333466"/>
              <a:gd name="connsiteX957" fmla="*/ 6030028 w 11235156"/>
              <a:gd name="connsiteY957" fmla="*/ 4188354 h 5333466"/>
              <a:gd name="connsiteX958" fmla="*/ 6104754 w 11235156"/>
              <a:gd name="connsiteY958" fmla="*/ 4207666 h 5333466"/>
              <a:gd name="connsiteX959" fmla="*/ 6226706 w 11235156"/>
              <a:gd name="connsiteY959" fmla="*/ 4232276 h 5333466"/>
              <a:gd name="connsiteX960" fmla="*/ 6265270 w 11235156"/>
              <a:gd name="connsiteY960" fmla="*/ 4236112 h 5333466"/>
              <a:gd name="connsiteX961" fmla="*/ 6294223 w 11235156"/>
              <a:gd name="connsiteY961" fmla="*/ 4241447 h 5333466"/>
              <a:gd name="connsiteX962" fmla="*/ 6344327 w 11235156"/>
              <a:gd name="connsiteY962" fmla="*/ 4256154 h 5333466"/>
              <a:gd name="connsiteX963" fmla="*/ 6396102 w 11235156"/>
              <a:gd name="connsiteY963" fmla="*/ 4263559 h 5333466"/>
              <a:gd name="connsiteX964" fmla="*/ 6438438 w 11235156"/>
              <a:gd name="connsiteY964" fmla="*/ 4255541 h 5333466"/>
              <a:gd name="connsiteX965" fmla="*/ 6475459 w 11235156"/>
              <a:gd name="connsiteY965" fmla="*/ 4276515 h 5333466"/>
              <a:gd name="connsiteX966" fmla="*/ 6511491 w 11235156"/>
              <a:gd name="connsiteY966" fmla="*/ 4282153 h 5333466"/>
              <a:gd name="connsiteX967" fmla="*/ 6564040 w 11235156"/>
              <a:gd name="connsiteY967" fmla="*/ 4303519 h 5333466"/>
              <a:gd name="connsiteX968" fmla="*/ 6663173 w 11235156"/>
              <a:gd name="connsiteY968" fmla="*/ 4326060 h 5333466"/>
              <a:gd name="connsiteX969" fmla="*/ 6742744 w 11235156"/>
              <a:gd name="connsiteY969" fmla="*/ 4340390 h 5333466"/>
              <a:gd name="connsiteX970" fmla="*/ 6761148 w 11235156"/>
              <a:gd name="connsiteY970" fmla="*/ 4350190 h 5333466"/>
              <a:gd name="connsiteX971" fmla="*/ 6806189 w 11235156"/>
              <a:gd name="connsiteY971" fmla="*/ 4368503 h 5333466"/>
              <a:gd name="connsiteX972" fmla="*/ 6815798 w 11235156"/>
              <a:gd name="connsiteY972" fmla="*/ 4367003 h 5333466"/>
              <a:gd name="connsiteX973" fmla="*/ 6807093 w 11235156"/>
              <a:gd name="connsiteY973" fmla="*/ 4392300 h 5333466"/>
              <a:gd name="connsiteX974" fmla="*/ 6779685 w 11235156"/>
              <a:gd name="connsiteY974" fmla="*/ 4414884 h 5333466"/>
              <a:gd name="connsiteX975" fmla="*/ 6756136 w 11235156"/>
              <a:gd name="connsiteY975" fmla="*/ 4417153 h 5333466"/>
              <a:gd name="connsiteX976" fmla="*/ 6733401 w 11235156"/>
              <a:gd name="connsiteY976" fmla="*/ 4406623 h 5333466"/>
              <a:gd name="connsiteX977" fmla="*/ 6730826 w 11235156"/>
              <a:gd name="connsiteY977" fmla="*/ 4390127 h 5333466"/>
              <a:gd name="connsiteX978" fmla="*/ 6719715 w 11235156"/>
              <a:gd name="connsiteY978" fmla="*/ 4382005 h 5333466"/>
              <a:gd name="connsiteX979" fmla="*/ 6686388 w 11235156"/>
              <a:gd name="connsiteY979" fmla="*/ 4402698 h 5333466"/>
              <a:gd name="connsiteX980" fmla="*/ 6678796 w 11235156"/>
              <a:gd name="connsiteY980" fmla="*/ 4408107 h 5333466"/>
              <a:gd name="connsiteX981" fmla="*/ 6673390 w 11235156"/>
              <a:gd name="connsiteY981" fmla="*/ 4400503 h 5333466"/>
              <a:gd name="connsiteX982" fmla="*/ 6672317 w 11235156"/>
              <a:gd name="connsiteY982" fmla="*/ 4393630 h 5333466"/>
              <a:gd name="connsiteX983" fmla="*/ 6658461 w 11235156"/>
              <a:gd name="connsiteY983" fmla="*/ 4385937 h 5333466"/>
              <a:gd name="connsiteX984" fmla="*/ 6640916 w 11235156"/>
              <a:gd name="connsiteY984" fmla="*/ 4381636 h 5333466"/>
              <a:gd name="connsiteX985" fmla="*/ 6639928 w 11235156"/>
              <a:gd name="connsiteY985" fmla="*/ 4366301 h 5333466"/>
              <a:gd name="connsiteX986" fmla="*/ 6656614 w 11235156"/>
              <a:gd name="connsiteY986" fmla="*/ 4365103 h 5333466"/>
              <a:gd name="connsiteX987" fmla="*/ 6667381 w 11235156"/>
              <a:gd name="connsiteY987" fmla="*/ 4362014 h 5333466"/>
              <a:gd name="connsiteX988" fmla="*/ 6664076 w 11235156"/>
              <a:gd name="connsiteY988" fmla="*/ 4349858 h 5333466"/>
              <a:gd name="connsiteX989" fmla="*/ 6631263 w 11235156"/>
              <a:gd name="connsiteY989" fmla="*/ 4364837 h 5333466"/>
              <a:gd name="connsiteX990" fmla="*/ 6602997 w 11235156"/>
              <a:gd name="connsiteY990" fmla="*/ 4381924 h 5333466"/>
              <a:gd name="connsiteX991" fmla="*/ 6523855 w 11235156"/>
              <a:gd name="connsiteY991" fmla="*/ 4370343 h 5333466"/>
              <a:gd name="connsiteX992" fmla="*/ 6517590 w 11235156"/>
              <a:gd name="connsiteY992" fmla="*/ 4357239 h 5333466"/>
              <a:gd name="connsiteX993" fmla="*/ 6521020 w 11235156"/>
              <a:gd name="connsiteY993" fmla="*/ 4334174 h 5333466"/>
              <a:gd name="connsiteX994" fmla="*/ 6507893 w 11235156"/>
              <a:gd name="connsiteY994" fmla="*/ 4322143 h 5333466"/>
              <a:gd name="connsiteX995" fmla="*/ 6500515 w 11235156"/>
              <a:gd name="connsiteY995" fmla="*/ 4328928 h 5333466"/>
              <a:gd name="connsiteX996" fmla="*/ 6483061 w 11235156"/>
              <a:gd name="connsiteY996" fmla="*/ 4361223 h 5333466"/>
              <a:gd name="connsiteX997" fmla="*/ 6480830 w 11235156"/>
              <a:gd name="connsiteY997" fmla="*/ 4355939 h 5333466"/>
              <a:gd name="connsiteX998" fmla="*/ 6463071 w 11235156"/>
              <a:gd name="connsiteY998" fmla="*/ 4350264 h 5333466"/>
              <a:gd name="connsiteX999" fmla="*/ 6454406 w 11235156"/>
              <a:gd name="connsiteY999" fmla="*/ 4348800 h 5333466"/>
              <a:gd name="connsiteX1000" fmla="*/ 6430513 w 11235156"/>
              <a:gd name="connsiteY1000" fmla="*/ 4339858 h 5333466"/>
              <a:gd name="connsiteX1001" fmla="*/ 6386074 w 11235156"/>
              <a:gd name="connsiteY1001" fmla="*/ 4352429 h 5333466"/>
              <a:gd name="connsiteX1002" fmla="*/ 6380713 w 11235156"/>
              <a:gd name="connsiteY1002" fmla="*/ 4363123 h 5333466"/>
              <a:gd name="connsiteX1003" fmla="*/ 6376855 w 11235156"/>
              <a:gd name="connsiteY1003" fmla="*/ 4383438 h 5333466"/>
              <a:gd name="connsiteX1004" fmla="*/ 6414476 w 11235156"/>
              <a:gd name="connsiteY1004" fmla="*/ 4390237 h 5333466"/>
              <a:gd name="connsiteX1005" fmla="*/ 6447677 w 11235156"/>
              <a:gd name="connsiteY1005" fmla="*/ 4404767 h 5333466"/>
              <a:gd name="connsiteX1006" fmla="*/ 6402466 w 11235156"/>
              <a:gd name="connsiteY1006" fmla="*/ 4403378 h 5333466"/>
              <a:gd name="connsiteX1007" fmla="*/ 6369009 w 11235156"/>
              <a:gd name="connsiteY1007" fmla="*/ 4414234 h 5333466"/>
              <a:gd name="connsiteX1008" fmla="*/ 6350951 w 11235156"/>
              <a:gd name="connsiteY1008" fmla="*/ 4415645 h 5333466"/>
              <a:gd name="connsiteX1009" fmla="*/ 6348935 w 11235156"/>
              <a:gd name="connsiteY1009" fmla="*/ 4411736 h 5333466"/>
              <a:gd name="connsiteX1010" fmla="*/ 6283348 w 11235156"/>
              <a:gd name="connsiteY1010" fmla="*/ 4414935 h 5333466"/>
              <a:gd name="connsiteX1011" fmla="*/ 6248563 w 11235156"/>
              <a:gd name="connsiteY1011" fmla="*/ 4444305 h 5333466"/>
              <a:gd name="connsiteX1012" fmla="*/ 6201765 w 11235156"/>
              <a:gd name="connsiteY1012" fmla="*/ 4441755 h 5333466"/>
              <a:gd name="connsiteX1013" fmla="*/ 6142483 w 11235156"/>
              <a:gd name="connsiteY1013" fmla="*/ 4431297 h 5333466"/>
              <a:gd name="connsiteX1014" fmla="*/ 6098000 w 11235156"/>
              <a:gd name="connsiteY1014" fmla="*/ 4425570 h 5333466"/>
              <a:gd name="connsiteX1015" fmla="*/ 6063985 w 11235156"/>
              <a:gd name="connsiteY1015" fmla="*/ 4423841 h 5333466"/>
              <a:gd name="connsiteX1016" fmla="*/ 6034814 w 11235156"/>
              <a:gd name="connsiteY1016" fmla="*/ 4417131 h 5333466"/>
              <a:gd name="connsiteX1017" fmla="*/ 6005940 w 11235156"/>
              <a:gd name="connsiteY1017" fmla="*/ 4358274 h 5333466"/>
              <a:gd name="connsiteX1018" fmla="*/ 5995558 w 11235156"/>
              <a:gd name="connsiteY1018" fmla="*/ 4345813 h 5333466"/>
              <a:gd name="connsiteX1019" fmla="*/ 5981532 w 11235156"/>
              <a:gd name="connsiteY1019" fmla="*/ 4355043 h 5333466"/>
              <a:gd name="connsiteX1020" fmla="*/ 5975014 w 11235156"/>
              <a:gd name="connsiteY1020" fmla="*/ 4367327 h 5333466"/>
              <a:gd name="connsiteX1021" fmla="*/ 5936411 w 11235156"/>
              <a:gd name="connsiteY1021" fmla="*/ 4390252 h 5333466"/>
              <a:gd name="connsiteX1022" fmla="*/ 5915777 w 11235156"/>
              <a:gd name="connsiteY1022" fmla="*/ 4375167 h 5333466"/>
              <a:gd name="connsiteX1023" fmla="*/ 5887941 w 11235156"/>
              <a:gd name="connsiteY1023" fmla="*/ 4395003 h 5333466"/>
              <a:gd name="connsiteX1024" fmla="*/ 5842429 w 11235156"/>
              <a:gd name="connsiteY1024" fmla="*/ 4400701 h 5333466"/>
              <a:gd name="connsiteX1025" fmla="*/ 5752606 w 11235156"/>
              <a:gd name="connsiteY1025" fmla="*/ 4383747 h 5333466"/>
              <a:gd name="connsiteX1026" fmla="*/ 5738021 w 11235156"/>
              <a:gd name="connsiteY1026" fmla="*/ 4380392 h 5333466"/>
              <a:gd name="connsiteX1027" fmla="*/ 5705722 w 11235156"/>
              <a:gd name="connsiteY1027" fmla="*/ 4389660 h 5333466"/>
              <a:gd name="connsiteX1028" fmla="*/ 5696972 w 11235156"/>
              <a:gd name="connsiteY1028" fmla="*/ 4396658 h 5333466"/>
              <a:gd name="connsiteX1029" fmla="*/ 5683675 w 11235156"/>
              <a:gd name="connsiteY1029" fmla="*/ 4401550 h 5333466"/>
              <a:gd name="connsiteX1030" fmla="*/ 5663900 w 11235156"/>
              <a:gd name="connsiteY1030" fmla="*/ 4391965 h 5333466"/>
              <a:gd name="connsiteX1031" fmla="*/ 5646011 w 11235156"/>
              <a:gd name="connsiteY1031" fmla="*/ 4376453 h 5333466"/>
              <a:gd name="connsiteX1032" fmla="*/ 5626879 w 11235156"/>
              <a:gd name="connsiteY1032" fmla="*/ 4370991 h 5333466"/>
              <a:gd name="connsiteX1033" fmla="*/ 5599297 w 11235156"/>
              <a:gd name="connsiteY1033" fmla="*/ 4365441 h 5333466"/>
              <a:gd name="connsiteX1034" fmla="*/ 5586944 w 11235156"/>
              <a:gd name="connsiteY1034" fmla="*/ 4367370 h 5333466"/>
              <a:gd name="connsiteX1035" fmla="*/ 5528650 w 11235156"/>
              <a:gd name="connsiteY1035" fmla="*/ 4372248 h 5333466"/>
              <a:gd name="connsiteX1036" fmla="*/ 5507761 w 11235156"/>
              <a:gd name="connsiteY1036" fmla="*/ 4382550 h 5333466"/>
              <a:gd name="connsiteX1037" fmla="*/ 5525435 w 11235156"/>
              <a:gd name="connsiteY1037" fmla="*/ 4396688 h 5333466"/>
              <a:gd name="connsiteX1038" fmla="*/ 5529982 w 11235156"/>
              <a:gd name="connsiteY1038" fmla="*/ 4398793 h 5333466"/>
              <a:gd name="connsiteX1039" fmla="*/ 5544786 w 11235156"/>
              <a:gd name="connsiteY1039" fmla="*/ 4448583 h 5333466"/>
              <a:gd name="connsiteX1040" fmla="*/ 5520120 w 11235156"/>
              <a:gd name="connsiteY1040" fmla="*/ 4425681 h 5333466"/>
              <a:gd name="connsiteX1041" fmla="*/ 5488250 w 11235156"/>
              <a:gd name="connsiteY1041" fmla="*/ 4437697 h 5333466"/>
              <a:gd name="connsiteX1042" fmla="*/ 5480529 w 11235156"/>
              <a:gd name="connsiteY1042" fmla="*/ 4433269 h 5333466"/>
              <a:gd name="connsiteX1043" fmla="*/ 5481986 w 11235156"/>
              <a:gd name="connsiteY1043" fmla="*/ 4424594 h 5333466"/>
              <a:gd name="connsiteX1044" fmla="*/ 5480054 w 11235156"/>
              <a:gd name="connsiteY1044" fmla="*/ 4412222 h 5333466"/>
              <a:gd name="connsiteX1045" fmla="*/ 5472033 w 11235156"/>
              <a:gd name="connsiteY1045" fmla="*/ 4414883 h 5333466"/>
              <a:gd name="connsiteX1046" fmla="*/ 5459765 w 11235156"/>
              <a:gd name="connsiteY1046" fmla="*/ 4408350 h 5333466"/>
              <a:gd name="connsiteX1047" fmla="*/ 5457104 w 11235156"/>
              <a:gd name="connsiteY1047" fmla="*/ 4400316 h 5333466"/>
              <a:gd name="connsiteX1048" fmla="*/ 5388304 w 11235156"/>
              <a:gd name="connsiteY1048" fmla="*/ 4427956 h 5333466"/>
              <a:gd name="connsiteX1049" fmla="*/ 5385344 w 11235156"/>
              <a:gd name="connsiteY1049" fmla="*/ 4427010 h 5333466"/>
              <a:gd name="connsiteX1050" fmla="*/ 5291962 w 11235156"/>
              <a:gd name="connsiteY1050" fmla="*/ 4423285 h 5333466"/>
              <a:gd name="connsiteX1051" fmla="*/ 5268282 w 11235156"/>
              <a:gd name="connsiteY1051" fmla="*/ 4415717 h 5333466"/>
              <a:gd name="connsiteX1052" fmla="*/ 5241000 w 11235156"/>
              <a:gd name="connsiteY1052" fmla="*/ 4403080 h 5333466"/>
              <a:gd name="connsiteX1053" fmla="*/ 5187767 w 11235156"/>
              <a:gd name="connsiteY1053" fmla="*/ 4404351 h 5333466"/>
              <a:gd name="connsiteX1054" fmla="*/ 5178419 w 11235156"/>
              <a:gd name="connsiteY1054" fmla="*/ 4425524 h 5333466"/>
              <a:gd name="connsiteX1055" fmla="*/ 5181509 w 11235156"/>
              <a:gd name="connsiteY1055" fmla="*/ 4436307 h 5333466"/>
              <a:gd name="connsiteX1056" fmla="*/ 5179452 w 11235156"/>
              <a:gd name="connsiteY1056" fmla="*/ 4459158 h 5333466"/>
              <a:gd name="connsiteX1057" fmla="*/ 5177052 w 11235156"/>
              <a:gd name="connsiteY1057" fmla="*/ 4470798 h 5333466"/>
              <a:gd name="connsiteX1058" fmla="*/ 5166155 w 11235156"/>
              <a:gd name="connsiteY1058" fmla="*/ 4464050 h 5333466"/>
              <a:gd name="connsiteX1059" fmla="*/ 5149081 w 11235156"/>
              <a:gd name="connsiteY1059" fmla="*/ 4435738 h 5333466"/>
              <a:gd name="connsiteX1060" fmla="*/ 5091984 w 11235156"/>
              <a:gd name="connsiteY1060" fmla="*/ 4412265 h 5333466"/>
              <a:gd name="connsiteX1061" fmla="*/ 5055138 w 11235156"/>
              <a:gd name="connsiteY1061" fmla="*/ 4419427 h 5333466"/>
              <a:gd name="connsiteX1062" fmla="*/ 5024681 w 11235156"/>
              <a:gd name="connsiteY1062" fmla="*/ 4404469 h 5333466"/>
              <a:gd name="connsiteX1063" fmla="*/ 5019275 w 11235156"/>
              <a:gd name="connsiteY1063" fmla="*/ 4396865 h 5333466"/>
              <a:gd name="connsiteX1064" fmla="*/ 5006367 w 11235156"/>
              <a:gd name="connsiteY1064" fmla="*/ 4431266 h 5333466"/>
              <a:gd name="connsiteX1065" fmla="*/ 4991268 w 11235156"/>
              <a:gd name="connsiteY1065" fmla="*/ 4433624 h 5333466"/>
              <a:gd name="connsiteX1066" fmla="*/ 4967075 w 11235156"/>
              <a:gd name="connsiteY1066" fmla="*/ 4431768 h 5333466"/>
              <a:gd name="connsiteX1067" fmla="*/ 4934991 w 11235156"/>
              <a:gd name="connsiteY1067" fmla="*/ 4442410 h 5333466"/>
              <a:gd name="connsiteX1068" fmla="*/ 4881200 w 11235156"/>
              <a:gd name="connsiteY1068" fmla="*/ 4431096 h 5333466"/>
              <a:gd name="connsiteX1069" fmla="*/ 4846372 w 11235156"/>
              <a:gd name="connsiteY1069" fmla="*/ 4442167 h 5333466"/>
              <a:gd name="connsiteX1070" fmla="*/ 4807293 w 11235156"/>
              <a:gd name="connsiteY1070" fmla="*/ 4444044 h 5333466"/>
              <a:gd name="connsiteX1071" fmla="*/ 4785117 w 11235156"/>
              <a:gd name="connsiteY1071" fmla="*/ 4446098 h 5333466"/>
              <a:gd name="connsiteX1072" fmla="*/ 4782587 w 11235156"/>
              <a:gd name="connsiteY1072" fmla="*/ 4447901 h 5333466"/>
              <a:gd name="connsiteX1073" fmla="*/ 4767060 w 11235156"/>
              <a:gd name="connsiteY1073" fmla="*/ 4447510 h 5333466"/>
              <a:gd name="connsiteX1074" fmla="*/ 4761009 w 11235156"/>
              <a:gd name="connsiteY1074" fmla="*/ 4435781 h 5333466"/>
              <a:gd name="connsiteX1075" fmla="*/ 4729608 w 11235156"/>
              <a:gd name="connsiteY1075" fmla="*/ 4423787 h 5333466"/>
              <a:gd name="connsiteX1076" fmla="*/ 4664198 w 11235156"/>
              <a:gd name="connsiteY1076" fmla="*/ 4455122 h 5333466"/>
              <a:gd name="connsiteX1077" fmla="*/ 4646867 w 11235156"/>
              <a:gd name="connsiteY1077" fmla="*/ 4452195 h 5333466"/>
              <a:gd name="connsiteX1078" fmla="*/ 4632283 w 11235156"/>
              <a:gd name="connsiteY1078" fmla="*/ 4448840 h 5333466"/>
              <a:gd name="connsiteX1079" fmla="*/ 4598611 w 11235156"/>
              <a:gd name="connsiteY1079" fmla="*/ 4458322 h 5333466"/>
              <a:gd name="connsiteX1080" fmla="*/ 4573220 w 11235156"/>
              <a:gd name="connsiteY1080" fmla="*/ 4484816 h 5333466"/>
              <a:gd name="connsiteX1081" fmla="*/ 4560996 w 11235156"/>
              <a:gd name="connsiteY1081" fmla="*/ 4496582 h 5333466"/>
              <a:gd name="connsiteX1082" fmla="*/ 4532173 w 11235156"/>
              <a:gd name="connsiteY1082" fmla="*/ 4501082 h 5333466"/>
              <a:gd name="connsiteX1083" fmla="*/ 4528658 w 11235156"/>
              <a:gd name="connsiteY1083" fmla="*/ 4532609 h 5333466"/>
              <a:gd name="connsiteX1084" fmla="*/ 4516130 w 11235156"/>
              <a:gd name="connsiteY1084" fmla="*/ 4506403 h 5333466"/>
              <a:gd name="connsiteX1085" fmla="*/ 4545509 w 11235156"/>
              <a:gd name="connsiteY1085" fmla="*/ 4469429 h 5333466"/>
              <a:gd name="connsiteX1086" fmla="*/ 4495795 w 11235156"/>
              <a:gd name="connsiteY1086" fmla="*/ 4484231 h 5333466"/>
              <a:gd name="connsiteX1087" fmla="*/ 4488333 w 11235156"/>
              <a:gd name="connsiteY1087" fmla="*/ 4499478 h 5333466"/>
              <a:gd name="connsiteX1088" fmla="*/ 4464530 w 11235156"/>
              <a:gd name="connsiteY1088" fmla="*/ 4527132 h 5333466"/>
              <a:gd name="connsiteX1089" fmla="*/ 4459384 w 11235156"/>
              <a:gd name="connsiteY1089" fmla="*/ 4539202 h 5333466"/>
              <a:gd name="connsiteX1090" fmla="*/ 4454067 w 11235156"/>
              <a:gd name="connsiteY1090" fmla="*/ 4568194 h 5333466"/>
              <a:gd name="connsiteX1091" fmla="*/ 4448232 w 11235156"/>
              <a:gd name="connsiteY1091" fmla="*/ 4557840 h 5333466"/>
              <a:gd name="connsiteX1092" fmla="*/ 4416748 w 11235156"/>
              <a:gd name="connsiteY1092" fmla="*/ 4554307 h 5333466"/>
              <a:gd name="connsiteX1093" fmla="*/ 4378015 w 11235156"/>
              <a:gd name="connsiteY1093" fmla="*/ 4567395 h 5333466"/>
              <a:gd name="connsiteX1094" fmla="*/ 4346745 w 11235156"/>
              <a:gd name="connsiteY1094" fmla="*/ 4565237 h 5333466"/>
              <a:gd name="connsiteX1095" fmla="*/ 4254176 w 11235156"/>
              <a:gd name="connsiteY1095" fmla="*/ 4548712 h 5333466"/>
              <a:gd name="connsiteX1096" fmla="*/ 4243879 w 11235156"/>
              <a:gd name="connsiteY1096" fmla="*/ 4527790 h 5333466"/>
              <a:gd name="connsiteX1097" fmla="*/ 4261462 w 11235156"/>
              <a:gd name="connsiteY1097" fmla="*/ 4505330 h 5333466"/>
              <a:gd name="connsiteX1098" fmla="*/ 4285695 w 11235156"/>
              <a:gd name="connsiteY1098" fmla="*/ 4480426 h 5333466"/>
              <a:gd name="connsiteX1099" fmla="*/ 4166582 w 11235156"/>
              <a:gd name="connsiteY1099" fmla="*/ 4537043 h 5333466"/>
              <a:gd name="connsiteX1100" fmla="*/ 4151913 w 11235156"/>
              <a:gd name="connsiteY1100" fmla="*/ 4542149 h 5333466"/>
              <a:gd name="connsiteX1101" fmla="*/ 4139728 w 11235156"/>
              <a:gd name="connsiteY1101" fmla="*/ 4527154 h 5333466"/>
              <a:gd name="connsiteX1102" fmla="*/ 4143287 w 11235156"/>
              <a:gd name="connsiteY1102" fmla="*/ 4513926 h 5333466"/>
              <a:gd name="connsiteX1103" fmla="*/ 4161685 w 11235156"/>
              <a:gd name="connsiteY1103" fmla="*/ 4478667 h 5333466"/>
              <a:gd name="connsiteX1104" fmla="*/ 4147869 w 11235156"/>
              <a:gd name="connsiteY1104" fmla="*/ 4444213 h 5333466"/>
              <a:gd name="connsiteX1105" fmla="*/ 4121920 w 11235156"/>
              <a:gd name="connsiteY1105" fmla="*/ 4458121 h 5333466"/>
              <a:gd name="connsiteX1106" fmla="*/ 4117418 w 11235156"/>
              <a:gd name="connsiteY1106" fmla="*/ 4474314 h 5333466"/>
              <a:gd name="connsiteX1107" fmla="*/ 4077916 w 11235156"/>
              <a:gd name="connsiteY1107" fmla="*/ 4518500 h 5333466"/>
              <a:gd name="connsiteX1108" fmla="*/ 4040127 w 11235156"/>
              <a:gd name="connsiteY1108" fmla="*/ 4528624 h 5333466"/>
              <a:gd name="connsiteX1109" fmla="*/ 3942412 w 11235156"/>
              <a:gd name="connsiteY1109" fmla="*/ 4524169 h 5333466"/>
              <a:gd name="connsiteX1110" fmla="*/ 3918349 w 11235156"/>
              <a:gd name="connsiteY1110" fmla="*/ 4532150 h 5333466"/>
              <a:gd name="connsiteX1111" fmla="*/ 3880260 w 11235156"/>
              <a:gd name="connsiteY1111" fmla="*/ 4549362 h 5333466"/>
              <a:gd name="connsiteX1112" fmla="*/ 3833333 w 11235156"/>
              <a:gd name="connsiteY1112" fmla="*/ 4536976 h 5333466"/>
              <a:gd name="connsiteX1113" fmla="*/ 3802704 w 11235156"/>
              <a:gd name="connsiteY1113" fmla="*/ 4538942 h 5333466"/>
              <a:gd name="connsiteX1114" fmla="*/ 3781815 w 11235156"/>
              <a:gd name="connsiteY1114" fmla="*/ 4549244 h 5333466"/>
              <a:gd name="connsiteX1115" fmla="*/ 3770535 w 11235156"/>
              <a:gd name="connsiteY1115" fmla="*/ 4558045 h 5333466"/>
              <a:gd name="connsiteX1116" fmla="*/ 3762469 w 11235156"/>
              <a:gd name="connsiteY1116" fmla="*/ 4542407 h 5333466"/>
              <a:gd name="connsiteX1117" fmla="*/ 3769288 w 11235156"/>
              <a:gd name="connsiteY1117" fmla="*/ 4523038 h 5333466"/>
              <a:gd name="connsiteX1118" fmla="*/ 3736040 w 11235156"/>
              <a:gd name="connsiteY1118" fmla="*/ 4490209 h 5333466"/>
              <a:gd name="connsiteX1119" fmla="*/ 3720214 w 11235156"/>
              <a:gd name="connsiteY1119" fmla="*/ 4496906 h 5333466"/>
              <a:gd name="connsiteX1120" fmla="*/ 3704899 w 11235156"/>
              <a:gd name="connsiteY1120" fmla="*/ 4497888 h 5333466"/>
              <a:gd name="connsiteX1121" fmla="*/ 3633609 w 11235156"/>
              <a:gd name="connsiteY1121" fmla="*/ 4500571 h 5333466"/>
              <a:gd name="connsiteX1122" fmla="*/ 3630349 w 11235156"/>
              <a:gd name="connsiteY1122" fmla="*/ 4506712 h 5333466"/>
              <a:gd name="connsiteX1123" fmla="*/ 3637986 w 11235156"/>
              <a:gd name="connsiteY1123" fmla="*/ 4519600 h 5333466"/>
              <a:gd name="connsiteX1124" fmla="*/ 3643047 w 11235156"/>
              <a:gd name="connsiteY1124" fmla="*/ 4515994 h 5333466"/>
              <a:gd name="connsiteX1125" fmla="*/ 3676933 w 11235156"/>
              <a:gd name="connsiteY1125" fmla="*/ 4507887 h 5333466"/>
              <a:gd name="connsiteX1126" fmla="*/ 3696240 w 11235156"/>
              <a:gd name="connsiteY1126" fmla="*/ 4541484 h 5333466"/>
              <a:gd name="connsiteX1127" fmla="*/ 3685688 w 11235156"/>
              <a:gd name="connsiteY1127" fmla="*/ 4545947 h 5333466"/>
              <a:gd name="connsiteX1128" fmla="*/ 3661625 w 11235156"/>
              <a:gd name="connsiteY1128" fmla="*/ 4553929 h 5333466"/>
              <a:gd name="connsiteX1129" fmla="*/ 3610968 w 11235156"/>
              <a:gd name="connsiteY1129" fmla="*/ 4571695 h 5333466"/>
              <a:gd name="connsiteX1130" fmla="*/ 3586775 w 11235156"/>
              <a:gd name="connsiteY1130" fmla="*/ 4569840 h 5333466"/>
              <a:gd name="connsiteX1131" fmla="*/ 3556448 w 11235156"/>
              <a:gd name="connsiteY1131" fmla="*/ 4564718 h 5333466"/>
              <a:gd name="connsiteX1132" fmla="*/ 3536802 w 11235156"/>
              <a:gd name="connsiteY1132" fmla="*/ 4564970 h 5333466"/>
              <a:gd name="connsiteX1133" fmla="*/ 3516857 w 11235156"/>
              <a:gd name="connsiteY1133" fmla="*/ 4572308 h 5333466"/>
              <a:gd name="connsiteX1134" fmla="*/ 3502442 w 11235156"/>
              <a:gd name="connsiteY1134" fmla="*/ 4552029 h 5333466"/>
              <a:gd name="connsiteX1135" fmla="*/ 3456806 w 11235156"/>
              <a:gd name="connsiteY1135" fmla="*/ 4592950 h 5333466"/>
              <a:gd name="connsiteX1136" fmla="*/ 3460579 w 11235156"/>
              <a:gd name="connsiteY1136" fmla="*/ 4581095 h 5333466"/>
              <a:gd name="connsiteX1137" fmla="*/ 3436855 w 11235156"/>
              <a:gd name="connsiteY1137" fmla="*/ 4555229 h 5333466"/>
              <a:gd name="connsiteX1138" fmla="*/ 3392932 w 11235156"/>
              <a:gd name="connsiteY1138" fmla="*/ 4562087 h 5333466"/>
              <a:gd name="connsiteX1139" fmla="*/ 3324341 w 11235156"/>
              <a:gd name="connsiteY1139" fmla="*/ 4546043 h 5333466"/>
              <a:gd name="connsiteX1140" fmla="*/ 3298177 w 11235156"/>
              <a:gd name="connsiteY1140" fmla="*/ 4558577 h 5333466"/>
              <a:gd name="connsiteX1141" fmla="*/ 3269611 w 11235156"/>
              <a:gd name="connsiteY1141" fmla="*/ 4582750 h 5333466"/>
              <a:gd name="connsiteX1142" fmla="*/ 3234866 w 11235156"/>
              <a:gd name="connsiteY1142" fmla="*/ 4585360 h 5333466"/>
              <a:gd name="connsiteX1143" fmla="*/ 3215520 w 11235156"/>
              <a:gd name="connsiteY1143" fmla="*/ 4578523 h 5333466"/>
              <a:gd name="connsiteX1144" fmla="*/ 3209600 w 11235156"/>
              <a:gd name="connsiteY1144" fmla="*/ 4576631 h 5333466"/>
              <a:gd name="connsiteX1145" fmla="*/ 3157357 w 11235156"/>
              <a:gd name="connsiteY1145" fmla="*/ 4593237 h 5333466"/>
              <a:gd name="connsiteX1146" fmla="*/ 3111461 w 11235156"/>
              <a:gd name="connsiteY1146" fmla="*/ 4614484 h 5333466"/>
              <a:gd name="connsiteX1147" fmla="*/ 3097306 w 11235156"/>
              <a:gd name="connsiteY1147" fmla="*/ 4613878 h 5333466"/>
              <a:gd name="connsiteX1148" fmla="*/ 3076073 w 11235156"/>
              <a:gd name="connsiteY1148" fmla="*/ 4612969 h 5333466"/>
              <a:gd name="connsiteX1149" fmla="*/ 3013407 w 11235156"/>
              <a:gd name="connsiteY1149" fmla="*/ 4643875 h 5333466"/>
              <a:gd name="connsiteX1150" fmla="*/ 2985096 w 11235156"/>
              <a:gd name="connsiteY1150" fmla="*/ 4642663 h 5333466"/>
              <a:gd name="connsiteX1151" fmla="*/ 2969223 w 11235156"/>
              <a:gd name="connsiteY1151" fmla="*/ 4631061 h 5333466"/>
              <a:gd name="connsiteX1152" fmla="*/ 2957469 w 11235156"/>
              <a:gd name="connsiteY1152" fmla="*/ 4618815 h 5333466"/>
              <a:gd name="connsiteX1153" fmla="*/ 2902220 w 11235156"/>
              <a:gd name="connsiteY1153" fmla="*/ 4616176 h 5333466"/>
              <a:gd name="connsiteX1154" fmla="*/ 2891713 w 11235156"/>
              <a:gd name="connsiteY1154" fmla="*/ 4638939 h 5333466"/>
              <a:gd name="connsiteX1155" fmla="*/ 2888498 w 11235156"/>
              <a:gd name="connsiteY1155" fmla="*/ 4663378 h 5333466"/>
              <a:gd name="connsiteX1156" fmla="*/ 2869322 w 11235156"/>
              <a:gd name="connsiteY1156" fmla="*/ 4639618 h 5333466"/>
              <a:gd name="connsiteX1157" fmla="*/ 2833974 w 11235156"/>
              <a:gd name="connsiteY1157" fmla="*/ 4611343 h 5333466"/>
              <a:gd name="connsiteX1158" fmla="*/ 2794212 w 11235156"/>
              <a:gd name="connsiteY1158" fmla="*/ 4635856 h 5333466"/>
              <a:gd name="connsiteX1159" fmla="*/ 2773109 w 11235156"/>
              <a:gd name="connsiteY1159" fmla="*/ 4644784 h 5333466"/>
              <a:gd name="connsiteX1160" fmla="*/ 2736648 w 11235156"/>
              <a:gd name="connsiteY1160" fmla="*/ 4636396 h 5333466"/>
              <a:gd name="connsiteX1161" fmla="*/ 2723865 w 11235156"/>
              <a:gd name="connsiteY1161" fmla="*/ 4635575 h 5333466"/>
              <a:gd name="connsiteX1162" fmla="*/ 2695684 w 11235156"/>
              <a:gd name="connsiteY1162" fmla="*/ 4644200 h 5333466"/>
              <a:gd name="connsiteX1163" fmla="*/ 2705163 w 11235156"/>
              <a:gd name="connsiteY1163" fmla="*/ 4632863 h 5333466"/>
              <a:gd name="connsiteX1164" fmla="*/ 2700784 w 11235156"/>
              <a:gd name="connsiteY1164" fmla="*/ 4613833 h 5333466"/>
              <a:gd name="connsiteX1165" fmla="*/ 2684743 w 11235156"/>
              <a:gd name="connsiteY1165" fmla="*/ 4619154 h 5333466"/>
              <a:gd name="connsiteX1166" fmla="*/ 2647558 w 11235156"/>
              <a:gd name="connsiteY1166" fmla="*/ 4660164 h 5333466"/>
              <a:gd name="connsiteX1167" fmla="*/ 2613886 w 11235156"/>
              <a:gd name="connsiteY1167" fmla="*/ 4669646 h 5333466"/>
              <a:gd name="connsiteX1168" fmla="*/ 2576396 w 11235156"/>
              <a:gd name="connsiteY1168" fmla="*/ 4672683 h 5333466"/>
              <a:gd name="connsiteX1169" fmla="*/ 2535517 w 11235156"/>
              <a:gd name="connsiteY1169" fmla="*/ 4672025 h 5333466"/>
              <a:gd name="connsiteX1170" fmla="*/ 2507122 w 11235156"/>
              <a:gd name="connsiteY1170" fmla="*/ 4679274 h 5333466"/>
              <a:gd name="connsiteX1171" fmla="*/ 2472592 w 11235156"/>
              <a:gd name="connsiteY1171" fmla="*/ 4683258 h 5333466"/>
              <a:gd name="connsiteX1172" fmla="*/ 2461481 w 11235156"/>
              <a:gd name="connsiteY1172" fmla="*/ 4675136 h 5333466"/>
              <a:gd name="connsiteX1173" fmla="*/ 2421116 w 11235156"/>
              <a:gd name="connsiteY1173" fmla="*/ 4668766 h 5333466"/>
              <a:gd name="connsiteX1174" fmla="*/ 2403747 w 11235156"/>
              <a:gd name="connsiteY1174" fmla="*/ 4692599 h 5333466"/>
              <a:gd name="connsiteX1175" fmla="*/ 2374965 w 11235156"/>
              <a:gd name="connsiteY1175" fmla="*/ 4715399 h 5333466"/>
              <a:gd name="connsiteX1176" fmla="*/ 2324095 w 11235156"/>
              <a:gd name="connsiteY1176" fmla="*/ 4731790 h 5333466"/>
              <a:gd name="connsiteX1177" fmla="*/ 2310798 w 11235156"/>
              <a:gd name="connsiteY1177" fmla="*/ 4736682 h 5333466"/>
              <a:gd name="connsiteX1178" fmla="*/ 2233287 w 11235156"/>
              <a:gd name="connsiteY1178" fmla="*/ 4744560 h 5333466"/>
              <a:gd name="connsiteX1179" fmla="*/ 2246839 w 11235156"/>
              <a:gd name="connsiteY1179" fmla="*/ 4714282 h 5333466"/>
              <a:gd name="connsiteX1180" fmla="*/ 2250398 w 11235156"/>
              <a:gd name="connsiteY1180" fmla="*/ 4701054 h 5333466"/>
              <a:gd name="connsiteX1181" fmla="*/ 2249624 w 11235156"/>
              <a:gd name="connsiteY1181" fmla="*/ 4687093 h 5333466"/>
              <a:gd name="connsiteX1182" fmla="*/ 2236112 w 11235156"/>
              <a:gd name="connsiteY1182" fmla="*/ 4690611 h 5333466"/>
              <a:gd name="connsiteX1183" fmla="*/ 2223590 w 11235156"/>
              <a:gd name="connsiteY1183" fmla="*/ 4709464 h 5333466"/>
              <a:gd name="connsiteX1184" fmla="*/ 2212180 w 11235156"/>
              <a:gd name="connsiteY1184" fmla="*/ 4708429 h 5333466"/>
              <a:gd name="connsiteX1185" fmla="*/ 2201582 w 11235156"/>
              <a:gd name="connsiteY1185" fmla="*/ 4694594 h 5333466"/>
              <a:gd name="connsiteX1186" fmla="*/ 2132653 w 11235156"/>
              <a:gd name="connsiteY1186" fmla="*/ 4712397 h 5333466"/>
              <a:gd name="connsiteX1187" fmla="*/ 2118542 w 11235156"/>
              <a:gd name="connsiteY1187" fmla="*/ 4730090 h 5333466"/>
              <a:gd name="connsiteX1188" fmla="*/ 2117339 w 11235156"/>
              <a:gd name="connsiteY1188" fmla="*/ 4713380 h 5333466"/>
              <a:gd name="connsiteX1189" fmla="*/ 2100308 w 11235156"/>
              <a:gd name="connsiteY1189" fmla="*/ 4703367 h 5333466"/>
              <a:gd name="connsiteX1190" fmla="*/ 2077833 w 11235156"/>
              <a:gd name="connsiteY1190" fmla="*/ 4712508 h 5333466"/>
              <a:gd name="connsiteX1191" fmla="*/ 2066897 w 11235156"/>
              <a:gd name="connsiteY1191" fmla="*/ 4732521 h 5333466"/>
              <a:gd name="connsiteX1192" fmla="*/ 2077838 w 11235156"/>
              <a:gd name="connsiteY1192" fmla="*/ 4757567 h 5333466"/>
              <a:gd name="connsiteX1193" fmla="*/ 2054673 w 11235156"/>
              <a:gd name="connsiteY1193" fmla="*/ 4744287 h 5333466"/>
              <a:gd name="connsiteX1194" fmla="*/ 2034084 w 11235156"/>
              <a:gd name="connsiteY1194" fmla="*/ 4747501 h 5333466"/>
              <a:gd name="connsiteX1195" fmla="*/ 1969272 w 11235156"/>
              <a:gd name="connsiteY1195" fmla="*/ 4764661 h 5333466"/>
              <a:gd name="connsiteX1196" fmla="*/ 1919474 w 11235156"/>
              <a:gd name="connsiteY1196" fmla="*/ 4787926 h 5333466"/>
              <a:gd name="connsiteX1197" fmla="*/ 1907978 w 11235156"/>
              <a:gd name="connsiteY1197" fmla="*/ 4795354 h 5333466"/>
              <a:gd name="connsiteX1198" fmla="*/ 1878555 w 11235156"/>
              <a:gd name="connsiteY1198" fmla="*/ 4814029 h 5333466"/>
              <a:gd name="connsiteX1199" fmla="*/ 1877610 w 11235156"/>
              <a:gd name="connsiteY1199" fmla="*/ 4816992 h 5333466"/>
              <a:gd name="connsiteX1200" fmla="*/ 1863800 w 11235156"/>
              <a:gd name="connsiteY1200" fmla="*/ 4827598 h 5333466"/>
              <a:gd name="connsiteX1201" fmla="*/ 1855220 w 11235156"/>
              <a:gd name="connsiteY1201" fmla="*/ 4817673 h 5333466"/>
              <a:gd name="connsiteX1202" fmla="*/ 1832914 w 11235156"/>
              <a:gd name="connsiteY1202" fmla="*/ 4809891 h 5333466"/>
              <a:gd name="connsiteX1203" fmla="*/ 1779511 w 11235156"/>
              <a:gd name="connsiteY1203" fmla="*/ 4828086 h 5333466"/>
              <a:gd name="connsiteX1204" fmla="*/ 1739620 w 11235156"/>
              <a:gd name="connsiteY1204" fmla="*/ 4842762 h 5333466"/>
              <a:gd name="connsiteX1205" fmla="*/ 1727995 w 11235156"/>
              <a:gd name="connsiteY1205" fmla="*/ 4840353 h 5333466"/>
              <a:gd name="connsiteX1206" fmla="*/ 1694279 w 11235156"/>
              <a:gd name="connsiteY1206" fmla="*/ 4831537 h 5333466"/>
              <a:gd name="connsiteX1207" fmla="*/ 1644436 w 11235156"/>
              <a:gd name="connsiteY1207" fmla="*/ 4836503 h 5333466"/>
              <a:gd name="connsiteX1208" fmla="*/ 1655248 w 11235156"/>
              <a:gd name="connsiteY1208" fmla="*/ 4851713 h 5333466"/>
              <a:gd name="connsiteX1209" fmla="*/ 1651903 w 11235156"/>
              <a:gd name="connsiteY1209" fmla="*/ 4866315 h 5333466"/>
              <a:gd name="connsiteX1210" fmla="*/ 1604680 w 11235156"/>
              <a:gd name="connsiteY1210" fmla="*/ 4906075 h 5333466"/>
              <a:gd name="connsiteX1211" fmla="*/ 1532751 w 11235156"/>
              <a:gd name="connsiteY1211" fmla="*/ 4949693 h 5333466"/>
              <a:gd name="connsiteX1212" fmla="*/ 1523012 w 11235156"/>
              <a:gd name="connsiteY1212" fmla="*/ 4941357 h 5333466"/>
              <a:gd name="connsiteX1213" fmla="*/ 1536049 w 11235156"/>
              <a:gd name="connsiteY1213" fmla="*/ 4916791 h 5333466"/>
              <a:gd name="connsiteX1214" fmla="*/ 1536220 w 11235156"/>
              <a:gd name="connsiteY1214" fmla="*/ 4899867 h 5333466"/>
              <a:gd name="connsiteX1215" fmla="*/ 1520691 w 11235156"/>
              <a:gd name="connsiteY1215" fmla="*/ 4899475 h 5333466"/>
              <a:gd name="connsiteX1216" fmla="*/ 1500232 w 11235156"/>
              <a:gd name="connsiteY1216" fmla="*/ 4912527 h 5333466"/>
              <a:gd name="connsiteX1217" fmla="*/ 1485347 w 11235156"/>
              <a:gd name="connsiteY1217" fmla="*/ 4916260 h 5333466"/>
              <a:gd name="connsiteX1218" fmla="*/ 1485517 w 11235156"/>
              <a:gd name="connsiteY1218" fmla="*/ 4899335 h 5333466"/>
              <a:gd name="connsiteX1219" fmla="*/ 1486974 w 11235156"/>
              <a:gd name="connsiteY1219" fmla="*/ 4890659 h 5333466"/>
              <a:gd name="connsiteX1220" fmla="*/ 1477581 w 11235156"/>
              <a:gd name="connsiteY1220" fmla="*/ 4893534 h 5333466"/>
              <a:gd name="connsiteX1221" fmla="*/ 1414231 w 11235156"/>
              <a:gd name="connsiteY1221" fmla="*/ 4947077 h 5333466"/>
              <a:gd name="connsiteX1222" fmla="*/ 1331969 w 11235156"/>
              <a:gd name="connsiteY1222" fmla="*/ 5041592 h 5333466"/>
              <a:gd name="connsiteX1223" fmla="*/ 1322791 w 11235156"/>
              <a:gd name="connsiteY1223" fmla="*/ 5045841 h 5333466"/>
              <a:gd name="connsiteX1224" fmla="*/ 1316956 w 11235156"/>
              <a:gd name="connsiteY1224" fmla="*/ 5035488 h 5333466"/>
              <a:gd name="connsiteX1225" fmla="*/ 1318583 w 11235156"/>
              <a:gd name="connsiteY1225" fmla="*/ 5009887 h 5333466"/>
              <a:gd name="connsiteX1226" fmla="*/ 1317894 w 11235156"/>
              <a:gd name="connsiteY1226" fmla="*/ 4987465 h 5333466"/>
              <a:gd name="connsiteX1227" fmla="*/ 1303524 w 11235156"/>
              <a:gd name="connsiteY1227" fmla="*/ 4985484 h 5333466"/>
              <a:gd name="connsiteX1228" fmla="*/ 1291000 w 11235156"/>
              <a:gd name="connsiteY1228" fmla="*/ 5004337 h 5333466"/>
              <a:gd name="connsiteX1229" fmla="*/ 1272213 w 11235156"/>
              <a:gd name="connsiteY1229" fmla="*/ 5010087 h 5333466"/>
              <a:gd name="connsiteX1230" fmla="*/ 1263548 w 11235156"/>
              <a:gd name="connsiteY1230" fmla="*/ 5008623 h 5333466"/>
              <a:gd name="connsiteX1231" fmla="*/ 1242230 w 11235156"/>
              <a:gd name="connsiteY1231" fmla="*/ 5016176 h 5333466"/>
              <a:gd name="connsiteX1232" fmla="*/ 1214524 w 11235156"/>
              <a:gd name="connsiteY1232" fmla="*/ 5045849 h 5333466"/>
              <a:gd name="connsiteX1233" fmla="*/ 1184501 w 11235156"/>
              <a:gd name="connsiteY1233" fmla="*/ 5078699 h 5333466"/>
              <a:gd name="connsiteX1234" fmla="*/ 1166442 w 11235156"/>
              <a:gd name="connsiteY1234" fmla="*/ 5080111 h 5333466"/>
              <a:gd name="connsiteX1235" fmla="*/ 1073883 w 11235156"/>
              <a:gd name="connsiteY1235" fmla="*/ 5153704 h 5333466"/>
              <a:gd name="connsiteX1236" fmla="*/ 1040686 w 11235156"/>
              <a:gd name="connsiteY1236" fmla="*/ 5184232 h 5333466"/>
              <a:gd name="connsiteX1237" fmla="*/ 1020526 w 11235156"/>
              <a:gd name="connsiteY1237" fmla="*/ 5190197 h 5333466"/>
              <a:gd name="connsiteX1238" fmla="*/ 984883 w 11235156"/>
              <a:gd name="connsiteY1238" fmla="*/ 5214067 h 5333466"/>
              <a:gd name="connsiteX1239" fmla="*/ 967039 w 11235156"/>
              <a:gd name="connsiteY1239" fmla="*/ 5216853 h 5333466"/>
              <a:gd name="connsiteX1240" fmla="*/ 946235 w 11235156"/>
              <a:gd name="connsiteY1240" fmla="*/ 5218694 h 5333466"/>
              <a:gd name="connsiteX1241" fmla="*/ 926204 w 11235156"/>
              <a:gd name="connsiteY1241" fmla="*/ 5234494 h 5333466"/>
              <a:gd name="connsiteX1242" fmla="*/ 924104 w 11235156"/>
              <a:gd name="connsiteY1242" fmla="*/ 5239046 h 5333466"/>
              <a:gd name="connsiteX1243" fmla="*/ 926724 w 11235156"/>
              <a:gd name="connsiteY1243" fmla="*/ 5273840 h 5333466"/>
              <a:gd name="connsiteX1244" fmla="*/ 910382 w 11235156"/>
              <a:gd name="connsiteY1244" fmla="*/ 5286248 h 5333466"/>
              <a:gd name="connsiteX1245" fmla="*/ 901373 w 11235156"/>
              <a:gd name="connsiteY1245" fmla="*/ 5273574 h 5333466"/>
              <a:gd name="connsiteX1246" fmla="*/ 900469 w 11235156"/>
              <a:gd name="connsiteY1246" fmla="*/ 5249777 h 5333466"/>
              <a:gd name="connsiteX1247" fmla="*/ 882201 w 11235156"/>
              <a:gd name="connsiteY1247" fmla="*/ 5294873 h 5333466"/>
              <a:gd name="connsiteX1248" fmla="*/ 854195 w 11235156"/>
              <a:gd name="connsiteY1248" fmla="*/ 5331633 h 5333466"/>
              <a:gd name="connsiteX1249" fmla="*/ 843513 w 11235156"/>
              <a:gd name="connsiteY1249" fmla="*/ 5326260 h 5333466"/>
              <a:gd name="connsiteX1250" fmla="*/ 849688 w 11235156"/>
              <a:gd name="connsiteY1250" fmla="*/ 5302766 h 5333466"/>
              <a:gd name="connsiteX1251" fmla="*/ 857963 w 11235156"/>
              <a:gd name="connsiteY1251" fmla="*/ 5274720 h 5333466"/>
              <a:gd name="connsiteX1252" fmla="*/ 816356 w 11235156"/>
              <a:gd name="connsiteY1252" fmla="*/ 5278400 h 5333466"/>
              <a:gd name="connsiteX1253" fmla="*/ 841317 w 11235156"/>
              <a:gd name="connsiteY1253" fmla="*/ 5249156 h 5333466"/>
              <a:gd name="connsiteX1254" fmla="*/ 851565 w 11235156"/>
              <a:gd name="connsiteY1254" fmla="*/ 5206721 h 5333466"/>
              <a:gd name="connsiteX1255" fmla="*/ 842685 w 11235156"/>
              <a:gd name="connsiteY1255" fmla="*/ 5203883 h 5333466"/>
              <a:gd name="connsiteX1256" fmla="*/ 828789 w 11235156"/>
              <a:gd name="connsiteY1256" fmla="*/ 5222950 h 5333466"/>
              <a:gd name="connsiteX1257" fmla="*/ 791085 w 11235156"/>
              <a:gd name="connsiteY1257" fmla="*/ 5224613 h 5333466"/>
              <a:gd name="connsiteX1258" fmla="*/ 788340 w 11235156"/>
              <a:gd name="connsiteY1258" fmla="*/ 5225042 h 5333466"/>
              <a:gd name="connsiteX1259" fmla="*/ 739959 w 11235156"/>
              <a:gd name="connsiteY1259" fmla="*/ 5266391 h 5333466"/>
              <a:gd name="connsiteX1260" fmla="*/ 660951 w 11235156"/>
              <a:gd name="connsiteY1260" fmla="*/ 5309705 h 5333466"/>
              <a:gd name="connsiteX1261" fmla="*/ 667854 w 11235156"/>
              <a:gd name="connsiteY1261" fmla="*/ 5281874 h 5333466"/>
              <a:gd name="connsiteX1262" fmla="*/ 652710 w 11235156"/>
              <a:gd name="connsiteY1262" fmla="*/ 5265932 h 5333466"/>
              <a:gd name="connsiteX1263" fmla="*/ 592999 w 11235156"/>
              <a:gd name="connsiteY1263" fmla="*/ 5252725 h 5333466"/>
              <a:gd name="connsiteX1264" fmla="*/ 575839 w 11235156"/>
              <a:gd name="connsiteY1264" fmla="*/ 5232875 h 5333466"/>
              <a:gd name="connsiteX1265" fmla="*/ 548641 w 11235156"/>
              <a:gd name="connsiteY1265" fmla="*/ 5211775 h 5333466"/>
              <a:gd name="connsiteX1266" fmla="*/ 528481 w 11235156"/>
              <a:gd name="connsiteY1266" fmla="*/ 5217740 h 5333466"/>
              <a:gd name="connsiteX1267" fmla="*/ 502356 w 11235156"/>
              <a:gd name="connsiteY1267" fmla="*/ 5203513 h 5333466"/>
              <a:gd name="connsiteX1268" fmla="*/ 494376 w 11235156"/>
              <a:gd name="connsiteY1268" fmla="*/ 5179413 h 5333466"/>
              <a:gd name="connsiteX1269" fmla="*/ 504752 w 11235156"/>
              <a:gd name="connsiteY1269" fmla="*/ 5146814 h 5333466"/>
              <a:gd name="connsiteX1270" fmla="*/ 527528 w 11235156"/>
              <a:gd name="connsiteY1270" fmla="*/ 5130586 h 5333466"/>
              <a:gd name="connsiteX1271" fmla="*/ 546275 w 11235156"/>
              <a:gd name="connsiteY1271" fmla="*/ 5151596 h 5333466"/>
              <a:gd name="connsiteX1272" fmla="*/ 564549 w 11235156"/>
              <a:gd name="connsiteY1272" fmla="*/ 5151558 h 5333466"/>
              <a:gd name="connsiteX1273" fmla="*/ 577541 w 11235156"/>
              <a:gd name="connsiteY1273" fmla="*/ 5108695 h 5333466"/>
              <a:gd name="connsiteX1274" fmla="*/ 574536 w 11235156"/>
              <a:gd name="connsiteY1274" fmla="*/ 5089450 h 5333466"/>
              <a:gd name="connsiteX1275" fmla="*/ 575694 w 11235156"/>
              <a:gd name="connsiteY1275" fmla="*/ 5087862 h 5333466"/>
              <a:gd name="connsiteX1276" fmla="*/ 572949 w 11235156"/>
              <a:gd name="connsiteY1276" fmla="*/ 5088290 h 5333466"/>
              <a:gd name="connsiteX1277" fmla="*/ 499646 w 11235156"/>
              <a:gd name="connsiteY1277" fmla="*/ 5132122 h 5333466"/>
              <a:gd name="connsiteX1278" fmla="*/ 458083 w 11235156"/>
              <a:gd name="connsiteY1278" fmla="*/ 5154101 h 5333466"/>
              <a:gd name="connsiteX1279" fmla="*/ 438912 w 11235156"/>
              <a:gd name="connsiteY1279" fmla="*/ 5175400 h 5333466"/>
              <a:gd name="connsiteX1280" fmla="*/ 427417 w 11235156"/>
              <a:gd name="connsiteY1280" fmla="*/ 5182827 h 5333466"/>
              <a:gd name="connsiteX1281" fmla="*/ 402924 w 11235156"/>
              <a:gd name="connsiteY1281" fmla="*/ 5188060 h 5333466"/>
              <a:gd name="connsiteX1282" fmla="*/ 362525 w 11235156"/>
              <a:gd name="connsiteY1282" fmla="*/ 5253509 h 5333466"/>
              <a:gd name="connsiteX1283" fmla="*/ 360208 w 11235156"/>
              <a:gd name="connsiteY1283" fmla="*/ 5256686 h 5333466"/>
              <a:gd name="connsiteX1284" fmla="*/ 348284 w 11235156"/>
              <a:gd name="connsiteY1284" fmla="*/ 5261364 h 5333466"/>
              <a:gd name="connsiteX1285" fmla="*/ 339705 w 11235156"/>
              <a:gd name="connsiteY1285" fmla="*/ 5251440 h 5333466"/>
              <a:gd name="connsiteX1286" fmla="*/ 344206 w 11235156"/>
              <a:gd name="connsiteY1286" fmla="*/ 5235246 h 5333466"/>
              <a:gd name="connsiteX1287" fmla="*/ 365134 w 11235156"/>
              <a:gd name="connsiteY1287" fmla="*/ 5198184 h 5333466"/>
              <a:gd name="connsiteX1288" fmla="*/ 366079 w 11235156"/>
              <a:gd name="connsiteY1288" fmla="*/ 5195221 h 5333466"/>
              <a:gd name="connsiteX1289" fmla="*/ 368609 w 11235156"/>
              <a:gd name="connsiteY1289" fmla="*/ 5193418 h 5333466"/>
              <a:gd name="connsiteX1290" fmla="*/ 364491 w 11235156"/>
              <a:gd name="connsiteY1290" fmla="*/ 5194061 h 5333466"/>
              <a:gd name="connsiteX1291" fmla="*/ 361961 w 11235156"/>
              <a:gd name="connsiteY1291" fmla="*/ 5195864 h 5333466"/>
              <a:gd name="connsiteX1292" fmla="*/ 326103 w 11235156"/>
              <a:gd name="connsiteY1292" fmla="*/ 5218360 h 5333466"/>
              <a:gd name="connsiteX1293" fmla="*/ 288788 w 11235156"/>
              <a:gd name="connsiteY1293" fmla="*/ 5249532 h 5333466"/>
              <a:gd name="connsiteX1294" fmla="*/ 266826 w 11235156"/>
              <a:gd name="connsiteY1294" fmla="*/ 5252961 h 5333466"/>
              <a:gd name="connsiteX1295" fmla="*/ 265922 w 11235156"/>
              <a:gd name="connsiteY1295" fmla="*/ 5229164 h 5333466"/>
              <a:gd name="connsiteX1296" fmla="*/ 287579 w 11235156"/>
              <a:gd name="connsiteY1296" fmla="*/ 5187764 h 5333466"/>
              <a:gd name="connsiteX1297" fmla="*/ 294782 w 11235156"/>
              <a:gd name="connsiteY1297" fmla="*/ 5152845 h 5333466"/>
              <a:gd name="connsiteX1298" fmla="*/ 279943 w 11235156"/>
              <a:gd name="connsiteY1298" fmla="*/ 5174876 h 5333466"/>
              <a:gd name="connsiteX1299" fmla="*/ 243486 w 11235156"/>
              <a:gd name="connsiteY1299" fmla="*/ 5211546 h 5333466"/>
              <a:gd name="connsiteX1300" fmla="*/ 192830 w 11235156"/>
              <a:gd name="connsiteY1300" fmla="*/ 5229312 h 5333466"/>
              <a:gd name="connsiteX1301" fmla="*/ 143370 w 11235156"/>
              <a:gd name="connsiteY1301" fmla="*/ 5218729 h 5333466"/>
              <a:gd name="connsiteX1302" fmla="*/ 118663 w 11235156"/>
              <a:gd name="connsiteY1302" fmla="*/ 5222587 h 5333466"/>
              <a:gd name="connsiteX1303" fmla="*/ 101293 w 11235156"/>
              <a:gd name="connsiteY1303" fmla="*/ 5246421 h 5333466"/>
              <a:gd name="connsiteX1304" fmla="*/ 32997 w 11235156"/>
              <a:gd name="connsiteY1304" fmla="*/ 5178230 h 5333466"/>
              <a:gd name="connsiteX1305" fmla="*/ 5834 w 11235156"/>
              <a:gd name="connsiteY1305" fmla="*/ 5085311 h 5333466"/>
              <a:gd name="connsiteX1306" fmla="*/ 27232 w 11235156"/>
              <a:gd name="connsiteY1306" fmla="*/ 5024238 h 5333466"/>
              <a:gd name="connsiteX1307" fmla="*/ 58842 w 11235156"/>
              <a:gd name="connsiteY1307" fmla="*/ 4992547 h 5333466"/>
              <a:gd name="connsiteX1308" fmla="*/ 64806 w 11235156"/>
              <a:gd name="connsiteY1308" fmla="*/ 5012737 h 5333466"/>
              <a:gd name="connsiteX1309" fmla="*/ 94999 w 11235156"/>
              <a:gd name="connsiteY1309" fmla="*/ 4962964 h 5333466"/>
              <a:gd name="connsiteX1310" fmla="*/ 117430 w 11235156"/>
              <a:gd name="connsiteY1310" fmla="*/ 4935523 h 5333466"/>
              <a:gd name="connsiteX1311" fmla="*/ 156677 w 11235156"/>
              <a:gd name="connsiteY1311" fmla="*/ 4916722 h 5333466"/>
              <a:gd name="connsiteX1312" fmla="*/ 195839 w 11235156"/>
              <a:gd name="connsiteY1312" fmla="*/ 4906383 h 5333466"/>
              <a:gd name="connsiteX1313" fmla="*/ 229680 w 11235156"/>
              <a:gd name="connsiteY1313" fmla="*/ 4879978 h 5333466"/>
              <a:gd name="connsiteX1314" fmla="*/ 249451 w 11235156"/>
              <a:gd name="connsiteY1314" fmla="*/ 4844505 h 5333466"/>
              <a:gd name="connsiteX1315" fmla="*/ 268538 w 11235156"/>
              <a:gd name="connsiteY1315" fmla="*/ 4831667 h 5333466"/>
              <a:gd name="connsiteX1316" fmla="*/ 382075 w 11235156"/>
              <a:gd name="connsiteY1316" fmla="*/ 4784369 h 5333466"/>
              <a:gd name="connsiteX1317" fmla="*/ 415961 w 11235156"/>
              <a:gd name="connsiteY1317" fmla="*/ 4776262 h 5333466"/>
              <a:gd name="connsiteX1318" fmla="*/ 466014 w 11235156"/>
              <a:gd name="connsiteY1318" fmla="*/ 4727611 h 5333466"/>
              <a:gd name="connsiteX1319" fmla="*/ 482825 w 11235156"/>
              <a:gd name="connsiteY1319" fmla="*/ 4691192 h 5333466"/>
              <a:gd name="connsiteX1320" fmla="*/ 494399 w 11235156"/>
              <a:gd name="connsiteY1320" fmla="*/ 4630244 h 5333466"/>
              <a:gd name="connsiteX1321" fmla="*/ 486463 w 11235156"/>
              <a:gd name="connsiteY1321" fmla="*/ 4624441 h 5333466"/>
              <a:gd name="connsiteX1322" fmla="*/ 479086 w 11235156"/>
              <a:gd name="connsiteY1322" fmla="*/ 4631227 h 5333466"/>
              <a:gd name="connsiteX1323" fmla="*/ 479431 w 11235156"/>
              <a:gd name="connsiteY1323" fmla="*/ 4642437 h 5333466"/>
              <a:gd name="connsiteX1324" fmla="*/ 459231 w 11235156"/>
              <a:gd name="connsiteY1324" fmla="*/ 4675162 h 5333466"/>
              <a:gd name="connsiteX1325" fmla="*/ 402095 w 11235156"/>
              <a:gd name="connsiteY1325" fmla="*/ 4678450 h 5333466"/>
              <a:gd name="connsiteX1326" fmla="*/ 416160 w 11235156"/>
              <a:gd name="connsiteY1326" fmla="*/ 4642460 h 5333466"/>
              <a:gd name="connsiteX1327" fmla="*/ 414228 w 11235156"/>
              <a:gd name="connsiteY1327" fmla="*/ 4630089 h 5333466"/>
              <a:gd name="connsiteX1328" fmla="*/ 402519 w 11235156"/>
              <a:gd name="connsiteY1328" fmla="*/ 4636141 h 5333466"/>
              <a:gd name="connsiteX1329" fmla="*/ 389567 w 11235156"/>
              <a:gd name="connsiteY1329" fmla="*/ 4652244 h 5333466"/>
              <a:gd name="connsiteX1330" fmla="*/ 368848 w 11235156"/>
              <a:gd name="connsiteY1330" fmla="*/ 4645622 h 5333466"/>
              <a:gd name="connsiteX1331" fmla="*/ 342508 w 11235156"/>
              <a:gd name="connsiteY1331" fmla="*/ 4630021 h 5333466"/>
              <a:gd name="connsiteX1332" fmla="*/ 328009 w 11235156"/>
              <a:gd name="connsiteY1332" fmla="*/ 4618204 h 5333466"/>
              <a:gd name="connsiteX1333" fmla="*/ 330625 w 11235156"/>
              <a:gd name="connsiteY1333" fmla="*/ 4607939 h 5333466"/>
              <a:gd name="connsiteX1334" fmla="*/ 316854 w 11235156"/>
              <a:gd name="connsiteY1334" fmla="*/ 4591784 h 5333466"/>
              <a:gd name="connsiteX1335" fmla="*/ 243201 w 11235156"/>
              <a:gd name="connsiteY1335" fmla="*/ 4579345 h 5333466"/>
              <a:gd name="connsiteX1336" fmla="*/ 227544 w 11235156"/>
              <a:gd name="connsiteY1336" fmla="*/ 4569117 h 5333466"/>
              <a:gd name="connsiteX1337" fmla="*/ 227454 w 11235156"/>
              <a:gd name="connsiteY1337" fmla="*/ 4532520 h 5333466"/>
              <a:gd name="connsiteX1338" fmla="*/ 266785 w 11235156"/>
              <a:gd name="connsiteY1338" fmla="*/ 4505257 h 5333466"/>
              <a:gd name="connsiteX1339" fmla="*/ 397647 w 11235156"/>
              <a:gd name="connsiteY1339" fmla="*/ 4415827 h 5333466"/>
              <a:gd name="connsiteX1340" fmla="*/ 425998 w 11235156"/>
              <a:gd name="connsiteY1340" fmla="*/ 4390278 h 5333466"/>
              <a:gd name="connsiteX1341" fmla="*/ 531724 w 11235156"/>
              <a:gd name="connsiteY1341" fmla="*/ 4301957 h 5333466"/>
              <a:gd name="connsiteX1342" fmla="*/ 540260 w 11235156"/>
              <a:gd name="connsiteY1342" fmla="*/ 4293584 h 5333466"/>
              <a:gd name="connsiteX1343" fmla="*/ 546174 w 11235156"/>
              <a:gd name="connsiteY1343" fmla="*/ 4250416 h 5333466"/>
              <a:gd name="connsiteX1344" fmla="*/ 537679 w 11235156"/>
              <a:gd name="connsiteY1344" fmla="*/ 4232029 h 5333466"/>
              <a:gd name="connsiteX1345" fmla="*/ 523009 w 11235156"/>
              <a:gd name="connsiteY1345" fmla="*/ 4237136 h 5333466"/>
              <a:gd name="connsiteX1346" fmla="*/ 420328 w 11235156"/>
              <a:gd name="connsiteY1346" fmla="*/ 4317942 h 5333466"/>
              <a:gd name="connsiteX1347" fmla="*/ 296583 w 11235156"/>
              <a:gd name="connsiteY1347" fmla="*/ 4380915 h 5333466"/>
              <a:gd name="connsiteX1348" fmla="*/ 279897 w 11235156"/>
              <a:gd name="connsiteY1348" fmla="*/ 4382111 h 5333466"/>
              <a:gd name="connsiteX1349" fmla="*/ 281225 w 11235156"/>
              <a:gd name="connsiteY1349" fmla="*/ 4363599 h 5333466"/>
              <a:gd name="connsiteX1350" fmla="*/ 286800 w 11235156"/>
              <a:gd name="connsiteY1350" fmla="*/ 4354280 h 5333466"/>
              <a:gd name="connsiteX1351" fmla="*/ 295290 w 11235156"/>
              <a:gd name="connsiteY1351" fmla="*/ 4327608 h 5333466"/>
              <a:gd name="connsiteX1352" fmla="*/ 201608 w 11235156"/>
              <a:gd name="connsiteY1352" fmla="*/ 4330971 h 5333466"/>
              <a:gd name="connsiteX1353" fmla="*/ 194401 w 11235156"/>
              <a:gd name="connsiteY1353" fmla="*/ 4320831 h 5333466"/>
              <a:gd name="connsiteX1354" fmla="*/ 195299 w 11235156"/>
              <a:gd name="connsiteY1354" fmla="*/ 4299569 h 5333466"/>
              <a:gd name="connsiteX1355" fmla="*/ 206529 w 11235156"/>
              <a:gd name="connsiteY1355" fmla="*/ 4227410 h 5333466"/>
              <a:gd name="connsiteX1356" fmla="*/ 280510 w 11235156"/>
              <a:gd name="connsiteY1356" fmla="*/ 4115882 h 5333466"/>
              <a:gd name="connsiteX1357" fmla="*/ 340641 w 11235156"/>
              <a:gd name="connsiteY1357" fmla="*/ 4041719 h 5333466"/>
              <a:gd name="connsiteX1358" fmla="*/ 397772 w 11235156"/>
              <a:gd name="connsiteY1358" fmla="*/ 3993372 h 5333466"/>
              <a:gd name="connsiteX1359" fmla="*/ 438775 w 11235156"/>
              <a:gd name="connsiteY1359" fmla="*/ 3958808 h 5333466"/>
              <a:gd name="connsiteX1360" fmla="*/ 454229 w 11235156"/>
              <a:gd name="connsiteY1360" fmla="*/ 3945331 h 5333466"/>
              <a:gd name="connsiteX1361" fmla="*/ 452054 w 11235156"/>
              <a:gd name="connsiteY1361" fmla="*/ 3946288 h 5333466"/>
              <a:gd name="connsiteX1362" fmla="*/ 401034 w 11235156"/>
              <a:gd name="connsiteY1362" fmla="*/ 3917768 h 5333466"/>
              <a:gd name="connsiteX1363" fmla="*/ 363729 w 11235156"/>
              <a:gd name="connsiteY1363" fmla="*/ 3922241 h 5333466"/>
              <a:gd name="connsiteX1364" fmla="*/ 336375 w 11235156"/>
              <a:gd name="connsiteY1364" fmla="*/ 3957104 h 5333466"/>
              <a:gd name="connsiteX1365" fmla="*/ 237461 w 11235156"/>
              <a:gd name="connsiteY1365" fmla="*/ 3851063 h 5333466"/>
              <a:gd name="connsiteX1366" fmla="*/ 201631 w 11235156"/>
              <a:gd name="connsiteY1366" fmla="*/ 3710087 h 5333466"/>
              <a:gd name="connsiteX1367" fmla="*/ 237021 w 11235156"/>
              <a:gd name="connsiteY1367" fmla="*/ 3619521 h 5333466"/>
              <a:gd name="connsiteX1368" fmla="*/ 286177 w 11235156"/>
              <a:gd name="connsiteY1368" fmla="*/ 3573623 h 5333466"/>
              <a:gd name="connsiteX1369" fmla="*/ 294056 w 11235156"/>
              <a:gd name="connsiteY1369" fmla="*/ 3604259 h 5333466"/>
              <a:gd name="connsiteX1370" fmla="*/ 342050 w 11235156"/>
              <a:gd name="connsiteY1370" fmla="*/ 3531130 h 5333466"/>
              <a:gd name="connsiteX1371" fmla="*/ 377197 w 11235156"/>
              <a:gd name="connsiteY1371" fmla="*/ 3491122 h 5333466"/>
              <a:gd name="connsiteX1372" fmla="*/ 437132 w 11235156"/>
              <a:gd name="connsiteY1372" fmla="*/ 3464985 h 5333466"/>
              <a:gd name="connsiteX1373" fmla="*/ 496490 w 11235156"/>
              <a:gd name="connsiteY1373" fmla="*/ 3451550 h 5333466"/>
              <a:gd name="connsiteX1374" fmla="*/ 548714 w 11235156"/>
              <a:gd name="connsiteY1374" fmla="*/ 3413705 h 5333466"/>
              <a:gd name="connsiteX1375" fmla="*/ 580295 w 11235156"/>
              <a:gd name="connsiteY1375" fmla="*/ 3361493 h 5333466"/>
              <a:gd name="connsiteX1376" fmla="*/ 609641 w 11235156"/>
              <a:gd name="connsiteY1376" fmla="*/ 3343235 h 5333466"/>
              <a:gd name="connsiteX1377" fmla="*/ 782652 w 11235156"/>
              <a:gd name="connsiteY1377" fmla="*/ 3278271 h 5333466"/>
              <a:gd name="connsiteX1378" fmla="*/ 833967 w 11235156"/>
              <a:gd name="connsiteY1378" fmla="*/ 3267906 h 5333466"/>
              <a:gd name="connsiteX1379" fmla="*/ 911723 w 11235156"/>
              <a:gd name="connsiteY1379" fmla="*/ 3197524 h 5333466"/>
              <a:gd name="connsiteX1380" fmla="*/ 938909 w 11235156"/>
              <a:gd name="connsiteY1380" fmla="*/ 3143733 h 5333466"/>
              <a:gd name="connsiteX1381" fmla="*/ 959543 w 11235156"/>
              <a:gd name="connsiteY1381" fmla="*/ 3052831 h 5333466"/>
              <a:gd name="connsiteX1382" fmla="*/ 947935 w 11235156"/>
              <a:gd name="connsiteY1382" fmla="*/ 3043696 h 5333466"/>
              <a:gd name="connsiteX1383" fmla="*/ 936496 w 11235156"/>
              <a:gd name="connsiteY1383" fmla="*/ 3053490 h 5333466"/>
              <a:gd name="connsiteX1384" fmla="*/ 936416 w 11235156"/>
              <a:gd name="connsiteY1384" fmla="*/ 3070342 h 5333466"/>
              <a:gd name="connsiteX1385" fmla="*/ 904336 w 11235156"/>
              <a:gd name="connsiteY1385" fmla="*/ 3118403 h 5333466"/>
              <a:gd name="connsiteX1386" fmla="*/ 818366 w 11235156"/>
              <a:gd name="connsiteY1386" fmla="*/ 3120292 h 5333466"/>
              <a:gd name="connsiteX1387" fmla="*/ 841408 w 11235156"/>
              <a:gd name="connsiteY1387" fmla="*/ 3066999 h 5333466"/>
              <a:gd name="connsiteX1388" fmla="*/ 839167 w 11235156"/>
              <a:gd name="connsiteY1388" fmla="*/ 3048319 h 5333466"/>
              <a:gd name="connsiteX1389" fmla="*/ 821261 w 11235156"/>
              <a:gd name="connsiteY1389" fmla="*/ 3056784 h 5333466"/>
              <a:gd name="connsiteX1390" fmla="*/ 800952 w 11235156"/>
              <a:gd name="connsiteY1390" fmla="*/ 3080273 h 5333466"/>
              <a:gd name="connsiteX1391" fmla="*/ 770194 w 11235156"/>
              <a:gd name="connsiteY1391" fmla="*/ 3069225 h 5333466"/>
              <a:gd name="connsiteX1392" fmla="*/ 731476 w 11235156"/>
              <a:gd name="connsiteY1392" fmla="*/ 3044392 h 5333466"/>
              <a:gd name="connsiteX1393" fmla="*/ 710333 w 11235156"/>
              <a:gd name="connsiteY1393" fmla="*/ 3025874 h 5333466"/>
              <a:gd name="connsiteX1394" fmla="*/ 714809 w 11235156"/>
              <a:gd name="connsiteY1394" fmla="*/ 3010599 h 5333466"/>
              <a:gd name="connsiteX1395" fmla="*/ 694992 w 11235156"/>
              <a:gd name="connsiteY1395" fmla="*/ 2985605 h 5333466"/>
              <a:gd name="connsiteX1396" fmla="*/ 585061 w 11235156"/>
              <a:gd name="connsiteY1396" fmla="*/ 2962997 h 5333466"/>
              <a:gd name="connsiteX1397" fmla="*/ 562094 w 11235156"/>
              <a:gd name="connsiteY1397" fmla="*/ 2946803 h 5333466"/>
              <a:gd name="connsiteX1398" fmla="*/ 563912 w 11235156"/>
              <a:gd name="connsiteY1398" fmla="*/ 2891845 h 5333466"/>
              <a:gd name="connsiteX1399" fmla="*/ 624428 w 11235156"/>
              <a:gd name="connsiteY1399" fmla="*/ 2853006 h 5333466"/>
              <a:gd name="connsiteX1400" fmla="*/ 825702 w 11235156"/>
              <a:gd name="connsiteY1400" fmla="*/ 2725701 h 5333466"/>
              <a:gd name="connsiteX1401" fmla="*/ 869638 w 11235156"/>
              <a:gd name="connsiteY1401" fmla="*/ 2688850 h 5333466"/>
              <a:gd name="connsiteX1402" fmla="*/ 1033108 w 11235156"/>
              <a:gd name="connsiteY1402" fmla="*/ 2561868 h 5333466"/>
              <a:gd name="connsiteX1403" fmla="*/ 1046372 w 11235156"/>
              <a:gd name="connsiteY1403" fmla="*/ 2549750 h 5333466"/>
              <a:gd name="connsiteX1404" fmla="*/ 1057557 w 11235156"/>
              <a:gd name="connsiteY1404" fmla="*/ 2485247 h 5333466"/>
              <a:gd name="connsiteX1405" fmla="*/ 1045781 w 11235156"/>
              <a:gd name="connsiteY1405" fmla="*/ 2457183 h 5333466"/>
              <a:gd name="connsiteX1406" fmla="*/ 1023481 w 11235156"/>
              <a:gd name="connsiteY1406" fmla="*/ 2464069 h 5333466"/>
              <a:gd name="connsiteX1407" fmla="*/ 864983 w 11235156"/>
              <a:gd name="connsiteY1407" fmla="*/ 2579927 h 5333466"/>
              <a:gd name="connsiteX1408" fmla="*/ 675808 w 11235156"/>
              <a:gd name="connsiteY1408" fmla="*/ 2667884 h 5333466"/>
              <a:gd name="connsiteX1409" fmla="*/ 650688 w 11235156"/>
              <a:gd name="connsiteY1409" fmla="*/ 2668791 h 5333466"/>
              <a:gd name="connsiteX1410" fmla="*/ 653669 w 11235156"/>
              <a:gd name="connsiteY1410" fmla="*/ 2641063 h 5333466"/>
              <a:gd name="connsiteX1411" fmla="*/ 662539 w 11235156"/>
              <a:gd name="connsiteY1411" fmla="*/ 2627367 h 5333466"/>
              <a:gd name="connsiteX1412" fmla="*/ 676711 w 11235156"/>
              <a:gd name="connsiteY1412" fmla="*/ 2587770 h 5333466"/>
              <a:gd name="connsiteX1413" fmla="*/ 535859 w 11235156"/>
              <a:gd name="connsiteY1413" fmla="*/ 2587820 h 5333466"/>
              <a:gd name="connsiteX1414" fmla="*/ 525577 w 11235156"/>
              <a:gd name="connsiteY1414" fmla="*/ 2572209 h 5333466"/>
              <a:gd name="connsiteX1415" fmla="*/ 528062 w 11235156"/>
              <a:gd name="connsiteY1415" fmla="*/ 2540330 h 5333466"/>
              <a:gd name="connsiteX1416" fmla="*/ 548774 w 11235156"/>
              <a:gd name="connsiteY1416" fmla="*/ 2432575 h 5333466"/>
              <a:gd name="connsiteX1417" fmla="*/ 665816 w 11235156"/>
              <a:gd name="connsiteY1417" fmla="*/ 2269053 h 5333466"/>
              <a:gd name="connsiteX1418" fmla="*/ 760066 w 11235156"/>
              <a:gd name="connsiteY1418" fmla="*/ 2160900 h 5333466"/>
              <a:gd name="connsiteX1419" fmla="*/ 848432 w 11235156"/>
              <a:gd name="connsiteY1419" fmla="*/ 2091351 h 5333466"/>
              <a:gd name="connsiteX1420" fmla="*/ 911849 w 11235156"/>
              <a:gd name="connsiteY1420" fmla="*/ 2041636 h 5333466"/>
              <a:gd name="connsiteX1421" fmla="*/ 1054351 w 11235156"/>
              <a:gd name="connsiteY1421" fmla="*/ 1967699 h 5333466"/>
              <a:gd name="connsiteX1422" fmla="*/ 1157475 w 11235156"/>
              <a:gd name="connsiteY1422" fmla="*/ 1898485 h 5333466"/>
              <a:gd name="connsiteX1423" fmla="*/ 1202150 w 11235156"/>
              <a:gd name="connsiteY1423" fmla="*/ 1815227 h 5333466"/>
              <a:gd name="connsiteX1424" fmla="*/ 1276173 w 11235156"/>
              <a:gd name="connsiteY1424" fmla="*/ 1713711 h 5333466"/>
              <a:gd name="connsiteX1425" fmla="*/ 1295075 w 11235156"/>
              <a:gd name="connsiteY1425" fmla="*/ 1713550 h 5333466"/>
              <a:gd name="connsiteX1426" fmla="*/ 1350871 w 11235156"/>
              <a:gd name="connsiteY1426" fmla="*/ 1740544 h 5333466"/>
              <a:gd name="connsiteX1427" fmla="*/ 1426641 w 11235156"/>
              <a:gd name="connsiteY1427" fmla="*/ 1706192 h 5333466"/>
              <a:gd name="connsiteX1428" fmla="*/ 1442139 w 11235156"/>
              <a:gd name="connsiteY1428" fmla="*/ 1660119 h 5333466"/>
              <a:gd name="connsiteX1429" fmla="*/ 1503897 w 11235156"/>
              <a:gd name="connsiteY1429" fmla="*/ 1631658 h 5333466"/>
              <a:gd name="connsiteX1430" fmla="*/ 1507794 w 11235156"/>
              <a:gd name="connsiteY1430" fmla="*/ 1629086 h 5333466"/>
              <a:gd name="connsiteX1431" fmla="*/ 1512020 w 11235156"/>
              <a:gd name="connsiteY1431" fmla="*/ 1611735 h 5333466"/>
              <a:gd name="connsiteX1432" fmla="*/ 1553055 w 11235156"/>
              <a:gd name="connsiteY1432" fmla="*/ 1585759 h 5333466"/>
              <a:gd name="connsiteX1433" fmla="*/ 1694983 w 11235156"/>
              <a:gd name="connsiteY1433" fmla="*/ 1577158 h 5333466"/>
              <a:gd name="connsiteX1434" fmla="*/ 1799845 w 11235156"/>
              <a:gd name="connsiteY1434" fmla="*/ 1469839 h 5333466"/>
              <a:gd name="connsiteX1435" fmla="*/ 1823136 w 11235156"/>
              <a:gd name="connsiteY1435" fmla="*/ 1418621 h 5333466"/>
              <a:gd name="connsiteX1436" fmla="*/ 1908770 w 11235156"/>
              <a:gd name="connsiteY1436" fmla="*/ 1378875 h 5333466"/>
              <a:gd name="connsiteX1437" fmla="*/ 1955443 w 11235156"/>
              <a:gd name="connsiteY1437" fmla="*/ 1364855 h 5333466"/>
              <a:gd name="connsiteX1438" fmla="*/ 2018857 w 11235156"/>
              <a:gd name="connsiteY1438" fmla="*/ 1315141 h 5333466"/>
              <a:gd name="connsiteX1439" fmla="*/ 2202060 w 11235156"/>
              <a:gd name="connsiteY1439" fmla="*/ 1177371 h 5333466"/>
              <a:gd name="connsiteX1440" fmla="*/ 2279154 w 11235156"/>
              <a:gd name="connsiteY1440" fmla="*/ 1136543 h 5333466"/>
              <a:gd name="connsiteX1441" fmla="*/ 2402507 w 11235156"/>
              <a:gd name="connsiteY1441" fmla="*/ 1060693 h 5333466"/>
              <a:gd name="connsiteX1442" fmla="*/ 2451582 w 11235156"/>
              <a:gd name="connsiteY1442" fmla="*/ 1031647 h 5333466"/>
              <a:gd name="connsiteX1443" fmla="*/ 2471312 w 11235156"/>
              <a:gd name="connsiteY1443" fmla="*/ 1020859 h 5333466"/>
              <a:gd name="connsiteX1444" fmla="*/ 2614144 w 11235156"/>
              <a:gd name="connsiteY1444" fmla="*/ 932145 h 5333466"/>
              <a:gd name="connsiteX1445" fmla="*/ 2654767 w 11235156"/>
              <a:gd name="connsiteY1445" fmla="*/ 937800 h 5333466"/>
              <a:gd name="connsiteX1446" fmla="*/ 2643744 w 11235156"/>
              <a:gd name="connsiteY1446" fmla="*/ 968598 h 5333466"/>
              <a:gd name="connsiteX1447" fmla="*/ 2611828 w 11235156"/>
              <a:gd name="connsiteY1447" fmla="*/ 982952 h 5333466"/>
              <a:gd name="connsiteX1448" fmla="*/ 2571871 w 11235156"/>
              <a:gd name="connsiteY1448" fmla="*/ 1000377 h 5333466"/>
              <a:gd name="connsiteX1449" fmla="*/ 2558277 w 11235156"/>
              <a:gd name="connsiteY1449" fmla="*/ 1027272 h 5333466"/>
              <a:gd name="connsiteX1450" fmla="*/ 2560020 w 11235156"/>
              <a:gd name="connsiteY1450" fmla="*/ 1041801 h 5333466"/>
              <a:gd name="connsiteX1451" fmla="*/ 2575025 w 11235156"/>
              <a:gd name="connsiteY1451" fmla="*/ 1044212 h 5333466"/>
              <a:gd name="connsiteX1452" fmla="*/ 2616974 w 11235156"/>
              <a:gd name="connsiteY1452" fmla="*/ 1043392 h 5333466"/>
              <a:gd name="connsiteX1453" fmla="*/ 2654032 w 11235156"/>
              <a:gd name="connsiteY1453" fmla="*/ 1036841 h 5333466"/>
              <a:gd name="connsiteX1454" fmla="*/ 2838482 w 11235156"/>
              <a:gd name="connsiteY1454" fmla="*/ 962085 h 5333466"/>
              <a:gd name="connsiteX1455" fmla="*/ 2881091 w 11235156"/>
              <a:gd name="connsiteY1455" fmla="*/ 931710 h 5333466"/>
              <a:gd name="connsiteX1456" fmla="*/ 2905713 w 11235156"/>
              <a:gd name="connsiteY1456" fmla="*/ 926651 h 5333466"/>
              <a:gd name="connsiteX1457" fmla="*/ 2936223 w 11235156"/>
              <a:gd name="connsiteY1457" fmla="*/ 935624 h 5333466"/>
              <a:gd name="connsiteX1458" fmla="*/ 2971618 w 11235156"/>
              <a:gd name="connsiteY1458" fmla="*/ 897692 h 5333466"/>
              <a:gd name="connsiteX1459" fmla="*/ 2998643 w 11235156"/>
              <a:gd name="connsiteY1459" fmla="*/ 877608 h 5333466"/>
              <a:gd name="connsiteX1460" fmla="*/ 3017047 w 11235156"/>
              <a:gd name="connsiteY1460" fmla="*/ 873296 h 5333466"/>
              <a:gd name="connsiteX1461" fmla="*/ 3133770 w 11235156"/>
              <a:gd name="connsiteY1461" fmla="*/ 829820 h 5333466"/>
              <a:gd name="connsiteX1462" fmla="*/ 3172731 w 11235156"/>
              <a:gd name="connsiteY1462" fmla="*/ 804093 h 5333466"/>
              <a:gd name="connsiteX1463" fmla="*/ 3199176 w 11235156"/>
              <a:gd name="connsiteY1463" fmla="*/ 796711 h 5333466"/>
              <a:gd name="connsiteX1464" fmla="*/ 3285395 w 11235156"/>
              <a:gd name="connsiteY1464" fmla="*/ 796897 h 5333466"/>
              <a:gd name="connsiteX1465" fmla="*/ 3519095 w 11235156"/>
              <a:gd name="connsiteY1465" fmla="*/ 764657 h 5333466"/>
              <a:gd name="connsiteX1466" fmla="*/ 3606641 w 11235156"/>
              <a:gd name="connsiteY1466" fmla="*/ 758369 h 5333466"/>
              <a:gd name="connsiteX1467" fmla="*/ 3747656 w 11235156"/>
              <a:gd name="connsiteY1467" fmla="*/ 724613 h 5333466"/>
              <a:gd name="connsiteX1468" fmla="*/ 3937913 w 11235156"/>
              <a:gd name="connsiteY1468" fmla="*/ 680740 h 5333466"/>
              <a:gd name="connsiteX1469" fmla="*/ 4096087 w 11235156"/>
              <a:gd name="connsiteY1469" fmla="*/ 632294 h 5333466"/>
              <a:gd name="connsiteX1470" fmla="*/ 4249536 w 11235156"/>
              <a:gd name="connsiteY1470" fmla="*/ 597046 h 5333466"/>
              <a:gd name="connsiteX1471" fmla="*/ 4359214 w 11235156"/>
              <a:gd name="connsiteY1471" fmla="*/ 564943 h 5333466"/>
              <a:gd name="connsiteX1472" fmla="*/ 4813595 w 11235156"/>
              <a:gd name="connsiteY1472" fmla="*/ 462023 h 5333466"/>
              <a:gd name="connsiteX1473" fmla="*/ 5307933 w 11235156"/>
              <a:gd name="connsiteY1473" fmla="*/ 341677 h 5333466"/>
              <a:gd name="connsiteX1474" fmla="*/ 5783456 w 11235156"/>
              <a:gd name="connsiteY1474" fmla="*/ 257275 h 5333466"/>
              <a:gd name="connsiteX1475" fmla="*/ 6148305 w 11235156"/>
              <a:gd name="connsiteY1475" fmla="*/ 196674 h 5333466"/>
              <a:gd name="connsiteX1476" fmla="*/ 6425610 w 11235156"/>
              <a:gd name="connsiteY1476" fmla="*/ 142361 h 5333466"/>
              <a:gd name="connsiteX1477" fmla="*/ 6625653 w 11235156"/>
              <a:gd name="connsiteY1477" fmla="*/ 109948 h 5333466"/>
              <a:gd name="connsiteX1478" fmla="*/ 6751829 w 11235156"/>
              <a:gd name="connsiteY1478" fmla="*/ 92709 h 5333466"/>
              <a:gd name="connsiteX1479" fmla="*/ 6791208 w 11235156"/>
              <a:gd name="connsiteY1479" fmla="*/ 87987 h 5333466"/>
              <a:gd name="connsiteX1480" fmla="*/ 6799747 w 11235156"/>
              <a:gd name="connsiteY1480" fmla="*/ 89067 h 5333466"/>
              <a:gd name="connsiteX1481" fmla="*/ 7392414 w 11235156"/>
              <a:gd name="connsiteY1481" fmla="*/ 34830 h 5333466"/>
              <a:gd name="connsiteX1482" fmla="*/ 7549100 w 11235156"/>
              <a:gd name="connsiteY1482" fmla="*/ 26564 h 5333466"/>
              <a:gd name="connsiteX1483" fmla="*/ 7892234 w 11235156"/>
              <a:gd name="connsiteY1483" fmla="*/ 12781 h 5333466"/>
              <a:gd name="connsiteX1484" fmla="*/ 8162580 w 11235156"/>
              <a:gd name="connsiteY1484" fmla="*/ 5622 h 5333466"/>
              <a:gd name="connsiteX1485" fmla="*/ 8414274 w 11235156"/>
              <a:gd name="connsiteY1485" fmla="*/ 699 h 5333466"/>
              <a:gd name="connsiteX1486" fmla="*/ 8425507 w 11235156"/>
              <a:gd name="connsiteY1486" fmla="*/ 142 h 533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</a:cxnLst>
            <a:rect l="l" t="t" r="r" b="b"/>
            <a:pathLst>
              <a:path w="11235156" h="5333466">
                <a:moveTo>
                  <a:pt x="8425507" y="142"/>
                </a:moveTo>
                <a:cubicBezTo>
                  <a:pt x="8428968" y="516"/>
                  <a:pt x="8432264" y="1700"/>
                  <a:pt x="8435746" y="4441"/>
                </a:cubicBezTo>
                <a:cubicBezTo>
                  <a:pt x="8477035" y="33175"/>
                  <a:pt x="8521056" y="32106"/>
                  <a:pt x="8568476" y="24314"/>
                </a:cubicBezTo>
                <a:cubicBezTo>
                  <a:pt x="8613823" y="16770"/>
                  <a:pt x="8659419" y="11301"/>
                  <a:pt x="8706011" y="14135"/>
                </a:cubicBezTo>
                <a:cubicBezTo>
                  <a:pt x="8784438" y="19466"/>
                  <a:pt x="8861290" y="29198"/>
                  <a:pt x="8940296" y="21827"/>
                </a:cubicBezTo>
                <a:cubicBezTo>
                  <a:pt x="8975529" y="17602"/>
                  <a:pt x="9008111" y="26327"/>
                  <a:pt x="9035969" y="48250"/>
                </a:cubicBezTo>
                <a:cubicBezTo>
                  <a:pt x="9045255" y="55558"/>
                  <a:pt x="9051473" y="54813"/>
                  <a:pt x="9059016" y="47592"/>
                </a:cubicBezTo>
                <a:cubicBezTo>
                  <a:pt x="9076424" y="34977"/>
                  <a:pt x="9094330" y="26513"/>
                  <a:pt x="9112902" y="41130"/>
                </a:cubicBezTo>
                <a:cubicBezTo>
                  <a:pt x="9137941" y="57075"/>
                  <a:pt x="9163309" y="58243"/>
                  <a:pt x="9192076" y="52688"/>
                </a:cubicBezTo>
                <a:cubicBezTo>
                  <a:pt x="9235351" y="45393"/>
                  <a:pt x="9275974" y="51047"/>
                  <a:pt x="9314443" y="73803"/>
                </a:cubicBezTo>
                <a:cubicBezTo>
                  <a:pt x="9337160" y="87922"/>
                  <a:pt x="9367171" y="92745"/>
                  <a:pt x="9386403" y="77806"/>
                </a:cubicBezTo>
                <a:cubicBezTo>
                  <a:pt x="9420971" y="50500"/>
                  <a:pt x="9453055" y="55073"/>
                  <a:pt x="9488456" y="69776"/>
                </a:cubicBezTo>
                <a:cubicBezTo>
                  <a:pt x="9506032" y="76090"/>
                  <a:pt x="9525681" y="82156"/>
                  <a:pt x="9545909" y="75519"/>
                </a:cubicBezTo>
                <a:cubicBezTo>
                  <a:pt x="9555774" y="70124"/>
                  <a:pt x="9560665" y="75854"/>
                  <a:pt x="9561661" y="84156"/>
                </a:cubicBezTo>
                <a:cubicBezTo>
                  <a:pt x="9562409" y="90383"/>
                  <a:pt x="9562906" y="94534"/>
                  <a:pt x="9563404" y="98685"/>
                </a:cubicBezTo>
                <a:cubicBezTo>
                  <a:pt x="9564069" y="121765"/>
                  <a:pt x="9566142" y="121516"/>
                  <a:pt x="9583550" y="108901"/>
                </a:cubicBezTo>
                <a:cubicBezTo>
                  <a:pt x="9603031" y="96038"/>
                  <a:pt x="9624833" y="85002"/>
                  <a:pt x="9644812" y="76289"/>
                </a:cubicBezTo>
                <a:cubicBezTo>
                  <a:pt x="9652853" y="73219"/>
                  <a:pt x="9660895" y="70150"/>
                  <a:pt x="9667859" y="75630"/>
                </a:cubicBezTo>
                <a:cubicBezTo>
                  <a:pt x="9674824" y="81111"/>
                  <a:pt x="9671674" y="89910"/>
                  <a:pt x="9668276" y="96634"/>
                </a:cubicBezTo>
                <a:cubicBezTo>
                  <a:pt x="9659905" y="114482"/>
                  <a:pt x="9667119" y="122039"/>
                  <a:pt x="9683947" y="122125"/>
                </a:cubicBezTo>
                <a:cubicBezTo>
                  <a:pt x="9690414" y="123455"/>
                  <a:pt x="9697129" y="126861"/>
                  <a:pt x="9703347" y="126114"/>
                </a:cubicBezTo>
                <a:cubicBezTo>
                  <a:pt x="9717855" y="124374"/>
                  <a:pt x="9720674" y="130353"/>
                  <a:pt x="9713878" y="143801"/>
                </a:cubicBezTo>
                <a:cubicBezTo>
                  <a:pt x="9710230" y="148449"/>
                  <a:pt x="9706832" y="155173"/>
                  <a:pt x="9713548" y="158577"/>
                </a:cubicBezTo>
                <a:cubicBezTo>
                  <a:pt x="9718440" y="164307"/>
                  <a:pt x="9724408" y="161486"/>
                  <a:pt x="9730377" y="158665"/>
                </a:cubicBezTo>
                <a:cubicBezTo>
                  <a:pt x="9745962" y="148374"/>
                  <a:pt x="9763040" y="150537"/>
                  <a:pt x="9782191" y="152451"/>
                </a:cubicBezTo>
                <a:cubicBezTo>
                  <a:pt x="9840141" y="162344"/>
                  <a:pt x="9888141" y="141849"/>
                  <a:pt x="9932323" y="107075"/>
                </a:cubicBezTo>
                <a:cubicBezTo>
                  <a:pt x="9940116" y="101929"/>
                  <a:pt x="9943016" y="91054"/>
                  <a:pt x="9953130" y="87735"/>
                </a:cubicBezTo>
                <a:cubicBezTo>
                  <a:pt x="9952302" y="98362"/>
                  <a:pt x="9951225" y="106913"/>
                  <a:pt x="9950397" y="117539"/>
                </a:cubicBezTo>
                <a:cubicBezTo>
                  <a:pt x="9948742" y="138791"/>
                  <a:pt x="9958525" y="150250"/>
                  <a:pt x="9977676" y="152165"/>
                </a:cubicBezTo>
                <a:cubicBezTo>
                  <a:pt x="10041595" y="159237"/>
                  <a:pt x="10105514" y="166308"/>
                  <a:pt x="10169433" y="173380"/>
                </a:cubicBezTo>
                <a:cubicBezTo>
                  <a:pt x="10192729" y="174797"/>
                  <a:pt x="10215277" y="169987"/>
                  <a:pt x="10239072" y="175554"/>
                </a:cubicBezTo>
                <a:cubicBezTo>
                  <a:pt x="10254327" y="180042"/>
                  <a:pt x="10263365" y="185274"/>
                  <a:pt x="10261459" y="204451"/>
                </a:cubicBezTo>
                <a:cubicBezTo>
                  <a:pt x="10262125" y="227530"/>
                  <a:pt x="10280199" y="237995"/>
                  <a:pt x="10299679" y="225132"/>
                </a:cubicBezTo>
                <a:cubicBezTo>
                  <a:pt x="10315264" y="214842"/>
                  <a:pt x="10327948" y="215426"/>
                  <a:pt x="10343452" y="221988"/>
                </a:cubicBezTo>
                <a:cubicBezTo>
                  <a:pt x="10352738" y="229296"/>
                  <a:pt x="10361028" y="228301"/>
                  <a:pt x="10370395" y="218757"/>
                </a:cubicBezTo>
                <a:cubicBezTo>
                  <a:pt x="10379513" y="207136"/>
                  <a:pt x="10391700" y="203569"/>
                  <a:pt x="10404882" y="208304"/>
                </a:cubicBezTo>
                <a:cubicBezTo>
                  <a:pt x="10413421" y="209385"/>
                  <a:pt x="10424530" y="214369"/>
                  <a:pt x="10432820" y="213375"/>
                </a:cubicBezTo>
                <a:cubicBezTo>
                  <a:pt x="10445256" y="211884"/>
                  <a:pt x="10450148" y="217612"/>
                  <a:pt x="10453465" y="227742"/>
                </a:cubicBezTo>
                <a:cubicBezTo>
                  <a:pt x="10462172" y="247751"/>
                  <a:pt x="10466566" y="249330"/>
                  <a:pt x="10485798" y="234392"/>
                </a:cubicBezTo>
                <a:cubicBezTo>
                  <a:pt x="10497237" y="224598"/>
                  <a:pt x="10508428" y="212728"/>
                  <a:pt x="10522438" y="206837"/>
                </a:cubicBezTo>
                <a:cubicBezTo>
                  <a:pt x="10522687" y="208913"/>
                  <a:pt x="10524759" y="208664"/>
                  <a:pt x="10525008" y="210740"/>
                </a:cubicBezTo>
                <a:cubicBezTo>
                  <a:pt x="10509592" y="239959"/>
                  <a:pt x="10509592" y="239959"/>
                  <a:pt x="10529657" y="267028"/>
                </a:cubicBezTo>
                <a:cubicBezTo>
                  <a:pt x="10532227" y="270930"/>
                  <a:pt x="10534798" y="274834"/>
                  <a:pt x="10537119" y="276660"/>
                </a:cubicBezTo>
                <a:cubicBezTo>
                  <a:pt x="10557932" y="309956"/>
                  <a:pt x="10583549" y="313200"/>
                  <a:pt x="10616791" y="292370"/>
                </a:cubicBezTo>
                <a:cubicBezTo>
                  <a:pt x="10634199" y="279755"/>
                  <a:pt x="10647381" y="284490"/>
                  <a:pt x="10651943" y="304998"/>
                </a:cubicBezTo>
                <a:cubicBezTo>
                  <a:pt x="10655260" y="315126"/>
                  <a:pt x="10656505" y="325504"/>
                  <a:pt x="10655677" y="336130"/>
                </a:cubicBezTo>
                <a:cubicBezTo>
                  <a:pt x="10652944" y="365934"/>
                  <a:pt x="10626997" y="377468"/>
                  <a:pt x="10604031" y="361274"/>
                </a:cubicBezTo>
                <a:cubicBezTo>
                  <a:pt x="10585708" y="348733"/>
                  <a:pt x="10568381" y="344495"/>
                  <a:pt x="10549230" y="342581"/>
                </a:cubicBezTo>
                <a:cubicBezTo>
                  <a:pt x="10530328" y="342743"/>
                  <a:pt x="10513001" y="338504"/>
                  <a:pt x="10498823" y="325468"/>
                </a:cubicBezTo>
                <a:cubicBezTo>
                  <a:pt x="10477183" y="302797"/>
                  <a:pt x="10466572" y="301965"/>
                  <a:pt x="10446263" y="325455"/>
                </a:cubicBezTo>
                <a:cubicBezTo>
                  <a:pt x="10431176" y="339897"/>
                  <a:pt x="10417166" y="345788"/>
                  <a:pt x="10395943" y="344122"/>
                </a:cubicBezTo>
                <a:cubicBezTo>
                  <a:pt x="10357890" y="342370"/>
                  <a:pt x="10320665" y="329991"/>
                  <a:pt x="10284436" y="325915"/>
                </a:cubicBezTo>
                <a:cubicBezTo>
                  <a:pt x="10252352" y="321341"/>
                  <a:pt x="10221264" y="325070"/>
                  <a:pt x="10196561" y="346981"/>
                </a:cubicBezTo>
                <a:cubicBezTo>
                  <a:pt x="10183547" y="361174"/>
                  <a:pt x="10174759" y="358017"/>
                  <a:pt x="10160830" y="347056"/>
                </a:cubicBezTo>
                <a:cubicBezTo>
                  <a:pt x="10095828" y="295900"/>
                  <a:pt x="10026022" y="274797"/>
                  <a:pt x="9949424" y="319776"/>
                </a:cubicBezTo>
                <a:cubicBezTo>
                  <a:pt x="9937736" y="327493"/>
                  <a:pt x="9926875" y="324585"/>
                  <a:pt x="9916014" y="321677"/>
                </a:cubicBezTo>
                <a:cubicBezTo>
                  <a:pt x="9909299" y="318272"/>
                  <a:pt x="9900013" y="310964"/>
                  <a:pt x="9892469" y="318184"/>
                </a:cubicBezTo>
                <a:cubicBezTo>
                  <a:pt x="9885175" y="327481"/>
                  <a:pt x="9892388" y="335037"/>
                  <a:pt x="9895457" y="343091"/>
                </a:cubicBezTo>
                <a:cubicBezTo>
                  <a:pt x="9903168" y="354799"/>
                  <a:pt x="9897448" y="359696"/>
                  <a:pt x="9885013" y="361187"/>
                </a:cubicBezTo>
                <a:cubicBezTo>
                  <a:pt x="9872578" y="362678"/>
                  <a:pt x="9859644" y="360019"/>
                  <a:pt x="9846960" y="359435"/>
                </a:cubicBezTo>
                <a:cubicBezTo>
                  <a:pt x="9819021" y="354364"/>
                  <a:pt x="9794979" y="346720"/>
                  <a:pt x="9766710" y="356427"/>
                </a:cubicBezTo>
                <a:cubicBezTo>
                  <a:pt x="9760492" y="357173"/>
                  <a:pt x="9759994" y="353022"/>
                  <a:pt x="9757424" y="349119"/>
                </a:cubicBezTo>
                <a:cubicBezTo>
                  <a:pt x="9748966" y="331185"/>
                  <a:pt x="9733961" y="328774"/>
                  <a:pt x="9717380" y="330763"/>
                </a:cubicBezTo>
                <a:cubicBezTo>
                  <a:pt x="9654954" y="336143"/>
                  <a:pt x="9592031" y="337374"/>
                  <a:pt x="9529438" y="323827"/>
                </a:cubicBezTo>
                <a:cubicBezTo>
                  <a:pt x="9525044" y="322249"/>
                  <a:pt x="9518826" y="322994"/>
                  <a:pt x="9512857" y="325816"/>
                </a:cubicBezTo>
                <a:cubicBezTo>
                  <a:pt x="9495449" y="338430"/>
                  <a:pt x="9482267" y="333695"/>
                  <a:pt x="9469415" y="314182"/>
                </a:cubicBezTo>
                <a:cubicBezTo>
                  <a:pt x="9456563" y="294670"/>
                  <a:pt x="9443878" y="294085"/>
                  <a:pt x="9427217" y="312927"/>
                </a:cubicBezTo>
                <a:cubicBezTo>
                  <a:pt x="9419674" y="320148"/>
                  <a:pt x="9414203" y="327121"/>
                  <a:pt x="9406909" y="336417"/>
                </a:cubicBezTo>
                <a:cubicBezTo>
                  <a:pt x="9397124" y="324959"/>
                  <a:pt x="9387341" y="313499"/>
                  <a:pt x="9372833" y="315239"/>
                </a:cubicBezTo>
                <a:cubicBezTo>
                  <a:pt x="9356252" y="317228"/>
                  <a:pt x="9339423" y="317141"/>
                  <a:pt x="9324915" y="318881"/>
                </a:cubicBezTo>
                <a:cubicBezTo>
                  <a:pt x="9270780" y="323268"/>
                  <a:pt x="9264064" y="319863"/>
                  <a:pt x="9260672" y="379222"/>
                </a:cubicBezTo>
                <a:cubicBezTo>
                  <a:pt x="9260672" y="379222"/>
                  <a:pt x="9258599" y="379469"/>
                  <a:pt x="9258848" y="381546"/>
                </a:cubicBezTo>
                <a:cubicBezTo>
                  <a:pt x="9255120" y="403046"/>
                  <a:pt x="9247576" y="410268"/>
                  <a:pt x="9226104" y="406526"/>
                </a:cubicBezTo>
                <a:cubicBezTo>
                  <a:pt x="9132672" y="398783"/>
                  <a:pt x="9037913" y="397516"/>
                  <a:pt x="8944979" y="393924"/>
                </a:cubicBezTo>
                <a:cubicBezTo>
                  <a:pt x="8885951" y="392583"/>
                  <a:pt x="8825101" y="393564"/>
                  <a:pt x="8766323" y="394297"/>
                </a:cubicBezTo>
                <a:cubicBezTo>
                  <a:pt x="8694860" y="394446"/>
                  <a:pt x="8626049" y="381645"/>
                  <a:pt x="8555415" y="371168"/>
                </a:cubicBezTo>
                <a:cubicBezTo>
                  <a:pt x="8502107" y="364929"/>
                  <a:pt x="8451370" y="362593"/>
                  <a:pt x="8401797" y="387487"/>
                </a:cubicBezTo>
                <a:cubicBezTo>
                  <a:pt x="8382067" y="398275"/>
                  <a:pt x="8362916" y="396361"/>
                  <a:pt x="8340946" y="388469"/>
                </a:cubicBezTo>
                <a:cubicBezTo>
                  <a:pt x="8299327" y="374511"/>
                  <a:pt x="8254808" y="371429"/>
                  <a:pt x="8209461" y="378973"/>
                </a:cubicBezTo>
                <a:cubicBezTo>
                  <a:pt x="8170580" y="387847"/>
                  <a:pt x="8128880" y="390743"/>
                  <a:pt x="8088257" y="385088"/>
                </a:cubicBezTo>
                <a:cubicBezTo>
                  <a:pt x="8026660" y="379843"/>
                  <a:pt x="7965809" y="380825"/>
                  <a:pt x="7903633" y="388283"/>
                </a:cubicBezTo>
                <a:cubicBezTo>
                  <a:pt x="7864254" y="393005"/>
                  <a:pt x="7826450" y="393329"/>
                  <a:pt x="7788647" y="393652"/>
                </a:cubicBezTo>
                <a:cubicBezTo>
                  <a:pt x="7706324" y="390893"/>
                  <a:pt x="7622675" y="394608"/>
                  <a:pt x="7539524" y="402476"/>
                </a:cubicBezTo>
                <a:cubicBezTo>
                  <a:pt x="7456373" y="410343"/>
                  <a:pt x="7373720" y="422362"/>
                  <a:pt x="7292144" y="425829"/>
                </a:cubicBezTo>
                <a:cubicBezTo>
                  <a:pt x="7235438" y="426314"/>
                  <a:pt x="7178235" y="422647"/>
                  <a:pt x="7123023" y="435586"/>
                </a:cubicBezTo>
                <a:cubicBezTo>
                  <a:pt x="7035397" y="458728"/>
                  <a:pt x="6947354" y="460866"/>
                  <a:pt x="6859809" y="467155"/>
                </a:cubicBezTo>
                <a:cubicBezTo>
                  <a:pt x="6815788" y="468224"/>
                  <a:pt x="6771516" y="467216"/>
                  <a:pt x="6726169" y="474761"/>
                </a:cubicBezTo>
                <a:cubicBezTo>
                  <a:pt x="6674854" y="485126"/>
                  <a:pt x="6619971" y="483286"/>
                  <a:pt x="6569652" y="501955"/>
                </a:cubicBezTo>
                <a:cubicBezTo>
                  <a:pt x="6537486" y="514234"/>
                  <a:pt x="6504077" y="516136"/>
                  <a:pt x="6472242" y="513638"/>
                </a:cubicBezTo>
                <a:cubicBezTo>
                  <a:pt x="6436012" y="509561"/>
                  <a:pt x="6402603" y="511462"/>
                  <a:pt x="6368116" y="521914"/>
                </a:cubicBezTo>
                <a:cubicBezTo>
                  <a:pt x="6327910" y="537264"/>
                  <a:pt x="6284885" y="546635"/>
                  <a:pt x="6241610" y="553931"/>
                </a:cubicBezTo>
                <a:cubicBezTo>
                  <a:pt x="6182004" y="565290"/>
                  <a:pt x="6124221" y="574326"/>
                  <a:pt x="6066688" y="585437"/>
                </a:cubicBezTo>
                <a:cubicBezTo>
                  <a:pt x="5988677" y="601109"/>
                  <a:pt x="5910667" y="616781"/>
                  <a:pt x="5832657" y="632454"/>
                </a:cubicBezTo>
                <a:cubicBezTo>
                  <a:pt x="5785238" y="640247"/>
                  <a:pt x="5740139" y="649867"/>
                  <a:pt x="5695041" y="659486"/>
                </a:cubicBezTo>
                <a:cubicBezTo>
                  <a:pt x="5623248" y="674413"/>
                  <a:pt x="5554773" y="699469"/>
                  <a:pt x="5479994" y="689488"/>
                </a:cubicBezTo>
                <a:cubicBezTo>
                  <a:pt x="5469383" y="688656"/>
                  <a:pt x="5465737" y="693305"/>
                  <a:pt x="5466979" y="703682"/>
                </a:cubicBezTo>
                <a:cubicBezTo>
                  <a:pt x="5468723" y="718211"/>
                  <a:pt x="5475936" y="725768"/>
                  <a:pt x="5490444" y="724028"/>
                </a:cubicBezTo>
                <a:cubicBezTo>
                  <a:pt x="5504953" y="722288"/>
                  <a:pt x="5519210" y="718471"/>
                  <a:pt x="5533718" y="716731"/>
                </a:cubicBezTo>
                <a:cubicBezTo>
                  <a:pt x="5843605" y="671144"/>
                  <a:pt x="6155066" y="621156"/>
                  <a:pt x="6465451" y="579719"/>
                </a:cubicBezTo>
                <a:cubicBezTo>
                  <a:pt x="6751214" y="543342"/>
                  <a:pt x="7037226" y="509038"/>
                  <a:pt x="7324731" y="487189"/>
                </a:cubicBezTo>
                <a:cubicBezTo>
                  <a:pt x="7510184" y="473368"/>
                  <a:pt x="7694062" y="463948"/>
                  <a:pt x="7878437" y="458677"/>
                </a:cubicBezTo>
                <a:cubicBezTo>
                  <a:pt x="8039517" y="451990"/>
                  <a:pt x="8201344" y="451531"/>
                  <a:pt x="8363420" y="453146"/>
                </a:cubicBezTo>
                <a:cubicBezTo>
                  <a:pt x="8563548" y="456515"/>
                  <a:pt x="8761275" y="474909"/>
                  <a:pt x="8960574" y="488902"/>
                </a:cubicBezTo>
                <a:cubicBezTo>
                  <a:pt x="9023996" y="491823"/>
                  <a:pt x="9088661" y="505122"/>
                  <a:pt x="9150589" y="495589"/>
                </a:cubicBezTo>
                <a:cubicBezTo>
                  <a:pt x="9221056" y="487138"/>
                  <a:pt x="9288124" y="485410"/>
                  <a:pt x="9351383" y="522036"/>
                </a:cubicBezTo>
                <a:cubicBezTo>
                  <a:pt x="9376173" y="535907"/>
                  <a:pt x="9405437" y="534503"/>
                  <a:pt x="9433457" y="522720"/>
                </a:cubicBezTo>
                <a:cubicBezTo>
                  <a:pt x="9451363" y="514256"/>
                  <a:pt x="9470265" y="514094"/>
                  <a:pt x="9491489" y="515760"/>
                </a:cubicBezTo>
                <a:cubicBezTo>
                  <a:pt x="9523324" y="518259"/>
                  <a:pt x="9555905" y="526983"/>
                  <a:pt x="9588070" y="514704"/>
                </a:cubicBezTo>
                <a:cubicBezTo>
                  <a:pt x="9616339" y="504997"/>
                  <a:pt x="9638061" y="510813"/>
                  <a:pt x="9659452" y="531408"/>
                </a:cubicBezTo>
                <a:cubicBezTo>
                  <a:pt x="9666665" y="538965"/>
                  <a:pt x="9675204" y="540045"/>
                  <a:pt x="9685069" y="534652"/>
                </a:cubicBezTo>
                <a:cubicBezTo>
                  <a:pt x="9698830" y="526685"/>
                  <a:pt x="9715162" y="522620"/>
                  <a:pt x="9732489" y="526859"/>
                </a:cubicBezTo>
                <a:cubicBezTo>
                  <a:pt x="9784222" y="537498"/>
                  <a:pt x="9840678" y="534938"/>
                  <a:pt x="9892909" y="549727"/>
                </a:cubicBezTo>
                <a:cubicBezTo>
                  <a:pt x="9910485" y="556041"/>
                  <a:pt x="9927314" y="556128"/>
                  <a:pt x="9942899" y="545838"/>
                </a:cubicBezTo>
                <a:cubicBezTo>
                  <a:pt x="9976390" y="527083"/>
                  <a:pt x="9987002" y="527915"/>
                  <a:pt x="10013534" y="556314"/>
                </a:cubicBezTo>
                <a:cubicBezTo>
                  <a:pt x="10023317" y="567773"/>
                  <a:pt x="10034676" y="574832"/>
                  <a:pt x="10047111" y="573341"/>
                </a:cubicBezTo>
                <a:cubicBezTo>
                  <a:pt x="10090884" y="570197"/>
                  <a:pt x="10132254" y="582079"/>
                  <a:pt x="10173126" y="589809"/>
                </a:cubicBezTo>
                <a:cubicBezTo>
                  <a:pt x="10209853" y="598037"/>
                  <a:pt x="10246331" y="604189"/>
                  <a:pt x="10282890" y="593488"/>
                </a:cubicBezTo>
                <a:cubicBezTo>
                  <a:pt x="10297149" y="589672"/>
                  <a:pt x="10305937" y="592828"/>
                  <a:pt x="10313399" y="602461"/>
                </a:cubicBezTo>
                <a:cubicBezTo>
                  <a:pt x="10323184" y="613920"/>
                  <a:pt x="10335288" y="627206"/>
                  <a:pt x="10351371" y="621066"/>
                </a:cubicBezTo>
                <a:cubicBezTo>
                  <a:pt x="10385608" y="608539"/>
                  <a:pt x="10416366" y="619587"/>
                  <a:pt x="10444224" y="641511"/>
                </a:cubicBezTo>
                <a:cubicBezTo>
                  <a:pt x="10485762" y="672322"/>
                  <a:pt x="10532852" y="679306"/>
                  <a:pt x="10580851" y="658812"/>
                </a:cubicBezTo>
                <a:cubicBezTo>
                  <a:pt x="10599005" y="652424"/>
                  <a:pt x="10605721" y="655828"/>
                  <a:pt x="10607961" y="674508"/>
                </a:cubicBezTo>
                <a:cubicBezTo>
                  <a:pt x="10608708" y="680736"/>
                  <a:pt x="10609455" y="686962"/>
                  <a:pt x="10612026" y="690865"/>
                </a:cubicBezTo>
                <a:cubicBezTo>
                  <a:pt x="10644196" y="731220"/>
                  <a:pt x="10676118" y="769500"/>
                  <a:pt x="10733321" y="773166"/>
                </a:cubicBezTo>
                <a:cubicBezTo>
                  <a:pt x="10746006" y="773750"/>
                  <a:pt x="10744680" y="780225"/>
                  <a:pt x="10741530" y="789025"/>
                </a:cubicBezTo>
                <a:cubicBezTo>
                  <a:pt x="10739956" y="793424"/>
                  <a:pt x="10736308" y="798073"/>
                  <a:pt x="10732661" y="802721"/>
                </a:cubicBezTo>
                <a:cubicBezTo>
                  <a:pt x="10725367" y="812017"/>
                  <a:pt x="10717823" y="819239"/>
                  <a:pt x="10727607" y="830697"/>
                </a:cubicBezTo>
                <a:cubicBezTo>
                  <a:pt x="10735318" y="842405"/>
                  <a:pt x="10744685" y="832860"/>
                  <a:pt x="10754799" y="829542"/>
                </a:cubicBezTo>
                <a:cubicBezTo>
                  <a:pt x="10774778" y="820829"/>
                  <a:pt x="10796829" y="811868"/>
                  <a:pt x="10814903" y="822333"/>
                </a:cubicBezTo>
                <a:cubicBezTo>
                  <a:pt x="10837372" y="834376"/>
                  <a:pt x="10846987" y="826906"/>
                  <a:pt x="10859504" y="808562"/>
                </a:cubicBezTo>
                <a:cubicBezTo>
                  <a:pt x="10863151" y="803914"/>
                  <a:pt x="10866798" y="799266"/>
                  <a:pt x="10872767" y="796445"/>
                </a:cubicBezTo>
                <a:cubicBezTo>
                  <a:pt x="10878238" y="789472"/>
                  <a:pt x="10884206" y="786651"/>
                  <a:pt x="10893492" y="793959"/>
                </a:cubicBezTo>
                <a:cubicBezTo>
                  <a:pt x="10900457" y="799440"/>
                  <a:pt x="10901452" y="807742"/>
                  <a:pt x="10895982" y="814714"/>
                </a:cubicBezTo>
                <a:cubicBezTo>
                  <a:pt x="10890760" y="823762"/>
                  <a:pt x="10889684" y="832313"/>
                  <a:pt x="10882139" y="839534"/>
                </a:cubicBezTo>
                <a:cubicBezTo>
                  <a:pt x="10878243" y="842106"/>
                  <a:pt x="10874347" y="844679"/>
                  <a:pt x="10877166" y="850658"/>
                </a:cubicBezTo>
                <a:cubicBezTo>
                  <a:pt x="10879737" y="854560"/>
                  <a:pt x="10885706" y="851739"/>
                  <a:pt x="10889851" y="851241"/>
                </a:cubicBezTo>
                <a:cubicBezTo>
                  <a:pt x="10896068" y="850496"/>
                  <a:pt x="10900213" y="849999"/>
                  <a:pt x="10903861" y="845350"/>
                </a:cubicBezTo>
                <a:cubicBezTo>
                  <a:pt x="10907508" y="840702"/>
                  <a:pt x="10911653" y="840206"/>
                  <a:pt x="10916296" y="843859"/>
                </a:cubicBezTo>
                <a:cubicBezTo>
                  <a:pt x="10941832" y="863956"/>
                  <a:pt x="10970020" y="871102"/>
                  <a:pt x="11000859" y="865298"/>
                </a:cubicBezTo>
                <a:cubicBezTo>
                  <a:pt x="11015118" y="861483"/>
                  <a:pt x="11029626" y="859743"/>
                  <a:pt x="11044383" y="860078"/>
                </a:cubicBezTo>
                <a:cubicBezTo>
                  <a:pt x="11052673" y="859084"/>
                  <a:pt x="11065108" y="857592"/>
                  <a:pt x="11070498" y="867473"/>
                </a:cubicBezTo>
                <a:cubicBezTo>
                  <a:pt x="11073566" y="875527"/>
                  <a:pt x="11063951" y="882996"/>
                  <a:pt x="11058480" y="889969"/>
                </a:cubicBezTo>
                <a:cubicBezTo>
                  <a:pt x="11054832" y="894617"/>
                  <a:pt x="11050936" y="897190"/>
                  <a:pt x="11047289" y="901838"/>
                </a:cubicBezTo>
                <a:cubicBezTo>
                  <a:pt x="11043642" y="906486"/>
                  <a:pt x="11033777" y="911881"/>
                  <a:pt x="11038918" y="919685"/>
                </a:cubicBezTo>
                <a:cubicBezTo>
                  <a:pt x="11041986" y="927739"/>
                  <a:pt x="11052349" y="926496"/>
                  <a:pt x="11060390" y="923426"/>
                </a:cubicBezTo>
                <a:cubicBezTo>
                  <a:pt x="11079043" y="921189"/>
                  <a:pt x="11094049" y="923600"/>
                  <a:pt x="11113697" y="929665"/>
                </a:cubicBezTo>
                <a:cubicBezTo>
                  <a:pt x="11157638" y="945450"/>
                  <a:pt x="11179191" y="932338"/>
                  <a:pt x="11190793" y="888837"/>
                </a:cubicBezTo>
                <a:cubicBezTo>
                  <a:pt x="11195019" y="871487"/>
                  <a:pt x="11204386" y="861942"/>
                  <a:pt x="11221215" y="862029"/>
                </a:cubicBezTo>
                <a:cubicBezTo>
                  <a:pt x="11225945" y="901465"/>
                  <a:pt x="11230426" y="938825"/>
                  <a:pt x="11235156" y="978261"/>
                </a:cubicBezTo>
                <a:cubicBezTo>
                  <a:pt x="11206389" y="983816"/>
                  <a:pt x="11201416" y="994940"/>
                  <a:pt x="11211946" y="1012626"/>
                </a:cubicBezTo>
                <a:cubicBezTo>
                  <a:pt x="11214766" y="1018603"/>
                  <a:pt x="11223554" y="1021760"/>
                  <a:pt x="11220155" y="1028484"/>
                </a:cubicBezTo>
                <a:cubicBezTo>
                  <a:pt x="11214685" y="1035456"/>
                  <a:pt x="11206145" y="1034375"/>
                  <a:pt x="11199679" y="1033045"/>
                </a:cubicBezTo>
                <a:cubicBezTo>
                  <a:pt x="11193461" y="1033791"/>
                  <a:pt x="11189067" y="1032213"/>
                  <a:pt x="11184673" y="1030635"/>
                </a:cubicBezTo>
                <a:cubicBezTo>
                  <a:pt x="11171740" y="1027975"/>
                  <a:pt x="11165771" y="1030796"/>
                  <a:pt x="11165441" y="1045573"/>
                </a:cubicBezTo>
                <a:cubicBezTo>
                  <a:pt x="11164364" y="1054124"/>
                  <a:pt x="11159640" y="1067324"/>
                  <a:pt x="11148531" y="1062340"/>
                </a:cubicBezTo>
                <a:cubicBezTo>
                  <a:pt x="11133276" y="1057852"/>
                  <a:pt x="11118768" y="1059592"/>
                  <a:pt x="11104012" y="1059257"/>
                </a:cubicBezTo>
                <a:cubicBezTo>
                  <a:pt x="11091327" y="1058673"/>
                  <a:pt x="11076322" y="1056262"/>
                  <a:pt x="11062312" y="1062152"/>
                </a:cubicBezTo>
                <a:cubicBezTo>
                  <a:pt x="11050374" y="1067796"/>
                  <a:pt x="11036364" y="1073687"/>
                  <a:pt x="11049216" y="1093200"/>
                </a:cubicBezTo>
                <a:cubicBezTo>
                  <a:pt x="11054109" y="1098929"/>
                  <a:pt x="11050461" y="1103578"/>
                  <a:pt x="11042420" y="1106647"/>
                </a:cubicBezTo>
                <a:cubicBezTo>
                  <a:pt x="11011331" y="1110376"/>
                  <a:pt x="10999973" y="1103316"/>
                  <a:pt x="10994166" y="1072431"/>
                </a:cubicBezTo>
                <a:cubicBezTo>
                  <a:pt x="10992922" y="1062054"/>
                  <a:pt x="10989853" y="1054000"/>
                  <a:pt x="10981065" y="1050843"/>
                </a:cubicBezTo>
                <a:cubicBezTo>
                  <a:pt x="10965811" y="1046357"/>
                  <a:pt x="10950805" y="1043946"/>
                  <a:pt x="10934723" y="1050085"/>
                </a:cubicBezTo>
                <a:cubicBezTo>
                  <a:pt x="10930577" y="1050583"/>
                  <a:pt x="10929502" y="1059133"/>
                  <a:pt x="10932071" y="1063035"/>
                </a:cubicBezTo>
                <a:cubicBezTo>
                  <a:pt x="10932818" y="1069263"/>
                  <a:pt x="10933815" y="1077564"/>
                  <a:pt x="10930166" y="1082213"/>
                </a:cubicBezTo>
                <a:cubicBezTo>
                  <a:pt x="10924695" y="1089185"/>
                  <a:pt x="10918148" y="1104708"/>
                  <a:pt x="10910437" y="1093000"/>
                </a:cubicBezTo>
                <a:cubicBezTo>
                  <a:pt x="10891118" y="1072158"/>
                  <a:pt x="10870392" y="1074643"/>
                  <a:pt x="10847594" y="1077378"/>
                </a:cubicBezTo>
                <a:cubicBezTo>
                  <a:pt x="10834910" y="1076794"/>
                  <a:pt x="10822226" y="1076210"/>
                  <a:pt x="10810619" y="1067075"/>
                </a:cubicBezTo>
                <a:cubicBezTo>
                  <a:pt x="10766759" y="1034438"/>
                  <a:pt x="10735920" y="1040242"/>
                  <a:pt x="10712381" y="1089384"/>
                </a:cubicBezTo>
                <a:cubicBezTo>
                  <a:pt x="10705584" y="1102832"/>
                  <a:pt x="10695719" y="1108226"/>
                  <a:pt x="10683863" y="1097015"/>
                </a:cubicBezTo>
                <a:cubicBezTo>
                  <a:pt x="10656005" y="1075091"/>
                  <a:pt x="10623921" y="1070518"/>
                  <a:pt x="10590511" y="1072419"/>
                </a:cubicBezTo>
                <a:cubicBezTo>
                  <a:pt x="10573682" y="1072332"/>
                  <a:pt x="10557351" y="1076396"/>
                  <a:pt x="10538449" y="1076558"/>
                </a:cubicBezTo>
                <a:cubicBezTo>
                  <a:pt x="10506863" y="1076136"/>
                  <a:pt x="10479919" y="1079367"/>
                  <a:pt x="10471965" y="1118218"/>
                </a:cubicBezTo>
                <a:cubicBezTo>
                  <a:pt x="10470222" y="1103690"/>
                  <a:pt x="10471050" y="1093063"/>
                  <a:pt x="10463339" y="1081355"/>
                </a:cubicBezTo>
                <a:cubicBezTo>
                  <a:pt x="10455131" y="1065497"/>
                  <a:pt x="10439875" y="1061010"/>
                  <a:pt x="10425367" y="1062750"/>
                </a:cubicBezTo>
                <a:cubicBezTo>
                  <a:pt x="10409036" y="1066814"/>
                  <a:pt x="10421141" y="1080100"/>
                  <a:pt x="10420064" y="1088651"/>
                </a:cubicBezTo>
                <a:cubicBezTo>
                  <a:pt x="10419485" y="1101353"/>
                  <a:pt x="10412191" y="1110650"/>
                  <a:pt x="10399009" y="1105915"/>
                </a:cubicBezTo>
                <a:cubicBezTo>
                  <a:pt x="10381433" y="1099600"/>
                  <a:pt x="10366925" y="1101340"/>
                  <a:pt x="10348521" y="1105653"/>
                </a:cubicBezTo>
                <a:cubicBezTo>
                  <a:pt x="10326470" y="1114614"/>
                  <a:pt x="10303672" y="1117348"/>
                  <a:pt x="10280955" y="1103230"/>
                </a:cubicBezTo>
                <a:cubicBezTo>
                  <a:pt x="10267275" y="1094344"/>
                  <a:pt x="10255088" y="1097910"/>
                  <a:pt x="10245970" y="1109531"/>
                </a:cubicBezTo>
                <a:cubicBezTo>
                  <a:pt x="10240499" y="1116504"/>
                  <a:pt x="10235029" y="1123476"/>
                  <a:pt x="10231381" y="1128124"/>
                </a:cubicBezTo>
                <a:cubicBezTo>
                  <a:pt x="10222014" y="1137669"/>
                  <a:pt x="10217539" y="1152944"/>
                  <a:pt x="10204606" y="1150284"/>
                </a:cubicBezTo>
                <a:cubicBezTo>
                  <a:pt x="10191673" y="1147624"/>
                  <a:pt x="10192003" y="1132847"/>
                  <a:pt x="10190758" y="1122469"/>
                </a:cubicBezTo>
                <a:cubicBezTo>
                  <a:pt x="10189514" y="1112091"/>
                  <a:pt x="10181721" y="1117237"/>
                  <a:pt x="10175255" y="1115907"/>
                </a:cubicBezTo>
                <a:cubicBezTo>
                  <a:pt x="10169037" y="1116653"/>
                  <a:pt x="10162819" y="1117398"/>
                  <a:pt x="10165888" y="1125452"/>
                </a:cubicBezTo>
                <a:cubicBezTo>
                  <a:pt x="10172771" y="1147785"/>
                  <a:pt x="10161082" y="1155504"/>
                  <a:pt x="10142678" y="1159817"/>
                </a:cubicBezTo>
                <a:cubicBezTo>
                  <a:pt x="10124274" y="1164130"/>
                  <a:pt x="10123198" y="1172680"/>
                  <a:pt x="10137375" y="1185718"/>
                </a:cubicBezTo>
                <a:cubicBezTo>
                  <a:pt x="10139946" y="1189620"/>
                  <a:pt x="10146412" y="1190950"/>
                  <a:pt x="10152879" y="1192280"/>
                </a:cubicBezTo>
                <a:cubicBezTo>
                  <a:pt x="10209752" y="1210724"/>
                  <a:pt x="10269277" y="1216217"/>
                  <a:pt x="10330128" y="1215236"/>
                </a:cubicBezTo>
                <a:cubicBezTo>
                  <a:pt x="10378544" y="1215745"/>
                  <a:pt x="10423312" y="1220903"/>
                  <a:pt x="10466424" y="1247313"/>
                </a:cubicBezTo>
                <a:cubicBezTo>
                  <a:pt x="10491463" y="1263258"/>
                  <a:pt x="10511030" y="1286177"/>
                  <a:pt x="10528774" y="1311419"/>
                </a:cubicBezTo>
                <a:cubicBezTo>
                  <a:pt x="10540296" y="1284773"/>
                  <a:pt x="10550409" y="1281454"/>
                  <a:pt x="10573624" y="1299724"/>
                </a:cubicBezTo>
                <a:cubicBezTo>
                  <a:pt x="10580588" y="1305205"/>
                  <a:pt x="10585978" y="1315085"/>
                  <a:pt x="10585150" y="1325712"/>
                </a:cubicBezTo>
                <a:cubicBezTo>
                  <a:pt x="10585318" y="1344641"/>
                  <a:pt x="10600572" y="1349127"/>
                  <a:pt x="10615329" y="1349463"/>
                </a:cubicBezTo>
                <a:cubicBezTo>
                  <a:pt x="10630335" y="1351874"/>
                  <a:pt x="10635308" y="1340750"/>
                  <a:pt x="10640281" y="1329627"/>
                </a:cubicBezTo>
                <a:cubicBezTo>
                  <a:pt x="10643181" y="1318751"/>
                  <a:pt x="10641688" y="1306299"/>
                  <a:pt x="10652629" y="1292354"/>
                </a:cubicBezTo>
                <a:cubicBezTo>
                  <a:pt x="10649399" y="1318006"/>
                  <a:pt x="10662581" y="1322741"/>
                  <a:pt x="10679659" y="1324905"/>
                </a:cubicBezTo>
                <a:cubicBezTo>
                  <a:pt x="10694416" y="1325240"/>
                  <a:pt x="10712241" y="1333628"/>
                  <a:pt x="10711663" y="1346331"/>
                </a:cubicBezTo>
                <a:cubicBezTo>
                  <a:pt x="10710256" y="1369659"/>
                  <a:pt x="10710921" y="1392739"/>
                  <a:pt x="10698654" y="1413159"/>
                </a:cubicBezTo>
                <a:cubicBezTo>
                  <a:pt x="10691608" y="1424531"/>
                  <a:pt x="10683567" y="1427600"/>
                  <a:pt x="10668810" y="1427265"/>
                </a:cubicBezTo>
                <a:cubicBezTo>
                  <a:pt x="10657949" y="1424356"/>
                  <a:pt x="10653306" y="1420703"/>
                  <a:pt x="10653885" y="1408001"/>
                </a:cubicBezTo>
                <a:cubicBezTo>
                  <a:pt x="10652890" y="1399699"/>
                  <a:pt x="10646174" y="1396293"/>
                  <a:pt x="10639956" y="1397039"/>
                </a:cubicBezTo>
                <a:cubicBezTo>
                  <a:pt x="10615335" y="1402098"/>
                  <a:pt x="10599333" y="1391384"/>
                  <a:pt x="10583083" y="1378595"/>
                </a:cubicBezTo>
                <a:cubicBezTo>
                  <a:pt x="10567082" y="1367882"/>
                  <a:pt x="10550003" y="1365719"/>
                  <a:pt x="10537238" y="1381988"/>
                </a:cubicBezTo>
                <a:cubicBezTo>
                  <a:pt x="10528120" y="1393609"/>
                  <a:pt x="10523476" y="1389954"/>
                  <a:pt x="10524056" y="1377253"/>
                </a:cubicBezTo>
                <a:cubicBezTo>
                  <a:pt x="10523060" y="1368950"/>
                  <a:pt x="10518666" y="1367372"/>
                  <a:pt x="10509878" y="1364215"/>
                </a:cubicBezTo>
                <a:cubicBezTo>
                  <a:pt x="10473151" y="1355987"/>
                  <a:pt x="10435845" y="1360462"/>
                  <a:pt x="10402105" y="1377141"/>
                </a:cubicBezTo>
                <a:cubicBezTo>
                  <a:pt x="10384448" y="1387681"/>
                  <a:pt x="10365795" y="1389917"/>
                  <a:pt x="10346644" y="1388004"/>
                </a:cubicBezTo>
                <a:cubicBezTo>
                  <a:pt x="10329566" y="1385842"/>
                  <a:pt x="10313814" y="1377203"/>
                  <a:pt x="10300134" y="1368317"/>
                </a:cubicBezTo>
                <a:cubicBezTo>
                  <a:pt x="10293169" y="1362836"/>
                  <a:pt x="10288028" y="1355031"/>
                  <a:pt x="10278413" y="1362501"/>
                </a:cubicBezTo>
                <a:cubicBezTo>
                  <a:pt x="10268797" y="1369970"/>
                  <a:pt x="10269792" y="1378272"/>
                  <a:pt x="10273109" y="1388401"/>
                </a:cubicBezTo>
                <a:cubicBezTo>
                  <a:pt x="10276178" y="1396455"/>
                  <a:pt x="10281070" y="1402185"/>
                  <a:pt x="10279993" y="1410735"/>
                </a:cubicBezTo>
                <a:cubicBezTo>
                  <a:pt x="10282731" y="1433566"/>
                  <a:pt x="10294338" y="1442701"/>
                  <a:pt x="10315562" y="1444367"/>
                </a:cubicBezTo>
                <a:cubicBezTo>
                  <a:pt x="10353863" y="1448195"/>
                  <a:pt x="10388269" y="1454596"/>
                  <a:pt x="10424996" y="1462823"/>
                </a:cubicBezTo>
                <a:cubicBezTo>
                  <a:pt x="10446967" y="1470715"/>
                  <a:pt x="10450283" y="1480844"/>
                  <a:pt x="10437767" y="1499188"/>
                </a:cubicBezTo>
                <a:cubicBezTo>
                  <a:pt x="10435694" y="1499437"/>
                  <a:pt x="10435943" y="1501513"/>
                  <a:pt x="10436192" y="1503588"/>
                </a:cubicBezTo>
                <a:cubicBezTo>
                  <a:pt x="10434536" y="1524841"/>
                  <a:pt x="10421522" y="1539034"/>
                  <a:pt x="10408259" y="1551153"/>
                </a:cubicBezTo>
                <a:cubicBezTo>
                  <a:pt x="10398892" y="1560697"/>
                  <a:pt x="10394249" y="1557043"/>
                  <a:pt x="10391181" y="1548989"/>
                </a:cubicBezTo>
                <a:cubicBezTo>
                  <a:pt x="10384796" y="1530807"/>
                  <a:pt x="10394162" y="1521262"/>
                  <a:pt x="10410494" y="1517197"/>
                </a:cubicBezTo>
                <a:cubicBezTo>
                  <a:pt x="10405104" y="1507317"/>
                  <a:pt x="10397890" y="1499760"/>
                  <a:pt x="10387528" y="1501003"/>
                </a:cubicBezTo>
                <a:cubicBezTo>
                  <a:pt x="10381310" y="1501749"/>
                  <a:pt x="10380233" y="1510300"/>
                  <a:pt x="10378908" y="1516775"/>
                </a:cubicBezTo>
                <a:cubicBezTo>
                  <a:pt x="10374351" y="1548903"/>
                  <a:pt x="10366808" y="1556124"/>
                  <a:pt x="10335471" y="1557777"/>
                </a:cubicBezTo>
                <a:cubicBezTo>
                  <a:pt x="10305957" y="1557106"/>
                  <a:pt x="10274869" y="1560834"/>
                  <a:pt x="10246351" y="1568465"/>
                </a:cubicBezTo>
                <a:cubicBezTo>
                  <a:pt x="10207719" y="1579415"/>
                  <a:pt x="10198433" y="1572107"/>
                  <a:pt x="10199921" y="1531926"/>
                </a:cubicBezTo>
                <a:cubicBezTo>
                  <a:pt x="10199673" y="1529850"/>
                  <a:pt x="10199424" y="1527775"/>
                  <a:pt x="10199175" y="1525699"/>
                </a:cubicBezTo>
                <a:cubicBezTo>
                  <a:pt x="10200500" y="1519223"/>
                  <a:pt x="10205722" y="1510175"/>
                  <a:pt x="10194862" y="1507268"/>
                </a:cubicBezTo>
                <a:cubicBezTo>
                  <a:pt x="10184250" y="1506435"/>
                  <a:pt x="10173389" y="1503527"/>
                  <a:pt x="10168665" y="1516726"/>
                </a:cubicBezTo>
                <a:cubicBezTo>
                  <a:pt x="10165516" y="1525525"/>
                  <a:pt x="10162118" y="1532248"/>
                  <a:pt x="10161042" y="1540800"/>
                </a:cubicBezTo>
                <a:cubicBezTo>
                  <a:pt x="10154244" y="1554247"/>
                  <a:pt x="10146203" y="1557317"/>
                  <a:pt x="10132772" y="1550506"/>
                </a:cubicBezTo>
                <a:cubicBezTo>
                  <a:pt x="10119590" y="1545771"/>
                  <a:pt x="10120418" y="1535145"/>
                  <a:pt x="10127712" y="1525848"/>
                </a:cubicBezTo>
                <a:cubicBezTo>
                  <a:pt x="10129287" y="1521448"/>
                  <a:pt x="10131110" y="1519124"/>
                  <a:pt x="10132685" y="1514724"/>
                </a:cubicBezTo>
                <a:cubicBezTo>
                  <a:pt x="10136332" y="1510077"/>
                  <a:pt x="10135586" y="1503849"/>
                  <a:pt x="10130943" y="1500196"/>
                </a:cubicBezTo>
                <a:cubicBezTo>
                  <a:pt x="10124227" y="1496790"/>
                  <a:pt x="10122901" y="1503265"/>
                  <a:pt x="10119005" y="1505838"/>
                </a:cubicBezTo>
                <a:cubicBezTo>
                  <a:pt x="10111462" y="1513059"/>
                  <a:pt x="10106240" y="1522107"/>
                  <a:pt x="10103339" y="1532982"/>
                </a:cubicBezTo>
                <a:cubicBezTo>
                  <a:pt x="10092068" y="1561705"/>
                  <a:pt x="10080130" y="1567347"/>
                  <a:pt x="10051445" y="1556050"/>
                </a:cubicBezTo>
                <a:cubicBezTo>
                  <a:pt x="10038263" y="1551315"/>
                  <a:pt x="10024832" y="1544503"/>
                  <a:pt x="10011649" y="1539768"/>
                </a:cubicBezTo>
                <a:cubicBezTo>
                  <a:pt x="10002861" y="1536611"/>
                  <a:pt x="9992250" y="1535779"/>
                  <a:pt x="9985204" y="1547151"/>
                </a:cubicBezTo>
                <a:cubicBezTo>
                  <a:pt x="9976335" y="1560847"/>
                  <a:pt x="9971860" y="1576122"/>
                  <a:pt x="9950885" y="1576531"/>
                </a:cubicBezTo>
                <a:cubicBezTo>
                  <a:pt x="9938201" y="1575948"/>
                  <a:pt x="9930409" y="1581093"/>
                  <a:pt x="9919050" y="1574034"/>
                </a:cubicBezTo>
                <a:cubicBezTo>
                  <a:pt x="9862009" y="1536661"/>
                  <a:pt x="9802733" y="1533243"/>
                  <a:pt x="9739977" y="1553402"/>
                </a:cubicBezTo>
                <a:cubicBezTo>
                  <a:pt x="9729864" y="1556721"/>
                  <a:pt x="9721325" y="1555639"/>
                  <a:pt x="9712288" y="1550406"/>
                </a:cubicBezTo>
                <a:cubicBezTo>
                  <a:pt x="9691394" y="1533964"/>
                  <a:pt x="9668347" y="1534622"/>
                  <a:pt x="9643974" y="1541757"/>
                </a:cubicBezTo>
                <a:cubicBezTo>
                  <a:pt x="9609737" y="1554285"/>
                  <a:pt x="9579893" y="1568391"/>
                  <a:pt x="9550797" y="1588724"/>
                </a:cubicBezTo>
                <a:cubicBezTo>
                  <a:pt x="9537284" y="1598766"/>
                  <a:pt x="9523772" y="1608809"/>
                  <a:pt x="9506944" y="1608722"/>
                </a:cubicBezTo>
                <a:cubicBezTo>
                  <a:pt x="9451563" y="1602731"/>
                  <a:pt x="9393532" y="1609692"/>
                  <a:pt x="9340554" y="1588675"/>
                </a:cubicBezTo>
                <a:cubicBezTo>
                  <a:pt x="9329445" y="1583691"/>
                  <a:pt x="9321403" y="1586760"/>
                  <a:pt x="9312036" y="1596306"/>
                </a:cubicBezTo>
                <a:cubicBezTo>
                  <a:pt x="9308389" y="1600954"/>
                  <a:pt x="9304742" y="1605602"/>
                  <a:pt x="9300846" y="1608175"/>
                </a:cubicBezTo>
                <a:cubicBezTo>
                  <a:pt x="9290732" y="1611493"/>
                  <a:pt x="9293302" y="1615396"/>
                  <a:pt x="9296122" y="1621374"/>
                </a:cubicBezTo>
                <a:cubicBezTo>
                  <a:pt x="9301761" y="1633330"/>
                  <a:pt x="9310797" y="1638563"/>
                  <a:pt x="9323233" y="1637071"/>
                </a:cubicBezTo>
                <a:cubicBezTo>
                  <a:pt x="9337741" y="1635331"/>
                  <a:pt x="9345452" y="1647039"/>
                  <a:pt x="9344873" y="1659740"/>
                </a:cubicBezTo>
                <a:cubicBezTo>
                  <a:pt x="9344045" y="1670367"/>
                  <a:pt x="9331112" y="1667708"/>
                  <a:pt x="9322573" y="1666626"/>
                </a:cubicBezTo>
                <a:cubicBezTo>
                  <a:pt x="9299277" y="1665210"/>
                  <a:pt x="9290819" y="1647275"/>
                  <a:pt x="9282610" y="1631417"/>
                </a:cubicBezTo>
                <a:cubicBezTo>
                  <a:pt x="9246624" y="1576781"/>
                  <a:pt x="9194642" y="1564066"/>
                  <a:pt x="9140096" y="1600084"/>
                </a:cubicBezTo>
                <a:cubicBezTo>
                  <a:pt x="9126335" y="1608051"/>
                  <a:pt x="9112325" y="1613942"/>
                  <a:pt x="9097568" y="1613607"/>
                </a:cubicBezTo>
                <a:cubicBezTo>
                  <a:pt x="9087205" y="1614849"/>
                  <a:pt x="9082811" y="1613271"/>
                  <a:pt x="9081567" y="1602893"/>
                </a:cubicBezTo>
                <a:cubicBezTo>
                  <a:pt x="9077254" y="1584462"/>
                  <a:pt x="9070289" y="1578980"/>
                  <a:pt x="9052383" y="1587444"/>
                </a:cubicBezTo>
                <a:cubicBezTo>
                  <a:pt x="9018394" y="1602048"/>
                  <a:pt x="8985234" y="1606026"/>
                  <a:pt x="8950000" y="1610251"/>
                </a:cubicBezTo>
                <a:cubicBezTo>
                  <a:pt x="8893792" y="1614886"/>
                  <a:pt x="8843472" y="1633555"/>
                  <a:pt x="8804927" y="1680285"/>
                </a:cubicBezTo>
                <a:cubicBezTo>
                  <a:pt x="8804927" y="1680285"/>
                  <a:pt x="8802606" y="1678459"/>
                  <a:pt x="8802357" y="1676383"/>
                </a:cubicBezTo>
                <a:cubicBezTo>
                  <a:pt x="8803683" y="1669908"/>
                  <a:pt x="8807081" y="1663183"/>
                  <a:pt x="8808158" y="1654633"/>
                </a:cubicBezTo>
                <a:cubicBezTo>
                  <a:pt x="8810063" y="1635456"/>
                  <a:pt x="8804922" y="1627651"/>
                  <a:pt x="8785771" y="1625737"/>
                </a:cubicBezTo>
                <a:cubicBezTo>
                  <a:pt x="8762475" y="1624320"/>
                  <a:pt x="8756755" y="1629217"/>
                  <a:pt x="8757421" y="1652297"/>
                </a:cubicBezTo>
                <a:cubicBezTo>
                  <a:pt x="8758168" y="1658523"/>
                  <a:pt x="8763806" y="1670480"/>
                  <a:pt x="8751371" y="1671971"/>
                </a:cubicBezTo>
                <a:cubicBezTo>
                  <a:pt x="8732967" y="1676284"/>
                  <a:pt x="8718540" y="1661170"/>
                  <a:pt x="8724839" y="1643572"/>
                </a:cubicBezTo>
                <a:cubicBezTo>
                  <a:pt x="8729812" y="1632449"/>
                  <a:pt x="8726993" y="1626470"/>
                  <a:pt x="8714059" y="1623810"/>
                </a:cubicBezTo>
                <a:cubicBezTo>
                  <a:pt x="8685872" y="1616664"/>
                  <a:pt x="8657435" y="1607442"/>
                  <a:pt x="8630574" y="1593821"/>
                </a:cubicBezTo>
                <a:cubicBezTo>
                  <a:pt x="8608354" y="1583853"/>
                  <a:pt x="8585307" y="1584512"/>
                  <a:pt x="8564251" y="1601775"/>
                </a:cubicBezTo>
                <a:cubicBezTo>
                  <a:pt x="8558781" y="1608748"/>
                  <a:pt x="8550739" y="1611817"/>
                  <a:pt x="8540376" y="1613060"/>
                </a:cubicBezTo>
                <a:cubicBezTo>
                  <a:pt x="8523547" y="1612973"/>
                  <a:pt x="8506718" y="1612886"/>
                  <a:pt x="8489889" y="1612799"/>
                </a:cubicBezTo>
                <a:cubicBezTo>
                  <a:pt x="8477453" y="1614290"/>
                  <a:pt x="8466344" y="1609307"/>
                  <a:pt x="8460456" y="1595275"/>
                </a:cubicBezTo>
                <a:cubicBezTo>
                  <a:pt x="8456641" y="1580995"/>
                  <a:pt x="8448102" y="1579913"/>
                  <a:pt x="8436164" y="1585556"/>
                </a:cubicBezTo>
                <a:cubicBezTo>
                  <a:pt x="8426051" y="1588874"/>
                  <a:pt x="8413864" y="1592441"/>
                  <a:pt x="8403750" y="1595760"/>
                </a:cubicBezTo>
                <a:cubicBezTo>
                  <a:pt x="8379627" y="1604969"/>
                  <a:pt x="8366861" y="1621237"/>
                  <a:pt x="8365703" y="1646641"/>
                </a:cubicBezTo>
                <a:cubicBezTo>
                  <a:pt x="8364627" y="1655193"/>
                  <a:pt x="8365622" y="1663495"/>
                  <a:pt x="8364545" y="1672045"/>
                </a:cubicBezTo>
                <a:cubicBezTo>
                  <a:pt x="8350860" y="1610525"/>
                  <a:pt x="8304019" y="1605615"/>
                  <a:pt x="8255356" y="1603030"/>
                </a:cubicBezTo>
                <a:cubicBezTo>
                  <a:pt x="8240349" y="1600620"/>
                  <a:pt x="8230733" y="1608089"/>
                  <a:pt x="8221366" y="1617634"/>
                </a:cubicBezTo>
                <a:cubicBezTo>
                  <a:pt x="8211999" y="1627179"/>
                  <a:pt x="8209099" y="1638054"/>
                  <a:pt x="8214737" y="1650010"/>
                </a:cubicBezTo>
                <a:cubicBezTo>
                  <a:pt x="8220127" y="1659891"/>
                  <a:pt x="8229743" y="1652421"/>
                  <a:pt x="8238033" y="1651427"/>
                </a:cubicBezTo>
                <a:cubicBezTo>
                  <a:pt x="8244251" y="1650681"/>
                  <a:pt x="8254365" y="1647363"/>
                  <a:pt x="8257682" y="1657493"/>
                </a:cubicBezTo>
                <a:cubicBezTo>
                  <a:pt x="8260750" y="1665546"/>
                  <a:pt x="8257850" y="1676420"/>
                  <a:pt x="8250057" y="1681566"/>
                </a:cubicBezTo>
                <a:cubicBezTo>
                  <a:pt x="8242514" y="1688787"/>
                  <a:pt x="8232151" y="1690030"/>
                  <a:pt x="8223861" y="1691024"/>
                </a:cubicBezTo>
                <a:cubicBezTo>
                  <a:pt x="8213498" y="1692267"/>
                  <a:pt x="8203135" y="1693510"/>
                  <a:pt x="8197913" y="1702558"/>
                </a:cubicBezTo>
                <a:cubicBezTo>
                  <a:pt x="8210019" y="1715844"/>
                  <a:pt x="8227346" y="1720082"/>
                  <a:pt x="8241854" y="1718342"/>
                </a:cubicBezTo>
                <a:cubicBezTo>
                  <a:pt x="8285875" y="1717273"/>
                  <a:pt x="8326996" y="1727079"/>
                  <a:pt x="8368117" y="1736885"/>
                </a:cubicBezTo>
                <a:cubicBezTo>
                  <a:pt x="8396305" y="1744031"/>
                  <a:pt x="8423248" y="1740800"/>
                  <a:pt x="8448200" y="1720964"/>
                </a:cubicBezTo>
                <a:cubicBezTo>
                  <a:pt x="8455743" y="1713743"/>
                  <a:pt x="8464283" y="1714825"/>
                  <a:pt x="8473568" y="1722133"/>
                </a:cubicBezTo>
                <a:cubicBezTo>
                  <a:pt x="8490068" y="1736997"/>
                  <a:pt x="8509965" y="1745137"/>
                  <a:pt x="8529863" y="1753278"/>
                </a:cubicBezTo>
                <a:cubicBezTo>
                  <a:pt x="8540723" y="1756187"/>
                  <a:pt x="8551086" y="1754944"/>
                  <a:pt x="8560702" y="1747474"/>
                </a:cubicBezTo>
                <a:cubicBezTo>
                  <a:pt x="8579934" y="1732534"/>
                  <a:pt x="8602234" y="1725650"/>
                  <a:pt x="8625779" y="1729142"/>
                </a:cubicBezTo>
                <a:cubicBezTo>
                  <a:pt x="8647251" y="1732883"/>
                  <a:pt x="8668724" y="1736624"/>
                  <a:pt x="8688123" y="1740614"/>
                </a:cubicBezTo>
                <a:cubicBezTo>
                  <a:pt x="8703378" y="1745100"/>
                  <a:pt x="8711418" y="1742030"/>
                  <a:pt x="8711500" y="1725178"/>
                </a:cubicBezTo>
                <a:cubicBezTo>
                  <a:pt x="8712328" y="1714551"/>
                  <a:pt x="8715727" y="1707827"/>
                  <a:pt x="8726089" y="1706584"/>
                </a:cubicBezTo>
                <a:cubicBezTo>
                  <a:pt x="8748639" y="1701774"/>
                  <a:pt x="8756101" y="1711406"/>
                  <a:pt x="8752373" y="1732908"/>
                </a:cubicBezTo>
                <a:cubicBezTo>
                  <a:pt x="8747567" y="1762960"/>
                  <a:pt x="8754532" y="1768441"/>
                  <a:pt x="8783549" y="1764961"/>
                </a:cubicBezTo>
                <a:cubicBezTo>
                  <a:pt x="8802200" y="1762724"/>
                  <a:pt x="8820605" y="1758411"/>
                  <a:pt x="8836936" y="1754347"/>
                </a:cubicBezTo>
                <a:cubicBezTo>
                  <a:pt x="8863879" y="1751116"/>
                  <a:pt x="8888252" y="1743981"/>
                  <a:pt x="8914367" y="1751376"/>
                </a:cubicBezTo>
                <a:cubicBezTo>
                  <a:pt x="8929373" y="1753787"/>
                  <a:pt x="8940482" y="1758771"/>
                  <a:pt x="8938826" y="1780024"/>
                </a:cubicBezTo>
                <a:cubicBezTo>
                  <a:pt x="8936424" y="1795050"/>
                  <a:pt x="8946208" y="1806509"/>
                  <a:pt x="8962788" y="1804520"/>
                </a:cubicBezTo>
                <a:cubicBezTo>
                  <a:pt x="9014851" y="1800381"/>
                  <a:pt x="9062687" y="1813593"/>
                  <a:pt x="9110773" y="1828881"/>
                </a:cubicBezTo>
                <a:cubicBezTo>
                  <a:pt x="9147749" y="1839184"/>
                  <a:pt x="9168723" y="1838773"/>
                  <a:pt x="9187289" y="1800755"/>
                </a:cubicBezTo>
                <a:cubicBezTo>
                  <a:pt x="9189362" y="1800506"/>
                  <a:pt x="9191435" y="1800257"/>
                  <a:pt x="9191435" y="1800257"/>
                </a:cubicBezTo>
                <a:cubicBezTo>
                  <a:pt x="9200471" y="1805490"/>
                  <a:pt x="9192349" y="1825412"/>
                  <a:pt x="9204784" y="1823921"/>
                </a:cubicBezTo>
                <a:cubicBezTo>
                  <a:pt x="9215147" y="1822679"/>
                  <a:pt x="9221944" y="1809231"/>
                  <a:pt x="9226917" y="1798107"/>
                </a:cubicBezTo>
                <a:cubicBezTo>
                  <a:pt x="9228740" y="1795783"/>
                  <a:pt x="9230315" y="1791383"/>
                  <a:pt x="9232139" y="1789059"/>
                </a:cubicBezTo>
                <a:cubicBezTo>
                  <a:pt x="9238686" y="1773536"/>
                  <a:pt x="9243161" y="1758262"/>
                  <a:pt x="9245564" y="1743235"/>
                </a:cubicBezTo>
                <a:cubicBezTo>
                  <a:pt x="9248464" y="1732361"/>
                  <a:pt x="9256506" y="1729290"/>
                  <a:pt x="9267366" y="1732199"/>
                </a:cubicBezTo>
                <a:cubicBezTo>
                  <a:pt x="9274082" y="1735604"/>
                  <a:pt x="9283119" y="1740837"/>
                  <a:pt x="9279969" y="1749636"/>
                </a:cubicBezTo>
                <a:cubicBezTo>
                  <a:pt x="9264553" y="1778855"/>
                  <a:pt x="9277903" y="1802519"/>
                  <a:pt x="9289180" y="1826431"/>
                </a:cubicBezTo>
                <a:cubicBezTo>
                  <a:pt x="9295068" y="1840463"/>
                  <a:pt x="9299959" y="1846193"/>
                  <a:pt x="9310901" y="1832248"/>
                </a:cubicBezTo>
                <a:cubicBezTo>
                  <a:pt x="9329635" y="1813158"/>
                  <a:pt x="9354258" y="1808100"/>
                  <a:pt x="9376557" y="1801214"/>
                </a:cubicBezTo>
                <a:cubicBezTo>
                  <a:pt x="9384598" y="1798144"/>
                  <a:pt x="9390816" y="1797399"/>
                  <a:pt x="9393635" y="1803376"/>
                </a:cubicBezTo>
                <a:cubicBezTo>
                  <a:pt x="9409058" y="1826792"/>
                  <a:pt x="9432354" y="1828209"/>
                  <a:pt x="9455650" y="1829626"/>
                </a:cubicBezTo>
                <a:cubicBezTo>
                  <a:pt x="9477122" y="1833367"/>
                  <a:pt x="9498345" y="1835032"/>
                  <a:pt x="9510948" y="1852469"/>
                </a:cubicBezTo>
                <a:cubicBezTo>
                  <a:pt x="9516338" y="1862350"/>
                  <a:pt x="9520483" y="1861853"/>
                  <a:pt x="9530597" y="1858535"/>
                </a:cubicBezTo>
                <a:cubicBezTo>
                  <a:pt x="9566658" y="1843682"/>
                  <a:pt x="9601892" y="1839457"/>
                  <a:pt x="9635718" y="1858559"/>
                </a:cubicBezTo>
                <a:cubicBezTo>
                  <a:pt x="9649149" y="1865369"/>
                  <a:pt x="9657439" y="1864376"/>
                  <a:pt x="9669128" y="1856657"/>
                </a:cubicBezTo>
                <a:cubicBezTo>
                  <a:pt x="9694578" y="1840973"/>
                  <a:pt x="9721521" y="1837741"/>
                  <a:pt x="9750704" y="1853190"/>
                </a:cubicBezTo>
                <a:cubicBezTo>
                  <a:pt x="9757669" y="1858671"/>
                  <a:pt x="9764135" y="1860000"/>
                  <a:pt x="9771929" y="1854856"/>
                </a:cubicBezTo>
                <a:cubicBezTo>
                  <a:pt x="9805667" y="1838176"/>
                  <a:pt x="9868261" y="1851723"/>
                  <a:pt x="9890647" y="1880619"/>
                </a:cubicBezTo>
                <a:cubicBezTo>
                  <a:pt x="9905236" y="1862026"/>
                  <a:pt x="9925713" y="1857466"/>
                  <a:pt x="9945113" y="1861454"/>
                </a:cubicBezTo>
                <a:cubicBezTo>
                  <a:pt x="9973301" y="1868602"/>
                  <a:pt x="10002565" y="1867196"/>
                  <a:pt x="10031830" y="1865793"/>
                </a:cubicBezTo>
                <a:cubicBezTo>
                  <a:pt x="10071706" y="1865220"/>
                  <a:pt x="10095998" y="1874940"/>
                  <a:pt x="10111588" y="1917283"/>
                </a:cubicBezTo>
                <a:cubicBezTo>
                  <a:pt x="10112086" y="1921435"/>
                  <a:pt x="10114407" y="1923261"/>
                  <a:pt x="10114905" y="1927412"/>
                </a:cubicBezTo>
                <a:cubicBezTo>
                  <a:pt x="10120793" y="1941444"/>
                  <a:pt x="10129332" y="1942526"/>
                  <a:pt x="10138450" y="1930905"/>
                </a:cubicBezTo>
                <a:cubicBezTo>
                  <a:pt x="10145745" y="1921608"/>
                  <a:pt x="10153039" y="1912312"/>
                  <a:pt x="10162406" y="1902766"/>
                </a:cubicBezTo>
                <a:cubicBezTo>
                  <a:pt x="10195978" y="1867159"/>
                  <a:pt x="10238674" y="1872565"/>
                  <a:pt x="10266699" y="1913418"/>
                </a:cubicBezTo>
                <a:cubicBezTo>
                  <a:pt x="10277230" y="1931104"/>
                  <a:pt x="10291658" y="1946217"/>
                  <a:pt x="10311803" y="1956433"/>
                </a:cubicBezTo>
                <a:cubicBezTo>
                  <a:pt x="10329877" y="1966897"/>
                  <a:pt x="10347951" y="1977363"/>
                  <a:pt x="10360554" y="1994800"/>
                </a:cubicBezTo>
                <a:cubicBezTo>
                  <a:pt x="10370500" y="1972553"/>
                  <a:pt x="10355078" y="1949137"/>
                  <a:pt x="10365024" y="1926890"/>
                </a:cubicBezTo>
                <a:cubicBezTo>
                  <a:pt x="10386913" y="1951635"/>
                  <a:pt x="10386913" y="1951635"/>
                  <a:pt x="10414186" y="1933626"/>
                </a:cubicBezTo>
                <a:cubicBezTo>
                  <a:pt x="10426123" y="1927984"/>
                  <a:pt x="10434165" y="1924915"/>
                  <a:pt x="10447347" y="1929650"/>
                </a:cubicBezTo>
                <a:cubicBezTo>
                  <a:pt x="10482250" y="1940202"/>
                  <a:pt x="10516656" y="1946602"/>
                  <a:pt x="10551061" y="1953003"/>
                </a:cubicBezTo>
                <a:cubicBezTo>
                  <a:pt x="10656599" y="1974032"/>
                  <a:pt x="10762716" y="1982359"/>
                  <a:pt x="10866928" y="2009862"/>
                </a:cubicBezTo>
                <a:cubicBezTo>
                  <a:pt x="10875467" y="2010944"/>
                  <a:pt x="10887902" y="2009453"/>
                  <a:pt x="10889147" y="2019830"/>
                </a:cubicBezTo>
                <a:cubicBezTo>
                  <a:pt x="10892464" y="2029960"/>
                  <a:pt x="10882599" y="2035353"/>
                  <a:pt x="10877128" y="2042325"/>
                </a:cubicBezTo>
                <a:cubicBezTo>
                  <a:pt x="10871409" y="2047222"/>
                  <a:pt x="10863616" y="2052368"/>
                  <a:pt x="10868757" y="2060174"/>
                </a:cubicBezTo>
                <a:cubicBezTo>
                  <a:pt x="10872074" y="2070302"/>
                  <a:pt x="10880862" y="2073459"/>
                  <a:pt x="10889402" y="2074541"/>
                </a:cubicBezTo>
                <a:cubicBezTo>
                  <a:pt x="10895619" y="2073795"/>
                  <a:pt x="10901837" y="2073049"/>
                  <a:pt x="10908054" y="2072303"/>
                </a:cubicBezTo>
                <a:cubicBezTo>
                  <a:pt x="10937319" y="2070899"/>
                  <a:pt x="10955892" y="2085515"/>
                  <a:pt x="10959376" y="2114572"/>
                </a:cubicBezTo>
                <a:cubicBezTo>
                  <a:pt x="10960621" y="2124950"/>
                  <a:pt x="10961865" y="2135329"/>
                  <a:pt x="10958965" y="2146203"/>
                </a:cubicBezTo>
                <a:cubicBezTo>
                  <a:pt x="10958386" y="2158904"/>
                  <a:pt x="10967423" y="2164137"/>
                  <a:pt x="10979360" y="2158495"/>
                </a:cubicBezTo>
                <a:cubicBezTo>
                  <a:pt x="11001412" y="2149534"/>
                  <a:pt x="11009783" y="2131687"/>
                  <a:pt x="11004225" y="2102877"/>
                </a:cubicBezTo>
                <a:cubicBezTo>
                  <a:pt x="11020725" y="2117742"/>
                  <a:pt x="11032830" y="2131027"/>
                  <a:pt x="11041039" y="2146887"/>
                </a:cubicBezTo>
                <a:cubicBezTo>
                  <a:pt x="11049248" y="2162745"/>
                  <a:pt x="11047511" y="2200852"/>
                  <a:pt x="11034497" y="2215044"/>
                </a:cubicBezTo>
                <a:cubicBezTo>
                  <a:pt x="11017587" y="2231810"/>
                  <a:pt x="10997689" y="2223670"/>
                  <a:pt x="10982185" y="2217108"/>
                </a:cubicBezTo>
                <a:cubicBezTo>
                  <a:pt x="10959966" y="2207140"/>
                  <a:pt x="10936173" y="2201572"/>
                  <a:pt x="10911302" y="2204555"/>
                </a:cubicBezTo>
                <a:cubicBezTo>
                  <a:pt x="10896794" y="2206295"/>
                  <a:pt x="10880214" y="2208283"/>
                  <a:pt x="10863633" y="2210272"/>
                </a:cubicBezTo>
                <a:cubicBezTo>
                  <a:pt x="10795239" y="2218475"/>
                  <a:pt x="10727673" y="2216051"/>
                  <a:pt x="10667812" y="2172700"/>
                </a:cubicBezTo>
                <a:cubicBezTo>
                  <a:pt x="10644846" y="2156506"/>
                  <a:pt x="10633158" y="2164225"/>
                  <a:pt x="10625782" y="2190374"/>
                </a:cubicBezTo>
                <a:cubicBezTo>
                  <a:pt x="10624208" y="2194773"/>
                  <a:pt x="10629099" y="2200504"/>
                  <a:pt x="10623131" y="2203325"/>
                </a:cubicBezTo>
                <a:cubicBezTo>
                  <a:pt x="10616913" y="2204070"/>
                  <a:pt x="10612270" y="2200416"/>
                  <a:pt x="10609700" y="2196513"/>
                </a:cubicBezTo>
                <a:cubicBezTo>
                  <a:pt x="10607129" y="2192611"/>
                  <a:pt x="10604559" y="2188709"/>
                  <a:pt x="10602237" y="2186881"/>
                </a:cubicBezTo>
                <a:cubicBezTo>
                  <a:pt x="10594776" y="2177250"/>
                  <a:pt x="10585489" y="2169942"/>
                  <a:pt x="10576371" y="2181562"/>
                </a:cubicBezTo>
                <a:cubicBezTo>
                  <a:pt x="10565180" y="2193431"/>
                  <a:pt x="10582010" y="2193518"/>
                  <a:pt x="10586902" y="2199248"/>
                </a:cubicBezTo>
                <a:cubicBezTo>
                  <a:pt x="10587151" y="2201323"/>
                  <a:pt x="10589223" y="2201075"/>
                  <a:pt x="10589472" y="2203150"/>
                </a:cubicBezTo>
                <a:cubicBezTo>
                  <a:pt x="10594115" y="2206805"/>
                  <a:pt x="10596934" y="2212782"/>
                  <a:pt x="10593287" y="2217431"/>
                </a:cubicBezTo>
                <a:cubicBezTo>
                  <a:pt x="10589889" y="2224154"/>
                  <a:pt x="10585744" y="2224652"/>
                  <a:pt x="10579028" y="2221246"/>
                </a:cubicBezTo>
                <a:cubicBezTo>
                  <a:pt x="10552664" y="2211776"/>
                  <a:pt x="10530862" y="2222812"/>
                  <a:pt x="10517020" y="2247632"/>
                </a:cubicBezTo>
                <a:cubicBezTo>
                  <a:pt x="10513372" y="2252280"/>
                  <a:pt x="10505580" y="2257426"/>
                  <a:pt x="10506327" y="2263652"/>
                </a:cubicBezTo>
                <a:cubicBezTo>
                  <a:pt x="10509065" y="2286484"/>
                  <a:pt x="10534601" y="2306581"/>
                  <a:pt x="10554829" y="2299943"/>
                </a:cubicBezTo>
                <a:cubicBezTo>
                  <a:pt x="10595284" y="2286669"/>
                  <a:pt x="10635409" y="2288174"/>
                  <a:pt x="10677028" y="2302131"/>
                </a:cubicBezTo>
                <a:cubicBezTo>
                  <a:pt x="10692034" y="2304542"/>
                  <a:pt x="10707040" y="2306953"/>
                  <a:pt x="10718230" y="2295085"/>
                </a:cubicBezTo>
                <a:cubicBezTo>
                  <a:pt x="10727846" y="2287615"/>
                  <a:pt x="10732240" y="2289193"/>
                  <a:pt x="10735807" y="2301397"/>
                </a:cubicBezTo>
                <a:cubicBezTo>
                  <a:pt x="10739871" y="2317753"/>
                  <a:pt x="10751478" y="2326888"/>
                  <a:pt x="10768556" y="2329051"/>
                </a:cubicBezTo>
                <a:cubicBezTo>
                  <a:pt x="10785883" y="2333289"/>
                  <a:pt x="10805283" y="2337279"/>
                  <a:pt x="10824683" y="2341268"/>
                </a:cubicBezTo>
                <a:cubicBezTo>
                  <a:pt x="10841761" y="2343431"/>
                  <a:pt x="10849472" y="2355139"/>
                  <a:pt x="10849391" y="2371991"/>
                </a:cubicBezTo>
                <a:cubicBezTo>
                  <a:pt x="10849640" y="2374067"/>
                  <a:pt x="10850138" y="2378219"/>
                  <a:pt x="10848563" y="2382618"/>
                </a:cubicBezTo>
                <a:cubicBezTo>
                  <a:pt x="10849809" y="2392996"/>
                  <a:pt x="10857021" y="2400552"/>
                  <a:pt x="10867384" y="2399309"/>
                </a:cubicBezTo>
                <a:cubicBezTo>
                  <a:pt x="10875923" y="2400391"/>
                  <a:pt x="10874679" y="2390012"/>
                  <a:pt x="10873683" y="2381711"/>
                </a:cubicBezTo>
                <a:cubicBezTo>
                  <a:pt x="10874760" y="2373159"/>
                  <a:pt x="10873764" y="2364857"/>
                  <a:pt x="10885950" y="2361290"/>
                </a:cubicBezTo>
                <a:cubicBezTo>
                  <a:pt x="10904603" y="2359053"/>
                  <a:pt x="10923673" y="2377820"/>
                  <a:pt x="10921768" y="2396998"/>
                </a:cubicBezTo>
                <a:cubicBezTo>
                  <a:pt x="10922515" y="2403224"/>
                  <a:pt x="10918868" y="2407872"/>
                  <a:pt x="10923760" y="2413602"/>
                </a:cubicBezTo>
                <a:cubicBezTo>
                  <a:pt x="10929977" y="2412856"/>
                  <a:pt x="10929231" y="2406630"/>
                  <a:pt x="10933127" y="2404057"/>
                </a:cubicBezTo>
                <a:cubicBezTo>
                  <a:pt x="10941996" y="2390361"/>
                  <a:pt x="10950286" y="2389366"/>
                  <a:pt x="10960320" y="2402901"/>
                </a:cubicBezTo>
                <a:cubicBezTo>
                  <a:pt x="10973420" y="2424490"/>
                  <a:pt x="10991992" y="2439106"/>
                  <a:pt x="11010315" y="2451646"/>
                </a:cubicBezTo>
                <a:cubicBezTo>
                  <a:pt x="11031209" y="2468089"/>
                  <a:pt x="11050278" y="2486855"/>
                  <a:pt x="11055835" y="2515665"/>
                </a:cubicBezTo>
                <a:cubicBezTo>
                  <a:pt x="11059153" y="2525794"/>
                  <a:pt x="11064791" y="2537750"/>
                  <a:pt x="11075652" y="2540658"/>
                </a:cubicBezTo>
                <a:cubicBezTo>
                  <a:pt x="11119592" y="2556442"/>
                  <a:pt x="11138002" y="2604765"/>
                  <a:pt x="11180367" y="2624948"/>
                </a:cubicBezTo>
                <a:cubicBezTo>
                  <a:pt x="11191726" y="2632008"/>
                  <a:pt x="11190898" y="2642634"/>
                  <a:pt x="11187998" y="2653510"/>
                </a:cubicBezTo>
                <a:cubicBezTo>
                  <a:pt x="11183025" y="2664633"/>
                  <a:pt x="11171915" y="2659648"/>
                  <a:pt x="11164951" y="2654168"/>
                </a:cubicBezTo>
                <a:cubicBezTo>
                  <a:pt x="11151271" y="2645281"/>
                  <a:pt x="11139084" y="2648849"/>
                  <a:pt x="11127645" y="2658641"/>
                </a:cubicBezTo>
                <a:cubicBezTo>
                  <a:pt x="11114382" y="2670760"/>
                  <a:pt x="11098299" y="2676899"/>
                  <a:pt x="11079646" y="2679137"/>
                </a:cubicBezTo>
                <a:cubicBezTo>
                  <a:pt x="11048310" y="2680790"/>
                  <a:pt x="11028990" y="2659946"/>
                  <a:pt x="11033795" y="2629895"/>
                </a:cubicBezTo>
                <a:cubicBezTo>
                  <a:pt x="11035121" y="2623419"/>
                  <a:pt x="11036198" y="2614869"/>
                  <a:pt x="11035452" y="2608643"/>
                </a:cubicBezTo>
                <a:cubicBezTo>
                  <a:pt x="11035202" y="2606566"/>
                  <a:pt x="11037025" y="2604242"/>
                  <a:pt x="11037025" y="2604242"/>
                </a:cubicBezTo>
                <a:cubicBezTo>
                  <a:pt x="11034953" y="2604491"/>
                  <a:pt x="11034953" y="2604491"/>
                  <a:pt x="11033130" y="2606815"/>
                </a:cubicBezTo>
                <a:cubicBezTo>
                  <a:pt x="11024839" y="2607810"/>
                  <a:pt x="11018621" y="2608555"/>
                  <a:pt x="11010084" y="2607474"/>
                </a:cubicBezTo>
                <a:cubicBezTo>
                  <a:pt x="10969460" y="2601819"/>
                  <a:pt x="10957771" y="2609537"/>
                  <a:pt x="10950065" y="2650464"/>
                </a:cubicBezTo>
                <a:cubicBezTo>
                  <a:pt x="10948161" y="2669641"/>
                  <a:pt x="10936223" y="2675283"/>
                  <a:pt x="10917073" y="2673370"/>
                </a:cubicBezTo>
                <a:cubicBezTo>
                  <a:pt x="10902316" y="2673034"/>
                  <a:pt x="10893030" y="2665726"/>
                  <a:pt x="10882997" y="2652192"/>
                </a:cubicBezTo>
                <a:cubicBezTo>
                  <a:pt x="10855220" y="2613415"/>
                  <a:pt x="10816751" y="2590658"/>
                  <a:pt x="10767838" y="2585998"/>
                </a:cubicBezTo>
                <a:cubicBezTo>
                  <a:pt x="10726966" y="2578267"/>
                  <a:pt x="10726966" y="2578267"/>
                  <a:pt x="10740234" y="2618784"/>
                </a:cubicBezTo>
                <a:cubicBezTo>
                  <a:pt x="10747118" y="2641119"/>
                  <a:pt x="10744217" y="2651993"/>
                  <a:pt x="10726560" y="2662532"/>
                </a:cubicBezTo>
                <a:cubicBezTo>
                  <a:pt x="10716608" y="2632145"/>
                  <a:pt x="10709644" y="2626663"/>
                  <a:pt x="10678307" y="2628317"/>
                </a:cubicBezTo>
                <a:cubicBezTo>
                  <a:pt x="10657581" y="2630803"/>
                  <a:pt x="10635530" y="2639764"/>
                  <a:pt x="10618533" y="2620748"/>
                </a:cubicBezTo>
                <a:cubicBezTo>
                  <a:pt x="10618284" y="2618672"/>
                  <a:pt x="10616211" y="2618921"/>
                  <a:pt x="10614139" y="2619169"/>
                </a:cubicBezTo>
                <a:cubicBezTo>
                  <a:pt x="10590264" y="2630454"/>
                  <a:pt x="10580069" y="2650626"/>
                  <a:pt x="10581233" y="2677857"/>
                </a:cubicBezTo>
                <a:cubicBezTo>
                  <a:pt x="10582975" y="2692385"/>
                  <a:pt x="10584718" y="2706914"/>
                  <a:pt x="10568884" y="2715129"/>
                </a:cubicBezTo>
                <a:cubicBezTo>
                  <a:pt x="10567060" y="2717454"/>
                  <a:pt x="10561341" y="2722350"/>
                  <a:pt x="10560594" y="2716124"/>
                </a:cubicBezTo>
                <a:cubicBezTo>
                  <a:pt x="10556530" y="2699768"/>
                  <a:pt x="10541773" y="2699433"/>
                  <a:pt x="10528591" y="2694698"/>
                </a:cubicBezTo>
                <a:cubicBezTo>
                  <a:pt x="10513336" y="2690210"/>
                  <a:pt x="10503801" y="2680827"/>
                  <a:pt x="10503883" y="2663975"/>
                </a:cubicBezTo>
                <a:cubicBezTo>
                  <a:pt x="10503715" y="2645046"/>
                  <a:pt x="10493682" y="2631511"/>
                  <a:pt x="10476106" y="2625198"/>
                </a:cubicBezTo>
                <a:cubicBezTo>
                  <a:pt x="10460353" y="2616559"/>
                  <a:pt x="10446593" y="2624527"/>
                  <a:pt x="10433329" y="2636644"/>
                </a:cubicBezTo>
                <a:cubicBezTo>
                  <a:pt x="10422387" y="2650589"/>
                  <a:pt x="10417247" y="2642783"/>
                  <a:pt x="10415753" y="2630331"/>
                </a:cubicBezTo>
                <a:cubicBezTo>
                  <a:pt x="10413513" y="2611650"/>
                  <a:pt x="10402403" y="2606667"/>
                  <a:pt x="10386321" y="2612806"/>
                </a:cubicBezTo>
                <a:cubicBezTo>
                  <a:pt x="10382175" y="2613303"/>
                  <a:pt x="10378030" y="2613800"/>
                  <a:pt x="10374134" y="2616373"/>
                </a:cubicBezTo>
                <a:cubicBezTo>
                  <a:pt x="10355979" y="2622762"/>
                  <a:pt x="10341222" y="2622426"/>
                  <a:pt x="10330443" y="2602664"/>
                </a:cubicBezTo>
                <a:cubicBezTo>
                  <a:pt x="10317840" y="2585228"/>
                  <a:pt x="10297942" y="2577087"/>
                  <a:pt x="10279040" y="2577249"/>
                </a:cubicBezTo>
                <a:cubicBezTo>
                  <a:pt x="10264034" y="2574837"/>
                  <a:pt x="10247454" y="2576825"/>
                  <a:pt x="10254337" y="2599160"/>
                </a:cubicBezTo>
                <a:cubicBezTo>
                  <a:pt x="10255084" y="2605386"/>
                  <a:pt x="10254007" y="2613937"/>
                  <a:pt x="10252682" y="2620413"/>
                </a:cubicBezTo>
                <a:cubicBezTo>
                  <a:pt x="10254424" y="2634942"/>
                  <a:pt x="10249949" y="2650216"/>
                  <a:pt x="10259734" y="2661675"/>
                </a:cubicBezTo>
                <a:cubicBezTo>
                  <a:pt x="10285518" y="2683848"/>
                  <a:pt x="10286931" y="2713154"/>
                  <a:pt x="10290665" y="2744287"/>
                </a:cubicBezTo>
                <a:cubicBezTo>
                  <a:pt x="10275161" y="2737725"/>
                  <a:pt x="10259657" y="2731162"/>
                  <a:pt x="10243077" y="2733151"/>
                </a:cubicBezTo>
                <a:cubicBezTo>
                  <a:pt x="10222600" y="2737713"/>
                  <a:pt x="10203201" y="2733723"/>
                  <a:pt x="10185127" y="2723259"/>
                </a:cubicBezTo>
                <a:cubicBezTo>
                  <a:pt x="10169374" y="2714621"/>
                  <a:pt x="10151798" y="2708307"/>
                  <a:pt x="10134222" y="2701993"/>
                </a:cubicBezTo>
                <a:cubicBezTo>
                  <a:pt x="10083317" y="2680728"/>
                  <a:pt x="10028765" y="2664111"/>
                  <a:pt x="9980762" y="2631971"/>
                </a:cubicBezTo>
                <a:cubicBezTo>
                  <a:pt x="9969403" y="2624912"/>
                  <a:pt x="9963683" y="2629809"/>
                  <a:pt x="9960782" y="2640683"/>
                </a:cubicBezTo>
                <a:cubicBezTo>
                  <a:pt x="9959207" y="2645083"/>
                  <a:pt x="9958131" y="2653633"/>
                  <a:pt x="9949592" y="2652553"/>
                </a:cubicBezTo>
                <a:cubicBezTo>
                  <a:pt x="9943125" y="2651223"/>
                  <a:pt x="9942129" y="2642921"/>
                  <a:pt x="9941631" y="2638770"/>
                </a:cubicBezTo>
                <a:cubicBezTo>
                  <a:pt x="9938314" y="2628641"/>
                  <a:pt x="9935246" y="2620587"/>
                  <a:pt x="9926707" y="2619506"/>
                </a:cubicBezTo>
                <a:cubicBezTo>
                  <a:pt x="9916095" y="2618673"/>
                  <a:pt x="9906809" y="2611365"/>
                  <a:pt x="9896197" y="2610532"/>
                </a:cubicBezTo>
                <a:cubicBezTo>
                  <a:pt x="9881192" y="2608121"/>
                  <a:pt x="9878123" y="2600067"/>
                  <a:pt x="9882847" y="2586868"/>
                </a:cubicBezTo>
                <a:cubicBezTo>
                  <a:pt x="9895115" y="2566448"/>
                  <a:pt x="9878037" y="2564286"/>
                  <a:pt x="9864605" y="2557474"/>
                </a:cubicBezTo>
                <a:cubicBezTo>
                  <a:pt x="9846781" y="2549086"/>
                  <a:pt x="9848772" y="2565691"/>
                  <a:pt x="9845623" y="2574490"/>
                </a:cubicBezTo>
                <a:cubicBezTo>
                  <a:pt x="9844048" y="2578889"/>
                  <a:pt x="9844546" y="2583040"/>
                  <a:pt x="9838328" y="2583786"/>
                </a:cubicBezTo>
                <a:cubicBezTo>
                  <a:pt x="9832938" y="2573906"/>
                  <a:pt x="9825476" y="2564273"/>
                  <a:pt x="9821910" y="2552068"/>
                </a:cubicBezTo>
                <a:cubicBezTo>
                  <a:pt x="9816769" y="2544263"/>
                  <a:pt x="9809805" y="2538783"/>
                  <a:pt x="9801514" y="2539777"/>
                </a:cubicBezTo>
                <a:cubicBezTo>
                  <a:pt x="9791152" y="2541020"/>
                  <a:pt x="9792397" y="2551397"/>
                  <a:pt x="9791071" y="2557872"/>
                </a:cubicBezTo>
                <a:cubicBezTo>
                  <a:pt x="9779469" y="2601372"/>
                  <a:pt x="9755843" y="2614733"/>
                  <a:pt x="9712401" y="2603100"/>
                </a:cubicBezTo>
                <a:cubicBezTo>
                  <a:pt x="9703612" y="2599943"/>
                  <a:pt x="9695073" y="2598862"/>
                  <a:pt x="9688109" y="2593381"/>
                </a:cubicBezTo>
                <a:cubicBezTo>
                  <a:pt x="9650635" y="2578926"/>
                  <a:pt x="9618800" y="2576429"/>
                  <a:pt x="9594016" y="2615193"/>
                </a:cubicBezTo>
                <a:cubicBezTo>
                  <a:pt x="9594016" y="2615193"/>
                  <a:pt x="9591944" y="2615442"/>
                  <a:pt x="9592193" y="2617517"/>
                </a:cubicBezTo>
                <a:cubicBezTo>
                  <a:pt x="9582328" y="2622911"/>
                  <a:pt x="9574286" y="2625981"/>
                  <a:pt x="9563177" y="2620997"/>
                </a:cubicBezTo>
                <a:cubicBezTo>
                  <a:pt x="9558784" y="2619419"/>
                  <a:pt x="9554140" y="2615765"/>
                  <a:pt x="9555466" y="2609289"/>
                </a:cubicBezTo>
                <a:cubicBezTo>
                  <a:pt x="9556294" y="2598664"/>
                  <a:pt x="9566407" y="2595345"/>
                  <a:pt x="9574449" y="2592275"/>
                </a:cubicBezTo>
                <a:cubicBezTo>
                  <a:pt x="9580666" y="2591530"/>
                  <a:pt x="9588708" y="2588459"/>
                  <a:pt x="9587961" y="2582233"/>
                </a:cubicBezTo>
                <a:cubicBezTo>
                  <a:pt x="9589038" y="2573682"/>
                  <a:pt x="9578924" y="2577000"/>
                  <a:pt x="9574282" y="2573347"/>
                </a:cubicBezTo>
                <a:cubicBezTo>
                  <a:pt x="9563420" y="2570439"/>
                  <a:pt x="9552808" y="2569606"/>
                  <a:pt x="9541948" y="2566697"/>
                </a:cubicBezTo>
                <a:cubicBezTo>
                  <a:pt x="9526942" y="2564286"/>
                  <a:pt x="9513760" y="2559551"/>
                  <a:pt x="9503976" y="2548091"/>
                </a:cubicBezTo>
                <a:cubicBezTo>
                  <a:pt x="9496763" y="2540535"/>
                  <a:pt x="9490545" y="2541281"/>
                  <a:pt x="9480680" y="2546675"/>
                </a:cubicBezTo>
                <a:cubicBezTo>
                  <a:pt x="9452909" y="2560532"/>
                  <a:pt x="9433510" y="2556543"/>
                  <a:pt x="9411869" y="2533873"/>
                </a:cubicBezTo>
                <a:cubicBezTo>
                  <a:pt x="9400013" y="2522663"/>
                  <a:pt x="9392053" y="2508880"/>
                  <a:pt x="9382020" y="2495345"/>
                </a:cubicBezTo>
                <a:cubicBezTo>
                  <a:pt x="9369666" y="2479984"/>
                  <a:pt x="9353913" y="2471346"/>
                  <a:pt x="9334514" y="2467356"/>
                </a:cubicBezTo>
                <a:cubicBezTo>
                  <a:pt x="9313041" y="2463615"/>
                  <a:pt x="9303177" y="2469010"/>
                  <a:pt x="9295552" y="2493083"/>
                </a:cubicBezTo>
                <a:cubicBezTo>
                  <a:pt x="9288176" y="2519233"/>
                  <a:pt x="9273918" y="2523048"/>
                  <a:pt x="9249377" y="2511254"/>
                </a:cubicBezTo>
                <a:cubicBezTo>
                  <a:pt x="9240589" y="2508097"/>
                  <a:pt x="9235945" y="2504443"/>
                  <a:pt x="9225832" y="2507761"/>
                </a:cubicBezTo>
                <a:cubicBezTo>
                  <a:pt x="9201958" y="2519047"/>
                  <a:pt x="9201958" y="2519047"/>
                  <a:pt x="9198721" y="2492064"/>
                </a:cubicBezTo>
                <a:cubicBezTo>
                  <a:pt x="9200296" y="2487664"/>
                  <a:pt x="9200047" y="2485589"/>
                  <a:pt x="9197476" y="2481687"/>
                </a:cubicBezTo>
                <a:cubicBezTo>
                  <a:pt x="9195485" y="2465082"/>
                  <a:pt x="9186448" y="2459850"/>
                  <a:pt x="9170614" y="2468065"/>
                </a:cubicBezTo>
                <a:cubicBezTo>
                  <a:pt x="9158677" y="2473708"/>
                  <a:pt x="9147238" y="2483501"/>
                  <a:pt x="9135051" y="2487067"/>
                </a:cubicBezTo>
                <a:cubicBezTo>
                  <a:pt x="9083156" y="2510135"/>
                  <a:pt x="9023464" y="2485714"/>
                  <a:pt x="9005055" y="2437391"/>
                </a:cubicBezTo>
                <a:cubicBezTo>
                  <a:pt x="8998668" y="2419209"/>
                  <a:pt x="9004968" y="2401611"/>
                  <a:pt x="9002727" y="2382930"/>
                </a:cubicBezTo>
                <a:cubicBezTo>
                  <a:pt x="9001563" y="2355699"/>
                  <a:pt x="8989707" y="2344489"/>
                  <a:pt x="8963841" y="2339169"/>
                </a:cubicBezTo>
                <a:cubicBezTo>
                  <a:pt x="8950907" y="2336510"/>
                  <a:pt x="8938223" y="2335926"/>
                  <a:pt x="8925290" y="2333266"/>
                </a:cubicBezTo>
                <a:cubicBezTo>
                  <a:pt x="8899424" y="2327947"/>
                  <a:pt x="8885414" y="2333837"/>
                  <a:pt x="8878038" y="2359987"/>
                </a:cubicBezTo>
                <a:cubicBezTo>
                  <a:pt x="8871490" y="2375511"/>
                  <a:pt x="8865024" y="2374180"/>
                  <a:pt x="8853416" y="2365045"/>
                </a:cubicBezTo>
                <a:cubicBezTo>
                  <a:pt x="8828129" y="2347024"/>
                  <a:pt x="8812046" y="2353163"/>
                  <a:pt x="8803096" y="2383713"/>
                </a:cubicBezTo>
                <a:cubicBezTo>
                  <a:pt x="8802019" y="2392264"/>
                  <a:pt x="8803015" y="2400566"/>
                  <a:pt x="8811803" y="2403723"/>
                </a:cubicBezTo>
                <a:cubicBezTo>
                  <a:pt x="8822664" y="2406631"/>
                  <a:pt x="8823740" y="2398080"/>
                  <a:pt x="8824817" y="2389529"/>
                </a:cubicBezTo>
                <a:cubicBezTo>
                  <a:pt x="8824071" y="2383303"/>
                  <a:pt x="8827469" y="2376579"/>
                  <a:pt x="8836008" y="2377660"/>
                </a:cubicBezTo>
                <a:cubicBezTo>
                  <a:pt x="8844298" y="2376666"/>
                  <a:pt x="8851263" y="2382147"/>
                  <a:pt x="8850186" y="2390698"/>
                </a:cubicBezTo>
                <a:cubicBezTo>
                  <a:pt x="8850852" y="2413778"/>
                  <a:pt x="8855662" y="2436360"/>
                  <a:pt x="8856577" y="2461516"/>
                </a:cubicBezTo>
                <a:cubicBezTo>
                  <a:pt x="8849613" y="2456034"/>
                  <a:pt x="8847291" y="2454208"/>
                  <a:pt x="8844721" y="2450305"/>
                </a:cubicBezTo>
                <a:cubicBezTo>
                  <a:pt x="8830792" y="2439343"/>
                  <a:pt x="8814211" y="2441332"/>
                  <a:pt x="8799206" y="2438921"/>
                </a:cubicBezTo>
                <a:cubicBezTo>
                  <a:pt x="8790666" y="2437839"/>
                  <a:pt x="8790088" y="2450541"/>
                  <a:pt x="8784368" y="2455438"/>
                </a:cubicBezTo>
                <a:cubicBezTo>
                  <a:pt x="8774752" y="2462907"/>
                  <a:pt x="8764887" y="2468301"/>
                  <a:pt x="8749881" y="2465890"/>
                </a:cubicBezTo>
                <a:cubicBezTo>
                  <a:pt x="8737197" y="2465305"/>
                  <a:pt x="8722689" y="2467046"/>
                  <a:pt x="8707683" y="2464635"/>
                </a:cubicBezTo>
                <a:cubicBezTo>
                  <a:pt x="8715644" y="2478419"/>
                  <a:pt x="8735292" y="2484483"/>
                  <a:pt x="8724351" y="2498428"/>
                </a:cubicBezTo>
                <a:cubicBezTo>
                  <a:pt x="8717305" y="2509800"/>
                  <a:pt x="8709182" y="2529722"/>
                  <a:pt x="8688289" y="2513280"/>
                </a:cubicBezTo>
                <a:cubicBezTo>
                  <a:pt x="8688289" y="2513280"/>
                  <a:pt x="8684393" y="2515853"/>
                  <a:pt x="8684642" y="2517928"/>
                </a:cubicBezTo>
                <a:cubicBezTo>
                  <a:pt x="8683814" y="2528555"/>
                  <a:pt x="8680915" y="2539430"/>
                  <a:pt x="8695670" y="2539765"/>
                </a:cubicBezTo>
                <a:cubicBezTo>
                  <a:pt x="8712500" y="2539852"/>
                  <a:pt x="8728003" y="2546415"/>
                  <a:pt x="8741434" y="2553225"/>
                </a:cubicBezTo>
                <a:cubicBezTo>
                  <a:pt x="8759011" y="2559538"/>
                  <a:pt x="8773269" y="2555723"/>
                  <a:pt x="8779817" y="2540200"/>
                </a:cubicBezTo>
                <a:cubicBezTo>
                  <a:pt x="8788438" y="2524428"/>
                  <a:pt x="8795153" y="2527833"/>
                  <a:pt x="8804439" y="2535141"/>
                </a:cubicBezTo>
                <a:cubicBezTo>
                  <a:pt x="8823011" y="2549757"/>
                  <a:pt x="8837686" y="2566946"/>
                  <a:pt x="8858082" y="2579238"/>
                </a:cubicBezTo>
                <a:cubicBezTo>
                  <a:pt x="8869440" y="2586297"/>
                  <a:pt x="8877980" y="2587378"/>
                  <a:pt x="8889668" y="2579660"/>
                </a:cubicBezTo>
                <a:cubicBezTo>
                  <a:pt x="8899284" y="2572191"/>
                  <a:pt x="8906578" y="2562895"/>
                  <a:pt x="8919511" y="2565554"/>
                </a:cubicBezTo>
                <a:cubicBezTo>
                  <a:pt x="8932196" y="2566139"/>
                  <a:pt x="8935763" y="2578343"/>
                  <a:pt x="8942975" y="2585899"/>
                </a:cubicBezTo>
                <a:cubicBezTo>
                  <a:pt x="8958641" y="2558756"/>
                  <a:pt x="8958641" y="2558756"/>
                  <a:pt x="8985752" y="2574453"/>
                </a:cubicBezTo>
                <a:cubicBezTo>
                  <a:pt x="8996861" y="2579437"/>
                  <a:pt x="9008220" y="2586496"/>
                  <a:pt x="9021732" y="2576454"/>
                </a:cubicBezTo>
                <a:cubicBezTo>
                  <a:pt x="9051327" y="2560272"/>
                  <a:pt x="9057793" y="2561601"/>
                  <a:pt x="9077859" y="2588671"/>
                </a:cubicBezTo>
                <a:cubicBezTo>
                  <a:pt x="9087643" y="2600130"/>
                  <a:pt x="9097427" y="2611590"/>
                  <a:pt x="9109283" y="2622799"/>
                </a:cubicBezTo>
                <a:cubicBezTo>
                  <a:pt x="9135815" y="2651199"/>
                  <a:pt x="9146177" y="2649956"/>
                  <a:pt x="9167563" y="2617915"/>
                </a:cubicBezTo>
                <a:cubicBezTo>
                  <a:pt x="9173034" y="2610943"/>
                  <a:pt x="9176183" y="2602144"/>
                  <a:pt x="9183478" y="2592847"/>
                </a:cubicBezTo>
                <a:cubicBezTo>
                  <a:pt x="9189614" y="2608954"/>
                  <a:pt x="9195253" y="2620910"/>
                  <a:pt x="9201390" y="2637017"/>
                </a:cubicBezTo>
                <a:cubicBezTo>
                  <a:pt x="9205037" y="2632369"/>
                  <a:pt x="9204788" y="2630294"/>
                  <a:pt x="9206612" y="2627970"/>
                </a:cubicBezTo>
                <a:cubicBezTo>
                  <a:pt x="9220784" y="2588372"/>
                  <a:pt x="9241509" y="2585887"/>
                  <a:pt x="9268290" y="2616361"/>
                </a:cubicBezTo>
                <a:cubicBezTo>
                  <a:pt x="9273182" y="2622091"/>
                  <a:pt x="9278074" y="2627820"/>
                  <a:pt x="9283215" y="2635626"/>
                </a:cubicBezTo>
                <a:cubicBezTo>
                  <a:pt x="9285785" y="2639528"/>
                  <a:pt x="9288357" y="2643431"/>
                  <a:pt x="9284957" y="2650154"/>
                </a:cubicBezTo>
                <a:cubicBezTo>
                  <a:pt x="9270119" y="2666672"/>
                  <a:pt x="9283799" y="2675559"/>
                  <a:pt x="9295407" y="2684693"/>
                </a:cubicBezTo>
                <a:cubicBezTo>
                  <a:pt x="9329482" y="2705871"/>
                  <a:pt x="9368033" y="2711775"/>
                  <a:pt x="9406583" y="2717678"/>
                </a:cubicBezTo>
                <a:cubicBezTo>
                  <a:pt x="9468430" y="2724999"/>
                  <a:pt x="9531851" y="2727920"/>
                  <a:pt x="9588395" y="2761140"/>
                </a:cubicBezTo>
                <a:cubicBezTo>
                  <a:pt x="9606468" y="2771606"/>
                  <a:pt x="9625619" y="2773519"/>
                  <a:pt x="9646096" y="2768959"/>
                </a:cubicBezTo>
                <a:cubicBezTo>
                  <a:pt x="9662427" y="2764894"/>
                  <a:pt x="9677682" y="2769381"/>
                  <a:pt x="9689289" y="2778516"/>
                </a:cubicBezTo>
                <a:cubicBezTo>
                  <a:pt x="9712006" y="2792634"/>
                  <a:pt x="9736049" y="2800277"/>
                  <a:pt x="9763739" y="2803274"/>
                </a:cubicBezTo>
                <a:cubicBezTo>
                  <a:pt x="9789356" y="2806517"/>
                  <a:pt x="9816299" y="2803285"/>
                  <a:pt x="9841089" y="2817156"/>
                </a:cubicBezTo>
                <a:cubicBezTo>
                  <a:pt x="9863309" y="2827124"/>
                  <a:pt x="9884780" y="2830864"/>
                  <a:pt x="9905089" y="2807375"/>
                </a:cubicBezTo>
                <a:cubicBezTo>
                  <a:pt x="9911394" y="2842410"/>
                  <a:pt x="9934440" y="2841751"/>
                  <a:pt x="9959560" y="2840844"/>
                </a:cubicBezTo>
                <a:cubicBezTo>
                  <a:pt x="9978213" y="2838607"/>
                  <a:pt x="9997115" y="2838446"/>
                  <a:pt x="10013365" y="2851234"/>
                </a:cubicBezTo>
                <a:cubicBezTo>
                  <a:pt x="10036829" y="2871580"/>
                  <a:pt x="10062944" y="2878975"/>
                  <a:pt x="10091132" y="2886121"/>
                </a:cubicBezTo>
                <a:cubicBezTo>
                  <a:pt x="10140792" y="2897008"/>
                  <a:pt x="10192027" y="2903496"/>
                  <a:pt x="10238787" y="2925259"/>
                </a:cubicBezTo>
                <a:cubicBezTo>
                  <a:pt x="10276509" y="2941788"/>
                  <a:pt x="10315558" y="2951842"/>
                  <a:pt x="10357507" y="2951022"/>
                </a:cubicBezTo>
                <a:cubicBezTo>
                  <a:pt x="10369942" y="2949531"/>
                  <a:pt x="10378979" y="2954764"/>
                  <a:pt x="10384618" y="2966720"/>
                </a:cubicBezTo>
                <a:cubicBezTo>
                  <a:pt x="10405928" y="3004167"/>
                  <a:pt x="10408000" y="3003918"/>
                  <a:pt x="10451275" y="2996623"/>
                </a:cubicBezTo>
                <a:cubicBezTo>
                  <a:pt x="10455420" y="2996125"/>
                  <a:pt x="10459566" y="2995629"/>
                  <a:pt x="10465783" y="2994883"/>
                </a:cubicBezTo>
                <a:cubicBezTo>
                  <a:pt x="10461059" y="3008081"/>
                  <a:pt x="10456335" y="3021281"/>
                  <a:pt x="10451362" y="3032404"/>
                </a:cubicBezTo>
                <a:cubicBezTo>
                  <a:pt x="10445561" y="3054154"/>
                  <a:pt x="10429976" y="3064445"/>
                  <a:pt x="10409002" y="3064855"/>
                </a:cubicBezTo>
                <a:cubicBezTo>
                  <a:pt x="10396566" y="3066346"/>
                  <a:pt x="10385706" y="3063438"/>
                  <a:pt x="10373519" y="3067005"/>
                </a:cubicBezTo>
                <a:cubicBezTo>
                  <a:pt x="10353292" y="3073642"/>
                  <a:pt x="10346576" y="3070237"/>
                  <a:pt x="10339942" y="3049978"/>
                </a:cubicBezTo>
                <a:cubicBezTo>
                  <a:pt x="10338946" y="3041676"/>
                  <a:pt x="10337950" y="3033374"/>
                  <a:pt x="10336955" y="3025071"/>
                </a:cubicBezTo>
                <a:cubicBezTo>
                  <a:pt x="10337534" y="3012370"/>
                  <a:pt x="10331067" y="3011040"/>
                  <a:pt x="10320704" y="3012283"/>
                </a:cubicBezTo>
                <a:cubicBezTo>
                  <a:pt x="10297657" y="3012941"/>
                  <a:pt x="10282321" y="3025307"/>
                  <a:pt x="10269556" y="3041576"/>
                </a:cubicBezTo>
                <a:cubicBezTo>
                  <a:pt x="10265660" y="3044149"/>
                  <a:pt x="10264334" y="3050624"/>
                  <a:pt x="10257868" y="3049295"/>
                </a:cubicBezTo>
                <a:cubicBezTo>
                  <a:pt x="10253474" y="3047716"/>
                  <a:pt x="10252727" y="3041489"/>
                  <a:pt x="10250156" y="3037587"/>
                </a:cubicBezTo>
                <a:cubicBezTo>
                  <a:pt x="10249659" y="3033436"/>
                  <a:pt x="10249410" y="3031360"/>
                  <a:pt x="10248912" y="3027209"/>
                </a:cubicBezTo>
                <a:cubicBezTo>
                  <a:pt x="10247169" y="3012680"/>
                  <a:pt x="10240454" y="3009275"/>
                  <a:pt x="10228516" y="3014918"/>
                </a:cubicBezTo>
                <a:cubicBezTo>
                  <a:pt x="10216828" y="3022636"/>
                  <a:pt x="10209863" y="3017155"/>
                  <a:pt x="10202401" y="3007523"/>
                </a:cubicBezTo>
                <a:cubicBezTo>
                  <a:pt x="10195188" y="2999966"/>
                  <a:pt x="10196265" y="2991415"/>
                  <a:pt x="10201735" y="2984443"/>
                </a:cubicBezTo>
                <a:cubicBezTo>
                  <a:pt x="10206957" y="2975395"/>
                  <a:pt x="10217818" y="2978303"/>
                  <a:pt x="10226855" y="2983536"/>
                </a:cubicBezTo>
                <a:cubicBezTo>
                  <a:pt x="10233321" y="2984865"/>
                  <a:pt x="10237964" y="2988520"/>
                  <a:pt x="10243186" y="2979471"/>
                </a:cubicBezTo>
                <a:cubicBezTo>
                  <a:pt x="10248408" y="2970423"/>
                  <a:pt x="10243765" y="2966770"/>
                  <a:pt x="10238873" y="2961040"/>
                </a:cubicBezTo>
                <a:cubicBezTo>
                  <a:pt x="10227266" y="2951905"/>
                  <a:pt x="10190956" y="2964681"/>
                  <a:pt x="10188802" y="2981783"/>
                </a:cubicBezTo>
                <a:cubicBezTo>
                  <a:pt x="10183748" y="3009760"/>
                  <a:pt x="10164597" y="3007845"/>
                  <a:pt x="10145446" y="3005932"/>
                </a:cubicBezTo>
                <a:cubicBezTo>
                  <a:pt x="10105321" y="3004428"/>
                  <a:pt x="10065775" y="2990222"/>
                  <a:pt x="10027224" y="2984318"/>
                </a:cubicBezTo>
                <a:cubicBezTo>
                  <a:pt x="10016365" y="2981411"/>
                  <a:pt x="10015368" y="2973108"/>
                  <a:pt x="10018517" y="2964309"/>
                </a:cubicBezTo>
                <a:cubicBezTo>
                  <a:pt x="10021418" y="2953434"/>
                  <a:pt x="10024318" y="2942559"/>
                  <a:pt x="10024898" y="2929857"/>
                </a:cubicBezTo>
                <a:cubicBezTo>
                  <a:pt x="10023404" y="2917403"/>
                  <a:pt x="10014616" y="2914246"/>
                  <a:pt x="10005827" y="2911090"/>
                </a:cubicBezTo>
                <a:cubicBezTo>
                  <a:pt x="9999112" y="2907685"/>
                  <a:pt x="9998284" y="2918312"/>
                  <a:pt x="9994388" y="2920883"/>
                </a:cubicBezTo>
                <a:cubicBezTo>
                  <a:pt x="9985768" y="2936655"/>
                  <a:pt x="9975075" y="2952675"/>
                  <a:pt x="9966455" y="2968448"/>
                </a:cubicBezTo>
                <a:cubicBezTo>
                  <a:pt x="9963884" y="2964545"/>
                  <a:pt x="9963635" y="2962470"/>
                  <a:pt x="9963386" y="2960394"/>
                </a:cubicBezTo>
                <a:cubicBezTo>
                  <a:pt x="9958328" y="2935736"/>
                  <a:pt x="9958328" y="2935736"/>
                  <a:pt x="9937023" y="2950924"/>
                </a:cubicBezTo>
                <a:cubicBezTo>
                  <a:pt x="9929479" y="2958144"/>
                  <a:pt x="9926908" y="2954242"/>
                  <a:pt x="9924089" y="2948263"/>
                </a:cubicBezTo>
                <a:cubicBezTo>
                  <a:pt x="9915880" y="2932405"/>
                  <a:pt x="9902698" y="2927670"/>
                  <a:pt x="9888688" y="2933561"/>
                </a:cubicBezTo>
                <a:cubicBezTo>
                  <a:pt x="9867134" y="2946673"/>
                  <a:pt x="9844087" y="2947332"/>
                  <a:pt x="9821289" y="2950066"/>
                </a:cubicBezTo>
                <a:cubicBezTo>
                  <a:pt x="9808854" y="2951558"/>
                  <a:pt x="9802885" y="2954378"/>
                  <a:pt x="9812669" y="2965837"/>
                </a:cubicBezTo>
                <a:cubicBezTo>
                  <a:pt x="9820381" y="2977546"/>
                  <a:pt x="9819304" y="2986096"/>
                  <a:pt x="9805792" y="2996138"/>
                </a:cubicBezTo>
                <a:cubicBezTo>
                  <a:pt x="9825191" y="3000128"/>
                  <a:pt x="9844342" y="3002041"/>
                  <a:pt x="9861918" y="3008356"/>
                </a:cubicBezTo>
                <a:cubicBezTo>
                  <a:pt x="9879245" y="3012593"/>
                  <a:pt x="9896822" y="3018907"/>
                  <a:pt x="9910999" y="3031944"/>
                </a:cubicBezTo>
                <a:cubicBezTo>
                  <a:pt x="9884804" y="3041403"/>
                  <a:pt x="9884804" y="3041403"/>
                  <a:pt x="9843184" y="3027445"/>
                </a:cubicBezTo>
                <a:cubicBezTo>
                  <a:pt x="9816820" y="3017975"/>
                  <a:pt x="9804634" y="3021542"/>
                  <a:pt x="9792366" y="3041962"/>
                </a:cubicBezTo>
                <a:cubicBezTo>
                  <a:pt x="9780348" y="3064458"/>
                  <a:pt x="9780348" y="3064458"/>
                  <a:pt x="9765174" y="3043118"/>
                </a:cubicBezTo>
                <a:cubicBezTo>
                  <a:pt x="9764925" y="3041042"/>
                  <a:pt x="9762604" y="3039215"/>
                  <a:pt x="9762355" y="3037140"/>
                </a:cubicBezTo>
                <a:cubicBezTo>
                  <a:pt x="9726867" y="2986655"/>
                  <a:pt x="9697602" y="2988060"/>
                  <a:pt x="9663700" y="3038445"/>
                </a:cubicBezTo>
                <a:cubicBezTo>
                  <a:pt x="9651433" y="3058865"/>
                  <a:pt x="9632201" y="3073804"/>
                  <a:pt x="9609901" y="3080689"/>
                </a:cubicBezTo>
                <a:cubicBezTo>
                  <a:pt x="9585279" y="3085748"/>
                  <a:pt x="9563558" y="3079931"/>
                  <a:pt x="9539764" y="3074363"/>
                </a:cubicBezTo>
                <a:cubicBezTo>
                  <a:pt x="9511327" y="3065142"/>
                  <a:pt x="9480818" y="3056168"/>
                  <a:pt x="9451304" y="3055497"/>
                </a:cubicBezTo>
                <a:cubicBezTo>
                  <a:pt x="9428257" y="3056155"/>
                  <a:pt x="9404713" y="3052664"/>
                  <a:pt x="9384815" y="3044523"/>
                </a:cubicBezTo>
                <a:cubicBezTo>
                  <a:pt x="9369311" y="3037960"/>
                  <a:pt x="9349663" y="3031896"/>
                  <a:pt x="9333829" y="3040111"/>
                </a:cubicBezTo>
                <a:cubicBezTo>
                  <a:pt x="9314099" y="3050898"/>
                  <a:pt x="9302492" y="3041764"/>
                  <a:pt x="9290387" y="3028477"/>
                </a:cubicBezTo>
                <a:cubicBezTo>
                  <a:pt x="9268498" y="3003733"/>
                  <a:pt x="9254401" y="2973842"/>
                  <a:pt x="9250169" y="2938558"/>
                </a:cubicBezTo>
                <a:cubicBezTo>
                  <a:pt x="9249173" y="2930255"/>
                  <a:pt x="9248178" y="2921953"/>
                  <a:pt x="9235244" y="2919293"/>
                </a:cubicBezTo>
                <a:cubicBezTo>
                  <a:pt x="9222062" y="2914558"/>
                  <a:pt x="9219163" y="2925433"/>
                  <a:pt x="9213691" y="2932405"/>
                </a:cubicBezTo>
                <a:cubicBezTo>
                  <a:pt x="9210293" y="2939130"/>
                  <a:pt x="9206894" y="2945853"/>
                  <a:pt x="9203247" y="2950502"/>
                </a:cubicBezTo>
                <a:cubicBezTo>
                  <a:pt x="9188907" y="2971170"/>
                  <a:pt x="9166607" y="2978055"/>
                  <a:pt x="9144058" y="2982865"/>
                </a:cubicBezTo>
                <a:cubicBezTo>
                  <a:pt x="9125405" y="2985103"/>
                  <a:pt x="9123413" y="2968498"/>
                  <a:pt x="9113878" y="2959115"/>
                </a:cubicBezTo>
                <a:cubicBezTo>
                  <a:pt x="9105756" y="2979037"/>
                  <a:pt x="9090171" y="2989328"/>
                  <a:pt x="9071021" y="2987414"/>
                </a:cubicBezTo>
                <a:cubicBezTo>
                  <a:pt x="9047476" y="2983921"/>
                  <a:pt x="9024927" y="2988732"/>
                  <a:pt x="9002378" y="2993542"/>
                </a:cubicBezTo>
                <a:cubicBezTo>
                  <a:pt x="8954958" y="3001335"/>
                  <a:pt x="8908117" y="2996425"/>
                  <a:pt x="8868403" y="2963290"/>
                </a:cubicBezTo>
                <a:cubicBezTo>
                  <a:pt x="8861439" y="2957810"/>
                  <a:pt x="8854474" y="2952329"/>
                  <a:pt x="8846682" y="2957474"/>
                </a:cubicBezTo>
                <a:cubicBezTo>
                  <a:pt x="8831346" y="2969840"/>
                  <a:pt x="8814517" y="2969754"/>
                  <a:pt x="8797687" y="2969667"/>
                </a:cubicBezTo>
                <a:cubicBezTo>
                  <a:pt x="8791470" y="2970413"/>
                  <a:pt x="8787574" y="2972984"/>
                  <a:pt x="8784175" y="2979708"/>
                </a:cubicBezTo>
                <a:cubicBezTo>
                  <a:pt x="8781275" y="2990584"/>
                  <a:pt x="8772736" y="2989502"/>
                  <a:pt x="8763948" y="2986345"/>
                </a:cubicBezTo>
                <a:cubicBezTo>
                  <a:pt x="8753087" y="2983437"/>
                  <a:pt x="8738828" y="2987252"/>
                  <a:pt x="8734764" y="2970896"/>
                </a:cubicBezTo>
                <a:cubicBezTo>
                  <a:pt x="8732772" y="2954292"/>
                  <a:pt x="8721663" y="2949309"/>
                  <a:pt x="8708730" y="2946649"/>
                </a:cubicBezTo>
                <a:cubicBezTo>
                  <a:pt x="8697869" y="2943741"/>
                  <a:pt x="8685435" y="2945232"/>
                  <a:pt x="8680293" y="2937427"/>
                </a:cubicBezTo>
                <a:cubicBezTo>
                  <a:pt x="8669762" y="2919741"/>
                  <a:pt x="8655753" y="2925633"/>
                  <a:pt x="8639172" y="2927621"/>
                </a:cubicBezTo>
                <a:cubicBezTo>
                  <a:pt x="8633203" y="2930442"/>
                  <a:pt x="8626737" y="2929113"/>
                  <a:pt x="8620519" y="2929859"/>
                </a:cubicBezTo>
                <a:cubicBezTo>
                  <a:pt x="8591255" y="2931262"/>
                  <a:pt x="8561492" y="2928516"/>
                  <a:pt x="8532725" y="2934071"/>
                </a:cubicBezTo>
                <a:cubicBezTo>
                  <a:pt x="8520539" y="2937639"/>
                  <a:pt x="8503958" y="2939627"/>
                  <a:pt x="8500809" y="2948426"/>
                </a:cubicBezTo>
                <a:cubicBezTo>
                  <a:pt x="8498158" y="2961377"/>
                  <a:pt x="8515485" y="2965615"/>
                  <a:pt x="8526594" y="2970599"/>
                </a:cubicBezTo>
                <a:cubicBezTo>
                  <a:pt x="8528916" y="2972426"/>
                  <a:pt x="8531237" y="2974253"/>
                  <a:pt x="8533310" y="2974004"/>
                </a:cubicBezTo>
                <a:cubicBezTo>
                  <a:pt x="8567136" y="2993107"/>
                  <a:pt x="8574020" y="3015441"/>
                  <a:pt x="8552883" y="3049557"/>
                </a:cubicBezTo>
                <a:cubicBezTo>
                  <a:pt x="8543099" y="3038098"/>
                  <a:pt x="8534641" y="3020163"/>
                  <a:pt x="8517065" y="3013850"/>
                </a:cubicBezTo>
                <a:cubicBezTo>
                  <a:pt x="8497417" y="3007785"/>
                  <a:pt x="8484402" y="3021978"/>
                  <a:pt x="8468569" y="3030193"/>
                </a:cubicBezTo>
                <a:cubicBezTo>
                  <a:pt x="8462849" y="3035090"/>
                  <a:pt x="8456382" y="3033761"/>
                  <a:pt x="8457210" y="3023134"/>
                </a:cubicBezTo>
                <a:cubicBezTo>
                  <a:pt x="8458785" y="3018734"/>
                  <a:pt x="8458287" y="3014583"/>
                  <a:pt x="8459862" y="3010184"/>
                </a:cubicBezTo>
                <a:cubicBezTo>
                  <a:pt x="8461188" y="3003709"/>
                  <a:pt x="8462513" y="2997233"/>
                  <a:pt x="8457621" y="2991504"/>
                </a:cubicBezTo>
                <a:cubicBezTo>
                  <a:pt x="8455051" y="2987601"/>
                  <a:pt x="8449580" y="2994573"/>
                  <a:pt x="8445435" y="2995071"/>
                </a:cubicBezTo>
                <a:cubicBezTo>
                  <a:pt x="8431674" y="3003038"/>
                  <a:pt x="8426782" y="2997308"/>
                  <a:pt x="8427361" y="2984605"/>
                </a:cubicBezTo>
                <a:cubicBezTo>
                  <a:pt x="8426863" y="2980454"/>
                  <a:pt x="8430510" y="2975806"/>
                  <a:pt x="8423795" y="2972401"/>
                </a:cubicBezTo>
                <a:cubicBezTo>
                  <a:pt x="8394038" y="3022289"/>
                  <a:pt x="8377956" y="3028429"/>
                  <a:pt x="8319009" y="3010234"/>
                </a:cubicBezTo>
                <a:cubicBezTo>
                  <a:pt x="8316937" y="3010482"/>
                  <a:pt x="8316937" y="3010482"/>
                  <a:pt x="8314614" y="3008655"/>
                </a:cubicBezTo>
                <a:cubicBezTo>
                  <a:pt x="8268603" y="2993120"/>
                  <a:pt x="8221513" y="2986135"/>
                  <a:pt x="8174591" y="2998078"/>
                </a:cubicBezTo>
                <a:cubicBezTo>
                  <a:pt x="8158259" y="3002142"/>
                  <a:pt x="8147150" y="2997159"/>
                  <a:pt x="8139439" y="2985451"/>
                </a:cubicBezTo>
                <a:cubicBezTo>
                  <a:pt x="8129406" y="2971917"/>
                  <a:pt x="8113902" y="2965354"/>
                  <a:pt x="8099146" y="2965018"/>
                </a:cubicBezTo>
                <a:cubicBezTo>
                  <a:pt x="8073528" y="2961775"/>
                  <a:pt x="8046087" y="2960855"/>
                  <a:pt x="8019144" y="2964087"/>
                </a:cubicBezTo>
                <a:cubicBezTo>
                  <a:pt x="7996346" y="2966821"/>
                  <a:pt x="7993197" y="2975620"/>
                  <a:pt x="8003976" y="2995382"/>
                </a:cubicBezTo>
                <a:cubicBezTo>
                  <a:pt x="8006795" y="3001360"/>
                  <a:pt x="8013511" y="3004765"/>
                  <a:pt x="8008040" y="3011737"/>
                </a:cubicBezTo>
                <a:cubicBezTo>
                  <a:pt x="7998673" y="3021283"/>
                  <a:pt x="8002239" y="3033487"/>
                  <a:pt x="8003733" y="3045940"/>
                </a:cubicBezTo>
                <a:cubicBezTo>
                  <a:pt x="8004480" y="3052167"/>
                  <a:pt x="8007548" y="3060221"/>
                  <a:pt x="7999507" y="3063291"/>
                </a:cubicBezTo>
                <a:cubicBezTo>
                  <a:pt x="7991465" y="3066360"/>
                  <a:pt x="7986324" y="3058556"/>
                  <a:pt x="7983505" y="3052577"/>
                </a:cubicBezTo>
                <a:cubicBezTo>
                  <a:pt x="7975296" y="3036719"/>
                  <a:pt x="7967336" y="3022935"/>
                  <a:pt x="7959376" y="3009153"/>
                </a:cubicBezTo>
                <a:cubicBezTo>
                  <a:pt x="7938812" y="2977932"/>
                  <a:pt x="7911950" y="2964310"/>
                  <a:pt x="7874893" y="2970861"/>
                </a:cubicBezTo>
                <a:cubicBezTo>
                  <a:pt x="7856241" y="2973098"/>
                  <a:pt x="7837836" y="2977410"/>
                  <a:pt x="7819184" y="2979647"/>
                </a:cubicBezTo>
                <a:cubicBezTo>
                  <a:pt x="7796635" y="2984457"/>
                  <a:pt x="7782954" y="2975570"/>
                  <a:pt x="7774248" y="2955561"/>
                </a:cubicBezTo>
                <a:cubicBezTo>
                  <a:pt x="7771677" y="2951658"/>
                  <a:pt x="7773002" y="2945183"/>
                  <a:pt x="7766537" y="2943853"/>
                </a:cubicBezTo>
                <a:cubicBezTo>
                  <a:pt x="7759989" y="2959377"/>
                  <a:pt x="7751618" y="2977224"/>
                  <a:pt x="7745319" y="2994823"/>
                </a:cubicBezTo>
                <a:cubicBezTo>
                  <a:pt x="7735124" y="3014994"/>
                  <a:pt x="7735124" y="3014994"/>
                  <a:pt x="7722521" y="2997557"/>
                </a:cubicBezTo>
                <a:cubicBezTo>
                  <a:pt x="7712238" y="2981946"/>
                  <a:pt x="7701379" y="2979038"/>
                  <a:pt x="7686292" y="2993480"/>
                </a:cubicBezTo>
                <a:cubicBezTo>
                  <a:pt x="7673029" y="3005598"/>
                  <a:pt x="7656697" y="3009662"/>
                  <a:pt x="7637547" y="3007749"/>
                </a:cubicBezTo>
                <a:cubicBezTo>
                  <a:pt x="7610105" y="3006829"/>
                  <a:pt x="7583741" y="2997358"/>
                  <a:pt x="7557377" y="2987887"/>
                </a:cubicBezTo>
                <a:cubicBezTo>
                  <a:pt x="7531012" y="2978417"/>
                  <a:pt x="7520899" y="2981735"/>
                  <a:pt x="7504487" y="3002653"/>
                </a:cubicBezTo>
                <a:cubicBezTo>
                  <a:pt x="7486499" y="3027970"/>
                  <a:pt x="7463452" y="3028628"/>
                  <a:pt x="7445708" y="3003386"/>
                </a:cubicBezTo>
                <a:cubicBezTo>
                  <a:pt x="7428462" y="2982295"/>
                  <a:pt x="7428462" y="2982295"/>
                  <a:pt x="7412298" y="3005287"/>
                </a:cubicBezTo>
                <a:cubicBezTo>
                  <a:pt x="7410226" y="3005536"/>
                  <a:pt x="7410475" y="3007611"/>
                  <a:pt x="7408403" y="3007860"/>
                </a:cubicBezTo>
                <a:cubicBezTo>
                  <a:pt x="7401357" y="3019232"/>
                  <a:pt x="7392818" y="3018151"/>
                  <a:pt x="7385106" y="3006443"/>
                </a:cubicBezTo>
                <a:cubicBezTo>
                  <a:pt x="7382286" y="3000465"/>
                  <a:pt x="7379467" y="2994488"/>
                  <a:pt x="7376648" y="2988509"/>
                </a:cubicBezTo>
                <a:cubicBezTo>
                  <a:pt x="7365869" y="2968748"/>
                  <a:pt x="7350117" y="2960110"/>
                  <a:pt x="7330138" y="2968822"/>
                </a:cubicBezTo>
                <a:cubicBezTo>
                  <a:pt x="7313144" y="2976124"/>
                  <a:pt x="7295899" y="2981350"/>
                  <a:pt x="7279040" y="2987583"/>
                </a:cubicBezTo>
                <a:lnTo>
                  <a:pt x="7276910" y="2988666"/>
                </a:lnTo>
                <a:lnTo>
                  <a:pt x="7279854" y="3007526"/>
                </a:lnTo>
                <a:cubicBezTo>
                  <a:pt x="7260852" y="3011902"/>
                  <a:pt x="7257808" y="3019417"/>
                  <a:pt x="7265230" y="3030931"/>
                </a:cubicBezTo>
                <a:cubicBezTo>
                  <a:pt x="7267246" y="3034841"/>
                  <a:pt x="7273166" y="3036733"/>
                  <a:pt x="7271065" y="3041285"/>
                </a:cubicBezTo>
                <a:cubicBezTo>
                  <a:pt x="7267591" y="3046052"/>
                  <a:pt x="7261886" y="3045535"/>
                  <a:pt x="7257553" y="3044803"/>
                </a:cubicBezTo>
                <a:cubicBezTo>
                  <a:pt x="7253435" y="3045446"/>
                  <a:pt x="7250476" y="3044500"/>
                  <a:pt x="7247516" y="3043554"/>
                </a:cubicBezTo>
                <a:cubicBezTo>
                  <a:pt x="7238851" y="3042091"/>
                  <a:pt x="7234947" y="3044108"/>
                  <a:pt x="7235077" y="3053945"/>
                </a:cubicBezTo>
                <a:cubicBezTo>
                  <a:pt x="7234564" y="3059658"/>
                  <a:pt x="7231733" y="3068548"/>
                  <a:pt x="7224226" y="3065495"/>
                </a:cubicBezTo>
                <a:cubicBezTo>
                  <a:pt x="7213974" y="3062873"/>
                  <a:pt x="7204365" y="3064373"/>
                  <a:pt x="7194543" y="3064498"/>
                </a:cubicBezTo>
                <a:cubicBezTo>
                  <a:pt x="7186092" y="3064409"/>
                  <a:pt x="7176055" y="3063161"/>
                  <a:pt x="7166876" y="3067410"/>
                </a:cubicBezTo>
                <a:cubicBezTo>
                  <a:pt x="7159069" y="3071445"/>
                  <a:pt x="7149890" y="3075694"/>
                  <a:pt x="7158900" y="3088369"/>
                </a:cubicBezTo>
                <a:cubicBezTo>
                  <a:pt x="7162289" y="3092065"/>
                  <a:pt x="7159973" y="3095242"/>
                  <a:pt x="7154697" y="3097473"/>
                </a:cubicBezTo>
                <a:cubicBezTo>
                  <a:pt x="7134108" y="3100688"/>
                  <a:pt x="7126386" y="3096261"/>
                  <a:pt x="7121795" y="3075857"/>
                </a:cubicBezTo>
                <a:cubicBezTo>
                  <a:pt x="7120720" y="3068984"/>
                  <a:pt x="7118490" y="3063700"/>
                  <a:pt x="7112570" y="3061808"/>
                </a:cubicBezTo>
                <a:cubicBezTo>
                  <a:pt x="7107444" y="3060496"/>
                  <a:pt x="7102371" y="3059528"/>
                  <a:pt x="7097262" y="3059446"/>
                </a:cubicBezTo>
                <a:lnTo>
                  <a:pt x="7088766" y="3061061"/>
                </a:lnTo>
                <a:lnTo>
                  <a:pt x="7087097" y="3065608"/>
                </a:lnTo>
                <a:lnTo>
                  <a:pt x="7079589" y="3067494"/>
                </a:lnTo>
                <a:lnTo>
                  <a:pt x="7080271" y="3071075"/>
                </a:lnTo>
                <a:cubicBezTo>
                  <a:pt x="7080916" y="3075199"/>
                  <a:pt x="7081774" y="3080697"/>
                  <a:pt x="7079458" y="3083876"/>
                </a:cubicBezTo>
                <a:cubicBezTo>
                  <a:pt x="7075983" y="3088642"/>
                  <a:pt x="7071995" y="3099121"/>
                  <a:pt x="7066591" y="3091517"/>
                </a:cubicBezTo>
                <a:cubicBezTo>
                  <a:pt x="7059920" y="3084814"/>
                  <a:pt x="7053152" y="3081998"/>
                  <a:pt x="7046166" y="3081153"/>
                </a:cubicBezTo>
                <a:lnTo>
                  <a:pt x="7027259" y="3082421"/>
                </a:lnTo>
                <a:lnTo>
                  <a:pt x="7023450" y="3095875"/>
                </a:lnTo>
                <a:cubicBezTo>
                  <a:pt x="7023639" y="3104010"/>
                  <a:pt x="7024696" y="3112831"/>
                  <a:pt x="7022583" y="3121506"/>
                </a:cubicBezTo>
                <a:cubicBezTo>
                  <a:pt x="7010478" y="3108221"/>
                  <a:pt x="7004840" y="3096264"/>
                  <a:pt x="7005169" y="3081487"/>
                </a:cubicBezTo>
                <a:lnTo>
                  <a:pt x="7005789" y="3079236"/>
                </a:lnTo>
                <a:lnTo>
                  <a:pt x="6999586" y="3076633"/>
                </a:lnTo>
                <a:cubicBezTo>
                  <a:pt x="6992100" y="3071465"/>
                  <a:pt x="6985213" y="3067876"/>
                  <a:pt x="6978865" y="3065919"/>
                </a:cubicBezTo>
                <a:lnTo>
                  <a:pt x="6966128" y="3065246"/>
                </a:lnTo>
                <a:lnTo>
                  <a:pt x="6963800" y="3069605"/>
                </a:lnTo>
                <a:cubicBezTo>
                  <a:pt x="6955428" y="3087453"/>
                  <a:pt x="6946808" y="3103224"/>
                  <a:pt x="6926580" y="3109861"/>
                </a:cubicBezTo>
                <a:cubicBezTo>
                  <a:pt x="6918540" y="3112931"/>
                  <a:pt x="6919286" y="3119158"/>
                  <a:pt x="6918209" y="3127708"/>
                </a:cubicBezTo>
                <a:cubicBezTo>
                  <a:pt x="6915558" y="3140659"/>
                  <a:pt x="6919621" y="3157014"/>
                  <a:pt x="6908680" y="3170960"/>
                </a:cubicBezTo>
                <a:cubicBezTo>
                  <a:pt x="6905861" y="3164981"/>
                  <a:pt x="6903290" y="3161079"/>
                  <a:pt x="6900471" y="3155101"/>
                </a:cubicBezTo>
                <a:cubicBezTo>
                  <a:pt x="6885546" y="3135836"/>
                  <a:pt x="6872613" y="3133177"/>
                  <a:pt x="6853381" y="3148116"/>
                </a:cubicBezTo>
                <a:cubicBezTo>
                  <a:pt x="6836222" y="3162806"/>
                  <a:pt x="6815745" y="3167368"/>
                  <a:pt x="6794522" y="3165702"/>
                </a:cubicBezTo>
                <a:cubicBezTo>
                  <a:pt x="6779516" y="3163291"/>
                  <a:pt x="6764759" y="3162956"/>
                  <a:pt x="6747681" y="3160793"/>
                </a:cubicBezTo>
                <a:cubicBezTo>
                  <a:pt x="6724260" y="3158338"/>
                  <a:pt x="6700778" y="3155365"/>
                  <a:pt x="6677627" y="3150773"/>
                </a:cubicBezTo>
                <a:lnTo>
                  <a:pt x="6614638" y="3132511"/>
                </a:lnTo>
                <a:lnTo>
                  <a:pt x="6608124" y="3141627"/>
                </a:lnTo>
                <a:cubicBezTo>
                  <a:pt x="6605636" y="3144833"/>
                  <a:pt x="6602816" y="3147032"/>
                  <a:pt x="6598484" y="3146300"/>
                </a:cubicBezTo>
                <a:cubicBezTo>
                  <a:pt x="6589819" y="3144838"/>
                  <a:pt x="6589689" y="3135001"/>
                  <a:pt x="6588616" y="3128128"/>
                </a:cubicBezTo>
                <a:cubicBezTo>
                  <a:pt x="6587543" y="3121256"/>
                  <a:pt x="6582481" y="3124862"/>
                  <a:pt x="6578150" y="3124130"/>
                </a:cubicBezTo>
                <a:cubicBezTo>
                  <a:pt x="6574031" y="3124773"/>
                  <a:pt x="6569913" y="3125416"/>
                  <a:pt x="6572144" y="3130700"/>
                </a:cubicBezTo>
                <a:cubicBezTo>
                  <a:pt x="6577251" y="3145392"/>
                  <a:pt x="6569658" y="3150801"/>
                  <a:pt x="6557520" y="3154105"/>
                </a:cubicBezTo>
                <a:cubicBezTo>
                  <a:pt x="6545381" y="3157409"/>
                  <a:pt x="6544866" y="3163121"/>
                  <a:pt x="6554605" y="3171458"/>
                </a:cubicBezTo>
                <a:cubicBezTo>
                  <a:pt x="6556406" y="3173992"/>
                  <a:pt x="6560739" y="3174725"/>
                  <a:pt x="6565072" y="3175456"/>
                </a:cubicBezTo>
                <a:cubicBezTo>
                  <a:pt x="6603335" y="3186379"/>
                  <a:pt x="6643056" y="3188626"/>
                  <a:pt x="6683506" y="3186534"/>
                </a:cubicBezTo>
                <a:cubicBezTo>
                  <a:pt x="6715720" y="3185729"/>
                  <a:pt x="6745618" y="3188102"/>
                  <a:pt x="6774918" y="3204648"/>
                </a:cubicBezTo>
                <a:cubicBezTo>
                  <a:pt x="6791947" y="3214662"/>
                  <a:pt x="6805505" y="3229443"/>
                  <a:pt x="6817903" y="3245812"/>
                </a:cubicBezTo>
                <a:cubicBezTo>
                  <a:pt x="6824936" y="3227817"/>
                  <a:pt x="6831584" y="3225371"/>
                  <a:pt x="6847457" y="3236973"/>
                </a:cubicBezTo>
                <a:cubicBezTo>
                  <a:pt x="6852218" y="3240454"/>
                  <a:pt x="6856037" y="3246898"/>
                  <a:pt x="6855736" y="3253986"/>
                </a:cubicBezTo>
                <a:cubicBezTo>
                  <a:pt x="6856296" y="3266572"/>
                  <a:pt x="6866548" y="3269196"/>
                  <a:pt x="6876370" y="3269070"/>
                </a:cubicBezTo>
                <a:cubicBezTo>
                  <a:pt x="6886408" y="3270319"/>
                  <a:pt x="6889453" y="3262803"/>
                  <a:pt x="6892498" y="3255287"/>
                </a:cubicBezTo>
                <a:cubicBezTo>
                  <a:pt x="6894170" y="3247986"/>
                  <a:pt x="6892882" y="3239737"/>
                  <a:pt x="6899830" y="3230204"/>
                </a:cubicBezTo>
                <a:cubicBezTo>
                  <a:pt x="6898288" y="3247343"/>
                  <a:pt x="6907167" y="3250181"/>
                  <a:pt x="6918578" y="3251215"/>
                </a:cubicBezTo>
                <a:cubicBezTo>
                  <a:pt x="6928400" y="3251089"/>
                  <a:pt x="6940455" y="3256248"/>
                  <a:pt x="6940370" y="3264710"/>
                </a:cubicBezTo>
                <a:cubicBezTo>
                  <a:pt x="6939985" y="3280259"/>
                  <a:pt x="6940974" y="3295594"/>
                  <a:pt x="6933298" y="3309465"/>
                </a:cubicBezTo>
                <a:cubicBezTo>
                  <a:pt x="6928879" y="3317196"/>
                  <a:pt x="6923604" y="3319428"/>
                  <a:pt x="6913780" y="3319554"/>
                </a:cubicBezTo>
                <a:cubicBezTo>
                  <a:pt x="6906489" y="3317876"/>
                  <a:pt x="6903314" y="3315556"/>
                  <a:pt x="6903399" y="3307093"/>
                </a:cubicBezTo>
                <a:cubicBezTo>
                  <a:pt x="6902541" y="3301595"/>
                  <a:pt x="6897993" y="3299488"/>
                  <a:pt x="6893876" y="3300131"/>
                </a:cubicBezTo>
                <a:cubicBezTo>
                  <a:pt x="6877619" y="3304078"/>
                  <a:pt x="6866723" y="3297331"/>
                  <a:pt x="6855613" y="3289208"/>
                </a:cubicBezTo>
                <a:cubicBezTo>
                  <a:pt x="6844715" y="3282462"/>
                  <a:pt x="6833306" y="3281426"/>
                  <a:pt x="6825200" y="3292549"/>
                </a:cubicBezTo>
                <a:cubicBezTo>
                  <a:pt x="6819410" y="3300493"/>
                  <a:pt x="6816235" y="3298173"/>
                  <a:pt x="6816320" y="3289711"/>
                </a:cubicBezTo>
                <a:cubicBezTo>
                  <a:pt x="6815461" y="3284213"/>
                  <a:pt x="6812502" y="3283267"/>
                  <a:pt x="6806582" y="3281375"/>
                </a:cubicBezTo>
                <a:cubicBezTo>
                  <a:pt x="6781960" y="3276771"/>
                  <a:pt x="6757253" y="3280628"/>
                  <a:pt x="6735206" y="3292520"/>
                </a:cubicBezTo>
                <a:cubicBezTo>
                  <a:pt x="6723711" y="3299947"/>
                  <a:pt x="6711358" y="3301875"/>
                  <a:pt x="6698574" y="3301055"/>
                </a:cubicBezTo>
                <a:cubicBezTo>
                  <a:pt x="6687165" y="3300020"/>
                  <a:pt x="6676483" y="3294647"/>
                  <a:pt x="6667175" y="3289061"/>
                </a:cubicBezTo>
                <a:cubicBezTo>
                  <a:pt x="6662413" y="3285580"/>
                  <a:pt x="6658810" y="3280510"/>
                  <a:pt x="6652590" y="3285705"/>
                </a:cubicBezTo>
                <a:cubicBezTo>
                  <a:pt x="6646371" y="3290901"/>
                  <a:pt x="6647229" y="3296399"/>
                  <a:pt x="6649675" y="3303058"/>
                </a:cubicBezTo>
                <a:cubicBezTo>
                  <a:pt x="6651907" y="3308342"/>
                  <a:pt x="6655295" y="3312037"/>
                  <a:pt x="6654782" y="3317750"/>
                </a:cubicBezTo>
                <a:cubicBezTo>
                  <a:pt x="6657142" y="3332871"/>
                  <a:pt x="6665078" y="3338672"/>
                  <a:pt x="6679233" y="3339278"/>
                </a:cubicBezTo>
                <a:cubicBezTo>
                  <a:pt x="6704800" y="3340919"/>
                  <a:pt x="6727835" y="3344363"/>
                  <a:pt x="6752457" y="3348966"/>
                </a:cubicBezTo>
                <a:cubicBezTo>
                  <a:pt x="6767256" y="3353697"/>
                  <a:pt x="6769701" y="3360355"/>
                  <a:pt x="6761810" y="3372852"/>
                </a:cubicBezTo>
                <a:cubicBezTo>
                  <a:pt x="6760438" y="3373067"/>
                  <a:pt x="6760653" y="3374441"/>
                  <a:pt x="6760866" y="3375816"/>
                </a:cubicBezTo>
                <a:cubicBezTo>
                  <a:pt x="6760268" y="3389990"/>
                  <a:pt x="6751947" y="3399739"/>
                  <a:pt x="6743413" y="3408112"/>
                </a:cubicBezTo>
                <a:cubicBezTo>
                  <a:pt x="6737408" y="3414682"/>
                  <a:pt x="6734233" y="3412362"/>
                  <a:pt x="6732001" y="3407078"/>
                </a:cubicBezTo>
                <a:cubicBezTo>
                  <a:pt x="6727325" y="3395134"/>
                  <a:pt x="6733329" y="3388564"/>
                  <a:pt x="6744096" y="3385475"/>
                </a:cubicBezTo>
                <a:cubicBezTo>
                  <a:pt x="6740278" y="3379031"/>
                  <a:pt x="6735301" y="3374176"/>
                  <a:pt x="6728438" y="3375247"/>
                </a:cubicBezTo>
                <a:cubicBezTo>
                  <a:pt x="6724320" y="3375890"/>
                  <a:pt x="6723806" y="3381603"/>
                  <a:pt x="6723078" y="3385941"/>
                </a:cubicBezTo>
                <a:cubicBezTo>
                  <a:pt x="6720806" y="3407417"/>
                  <a:pt x="6715960" y="3412398"/>
                  <a:pt x="6695156" y="3414238"/>
                </a:cubicBezTo>
                <a:cubicBezTo>
                  <a:pt x="6675511" y="3414489"/>
                  <a:pt x="6654921" y="3417704"/>
                  <a:pt x="6636134" y="3423454"/>
                </a:cubicBezTo>
                <a:cubicBezTo>
                  <a:pt x="6610698" y="3431650"/>
                  <a:pt x="6604349" y="3427008"/>
                  <a:pt x="6604389" y="3400249"/>
                </a:cubicBezTo>
                <a:cubicBezTo>
                  <a:pt x="6604175" y="3398873"/>
                  <a:pt x="6603960" y="3397499"/>
                  <a:pt x="6603744" y="3396125"/>
                </a:cubicBezTo>
                <a:cubicBezTo>
                  <a:pt x="6604474" y="3391786"/>
                  <a:pt x="6607732" y="3385645"/>
                  <a:pt x="6600440" y="3383968"/>
                </a:cubicBezTo>
                <a:cubicBezTo>
                  <a:pt x="6593363" y="3383664"/>
                  <a:pt x="6586071" y="3381987"/>
                  <a:pt x="6583240" y="3390877"/>
                </a:cubicBezTo>
                <a:cubicBezTo>
                  <a:pt x="6581354" y="3396804"/>
                  <a:pt x="6579252" y="3401357"/>
                  <a:pt x="6578738" y="3407069"/>
                </a:cubicBezTo>
                <a:cubicBezTo>
                  <a:pt x="6574536" y="3416175"/>
                  <a:pt x="6569260" y="3418406"/>
                  <a:pt x="6560166" y="3414194"/>
                </a:cubicBezTo>
                <a:cubicBezTo>
                  <a:pt x="6551286" y="3411356"/>
                  <a:pt x="6551585" y="3404269"/>
                  <a:pt x="6556217" y="3397913"/>
                </a:cubicBezTo>
                <a:cubicBezTo>
                  <a:pt x="6557160" y="3394949"/>
                  <a:pt x="6558319" y="3393360"/>
                  <a:pt x="6559262" y="3390397"/>
                </a:cubicBezTo>
                <a:cubicBezTo>
                  <a:pt x="6561579" y="3387219"/>
                  <a:pt x="6560934" y="3383095"/>
                  <a:pt x="6557760" y="3380775"/>
                </a:cubicBezTo>
                <a:cubicBezTo>
                  <a:pt x="6553212" y="3378668"/>
                  <a:pt x="6552484" y="3383007"/>
                  <a:pt x="6549953" y="3384810"/>
                </a:cubicBezTo>
                <a:cubicBezTo>
                  <a:pt x="6545106" y="3389791"/>
                  <a:pt x="6541848" y="3395932"/>
                  <a:pt x="6540175" y="3403234"/>
                </a:cubicBezTo>
                <a:cubicBezTo>
                  <a:pt x="6533358" y="3422604"/>
                  <a:pt x="6525551" y="3426639"/>
                  <a:pt x="6506204" y="3419803"/>
                </a:cubicBezTo>
                <a:cubicBezTo>
                  <a:pt x="6497325" y="3416965"/>
                  <a:pt x="6488231" y="3412752"/>
                  <a:pt x="6479352" y="3409915"/>
                </a:cubicBezTo>
                <a:cubicBezTo>
                  <a:pt x="6473431" y="3408022"/>
                  <a:pt x="6466353" y="3407720"/>
                  <a:pt x="6461936" y="3415450"/>
                </a:cubicBezTo>
                <a:cubicBezTo>
                  <a:pt x="6456361" y="3424769"/>
                  <a:pt x="6453745" y="3435035"/>
                  <a:pt x="6439805" y="3435802"/>
                </a:cubicBezTo>
                <a:cubicBezTo>
                  <a:pt x="6431355" y="3435714"/>
                  <a:pt x="6426293" y="3439321"/>
                  <a:pt x="6418572" y="3434894"/>
                </a:cubicBezTo>
                <a:cubicBezTo>
                  <a:pt x="6379749" y="3411385"/>
                  <a:pt x="6340243" y="3410513"/>
                  <a:pt x="6298980" y="3425405"/>
                </a:cubicBezTo>
                <a:cubicBezTo>
                  <a:pt x="6292332" y="3427851"/>
                  <a:pt x="6286627" y="3427334"/>
                  <a:pt x="6280492" y="3424067"/>
                </a:cubicBezTo>
                <a:cubicBezTo>
                  <a:pt x="6266206" y="3413624"/>
                  <a:pt x="6250894" y="3414607"/>
                  <a:pt x="6234851" y="3419928"/>
                </a:cubicBezTo>
                <a:cubicBezTo>
                  <a:pt x="6212376" y="3429070"/>
                  <a:pt x="6192859" y="3439158"/>
                  <a:pt x="6173987" y="3453369"/>
                </a:cubicBezTo>
                <a:cubicBezTo>
                  <a:pt x="6165238" y="3460368"/>
                  <a:pt x="6156488" y="3467366"/>
                  <a:pt x="6145292" y="3467707"/>
                </a:cubicBezTo>
                <a:cubicBezTo>
                  <a:pt x="6108317" y="3465031"/>
                  <a:pt x="6069882" y="3471032"/>
                  <a:pt x="6034149" y="3458306"/>
                </a:cubicBezTo>
                <a:cubicBezTo>
                  <a:pt x="6026643" y="3455254"/>
                  <a:pt x="6021368" y="3457485"/>
                  <a:pt x="6015362" y="3464055"/>
                </a:cubicBezTo>
                <a:cubicBezTo>
                  <a:pt x="6013047" y="3467233"/>
                  <a:pt x="6010730" y="3470411"/>
                  <a:pt x="6008201" y="3472215"/>
                </a:cubicBezTo>
                <a:cubicBezTo>
                  <a:pt x="6001552" y="3474661"/>
                  <a:pt x="6003354" y="3477196"/>
                  <a:pt x="6005370" y="3481105"/>
                </a:cubicBezTo>
                <a:cubicBezTo>
                  <a:pt x="6009403" y="3488924"/>
                  <a:pt x="6015537" y="3492191"/>
                  <a:pt x="6023774" y="3490905"/>
                </a:cubicBezTo>
                <a:cubicBezTo>
                  <a:pt x="6033382" y="3489405"/>
                  <a:pt x="6038787" y="3497009"/>
                  <a:pt x="6038702" y="3505471"/>
                </a:cubicBezTo>
                <a:cubicBezTo>
                  <a:pt x="6038403" y="3512558"/>
                  <a:pt x="6029738" y="3511095"/>
                  <a:pt x="6024033" y="3510578"/>
                </a:cubicBezTo>
                <a:cubicBezTo>
                  <a:pt x="6008505" y="3510186"/>
                  <a:pt x="6002455" y="3498458"/>
                  <a:pt x="5996620" y="3488103"/>
                </a:cubicBezTo>
                <a:cubicBezTo>
                  <a:pt x="5971394" y="3452615"/>
                  <a:pt x="5936520" y="3445388"/>
                  <a:pt x="5901092" y="3470633"/>
                </a:cubicBezTo>
                <a:cubicBezTo>
                  <a:pt x="5892126" y="3476257"/>
                  <a:pt x="5882948" y="3480506"/>
                  <a:pt x="5873125" y="3480631"/>
                </a:cubicBezTo>
                <a:cubicBezTo>
                  <a:pt x="5866262" y="3481703"/>
                  <a:pt x="5863302" y="3480757"/>
                  <a:pt x="5862229" y="3473885"/>
                </a:cubicBezTo>
                <a:cubicBezTo>
                  <a:pt x="5858925" y="3461728"/>
                  <a:pt x="5854163" y="3458247"/>
                  <a:pt x="5842453" y="3464300"/>
                </a:cubicBezTo>
                <a:cubicBezTo>
                  <a:pt x="5820192" y="3474816"/>
                  <a:pt x="5798231" y="3478245"/>
                  <a:pt x="5774896" y="3481888"/>
                </a:cubicBezTo>
                <a:cubicBezTo>
                  <a:pt x="5737620" y="3486299"/>
                  <a:pt x="5704593" y="3499905"/>
                  <a:pt x="5680060" y="3531898"/>
                </a:cubicBezTo>
                <a:cubicBezTo>
                  <a:pt x="5680060" y="3531898"/>
                  <a:pt x="5678474" y="3530738"/>
                  <a:pt x="5678258" y="3529364"/>
                </a:cubicBezTo>
                <a:cubicBezTo>
                  <a:pt x="5678988" y="3525025"/>
                  <a:pt x="5681089" y="3520473"/>
                  <a:pt x="5681603" y="3514760"/>
                </a:cubicBezTo>
                <a:cubicBezTo>
                  <a:pt x="5682416" y="3501960"/>
                  <a:pt x="5678812" y="3496891"/>
                  <a:pt x="5666029" y="3496070"/>
                </a:cubicBezTo>
                <a:cubicBezTo>
                  <a:pt x="5650502" y="3495678"/>
                  <a:pt x="5646813" y="3499070"/>
                  <a:pt x="5647802" y="3514405"/>
                </a:cubicBezTo>
                <a:cubicBezTo>
                  <a:pt x="5648446" y="3518529"/>
                  <a:pt x="5652478" y="3526348"/>
                  <a:pt x="5644243" y="3527635"/>
                </a:cubicBezTo>
                <a:cubicBezTo>
                  <a:pt x="5632104" y="3530938"/>
                  <a:pt x="5622151" y="3521227"/>
                  <a:pt x="5625924" y="3509372"/>
                </a:cubicBezTo>
                <a:cubicBezTo>
                  <a:pt x="5628969" y="3501856"/>
                  <a:pt x="5626954" y="3497946"/>
                  <a:pt x="5618288" y="3496484"/>
                </a:cubicBezTo>
                <a:cubicBezTo>
                  <a:pt x="5599371" y="3492397"/>
                  <a:pt x="5580240" y="3486935"/>
                  <a:pt x="5562051" y="3478510"/>
                </a:cubicBezTo>
                <a:cubicBezTo>
                  <a:pt x="5547037" y="3472405"/>
                  <a:pt x="5531723" y="3473388"/>
                  <a:pt x="5518127" y="3485368"/>
                </a:cubicBezTo>
                <a:cubicBezTo>
                  <a:pt x="5514653" y="3490135"/>
                  <a:pt x="5509377" y="3492367"/>
                  <a:pt x="5502514" y="3493439"/>
                </a:cubicBezTo>
                <a:cubicBezTo>
                  <a:pt x="5491318" y="3493779"/>
                  <a:pt x="5480123" y="3494118"/>
                  <a:pt x="5468927" y="3494458"/>
                </a:cubicBezTo>
                <a:cubicBezTo>
                  <a:pt x="5460692" y="3495744"/>
                  <a:pt x="5453186" y="3492692"/>
                  <a:pt x="5448937" y="3483499"/>
                </a:cubicBezTo>
                <a:cubicBezTo>
                  <a:pt x="5446063" y="3474091"/>
                  <a:pt x="5440357" y="3473573"/>
                  <a:pt x="5432550" y="3477608"/>
                </a:cubicBezTo>
                <a:cubicBezTo>
                  <a:pt x="5425902" y="3480054"/>
                  <a:pt x="5417882" y="3482716"/>
                  <a:pt x="5411233" y="3485161"/>
                </a:cubicBezTo>
                <a:cubicBezTo>
                  <a:pt x="5395407" y="3491857"/>
                  <a:pt x="5387299" y="3502979"/>
                  <a:pt x="5387129" y="3519904"/>
                </a:cubicBezTo>
                <a:cubicBezTo>
                  <a:pt x="5386616" y="3525616"/>
                  <a:pt x="5387474" y="3531115"/>
                  <a:pt x="5386960" y="3536827"/>
                </a:cubicBezTo>
                <a:cubicBezTo>
                  <a:pt x="5376403" y="3496232"/>
                  <a:pt x="5345133" y="3494074"/>
                  <a:pt x="5312704" y="3493505"/>
                </a:cubicBezTo>
                <a:cubicBezTo>
                  <a:pt x="5302666" y="3492256"/>
                  <a:pt x="5296447" y="3497451"/>
                  <a:pt x="5290443" y="3504021"/>
                </a:cubicBezTo>
                <a:cubicBezTo>
                  <a:pt x="5284438" y="3510591"/>
                  <a:pt x="5282766" y="3517893"/>
                  <a:pt x="5286798" y="3525712"/>
                </a:cubicBezTo>
                <a:cubicBezTo>
                  <a:pt x="5290618" y="3532156"/>
                  <a:pt x="5296836" y="3526961"/>
                  <a:pt x="5302328" y="3526103"/>
                </a:cubicBezTo>
                <a:cubicBezTo>
                  <a:pt x="5306445" y="3525460"/>
                  <a:pt x="5313093" y="3523014"/>
                  <a:pt x="5315539" y="3529673"/>
                </a:cubicBezTo>
                <a:cubicBezTo>
                  <a:pt x="5317769" y="3534957"/>
                  <a:pt x="5316098" y="3542259"/>
                  <a:pt x="5311037" y="3545865"/>
                </a:cubicBezTo>
                <a:cubicBezTo>
                  <a:pt x="5306190" y="3550847"/>
                  <a:pt x="5299328" y="3551918"/>
                  <a:pt x="5293837" y="3552775"/>
                </a:cubicBezTo>
                <a:cubicBezTo>
                  <a:pt x="5286974" y="3553847"/>
                  <a:pt x="5280111" y="3554919"/>
                  <a:pt x="5276851" y="3561060"/>
                </a:cubicBezTo>
                <a:cubicBezTo>
                  <a:pt x="5285217" y="3569611"/>
                  <a:pt x="5296842" y="3572020"/>
                  <a:pt x="5306451" y="3570520"/>
                </a:cubicBezTo>
                <a:cubicBezTo>
                  <a:pt x="5335704" y="3568768"/>
                  <a:pt x="5363285" y="3574318"/>
                  <a:pt x="5390868" y="3579869"/>
                </a:cubicBezTo>
                <a:cubicBezTo>
                  <a:pt x="5409785" y="3583955"/>
                  <a:pt x="5427630" y="3581169"/>
                  <a:pt x="5443756" y="3567386"/>
                </a:cubicBezTo>
                <a:cubicBezTo>
                  <a:pt x="5448603" y="3562405"/>
                  <a:pt x="5454308" y="3562922"/>
                  <a:pt x="5460659" y="3567564"/>
                </a:cubicBezTo>
                <a:cubicBezTo>
                  <a:pt x="5471983" y="3577061"/>
                  <a:pt x="5485409" y="3582005"/>
                  <a:pt x="5498836" y="3586948"/>
                </a:cubicBezTo>
                <a:cubicBezTo>
                  <a:pt x="5506128" y="3588627"/>
                  <a:pt x="5512991" y="3587555"/>
                  <a:pt x="5519211" y="3582359"/>
                </a:cubicBezTo>
                <a:cubicBezTo>
                  <a:pt x="5531649" y="3571968"/>
                  <a:pt x="5546318" y="3566862"/>
                  <a:pt x="5562061" y="3568628"/>
                </a:cubicBezTo>
                <a:cubicBezTo>
                  <a:pt x="5576431" y="3570608"/>
                  <a:pt x="5590800" y="3572589"/>
                  <a:pt x="5603799" y="3574784"/>
                </a:cubicBezTo>
                <a:cubicBezTo>
                  <a:pt x="5614050" y="3577408"/>
                  <a:pt x="5619326" y="3575177"/>
                  <a:pt x="5618983" y="3563964"/>
                </a:cubicBezTo>
                <a:cubicBezTo>
                  <a:pt x="5619282" y="3556877"/>
                  <a:pt x="5621382" y="3552325"/>
                  <a:pt x="5628245" y="3551253"/>
                </a:cubicBezTo>
                <a:cubicBezTo>
                  <a:pt x="5643130" y="3547521"/>
                  <a:pt x="5648321" y="3553752"/>
                  <a:pt x="5646350" y="3568141"/>
                </a:cubicBezTo>
                <a:cubicBezTo>
                  <a:pt x="5643863" y="3588243"/>
                  <a:pt x="5648625" y="3591723"/>
                  <a:pt x="5667841" y="3588722"/>
                </a:cubicBezTo>
                <a:cubicBezTo>
                  <a:pt x="5680195" y="3586793"/>
                  <a:pt x="5692334" y="3583490"/>
                  <a:pt x="5703100" y="3580401"/>
                </a:cubicBezTo>
                <a:cubicBezTo>
                  <a:pt x="5720945" y="3577615"/>
                  <a:pt x="5736987" y="3572294"/>
                  <a:pt x="5754531" y="3576596"/>
                </a:cubicBezTo>
                <a:cubicBezTo>
                  <a:pt x="5764570" y="3577844"/>
                  <a:pt x="5772076" y="3580896"/>
                  <a:pt x="5771477" y="3595072"/>
                </a:cubicBezTo>
                <a:cubicBezTo>
                  <a:pt x="5770234" y="3605122"/>
                  <a:pt x="5777013" y="3612512"/>
                  <a:pt x="5787992" y="3610798"/>
                </a:cubicBezTo>
                <a:cubicBezTo>
                  <a:pt x="5822523" y="3606814"/>
                  <a:pt x="5854652" y="3614471"/>
                  <a:pt x="5886995" y="3623502"/>
                </a:cubicBezTo>
                <a:cubicBezTo>
                  <a:pt x="5911833" y="3629481"/>
                  <a:pt x="5925773" y="3628712"/>
                  <a:pt x="5937224" y="3602987"/>
                </a:cubicBezTo>
                <a:cubicBezTo>
                  <a:pt x="5938596" y="3602772"/>
                  <a:pt x="5939969" y="3602558"/>
                  <a:pt x="5939969" y="3602558"/>
                </a:cubicBezTo>
                <a:cubicBezTo>
                  <a:pt x="5946103" y="3605825"/>
                  <a:pt x="5941172" y="3619268"/>
                  <a:pt x="5949407" y="3617982"/>
                </a:cubicBezTo>
                <a:cubicBezTo>
                  <a:pt x="5956271" y="3616910"/>
                  <a:pt x="5960473" y="3607805"/>
                  <a:pt x="5963518" y="3600289"/>
                </a:cubicBezTo>
                <a:cubicBezTo>
                  <a:pt x="5964676" y="3598700"/>
                  <a:pt x="5965619" y="3595736"/>
                  <a:pt x="5966778" y="3594148"/>
                </a:cubicBezTo>
                <a:cubicBezTo>
                  <a:pt x="5970766" y="3583668"/>
                  <a:pt x="5973381" y="3573404"/>
                  <a:pt x="5974623" y="3563353"/>
                </a:cubicBezTo>
                <a:cubicBezTo>
                  <a:pt x="5976296" y="3556050"/>
                  <a:pt x="5981572" y="3553819"/>
                  <a:pt x="5988864" y="3555497"/>
                </a:cubicBezTo>
                <a:cubicBezTo>
                  <a:pt x="5993411" y="3557602"/>
                  <a:pt x="5999546" y="3560869"/>
                  <a:pt x="5997658" y="3566796"/>
                </a:cubicBezTo>
                <a:cubicBezTo>
                  <a:pt x="5988095" y="3586595"/>
                  <a:pt x="5997534" y="3602019"/>
                  <a:pt x="6005600" y="3617657"/>
                </a:cubicBezTo>
                <a:cubicBezTo>
                  <a:pt x="6009848" y="3626850"/>
                  <a:pt x="6013236" y="3630545"/>
                  <a:pt x="6020185" y="3621012"/>
                </a:cubicBezTo>
                <a:cubicBezTo>
                  <a:pt x="6032193" y="3607872"/>
                  <a:pt x="6048450" y="3603925"/>
                  <a:pt x="6063120" y="3598819"/>
                </a:cubicBezTo>
                <a:cubicBezTo>
                  <a:pt x="6068396" y="3596587"/>
                  <a:pt x="6072513" y="3595944"/>
                  <a:pt x="6074530" y="3599853"/>
                </a:cubicBezTo>
                <a:cubicBezTo>
                  <a:pt x="6085341" y="3615062"/>
                  <a:pt x="6100870" y="3615454"/>
                  <a:pt x="6116397" y="3615846"/>
                </a:cubicBezTo>
                <a:cubicBezTo>
                  <a:pt x="6130767" y="3617827"/>
                  <a:pt x="6144923" y="3618433"/>
                  <a:pt x="6153718" y="3629733"/>
                </a:cubicBezTo>
                <a:cubicBezTo>
                  <a:pt x="6157536" y="3636177"/>
                  <a:pt x="6160282" y="3635748"/>
                  <a:pt x="6166929" y="3633302"/>
                </a:cubicBezTo>
                <a:cubicBezTo>
                  <a:pt x="6190563" y="3622572"/>
                  <a:pt x="6213898" y="3618928"/>
                  <a:pt x="6236848" y="3630834"/>
                </a:cubicBezTo>
                <a:cubicBezTo>
                  <a:pt x="6245942" y="3635047"/>
                  <a:pt x="6251433" y="3634189"/>
                  <a:pt x="6259024" y="3628780"/>
                </a:cubicBezTo>
                <a:cubicBezTo>
                  <a:pt x="6275581" y="3617745"/>
                  <a:pt x="6293424" y="3614959"/>
                  <a:pt x="6313200" y="3624545"/>
                </a:cubicBezTo>
                <a:cubicBezTo>
                  <a:pt x="6317962" y="3628026"/>
                  <a:pt x="6322294" y="3628758"/>
                  <a:pt x="6327355" y="3625151"/>
                </a:cubicBezTo>
                <a:cubicBezTo>
                  <a:pt x="6349402" y="3613260"/>
                  <a:pt x="6391354" y="3620790"/>
                  <a:pt x="6406928" y="3639481"/>
                </a:cubicBezTo>
                <a:cubicBezTo>
                  <a:pt x="6416192" y="3626769"/>
                  <a:pt x="6429703" y="3623252"/>
                  <a:pt x="6442700" y="3625447"/>
                </a:cubicBezTo>
                <a:cubicBezTo>
                  <a:pt x="6461618" y="3629534"/>
                  <a:pt x="6481049" y="3627908"/>
                  <a:pt x="6500479" y="3626282"/>
                </a:cubicBezTo>
                <a:cubicBezTo>
                  <a:pt x="6526989" y="3624959"/>
                  <a:pt x="6543376" y="3630850"/>
                  <a:pt x="6554746" y="3658644"/>
                </a:cubicBezTo>
                <a:cubicBezTo>
                  <a:pt x="6555175" y="3661394"/>
                  <a:pt x="6556762" y="3662554"/>
                  <a:pt x="6557191" y="3665303"/>
                </a:cubicBezTo>
                <a:cubicBezTo>
                  <a:pt x="6561439" y="3674496"/>
                  <a:pt x="6567144" y="3675014"/>
                  <a:pt x="6572934" y="3667069"/>
                </a:cubicBezTo>
                <a:cubicBezTo>
                  <a:pt x="6577566" y="3660714"/>
                  <a:pt x="6582198" y="3654358"/>
                  <a:pt x="6588202" y="3647788"/>
                </a:cubicBezTo>
                <a:cubicBezTo>
                  <a:pt x="6609689" y="3623311"/>
                  <a:pt x="6638215" y="3625898"/>
                  <a:pt x="6657821" y="3652407"/>
                </a:cubicBezTo>
                <a:cubicBezTo>
                  <a:pt x="6665243" y="3663921"/>
                  <a:pt x="6675197" y="3673632"/>
                  <a:pt x="6688838" y="3679951"/>
                </a:cubicBezTo>
                <a:cubicBezTo>
                  <a:pt x="6701106" y="3686484"/>
                  <a:pt x="6713375" y="3693017"/>
                  <a:pt x="6722170" y="3704317"/>
                </a:cubicBezTo>
                <a:cubicBezTo>
                  <a:pt x="6728259" y="3689285"/>
                  <a:pt x="6717448" y="3674076"/>
                  <a:pt x="6723538" y="3659044"/>
                </a:cubicBezTo>
                <a:cubicBezTo>
                  <a:pt x="6738681" y="3674984"/>
                  <a:pt x="6738681" y="3674984"/>
                  <a:pt x="6756395" y="3662363"/>
                </a:cubicBezTo>
                <a:cubicBezTo>
                  <a:pt x="6764201" y="3658327"/>
                  <a:pt x="6769477" y="3656095"/>
                  <a:pt x="6778357" y="3658933"/>
                </a:cubicBezTo>
                <a:cubicBezTo>
                  <a:pt x="6801821" y="3665126"/>
                  <a:pt x="6824856" y="3668570"/>
                  <a:pt x="6847890" y="3672014"/>
                </a:cubicBezTo>
                <a:cubicBezTo>
                  <a:pt x="6918583" y="3683506"/>
                  <a:pt x="6989360" y="3686537"/>
                  <a:pt x="7059324" y="3702367"/>
                </a:cubicBezTo>
                <a:cubicBezTo>
                  <a:pt x="7065029" y="3702884"/>
                  <a:pt x="7073264" y="3701598"/>
                  <a:pt x="7074337" y="3708471"/>
                </a:cubicBezTo>
                <a:cubicBezTo>
                  <a:pt x="7076783" y="3715130"/>
                  <a:pt x="7070349" y="3718950"/>
                  <a:pt x="7066875" y="3723717"/>
                </a:cubicBezTo>
                <a:cubicBezTo>
                  <a:pt x="7063187" y="3727110"/>
                  <a:pt x="7058126" y="3730716"/>
                  <a:pt x="7061729" y="3735786"/>
                </a:cubicBezTo>
                <a:cubicBezTo>
                  <a:pt x="7064176" y="3742444"/>
                  <a:pt x="7070095" y="3744337"/>
                  <a:pt x="7075800" y="3744854"/>
                </a:cubicBezTo>
                <a:cubicBezTo>
                  <a:pt x="7079918" y="3744211"/>
                  <a:pt x="7084036" y="3743568"/>
                  <a:pt x="7088153" y="3742925"/>
                </a:cubicBezTo>
                <a:cubicBezTo>
                  <a:pt x="7107585" y="3741299"/>
                  <a:pt x="7120283" y="3750581"/>
                  <a:pt x="7123287" y="3769826"/>
                </a:cubicBezTo>
                <a:cubicBezTo>
                  <a:pt x="7124361" y="3776698"/>
                  <a:pt x="7125434" y="3783572"/>
                  <a:pt x="7123762" y="3790874"/>
                </a:cubicBezTo>
                <a:cubicBezTo>
                  <a:pt x="7123677" y="3799336"/>
                  <a:pt x="7129811" y="3802602"/>
                  <a:pt x="7137618" y="3798567"/>
                </a:cubicBezTo>
                <a:cubicBezTo>
                  <a:pt x="7152072" y="3792086"/>
                  <a:pt x="7157218" y="3780017"/>
                  <a:pt x="7152842" y="3760987"/>
                </a:cubicBezTo>
                <a:cubicBezTo>
                  <a:pt x="7164166" y="3770483"/>
                  <a:pt x="7172532" y="3779034"/>
                  <a:pt x="7178367" y="3789388"/>
                </a:cubicBezTo>
                <a:cubicBezTo>
                  <a:pt x="7184202" y="3799742"/>
                  <a:pt x="7183947" y="3825128"/>
                  <a:pt x="7175627" y="3834876"/>
                </a:cubicBezTo>
                <a:cubicBezTo>
                  <a:pt x="7164775" y="3846426"/>
                  <a:pt x="7151349" y="3841483"/>
                  <a:pt x="7140882" y="3837484"/>
                </a:cubicBezTo>
                <a:cubicBezTo>
                  <a:pt x="7125868" y="3831380"/>
                  <a:pt x="7109911" y="3828239"/>
                  <a:pt x="7093439" y="3830811"/>
                </a:cubicBezTo>
                <a:cubicBezTo>
                  <a:pt x="7083832" y="3832312"/>
                  <a:pt x="7072850" y="3834026"/>
                  <a:pt x="7061869" y="3835741"/>
                </a:cubicBezTo>
                <a:cubicBezTo>
                  <a:pt x="7016573" y="3842813"/>
                  <a:pt x="6971577" y="3842798"/>
                  <a:pt x="6930737" y="3815380"/>
                </a:cubicBezTo>
                <a:cubicBezTo>
                  <a:pt x="6915080" y="3805152"/>
                  <a:pt x="6907487" y="3810561"/>
                  <a:pt x="6903200" y="3828128"/>
                </a:cubicBezTo>
                <a:cubicBezTo>
                  <a:pt x="6902257" y="3831091"/>
                  <a:pt x="6905646" y="3834787"/>
                  <a:pt x="6901743" y="3836804"/>
                </a:cubicBezTo>
                <a:cubicBezTo>
                  <a:pt x="6897625" y="3837447"/>
                  <a:pt x="6894450" y="3835127"/>
                  <a:pt x="6892648" y="3832592"/>
                </a:cubicBezTo>
                <a:cubicBezTo>
                  <a:pt x="6890847" y="3830057"/>
                  <a:pt x="6889045" y="3827522"/>
                  <a:pt x="6887457" y="3826362"/>
                </a:cubicBezTo>
                <a:cubicBezTo>
                  <a:pt x="6882266" y="3820131"/>
                  <a:pt x="6875917" y="3815490"/>
                  <a:pt x="6870127" y="3823435"/>
                </a:cubicBezTo>
                <a:cubicBezTo>
                  <a:pt x="6862965" y="3831594"/>
                  <a:pt x="6874161" y="3831254"/>
                  <a:pt x="6877549" y="3834949"/>
                </a:cubicBezTo>
                <a:cubicBezTo>
                  <a:pt x="6877764" y="3836324"/>
                  <a:pt x="6879137" y="3836109"/>
                  <a:pt x="6879351" y="3837485"/>
                </a:cubicBezTo>
                <a:cubicBezTo>
                  <a:pt x="6882526" y="3839805"/>
                  <a:pt x="6884542" y="3843714"/>
                  <a:pt x="6882227" y="3846892"/>
                </a:cubicBezTo>
                <a:cubicBezTo>
                  <a:pt x="6880125" y="3851444"/>
                  <a:pt x="6877380" y="3851873"/>
                  <a:pt x="6872833" y="3849767"/>
                </a:cubicBezTo>
                <a:cubicBezTo>
                  <a:pt x="6855073" y="3844091"/>
                  <a:pt x="6840833" y="3851947"/>
                  <a:pt x="6832213" y="3868782"/>
                </a:cubicBezTo>
                <a:cubicBezTo>
                  <a:pt x="6829898" y="3871960"/>
                  <a:pt x="6824836" y="3875566"/>
                  <a:pt x="6825480" y="3879690"/>
                </a:cubicBezTo>
                <a:cubicBezTo>
                  <a:pt x="6827841" y="3894811"/>
                  <a:pt x="6845301" y="3907575"/>
                  <a:pt x="6858597" y="3902682"/>
                </a:cubicBezTo>
                <a:cubicBezTo>
                  <a:pt x="6885191" y="3892897"/>
                  <a:pt x="6911915" y="3892949"/>
                  <a:pt x="6939926" y="3901248"/>
                </a:cubicBezTo>
                <a:cubicBezTo>
                  <a:pt x="6949964" y="3902498"/>
                  <a:pt x="6960002" y="3903746"/>
                  <a:pt x="6967164" y="3895587"/>
                </a:cubicBezTo>
                <a:cubicBezTo>
                  <a:pt x="6973384" y="3890392"/>
                  <a:pt x="6976343" y="3891337"/>
                  <a:pt x="6979003" y="3899371"/>
                </a:cubicBezTo>
                <a:cubicBezTo>
                  <a:pt x="6982093" y="3910154"/>
                  <a:pt x="6990029" y="3915955"/>
                  <a:pt x="7001440" y="3916990"/>
                </a:cubicBezTo>
                <a:cubicBezTo>
                  <a:pt x="7013065" y="3919399"/>
                  <a:pt x="7026062" y="3921595"/>
                  <a:pt x="7039059" y="3923789"/>
                </a:cubicBezTo>
                <a:cubicBezTo>
                  <a:pt x="7050469" y="3924824"/>
                  <a:pt x="7055875" y="3932428"/>
                  <a:pt x="7056220" y="3943640"/>
                </a:cubicBezTo>
                <a:cubicBezTo>
                  <a:pt x="7056433" y="3945015"/>
                  <a:pt x="7056864" y="3947763"/>
                  <a:pt x="7055920" y="3950727"/>
                </a:cubicBezTo>
                <a:cubicBezTo>
                  <a:pt x="7056993" y="3957600"/>
                  <a:pt x="7061969" y="3962455"/>
                  <a:pt x="7068832" y="3961384"/>
                </a:cubicBezTo>
                <a:cubicBezTo>
                  <a:pt x="7074537" y="3961901"/>
                  <a:pt x="7073464" y="3955028"/>
                  <a:pt x="7072606" y="3949530"/>
                </a:cubicBezTo>
                <a:cubicBezTo>
                  <a:pt x="7073119" y="3943817"/>
                  <a:pt x="7072261" y="3938319"/>
                  <a:pt x="7080283" y="3935658"/>
                </a:cubicBezTo>
                <a:cubicBezTo>
                  <a:pt x="7092636" y="3933729"/>
                  <a:pt x="7105763" y="3945760"/>
                  <a:pt x="7104950" y="3958561"/>
                </a:cubicBezTo>
                <a:cubicBezTo>
                  <a:pt x="7105593" y="3962684"/>
                  <a:pt x="7103277" y="3965862"/>
                  <a:pt x="7106667" y="3969558"/>
                </a:cubicBezTo>
                <a:cubicBezTo>
                  <a:pt x="7110784" y="3968915"/>
                  <a:pt x="7110141" y="3964791"/>
                  <a:pt x="7112671" y="3962988"/>
                </a:cubicBezTo>
                <a:cubicBezTo>
                  <a:pt x="7118246" y="3953668"/>
                  <a:pt x="7123737" y="3952811"/>
                  <a:pt x="7130730" y="3961576"/>
                </a:cubicBezTo>
                <a:cubicBezTo>
                  <a:pt x="7139954" y="3975625"/>
                  <a:pt x="7152652" y="3984908"/>
                  <a:pt x="7165135" y="3992816"/>
                </a:cubicBezTo>
                <a:cubicBezTo>
                  <a:pt x="7179420" y="4003258"/>
                  <a:pt x="7192547" y="4015290"/>
                  <a:pt x="7196925" y="4034320"/>
                </a:cubicBezTo>
                <a:cubicBezTo>
                  <a:pt x="7199371" y="4040979"/>
                  <a:pt x="7203404" y="4048797"/>
                  <a:pt x="7210695" y="4050475"/>
                </a:cubicBezTo>
                <a:cubicBezTo>
                  <a:pt x="7240294" y="4059934"/>
                  <a:pt x="7253681" y="4091640"/>
                  <a:pt x="7282336" y="4104062"/>
                </a:cubicBezTo>
                <a:cubicBezTo>
                  <a:pt x="7290058" y="4108489"/>
                  <a:pt x="7289759" y="4115576"/>
                  <a:pt x="7288086" y="4122878"/>
                </a:cubicBezTo>
                <a:cubicBezTo>
                  <a:pt x="7285042" y="4130395"/>
                  <a:pt x="7277535" y="4127342"/>
                  <a:pt x="7272774" y="4123861"/>
                </a:cubicBezTo>
                <a:cubicBezTo>
                  <a:pt x="7263464" y="4118274"/>
                  <a:pt x="7255443" y="4120935"/>
                  <a:pt x="7248066" y="4127719"/>
                </a:cubicBezTo>
                <a:cubicBezTo>
                  <a:pt x="7239531" y="4136092"/>
                  <a:pt x="7228979" y="4140556"/>
                  <a:pt x="7216626" y="4142485"/>
                </a:cubicBezTo>
                <a:cubicBezTo>
                  <a:pt x="7195821" y="4144324"/>
                  <a:pt x="7182481" y="4130919"/>
                  <a:pt x="7184965" y="4110817"/>
                </a:cubicBezTo>
                <a:cubicBezTo>
                  <a:pt x="7185695" y="4106478"/>
                  <a:pt x="7186209" y="4100766"/>
                  <a:pt x="7185565" y="4096642"/>
                </a:cubicBezTo>
                <a:cubicBezTo>
                  <a:pt x="7185350" y="4095267"/>
                  <a:pt x="7186508" y="4093679"/>
                  <a:pt x="7186508" y="4093679"/>
                </a:cubicBezTo>
                <a:cubicBezTo>
                  <a:pt x="7185135" y="4093893"/>
                  <a:pt x="7185135" y="4093893"/>
                  <a:pt x="7183978" y="4095482"/>
                </a:cubicBezTo>
                <a:cubicBezTo>
                  <a:pt x="7178487" y="4096339"/>
                  <a:pt x="7174369" y="4096982"/>
                  <a:pt x="7168664" y="4096465"/>
                </a:cubicBezTo>
                <a:cubicBezTo>
                  <a:pt x="7141511" y="4093664"/>
                  <a:pt x="7133920" y="4099074"/>
                  <a:pt x="7129761" y="4126478"/>
                </a:cubicBezTo>
                <a:cubicBezTo>
                  <a:pt x="7128948" y="4139277"/>
                  <a:pt x="7121142" y="4143312"/>
                  <a:pt x="7108359" y="4142492"/>
                </a:cubicBezTo>
                <a:cubicBezTo>
                  <a:pt x="7098536" y="4142618"/>
                  <a:pt x="7092186" y="4137976"/>
                  <a:pt x="7085194" y="4129211"/>
                </a:cubicBezTo>
                <a:cubicBezTo>
                  <a:pt x="7065803" y="4104076"/>
                  <a:pt x="7039679" y="4089850"/>
                  <a:pt x="7007035" y="4087907"/>
                </a:cubicBezTo>
                <a:cubicBezTo>
                  <a:pt x="6979667" y="4083731"/>
                  <a:pt x="6979667" y="4083731"/>
                  <a:pt x="6989450" y="4110366"/>
                </a:cubicBezTo>
                <a:cubicBezTo>
                  <a:pt x="6994557" y="4125058"/>
                  <a:pt x="6992885" y="4132360"/>
                  <a:pt x="6981389" y="4139787"/>
                </a:cubicBezTo>
                <a:cubicBezTo>
                  <a:pt x="6974052" y="4119811"/>
                  <a:pt x="6969291" y="4116330"/>
                  <a:pt x="6948487" y="4118169"/>
                </a:cubicBezTo>
                <a:cubicBezTo>
                  <a:pt x="6934761" y="4120313"/>
                  <a:pt x="6920306" y="4126794"/>
                  <a:pt x="6908551" y="4114549"/>
                </a:cubicBezTo>
                <a:cubicBezTo>
                  <a:pt x="6908336" y="4113175"/>
                  <a:pt x="6906964" y="4113388"/>
                  <a:pt x="6905592" y="4113603"/>
                </a:cubicBezTo>
                <a:cubicBezTo>
                  <a:pt x="6889979" y="4121672"/>
                  <a:pt x="6883674" y="4135330"/>
                  <a:pt x="6885092" y="4153414"/>
                </a:cubicBezTo>
                <a:cubicBezTo>
                  <a:pt x="6886594" y="4163037"/>
                  <a:pt x="6888097" y="4172659"/>
                  <a:pt x="6877760" y="4178498"/>
                </a:cubicBezTo>
                <a:cubicBezTo>
                  <a:pt x="6876602" y="4180086"/>
                  <a:pt x="6872913" y="4183478"/>
                  <a:pt x="6872269" y="4179355"/>
                </a:cubicBezTo>
                <a:cubicBezTo>
                  <a:pt x="6869180" y="4168572"/>
                  <a:pt x="6859357" y="4168697"/>
                  <a:pt x="6850478" y="4165860"/>
                </a:cubicBezTo>
                <a:cubicBezTo>
                  <a:pt x="6840225" y="4163236"/>
                  <a:pt x="6833661" y="4157220"/>
                  <a:pt x="6833317" y="4146009"/>
                </a:cubicBezTo>
                <a:cubicBezTo>
                  <a:pt x="6832757" y="4133423"/>
                  <a:pt x="6825765" y="4124658"/>
                  <a:pt x="6813926" y="4120874"/>
                </a:cubicBezTo>
                <a:cubicBezTo>
                  <a:pt x="6803244" y="4115502"/>
                  <a:pt x="6794280" y="4121126"/>
                  <a:pt x="6785745" y="4129499"/>
                </a:cubicBezTo>
                <a:cubicBezTo>
                  <a:pt x="6778797" y="4139033"/>
                  <a:pt x="6775192" y="4133962"/>
                  <a:pt x="6773906" y="4125715"/>
                </a:cubicBezTo>
                <a:cubicBezTo>
                  <a:pt x="6771973" y="4113344"/>
                  <a:pt x="6764466" y="4110292"/>
                  <a:pt x="6753915" y="4114755"/>
                </a:cubicBezTo>
                <a:cubicBezTo>
                  <a:pt x="6751170" y="4115184"/>
                  <a:pt x="6748424" y="4115613"/>
                  <a:pt x="6745894" y="4117416"/>
                </a:cubicBezTo>
                <a:cubicBezTo>
                  <a:pt x="6733969" y="4122094"/>
                  <a:pt x="6724147" y="4122220"/>
                  <a:pt x="6716510" y="4109330"/>
                </a:cubicBezTo>
                <a:cubicBezTo>
                  <a:pt x="6707716" y="4098031"/>
                  <a:pt x="6694288" y="4093087"/>
                  <a:pt x="6681720" y="4093641"/>
                </a:cubicBezTo>
                <a:cubicBezTo>
                  <a:pt x="6671683" y="4092392"/>
                  <a:pt x="6660702" y="4094107"/>
                  <a:pt x="6665808" y="4108799"/>
                </a:cubicBezTo>
                <a:cubicBezTo>
                  <a:pt x="6666452" y="4112922"/>
                  <a:pt x="6665938" y="4118635"/>
                  <a:pt x="6665208" y="4122973"/>
                </a:cubicBezTo>
                <a:cubicBezTo>
                  <a:pt x="6666711" y="4132595"/>
                  <a:pt x="6664096" y="4142861"/>
                  <a:pt x="6670875" y="4150251"/>
                </a:cubicBezTo>
                <a:cubicBezTo>
                  <a:pt x="6688548" y="4164389"/>
                  <a:pt x="6690180" y="4183847"/>
                  <a:pt x="6693400" y="4204466"/>
                </a:cubicBezTo>
                <a:cubicBezTo>
                  <a:pt x="6682933" y="4200468"/>
                  <a:pt x="6672467" y="4196470"/>
                  <a:pt x="6661486" y="4198185"/>
                </a:cubicBezTo>
                <a:cubicBezTo>
                  <a:pt x="6647975" y="4201703"/>
                  <a:pt x="6634977" y="4199508"/>
                  <a:pt x="6622708" y="4192975"/>
                </a:cubicBezTo>
                <a:cubicBezTo>
                  <a:pt x="6612027" y="4187602"/>
                  <a:pt x="6600188" y="4183818"/>
                  <a:pt x="6588348" y="4180034"/>
                </a:cubicBezTo>
                <a:cubicBezTo>
                  <a:pt x="6553987" y="4167093"/>
                  <a:pt x="6517311" y="4157330"/>
                  <a:pt x="6484623" y="4137088"/>
                </a:cubicBezTo>
                <a:cubicBezTo>
                  <a:pt x="6476901" y="4132662"/>
                  <a:pt x="6473213" y="4136054"/>
                  <a:pt x="6471540" y="4143355"/>
                </a:cubicBezTo>
                <a:cubicBezTo>
                  <a:pt x="6470597" y="4146319"/>
                  <a:pt x="6470083" y="4152032"/>
                  <a:pt x="6464378" y="4151515"/>
                </a:cubicBezTo>
                <a:cubicBezTo>
                  <a:pt x="6460046" y="4150783"/>
                  <a:pt x="6459187" y="4145284"/>
                  <a:pt x="6458758" y="4142535"/>
                </a:cubicBezTo>
                <a:cubicBezTo>
                  <a:pt x="6456312" y="4135877"/>
                  <a:pt x="6454081" y="4130593"/>
                  <a:pt x="6448375" y="4130075"/>
                </a:cubicBezTo>
                <a:cubicBezTo>
                  <a:pt x="6441298" y="4129772"/>
                  <a:pt x="6434949" y="4125131"/>
                  <a:pt x="6427871" y="4124828"/>
                </a:cubicBezTo>
                <a:cubicBezTo>
                  <a:pt x="6417834" y="4123579"/>
                  <a:pt x="6415603" y="4118294"/>
                  <a:pt x="6418433" y="4109404"/>
                </a:cubicBezTo>
                <a:cubicBezTo>
                  <a:pt x="6426109" y="4095532"/>
                  <a:pt x="6414700" y="4094498"/>
                  <a:pt x="6405605" y="4090285"/>
                </a:cubicBezTo>
                <a:cubicBezTo>
                  <a:pt x="6393551" y="4085126"/>
                  <a:pt x="6395268" y="4096124"/>
                  <a:pt x="6393382" y="4102051"/>
                </a:cubicBezTo>
                <a:cubicBezTo>
                  <a:pt x="6392439" y="4105014"/>
                  <a:pt x="6392867" y="4107763"/>
                  <a:pt x="6388750" y="4108407"/>
                </a:cubicBezTo>
                <a:cubicBezTo>
                  <a:pt x="6384931" y="4101962"/>
                  <a:pt x="6379741" y="4095732"/>
                  <a:pt x="6377080" y="4087699"/>
                </a:cubicBezTo>
                <a:cubicBezTo>
                  <a:pt x="6373476" y="4082628"/>
                  <a:pt x="6368714" y="4079147"/>
                  <a:pt x="6363224" y="4080006"/>
                </a:cubicBezTo>
                <a:cubicBezTo>
                  <a:pt x="6356361" y="4081077"/>
                  <a:pt x="6357434" y="4087950"/>
                  <a:pt x="6356706" y="4092288"/>
                </a:cubicBezTo>
                <a:cubicBezTo>
                  <a:pt x="6350017" y="4121495"/>
                  <a:pt x="6334619" y="4130939"/>
                  <a:pt x="6305449" y="4124229"/>
                </a:cubicBezTo>
                <a:cubicBezTo>
                  <a:pt x="6299529" y="4122337"/>
                  <a:pt x="6293825" y="4121819"/>
                  <a:pt x="6289063" y="4118339"/>
                </a:cubicBezTo>
                <a:cubicBezTo>
                  <a:pt x="6263797" y="4109610"/>
                  <a:pt x="6242563" y="4108702"/>
                  <a:pt x="6226996" y="4135071"/>
                </a:cubicBezTo>
                <a:cubicBezTo>
                  <a:pt x="6226996" y="4135071"/>
                  <a:pt x="6225624" y="4135285"/>
                  <a:pt x="6225839" y="4136659"/>
                </a:cubicBezTo>
                <a:cubicBezTo>
                  <a:pt x="6219404" y="4140481"/>
                  <a:pt x="6214129" y="4142712"/>
                  <a:pt x="6206621" y="4139660"/>
                </a:cubicBezTo>
                <a:cubicBezTo>
                  <a:pt x="6203662" y="4138714"/>
                  <a:pt x="6200487" y="4136393"/>
                  <a:pt x="6201215" y="4132056"/>
                </a:cubicBezTo>
                <a:cubicBezTo>
                  <a:pt x="6201515" y="4124967"/>
                  <a:pt x="6208163" y="4122522"/>
                  <a:pt x="6213439" y="4120290"/>
                </a:cubicBezTo>
                <a:cubicBezTo>
                  <a:pt x="6217558" y="4119647"/>
                  <a:pt x="6222833" y="4117414"/>
                  <a:pt x="6222188" y="4113291"/>
                </a:cubicBezTo>
                <a:cubicBezTo>
                  <a:pt x="6222704" y="4107579"/>
                  <a:pt x="6216055" y="4110025"/>
                  <a:pt x="6212880" y="4107704"/>
                </a:cubicBezTo>
                <a:cubicBezTo>
                  <a:pt x="6205588" y="4106026"/>
                  <a:pt x="6198511" y="4105724"/>
                  <a:pt x="6191218" y="4104046"/>
                </a:cubicBezTo>
                <a:cubicBezTo>
                  <a:pt x="6181181" y="4102797"/>
                  <a:pt x="6172300" y="4099959"/>
                  <a:pt x="6165522" y="4092568"/>
                </a:cubicBezTo>
                <a:cubicBezTo>
                  <a:pt x="6160547" y="4087713"/>
                  <a:pt x="6156428" y="4088356"/>
                  <a:pt x="6149994" y="4092177"/>
                </a:cubicBezTo>
                <a:cubicBezTo>
                  <a:pt x="6131851" y="4102050"/>
                  <a:pt x="6118854" y="4099855"/>
                  <a:pt x="6103925" y="4085289"/>
                </a:cubicBezTo>
                <a:cubicBezTo>
                  <a:pt x="6095775" y="4078113"/>
                  <a:pt x="6090154" y="4069133"/>
                  <a:pt x="6083160" y="4060369"/>
                </a:cubicBezTo>
                <a:cubicBezTo>
                  <a:pt x="6074580" y="4050444"/>
                  <a:pt x="6063899" y="4045070"/>
                  <a:pt x="6050902" y="4042876"/>
                </a:cubicBezTo>
                <a:cubicBezTo>
                  <a:pt x="6036531" y="4040895"/>
                  <a:pt x="6030098" y="4044716"/>
                  <a:pt x="6025596" y="4060908"/>
                </a:cubicBezTo>
                <a:cubicBezTo>
                  <a:pt x="6021309" y="4078474"/>
                  <a:pt x="6011915" y="4081350"/>
                  <a:pt x="5995313" y="4074085"/>
                </a:cubicBezTo>
                <a:cubicBezTo>
                  <a:pt x="5989394" y="4072193"/>
                  <a:pt x="5986219" y="4069873"/>
                  <a:pt x="5979571" y="4072318"/>
                </a:cubicBezTo>
                <a:cubicBezTo>
                  <a:pt x="5963958" y="4080389"/>
                  <a:pt x="5963958" y="4080389"/>
                  <a:pt x="5961169" y="4062519"/>
                </a:cubicBezTo>
                <a:cubicBezTo>
                  <a:pt x="5962112" y="4059555"/>
                  <a:pt x="5961897" y="4058181"/>
                  <a:pt x="5960094" y="4055645"/>
                </a:cubicBezTo>
                <a:cubicBezTo>
                  <a:pt x="5958378" y="4044650"/>
                  <a:pt x="5952243" y="4041382"/>
                  <a:pt x="5941905" y="4047221"/>
                </a:cubicBezTo>
                <a:cubicBezTo>
                  <a:pt x="5934100" y="4051256"/>
                  <a:pt x="5926722" y="4058040"/>
                  <a:pt x="5918702" y="4060701"/>
                </a:cubicBezTo>
                <a:cubicBezTo>
                  <a:pt x="5884731" y="4077270"/>
                  <a:pt x="5844450" y="4062437"/>
                  <a:pt x="5831064" y="4030733"/>
                </a:cubicBezTo>
                <a:cubicBezTo>
                  <a:pt x="5826387" y="4018790"/>
                  <a:pt x="5830160" y="4006936"/>
                  <a:pt x="5828229" y="3994564"/>
                </a:cubicBezTo>
                <a:cubicBezTo>
                  <a:pt x="5826811" y="3976480"/>
                  <a:pt x="5818660" y="3969305"/>
                  <a:pt x="5801330" y="3966377"/>
                </a:cubicBezTo>
                <a:cubicBezTo>
                  <a:pt x="5792666" y="3964914"/>
                  <a:pt x="5784215" y="3964826"/>
                  <a:pt x="5775550" y="3963362"/>
                </a:cubicBezTo>
                <a:cubicBezTo>
                  <a:pt x="5758220" y="3960435"/>
                  <a:pt x="5749041" y="3964684"/>
                  <a:pt x="5744754" y="3982252"/>
                </a:cubicBezTo>
                <a:cubicBezTo>
                  <a:pt x="5740766" y="3992731"/>
                  <a:pt x="5736433" y="3992000"/>
                  <a:pt x="5728497" y="3986198"/>
                </a:cubicBezTo>
                <a:cubicBezTo>
                  <a:pt x="5711251" y="3974809"/>
                  <a:pt x="5700700" y="3979274"/>
                  <a:pt x="5695469" y="3999803"/>
                </a:cubicBezTo>
                <a:cubicBezTo>
                  <a:pt x="5694956" y="4005517"/>
                  <a:pt x="5695814" y="4011015"/>
                  <a:pt x="5701734" y="4012907"/>
                </a:cubicBezTo>
                <a:cubicBezTo>
                  <a:pt x="5709026" y="4014585"/>
                  <a:pt x="5709540" y="4008871"/>
                  <a:pt x="5710054" y="4003160"/>
                </a:cubicBezTo>
                <a:cubicBezTo>
                  <a:pt x="5709410" y="3999036"/>
                  <a:pt x="5711512" y="3994483"/>
                  <a:pt x="5717217" y="3995000"/>
                </a:cubicBezTo>
                <a:cubicBezTo>
                  <a:pt x="5722707" y="3994143"/>
                  <a:pt x="5727469" y="3997624"/>
                  <a:pt x="5726954" y="4003337"/>
                </a:cubicBezTo>
                <a:cubicBezTo>
                  <a:pt x="5727943" y="4018672"/>
                  <a:pt x="5731676" y="4033578"/>
                  <a:pt x="5732880" y="4050288"/>
                </a:cubicBezTo>
                <a:cubicBezTo>
                  <a:pt x="5728117" y="4046807"/>
                  <a:pt x="5726530" y="4045646"/>
                  <a:pt x="5724729" y="4043111"/>
                </a:cubicBezTo>
                <a:cubicBezTo>
                  <a:pt x="5715205" y="4036150"/>
                  <a:pt x="5704225" y="4037864"/>
                  <a:pt x="5694186" y="4036615"/>
                </a:cubicBezTo>
                <a:cubicBezTo>
                  <a:pt x="5688482" y="4036098"/>
                  <a:pt x="5688398" y="4044559"/>
                  <a:pt x="5684707" y="4047952"/>
                </a:cubicBezTo>
                <a:cubicBezTo>
                  <a:pt x="5678488" y="4053148"/>
                  <a:pt x="5672055" y="4056968"/>
                  <a:pt x="5662017" y="4055719"/>
                </a:cubicBezTo>
                <a:cubicBezTo>
                  <a:pt x="5653568" y="4055631"/>
                  <a:pt x="5643959" y="4057131"/>
                  <a:pt x="5633922" y="4055882"/>
                </a:cubicBezTo>
                <a:cubicBezTo>
                  <a:pt x="5639542" y="4064861"/>
                  <a:pt x="5652753" y="4068431"/>
                  <a:pt x="5645806" y="4077965"/>
                </a:cubicBezTo>
                <a:cubicBezTo>
                  <a:pt x="5641389" y="4085695"/>
                  <a:pt x="5636458" y="4099137"/>
                  <a:pt x="5622172" y="4088695"/>
                </a:cubicBezTo>
                <a:cubicBezTo>
                  <a:pt x="5622172" y="4088695"/>
                  <a:pt x="5619641" y="4090498"/>
                  <a:pt x="5619856" y="4091872"/>
                </a:cubicBezTo>
                <a:cubicBezTo>
                  <a:pt x="5619556" y="4098960"/>
                  <a:pt x="5617885" y="4106262"/>
                  <a:pt x="5627707" y="4106136"/>
                </a:cubicBezTo>
                <a:cubicBezTo>
                  <a:pt x="5638903" y="4105797"/>
                  <a:pt x="5649370" y="4109794"/>
                  <a:pt x="5658463" y="4114006"/>
                </a:cubicBezTo>
                <a:cubicBezTo>
                  <a:pt x="5670303" y="4117791"/>
                  <a:pt x="5679697" y="4114916"/>
                  <a:pt x="5683685" y="4104436"/>
                </a:cubicBezTo>
                <a:cubicBezTo>
                  <a:pt x="5689046" y="4093743"/>
                  <a:pt x="5693593" y="4095849"/>
                  <a:pt x="5699942" y="4100490"/>
                </a:cubicBezTo>
                <a:cubicBezTo>
                  <a:pt x="5712640" y="4109772"/>
                  <a:pt x="5722807" y="4120858"/>
                  <a:pt x="5736663" y="4128551"/>
                </a:cubicBezTo>
                <a:cubicBezTo>
                  <a:pt x="5744385" y="4132979"/>
                  <a:pt x="5750090" y="4133496"/>
                  <a:pt x="5757681" y="4128086"/>
                </a:cubicBezTo>
                <a:cubicBezTo>
                  <a:pt x="5763901" y="4122890"/>
                  <a:pt x="5768532" y="4116534"/>
                  <a:pt x="5777198" y="4117998"/>
                </a:cubicBezTo>
                <a:cubicBezTo>
                  <a:pt x="5785647" y="4118087"/>
                  <a:pt x="5788308" y="4126119"/>
                  <a:pt x="5793284" y="4130975"/>
                </a:cubicBezTo>
                <a:cubicBezTo>
                  <a:pt x="5803062" y="4112551"/>
                  <a:pt x="5803062" y="4112551"/>
                  <a:pt x="5821465" y="4122351"/>
                </a:cubicBezTo>
                <a:cubicBezTo>
                  <a:pt x="5828973" y="4125404"/>
                  <a:pt x="5836694" y="4129830"/>
                  <a:pt x="5845445" y="4122831"/>
                </a:cubicBezTo>
                <a:cubicBezTo>
                  <a:pt x="5864745" y="4111369"/>
                  <a:pt x="5869078" y="4112100"/>
                  <a:pt x="5883063" y="4129631"/>
                </a:cubicBezTo>
                <a:cubicBezTo>
                  <a:pt x="5889842" y="4137020"/>
                  <a:pt x="5896620" y="4144411"/>
                  <a:pt x="5904771" y="4151588"/>
                </a:cubicBezTo>
                <a:cubicBezTo>
                  <a:pt x="5923089" y="4169848"/>
                  <a:pt x="5929952" y="4168777"/>
                  <a:pt x="5943418" y="4146961"/>
                </a:cubicBezTo>
                <a:cubicBezTo>
                  <a:pt x="5946893" y="4142194"/>
                  <a:pt x="5948779" y="4136267"/>
                  <a:pt x="5953411" y="4129912"/>
                </a:cubicBezTo>
                <a:cubicBezTo>
                  <a:pt x="5957874" y="4140480"/>
                  <a:pt x="5961906" y="4148299"/>
                  <a:pt x="5966369" y="4158867"/>
                </a:cubicBezTo>
                <a:cubicBezTo>
                  <a:pt x="5968685" y="4155689"/>
                  <a:pt x="5968470" y="4154315"/>
                  <a:pt x="5969628" y="4152726"/>
                </a:cubicBezTo>
                <a:cubicBezTo>
                  <a:pt x="5978118" y="4126054"/>
                  <a:pt x="5991844" y="4123911"/>
                  <a:pt x="6010377" y="4143547"/>
                </a:cubicBezTo>
                <a:cubicBezTo>
                  <a:pt x="6013766" y="4147242"/>
                  <a:pt x="6017156" y="4150937"/>
                  <a:pt x="6020760" y="4156007"/>
                </a:cubicBezTo>
                <a:cubicBezTo>
                  <a:pt x="6022560" y="4158542"/>
                  <a:pt x="6024363" y="4161077"/>
                  <a:pt x="6022261" y="4165630"/>
                </a:cubicBezTo>
                <a:cubicBezTo>
                  <a:pt x="6012783" y="4176966"/>
                  <a:pt x="6022092" y="4182553"/>
                  <a:pt x="6030028" y="4188354"/>
                </a:cubicBezTo>
                <a:cubicBezTo>
                  <a:pt x="6053193" y="4201635"/>
                  <a:pt x="6078973" y="4204650"/>
                  <a:pt x="6104754" y="4207666"/>
                </a:cubicBezTo>
                <a:cubicBezTo>
                  <a:pt x="6146062" y="4211073"/>
                  <a:pt x="6188313" y="4211516"/>
                  <a:pt x="6226706" y="4232276"/>
                </a:cubicBezTo>
                <a:cubicBezTo>
                  <a:pt x="6238975" y="4238808"/>
                  <a:pt x="6251757" y="4239629"/>
                  <a:pt x="6265270" y="4236112"/>
                </a:cubicBezTo>
                <a:cubicBezTo>
                  <a:pt x="6276036" y="4233022"/>
                  <a:pt x="6286287" y="4235646"/>
                  <a:pt x="6294223" y="4241447"/>
                </a:cubicBezTo>
                <a:cubicBezTo>
                  <a:pt x="6309667" y="4250300"/>
                  <a:pt x="6325839" y="4254817"/>
                  <a:pt x="6344327" y="4256154"/>
                </a:cubicBezTo>
                <a:cubicBezTo>
                  <a:pt x="6361442" y="4257707"/>
                  <a:pt x="6379286" y="4254921"/>
                  <a:pt x="6396102" y="4263559"/>
                </a:cubicBezTo>
                <a:cubicBezTo>
                  <a:pt x="6411116" y="4269664"/>
                  <a:pt x="6425486" y="4271645"/>
                  <a:pt x="6438438" y="4255541"/>
                </a:cubicBezTo>
                <a:cubicBezTo>
                  <a:pt x="6443460" y="4278695"/>
                  <a:pt x="6458773" y="4277712"/>
                  <a:pt x="6475459" y="4276515"/>
                </a:cubicBezTo>
                <a:cubicBezTo>
                  <a:pt x="6487813" y="4274586"/>
                  <a:pt x="6500381" y="4274032"/>
                  <a:pt x="6511491" y="4282153"/>
                </a:cubicBezTo>
                <a:cubicBezTo>
                  <a:pt x="6527579" y="4295131"/>
                  <a:pt x="6545123" y="4299432"/>
                  <a:pt x="6564040" y="4303519"/>
                </a:cubicBezTo>
                <a:cubicBezTo>
                  <a:pt x="6597328" y="4309587"/>
                  <a:pt x="6631558" y="4312690"/>
                  <a:pt x="6663173" y="4326060"/>
                </a:cubicBezTo>
                <a:cubicBezTo>
                  <a:pt x="6688654" y="4336163"/>
                  <a:pt x="6714863" y="4341927"/>
                  <a:pt x="6742744" y="4340390"/>
                </a:cubicBezTo>
                <a:cubicBezTo>
                  <a:pt x="6750981" y="4339104"/>
                  <a:pt x="6757115" y="4342371"/>
                  <a:pt x="6761148" y="4350190"/>
                </a:cubicBezTo>
                <a:cubicBezTo>
                  <a:pt x="6776206" y="4374593"/>
                  <a:pt x="6777579" y="4374378"/>
                  <a:pt x="6806189" y="4368503"/>
                </a:cubicBezTo>
                <a:cubicBezTo>
                  <a:pt x="6808935" y="4368075"/>
                  <a:pt x="6811679" y="4367646"/>
                  <a:pt x="6815798" y="4367003"/>
                </a:cubicBezTo>
                <a:cubicBezTo>
                  <a:pt x="6812968" y="4375894"/>
                  <a:pt x="6810137" y="4384784"/>
                  <a:pt x="6807093" y="4392300"/>
                </a:cubicBezTo>
                <a:cubicBezTo>
                  <a:pt x="6803749" y="4406903"/>
                  <a:pt x="6793626" y="4414116"/>
                  <a:pt x="6779685" y="4414884"/>
                </a:cubicBezTo>
                <a:cubicBezTo>
                  <a:pt x="6771450" y="4416171"/>
                  <a:pt x="6764158" y="4414493"/>
                  <a:pt x="6756136" y="4417153"/>
                </a:cubicBezTo>
                <a:cubicBezTo>
                  <a:pt x="6742840" y="4422046"/>
                  <a:pt x="6738292" y="4419939"/>
                  <a:pt x="6733401" y="4406623"/>
                </a:cubicBezTo>
                <a:cubicBezTo>
                  <a:pt x="6732543" y="4401124"/>
                  <a:pt x="6731684" y="4395626"/>
                  <a:pt x="6730826" y="4390127"/>
                </a:cubicBezTo>
                <a:cubicBezTo>
                  <a:pt x="6730910" y="4381665"/>
                  <a:pt x="6726578" y="4380934"/>
                  <a:pt x="6719715" y="4382005"/>
                </a:cubicBezTo>
                <a:cubicBezTo>
                  <a:pt x="6704401" y="4382988"/>
                  <a:pt x="6694493" y="4391576"/>
                  <a:pt x="6686388" y="4402698"/>
                </a:cubicBezTo>
                <a:cubicBezTo>
                  <a:pt x="6683857" y="4404501"/>
                  <a:pt x="6683128" y="4408840"/>
                  <a:pt x="6678796" y="4408107"/>
                </a:cubicBezTo>
                <a:cubicBezTo>
                  <a:pt x="6675835" y="4407162"/>
                  <a:pt x="6675192" y="4403038"/>
                  <a:pt x="6673390" y="4400503"/>
                </a:cubicBezTo>
                <a:cubicBezTo>
                  <a:pt x="6672960" y="4397754"/>
                  <a:pt x="6672746" y="4396379"/>
                  <a:pt x="6672317" y="4393630"/>
                </a:cubicBezTo>
                <a:cubicBezTo>
                  <a:pt x="6670815" y="4384008"/>
                  <a:pt x="6666268" y="4381902"/>
                  <a:pt x="6658461" y="4385937"/>
                </a:cubicBezTo>
                <a:cubicBezTo>
                  <a:pt x="6650869" y="4391346"/>
                  <a:pt x="6646108" y="4387866"/>
                  <a:pt x="6640916" y="4381636"/>
                </a:cubicBezTo>
                <a:cubicBezTo>
                  <a:pt x="6635941" y="4376780"/>
                  <a:pt x="6636455" y="4371067"/>
                  <a:pt x="6639928" y="4366301"/>
                </a:cubicBezTo>
                <a:cubicBezTo>
                  <a:pt x="6643187" y="4360160"/>
                  <a:pt x="6650479" y="4361837"/>
                  <a:pt x="6656614" y="4365103"/>
                </a:cubicBezTo>
                <a:cubicBezTo>
                  <a:pt x="6660947" y="4365835"/>
                  <a:pt x="6664122" y="4368156"/>
                  <a:pt x="6667381" y="4362014"/>
                </a:cubicBezTo>
                <a:cubicBezTo>
                  <a:pt x="6670640" y="4355873"/>
                  <a:pt x="6667465" y="4353552"/>
                  <a:pt x="6664076" y="4349858"/>
                </a:cubicBezTo>
                <a:cubicBezTo>
                  <a:pt x="6656140" y="4344056"/>
                  <a:pt x="6632292" y="4353412"/>
                  <a:pt x="6631263" y="4364837"/>
                </a:cubicBezTo>
                <a:cubicBezTo>
                  <a:pt x="6628563" y="4383564"/>
                  <a:pt x="6615780" y="4382744"/>
                  <a:pt x="6602997" y="4381924"/>
                </a:cubicBezTo>
                <a:cubicBezTo>
                  <a:pt x="6576274" y="4381872"/>
                  <a:pt x="6549636" y="4373358"/>
                  <a:pt x="6523855" y="4370343"/>
                </a:cubicBezTo>
                <a:cubicBezTo>
                  <a:pt x="6516563" y="4368666"/>
                  <a:pt x="6515704" y="4363166"/>
                  <a:pt x="6517590" y="4357239"/>
                </a:cubicBezTo>
                <a:cubicBezTo>
                  <a:pt x="6519263" y="4349938"/>
                  <a:pt x="6520936" y="4342636"/>
                  <a:pt x="6521020" y="4334174"/>
                </a:cubicBezTo>
                <a:cubicBezTo>
                  <a:pt x="6519733" y="4325927"/>
                  <a:pt x="6513813" y="4324035"/>
                  <a:pt x="6507893" y="4322143"/>
                </a:cubicBezTo>
                <a:cubicBezTo>
                  <a:pt x="6503346" y="4320037"/>
                  <a:pt x="6503047" y="4327124"/>
                  <a:pt x="6500515" y="4328928"/>
                </a:cubicBezTo>
                <a:cubicBezTo>
                  <a:pt x="6495155" y="4339622"/>
                  <a:pt x="6488422" y="4350529"/>
                  <a:pt x="6483061" y="4361223"/>
                </a:cubicBezTo>
                <a:cubicBezTo>
                  <a:pt x="6481259" y="4358688"/>
                  <a:pt x="6481044" y="4357314"/>
                  <a:pt x="6480830" y="4355939"/>
                </a:cubicBezTo>
                <a:cubicBezTo>
                  <a:pt x="6476882" y="4339658"/>
                  <a:pt x="6476882" y="4339658"/>
                  <a:pt x="6463071" y="4350264"/>
                </a:cubicBezTo>
                <a:cubicBezTo>
                  <a:pt x="6458224" y="4355244"/>
                  <a:pt x="6456422" y="4352709"/>
                  <a:pt x="6454406" y="4348800"/>
                </a:cubicBezTo>
                <a:cubicBezTo>
                  <a:pt x="6448571" y="4338446"/>
                  <a:pt x="6439691" y="4335608"/>
                  <a:pt x="6430513" y="4339858"/>
                </a:cubicBezTo>
                <a:cubicBezTo>
                  <a:pt x="6416487" y="4349088"/>
                  <a:pt x="6401173" y="4350071"/>
                  <a:pt x="6386074" y="4352429"/>
                </a:cubicBezTo>
                <a:cubicBezTo>
                  <a:pt x="6377839" y="4353715"/>
                  <a:pt x="6373935" y="4355732"/>
                  <a:pt x="6380713" y="4363123"/>
                </a:cubicBezTo>
                <a:cubicBezTo>
                  <a:pt x="6386119" y="4370727"/>
                  <a:pt x="6385605" y="4376439"/>
                  <a:pt x="6376855" y="4383438"/>
                </a:cubicBezTo>
                <a:cubicBezTo>
                  <a:pt x="6389853" y="4385633"/>
                  <a:pt x="6402636" y="4386454"/>
                  <a:pt x="6414476" y="4390237"/>
                </a:cubicBezTo>
                <a:cubicBezTo>
                  <a:pt x="6426099" y="4392646"/>
                  <a:pt x="6437939" y="4396431"/>
                  <a:pt x="6447677" y="4404767"/>
                </a:cubicBezTo>
                <a:cubicBezTo>
                  <a:pt x="6430478" y="4411677"/>
                  <a:pt x="6430478" y="4411677"/>
                  <a:pt x="6402466" y="4403378"/>
                </a:cubicBezTo>
                <a:cubicBezTo>
                  <a:pt x="6384707" y="4397702"/>
                  <a:pt x="6376686" y="4400362"/>
                  <a:pt x="6369009" y="4414234"/>
                </a:cubicBezTo>
                <a:cubicBezTo>
                  <a:pt x="6361547" y="4429480"/>
                  <a:pt x="6361547" y="4429480"/>
                  <a:pt x="6350951" y="4415645"/>
                </a:cubicBezTo>
                <a:cubicBezTo>
                  <a:pt x="6350736" y="4414271"/>
                  <a:pt x="6349149" y="4413110"/>
                  <a:pt x="6348935" y="4411736"/>
                </a:cubicBezTo>
                <a:cubicBezTo>
                  <a:pt x="6324137" y="4378997"/>
                  <a:pt x="6304706" y="4380622"/>
                  <a:pt x="6283348" y="4414935"/>
                </a:cubicBezTo>
                <a:cubicBezTo>
                  <a:pt x="6275671" y="4428807"/>
                  <a:pt x="6263233" y="4439198"/>
                  <a:pt x="6248563" y="4444305"/>
                </a:cubicBezTo>
                <a:cubicBezTo>
                  <a:pt x="6232307" y="4448251"/>
                  <a:pt x="6217722" y="4444896"/>
                  <a:pt x="6201765" y="4441755"/>
                </a:cubicBezTo>
                <a:cubicBezTo>
                  <a:pt x="6182634" y="4436293"/>
                  <a:pt x="6162128" y="4431047"/>
                  <a:pt x="6142483" y="4431297"/>
                </a:cubicBezTo>
                <a:cubicBezTo>
                  <a:pt x="6127171" y="4432280"/>
                  <a:pt x="6111428" y="4430514"/>
                  <a:pt x="6098000" y="4425570"/>
                </a:cubicBezTo>
                <a:cubicBezTo>
                  <a:pt x="6087534" y="4421572"/>
                  <a:pt x="6074321" y="4418003"/>
                  <a:pt x="6063985" y="4423841"/>
                </a:cubicBezTo>
                <a:cubicBezTo>
                  <a:pt x="6051117" y="4431483"/>
                  <a:pt x="6043181" y="4425680"/>
                  <a:pt x="6034814" y="4417131"/>
                </a:cubicBezTo>
                <a:cubicBezTo>
                  <a:pt x="6019671" y="4401189"/>
                  <a:pt x="6009589" y="4381642"/>
                  <a:pt x="6005940" y="4358274"/>
                </a:cubicBezTo>
                <a:cubicBezTo>
                  <a:pt x="6005081" y="4352775"/>
                  <a:pt x="6004223" y="4347277"/>
                  <a:pt x="5995558" y="4345813"/>
                </a:cubicBezTo>
                <a:cubicBezTo>
                  <a:pt x="5986679" y="4342975"/>
                  <a:pt x="5985007" y="4350277"/>
                  <a:pt x="5981532" y="4355043"/>
                </a:cubicBezTo>
                <a:cubicBezTo>
                  <a:pt x="5979432" y="4359596"/>
                  <a:pt x="5977330" y="4364149"/>
                  <a:pt x="5975014" y="4367327"/>
                </a:cubicBezTo>
                <a:cubicBezTo>
                  <a:pt x="5965966" y="4381413"/>
                  <a:pt x="5951295" y="4386519"/>
                  <a:pt x="5936411" y="4390252"/>
                </a:cubicBezTo>
                <a:cubicBezTo>
                  <a:pt x="5924057" y="4392180"/>
                  <a:pt x="5922341" y="4381183"/>
                  <a:pt x="5915777" y="4375167"/>
                </a:cubicBezTo>
                <a:cubicBezTo>
                  <a:pt x="5910846" y="4388611"/>
                  <a:pt x="5900723" y="4395824"/>
                  <a:pt x="5887941" y="4395003"/>
                </a:cubicBezTo>
                <a:cubicBezTo>
                  <a:pt x="5872198" y="4393237"/>
                  <a:pt x="5857313" y="4396969"/>
                  <a:pt x="5842429" y="4400701"/>
                </a:cubicBezTo>
                <a:cubicBezTo>
                  <a:pt x="5811074" y="4407005"/>
                  <a:pt x="5779804" y="4404847"/>
                  <a:pt x="5752606" y="4383747"/>
                </a:cubicBezTo>
                <a:cubicBezTo>
                  <a:pt x="5747845" y="4380267"/>
                  <a:pt x="5743082" y="4376786"/>
                  <a:pt x="5738021" y="4380392"/>
                </a:cubicBezTo>
                <a:cubicBezTo>
                  <a:pt x="5728113" y="4388979"/>
                  <a:pt x="5716918" y="4389320"/>
                  <a:pt x="5705722" y="4389660"/>
                </a:cubicBezTo>
                <a:cubicBezTo>
                  <a:pt x="5701604" y="4390303"/>
                  <a:pt x="5699074" y="4392106"/>
                  <a:pt x="5696972" y="4396658"/>
                </a:cubicBezTo>
                <a:cubicBezTo>
                  <a:pt x="5695300" y="4403961"/>
                  <a:pt x="5689595" y="4403443"/>
                  <a:pt x="5683675" y="4401550"/>
                </a:cubicBezTo>
                <a:cubicBezTo>
                  <a:pt x="5676382" y="4399873"/>
                  <a:pt x="5666989" y="4402749"/>
                  <a:pt x="5663900" y="4391965"/>
                </a:cubicBezTo>
                <a:cubicBezTo>
                  <a:pt x="5662182" y="4380969"/>
                  <a:pt x="5654676" y="4377916"/>
                  <a:pt x="5646011" y="4376453"/>
                </a:cubicBezTo>
                <a:cubicBezTo>
                  <a:pt x="5638719" y="4374775"/>
                  <a:pt x="5630483" y="4376061"/>
                  <a:pt x="5626879" y="4370991"/>
                </a:cubicBezTo>
                <a:cubicBezTo>
                  <a:pt x="5619457" y="4359477"/>
                  <a:pt x="5610278" y="4363726"/>
                  <a:pt x="5599297" y="4365441"/>
                </a:cubicBezTo>
                <a:cubicBezTo>
                  <a:pt x="5595394" y="4367458"/>
                  <a:pt x="5591061" y="4366727"/>
                  <a:pt x="5586944" y="4367370"/>
                </a:cubicBezTo>
                <a:cubicBezTo>
                  <a:pt x="5567513" y="4368996"/>
                  <a:pt x="5547652" y="4367872"/>
                  <a:pt x="5528650" y="4372248"/>
                </a:cubicBezTo>
                <a:cubicBezTo>
                  <a:pt x="5520629" y="4374908"/>
                  <a:pt x="5509647" y="4376623"/>
                  <a:pt x="5507761" y="4382550"/>
                </a:cubicBezTo>
                <a:cubicBezTo>
                  <a:pt x="5506303" y="4391227"/>
                  <a:pt x="5517928" y="4393635"/>
                  <a:pt x="5525435" y="4396688"/>
                </a:cubicBezTo>
                <a:cubicBezTo>
                  <a:pt x="5527022" y="4397848"/>
                  <a:pt x="5528610" y="4399009"/>
                  <a:pt x="5529982" y="4398793"/>
                </a:cubicBezTo>
                <a:cubicBezTo>
                  <a:pt x="5552933" y="4410699"/>
                  <a:pt x="5558039" y="4425392"/>
                  <a:pt x="5544786" y="4448583"/>
                </a:cubicBezTo>
                <a:cubicBezTo>
                  <a:pt x="5538009" y="4441193"/>
                  <a:pt x="5531959" y="4429464"/>
                  <a:pt x="5520120" y="4425681"/>
                </a:cubicBezTo>
                <a:cubicBezTo>
                  <a:pt x="5506908" y="4422110"/>
                  <a:pt x="5498588" y="4431858"/>
                  <a:pt x="5488250" y="4437697"/>
                </a:cubicBezTo>
                <a:cubicBezTo>
                  <a:pt x="5484561" y="4441089"/>
                  <a:pt x="5480229" y="4440357"/>
                  <a:pt x="5480529" y="4433269"/>
                </a:cubicBezTo>
                <a:cubicBezTo>
                  <a:pt x="5481472" y="4430306"/>
                  <a:pt x="5481043" y="4427558"/>
                  <a:pt x="5481986" y="4424594"/>
                </a:cubicBezTo>
                <a:cubicBezTo>
                  <a:pt x="5482716" y="4420255"/>
                  <a:pt x="5483444" y="4415917"/>
                  <a:pt x="5480054" y="4412222"/>
                </a:cubicBezTo>
                <a:cubicBezTo>
                  <a:pt x="5478252" y="4409687"/>
                  <a:pt x="5474779" y="4414454"/>
                  <a:pt x="5472033" y="4414883"/>
                </a:cubicBezTo>
                <a:cubicBezTo>
                  <a:pt x="5463069" y="4420507"/>
                  <a:pt x="5459680" y="4416812"/>
                  <a:pt x="5459765" y="4408350"/>
                </a:cubicBezTo>
                <a:cubicBezTo>
                  <a:pt x="5459336" y="4405600"/>
                  <a:pt x="5461651" y="4402422"/>
                  <a:pt x="5457104" y="4400316"/>
                </a:cubicBezTo>
                <a:cubicBezTo>
                  <a:pt x="5438491" y="4434200"/>
                  <a:pt x="5427940" y="4438665"/>
                  <a:pt x="5388304" y="4427956"/>
                </a:cubicBezTo>
                <a:cubicBezTo>
                  <a:pt x="5386931" y="4428170"/>
                  <a:pt x="5386931" y="4428170"/>
                  <a:pt x="5385344" y="4427010"/>
                </a:cubicBezTo>
                <a:cubicBezTo>
                  <a:pt x="5354373" y="4417765"/>
                  <a:pt x="5322888" y="4414232"/>
                  <a:pt x="5291962" y="4423285"/>
                </a:cubicBezTo>
                <a:cubicBezTo>
                  <a:pt x="5281195" y="4426374"/>
                  <a:pt x="5273688" y="4423322"/>
                  <a:pt x="5268282" y="4415717"/>
                </a:cubicBezTo>
                <a:cubicBezTo>
                  <a:pt x="5261290" y="4406952"/>
                  <a:pt x="5250823" y="4402954"/>
                  <a:pt x="5241000" y="4403080"/>
                </a:cubicBezTo>
                <a:cubicBezTo>
                  <a:pt x="5223885" y="4401528"/>
                  <a:pt x="5205612" y="4401565"/>
                  <a:pt x="5187767" y="4404351"/>
                </a:cubicBezTo>
                <a:cubicBezTo>
                  <a:pt x="5172669" y="4406709"/>
                  <a:pt x="5170782" y="4412636"/>
                  <a:pt x="5178419" y="4425524"/>
                </a:cubicBezTo>
                <a:cubicBezTo>
                  <a:pt x="5180434" y="4429434"/>
                  <a:pt x="5184982" y="4431540"/>
                  <a:pt x="5181509" y="4436307"/>
                </a:cubicBezTo>
                <a:cubicBezTo>
                  <a:pt x="5175504" y="4442877"/>
                  <a:pt x="5178164" y="4450910"/>
                  <a:pt x="5179452" y="4459158"/>
                </a:cubicBezTo>
                <a:cubicBezTo>
                  <a:pt x="5180096" y="4463282"/>
                  <a:pt x="5182327" y="4468566"/>
                  <a:pt x="5177052" y="4470798"/>
                </a:cubicBezTo>
                <a:cubicBezTo>
                  <a:pt x="5171775" y="4473029"/>
                  <a:pt x="5168171" y="4467960"/>
                  <a:pt x="5166155" y="4464050"/>
                </a:cubicBezTo>
                <a:cubicBezTo>
                  <a:pt x="5160320" y="4453696"/>
                  <a:pt x="5154700" y="4444717"/>
                  <a:pt x="5149081" y="4435738"/>
                </a:cubicBezTo>
                <a:cubicBezTo>
                  <a:pt x="5134666" y="4415458"/>
                  <a:pt x="5116476" y="4407033"/>
                  <a:pt x="5091984" y="4412265"/>
                </a:cubicBezTo>
                <a:cubicBezTo>
                  <a:pt x="5079630" y="4414195"/>
                  <a:pt x="5067492" y="4417498"/>
                  <a:pt x="5055138" y="4419427"/>
                </a:cubicBezTo>
                <a:cubicBezTo>
                  <a:pt x="5040254" y="4423159"/>
                  <a:pt x="5030945" y="4417571"/>
                  <a:pt x="5024681" y="4404469"/>
                </a:cubicBezTo>
                <a:cubicBezTo>
                  <a:pt x="5022879" y="4401933"/>
                  <a:pt x="5023608" y="4397596"/>
                  <a:pt x="5019275" y="4396865"/>
                </a:cubicBezTo>
                <a:cubicBezTo>
                  <a:pt x="5015287" y="4407343"/>
                  <a:pt x="5010142" y="4419413"/>
                  <a:pt x="5006367" y="4431266"/>
                </a:cubicBezTo>
                <a:cubicBezTo>
                  <a:pt x="5000063" y="4444924"/>
                  <a:pt x="5000063" y="4444924"/>
                  <a:pt x="4991268" y="4433624"/>
                </a:cubicBezTo>
                <a:cubicBezTo>
                  <a:pt x="4984062" y="4423485"/>
                  <a:pt x="4976769" y="4421807"/>
                  <a:pt x="4967075" y="4431768"/>
                </a:cubicBezTo>
                <a:cubicBezTo>
                  <a:pt x="4958541" y="4440142"/>
                  <a:pt x="4947774" y="4443231"/>
                  <a:pt x="4934991" y="4442410"/>
                </a:cubicBezTo>
                <a:cubicBezTo>
                  <a:pt x="4916720" y="4442448"/>
                  <a:pt x="4898960" y="4436771"/>
                  <a:pt x="4881200" y="4431096"/>
                </a:cubicBezTo>
                <a:cubicBezTo>
                  <a:pt x="4863442" y="4425420"/>
                  <a:pt x="4856792" y="4427866"/>
                  <a:pt x="4846372" y="4442167"/>
                </a:cubicBezTo>
                <a:cubicBezTo>
                  <a:pt x="4835005" y="4459431"/>
                  <a:pt x="4819692" y="4460413"/>
                  <a:pt x="4807293" y="4444044"/>
                </a:cubicBezTo>
                <a:cubicBezTo>
                  <a:pt x="4795324" y="4430423"/>
                  <a:pt x="4795324" y="4430423"/>
                  <a:pt x="4785117" y="4446098"/>
                </a:cubicBezTo>
                <a:cubicBezTo>
                  <a:pt x="4783745" y="4446313"/>
                  <a:pt x="4783959" y="4447687"/>
                  <a:pt x="4782587" y="4447901"/>
                </a:cubicBezTo>
                <a:cubicBezTo>
                  <a:pt x="4778168" y="4455631"/>
                  <a:pt x="4772463" y="4455114"/>
                  <a:pt x="4767060" y="4447510"/>
                </a:cubicBezTo>
                <a:cubicBezTo>
                  <a:pt x="4765042" y="4443600"/>
                  <a:pt x="4763025" y="4439691"/>
                  <a:pt x="4761009" y="4435781"/>
                </a:cubicBezTo>
                <a:cubicBezTo>
                  <a:pt x="4753372" y="4422892"/>
                  <a:pt x="4742692" y="4417519"/>
                  <a:pt x="4729608" y="4423787"/>
                </a:cubicBezTo>
                <a:cubicBezTo>
                  <a:pt x="4707348" y="4434304"/>
                  <a:pt x="4684228" y="4439321"/>
                  <a:pt x="4664198" y="4455122"/>
                </a:cubicBezTo>
                <a:cubicBezTo>
                  <a:pt x="4657977" y="4460317"/>
                  <a:pt x="4649957" y="4462978"/>
                  <a:pt x="4646867" y="4452195"/>
                </a:cubicBezTo>
                <a:cubicBezTo>
                  <a:pt x="4642834" y="4444377"/>
                  <a:pt x="4637343" y="4445233"/>
                  <a:pt x="4632283" y="4448840"/>
                </a:cubicBezTo>
                <a:cubicBezTo>
                  <a:pt x="4621945" y="4454679"/>
                  <a:pt x="4609592" y="4456607"/>
                  <a:pt x="4598611" y="4458322"/>
                </a:cubicBezTo>
                <a:cubicBezTo>
                  <a:pt x="4580768" y="4461108"/>
                  <a:pt x="4574763" y="4467678"/>
                  <a:pt x="4573220" y="4484816"/>
                </a:cubicBezTo>
                <a:cubicBezTo>
                  <a:pt x="4573350" y="4494653"/>
                  <a:pt x="4569232" y="4495295"/>
                  <a:pt x="4560996" y="4496582"/>
                </a:cubicBezTo>
                <a:cubicBezTo>
                  <a:pt x="4551388" y="4498082"/>
                  <a:pt x="4540492" y="4491334"/>
                  <a:pt x="4532173" y="4501082"/>
                </a:cubicBezTo>
                <a:cubicBezTo>
                  <a:pt x="4525009" y="4509241"/>
                  <a:pt x="4531059" y="4520969"/>
                  <a:pt x="4528658" y="4532609"/>
                </a:cubicBezTo>
                <a:cubicBezTo>
                  <a:pt x="4520293" y="4524059"/>
                  <a:pt x="4516260" y="4516240"/>
                  <a:pt x="4516130" y="4506403"/>
                </a:cubicBezTo>
                <a:cubicBezTo>
                  <a:pt x="4515870" y="4486729"/>
                  <a:pt x="4534657" y="4480980"/>
                  <a:pt x="4545509" y="4469429"/>
                </a:cubicBezTo>
                <a:cubicBezTo>
                  <a:pt x="4520757" y="4454989"/>
                  <a:pt x="4507245" y="4458506"/>
                  <a:pt x="4495795" y="4484231"/>
                </a:cubicBezTo>
                <a:cubicBezTo>
                  <a:pt x="4493694" y="4488784"/>
                  <a:pt x="4490219" y="4493551"/>
                  <a:pt x="4488333" y="4499478"/>
                </a:cubicBezTo>
                <a:cubicBezTo>
                  <a:pt x="4483187" y="4511546"/>
                  <a:pt x="4477828" y="4522240"/>
                  <a:pt x="4464530" y="4527132"/>
                </a:cubicBezTo>
                <a:cubicBezTo>
                  <a:pt x="4459253" y="4529365"/>
                  <a:pt x="4459897" y="4533489"/>
                  <a:pt x="4459384" y="4539202"/>
                </a:cubicBezTo>
                <a:cubicBezTo>
                  <a:pt x="4457925" y="4547877"/>
                  <a:pt x="4461016" y="4558660"/>
                  <a:pt x="4454067" y="4568194"/>
                </a:cubicBezTo>
                <a:cubicBezTo>
                  <a:pt x="4452052" y="4564284"/>
                  <a:pt x="4450250" y="4561750"/>
                  <a:pt x="4448232" y="4557840"/>
                </a:cubicBezTo>
                <a:cubicBezTo>
                  <a:pt x="4437851" y="4545379"/>
                  <a:pt x="4429186" y="4543917"/>
                  <a:pt x="4416748" y="4554307"/>
                </a:cubicBezTo>
                <a:cubicBezTo>
                  <a:pt x="4405682" y="4564484"/>
                  <a:pt x="4392171" y="4568001"/>
                  <a:pt x="4378015" y="4567395"/>
                </a:cubicBezTo>
                <a:cubicBezTo>
                  <a:pt x="4367977" y="4566146"/>
                  <a:pt x="4358154" y="4566272"/>
                  <a:pt x="4346745" y="4565237"/>
                </a:cubicBezTo>
                <a:cubicBezTo>
                  <a:pt x="4315474" y="4563079"/>
                  <a:pt x="4283987" y="4559546"/>
                  <a:pt x="4254176" y="4548712"/>
                </a:cubicBezTo>
                <a:cubicBezTo>
                  <a:pt x="4242336" y="4544928"/>
                  <a:pt x="4239890" y="4538270"/>
                  <a:pt x="4243879" y="4527790"/>
                </a:cubicBezTo>
                <a:cubicBezTo>
                  <a:pt x="4248080" y="4518686"/>
                  <a:pt x="4254085" y="4512116"/>
                  <a:pt x="4261462" y="4505330"/>
                </a:cubicBezTo>
                <a:cubicBezTo>
                  <a:pt x="4268625" y="4497173"/>
                  <a:pt x="4278963" y="4491334"/>
                  <a:pt x="4285695" y="4480426"/>
                </a:cubicBezTo>
                <a:cubicBezTo>
                  <a:pt x="4239241" y="4489087"/>
                  <a:pt x="4195318" y="4495945"/>
                  <a:pt x="4166582" y="4537043"/>
                </a:cubicBezTo>
                <a:cubicBezTo>
                  <a:pt x="4162893" y="4540435"/>
                  <a:pt x="4157833" y="4544042"/>
                  <a:pt x="4151913" y="4542149"/>
                </a:cubicBezTo>
                <a:cubicBezTo>
                  <a:pt x="4145778" y="4538882"/>
                  <a:pt x="4141017" y="4535402"/>
                  <a:pt x="4139728" y="4527154"/>
                </a:cubicBezTo>
                <a:cubicBezTo>
                  <a:pt x="4139084" y="4523030"/>
                  <a:pt x="4141186" y="4518479"/>
                  <a:pt x="4143287" y="4513926"/>
                </a:cubicBezTo>
                <a:cubicBezTo>
                  <a:pt x="4148434" y="4501858"/>
                  <a:pt x="4158127" y="4491895"/>
                  <a:pt x="4161685" y="4478667"/>
                </a:cubicBezTo>
                <a:cubicBezTo>
                  <a:pt x="4165244" y="4465438"/>
                  <a:pt x="4158122" y="4446836"/>
                  <a:pt x="4147869" y="4444213"/>
                </a:cubicBezTo>
                <a:cubicBezTo>
                  <a:pt x="4136030" y="4440429"/>
                  <a:pt x="4129082" y="4449963"/>
                  <a:pt x="4121920" y="4458121"/>
                </a:cubicBezTo>
                <a:cubicBezTo>
                  <a:pt x="4117073" y="4463103"/>
                  <a:pt x="4117933" y="4468601"/>
                  <a:pt x="4117418" y="4474314"/>
                </a:cubicBezTo>
                <a:cubicBezTo>
                  <a:pt x="4118021" y="4505197"/>
                  <a:pt x="4108543" y="4516534"/>
                  <a:pt x="4077916" y="4518500"/>
                </a:cubicBezTo>
                <a:cubicBezTo>
                  <a:pt x="4063975" y="4519268"/>
                  <a:pt x="4051837" y="4522572"/>
                  <a:pt x="4040127" y="4528624"/>
                </a:cubicBezTo>
                <a:cubicBezTo>
                  <a:pt x="4007743" y="4546354"/>
                  <a:pt x="3974372" y="4548748"/>
                  <a:pt x="3942412" y="4524169"/>
                </a:cubicBezTo>
                <a:cubicBezTo>
                  <a:pt x="3926540" y="4512565"/>
                  <a:pt x="3926540" y="4512565"/>
                  <a:pt x="3918349" y="4532150"/>
                </a:cubicBezTo>
                <a:cubicBezTo>
                  <a:pt x="3912259" y="4547182"/>
                  <a:pt x="3888625" y="4557913"/>
                  <a:pt x="3880260" y="4549362"/>
                </a:cubicBezTo>
                <a:cubicBezTo>
                  <a:pt x="3866488" y="4533206"/>
                  <a:pt x="3851176" y="4534189"/>
                  <a:pt x="3833333" y="4536976"/>
                </a:cubicBezTo>
                <a:cubicBezTo>
                  <a:pt x="3823938" y="4539851"/>
                  <a:pt x="3813386" y="4544314"/>
                  <a:pt x="3802704" y="4538942"/>
                </a:cubicBezTo>
                <a:cubicBezTo>
                  <a:pt x="3790435" y="4532408"/>
                  <a:pt x="3785589" y="4537390"/>
                  <a:pt x="3781815" y="4549244"/>
                </a:cubicBezTo>
                <a:cubicBezTo>
                  <a:pt x="3779930" y="4555171"/>
                  <a:pt x="3778042" y="4561098"/>
                  <a:pt x="3770535" y="4558045"/>
                </a:cubicBezTo>
                <a:cubicBezTo>
                  <a:pt x="3764401" y="4554779"/>
                  <a:pt x="3759639" y="4551299"/>
                  <a:pt x="3762469" y="4542407"/>
                </a:cubicBezTo>
                <a:cubicBezTo>
                  <a:pt x="3764357" y="4536480"/>
                  <a:pt x="3767615" y="4530339"/>
                  <a:pt x="3769288" y="4523038"/>
                </a:cubicBezTo>
                <a:cubicBezTo>
                  <a:pt x="3775463" y="4499543"/>
                  <a:pt x="3759160" y="4485191"/>
                  <a:pt x="3736040" y="4490209"/>
                </a:cubicBezTo>
                <a:cubicBezTo>
                  <a:pt x="3730550" y="4491067"/>
                  <a:pt x="3725489" y="4494673"/>
                  <a:pt x="3720214" y="4496906"/>
                </a:cubicBezTo>
                <a:cubicBezTo>
                  <a:pt x="3714937" y="4499137"/>
                  <a:pt x="3709662" y="4501369"/>
                  <a:pt x="3704899" y="4497888"/>
                </a:cubicBezTo>
                <a:cubicBezTo>
                  <a:pt x="3679932" y="4482073"/>
                  <a:pt x="3656299" y="4492803"/>
                  <a:pt x="3633609" y="4500571"/>
                </a:cubicBezTo>
                <a:cubicBezTo>
                  <a:pt x="3631079" y="4502374"/>
                  <a:pt x="3628333" y="4502802"/>
                  <a:pt x="3630349" y="4506712"/>
                </a:cubicBezTo>
                <a:cubicBezTo>
                  <a:pt x="3632366" y="4510621"/>
                  <a:pt x="3633225" y="4516119"/>
                  <a:pt x="3637986" y="4519600"/>
                </a:cubicBezTo>
                <a:cubicBezTo>
                  <a:pt x="3641161" y="4521921"/>
                  <a:pt x="3641890" y="4517583"/>
                  <a:pt x="3643047" y="4515994"/>
                </a:cubicBezTo>
                <a:cubicBezTo>
                  <a:pt x="3653898" y="4504443"/>
                  <a:pt x="3664664" y="4501353"/>
                  <a:pt x="3676933" y="4507887"/>
                </a:cubicBezTo>
                <a:cubicBezTo>
                  <a:pt x="3690575" y="4514206"/>
                  <a:pt x="3698427" y="4528469"/>
                  <a:pt x="3696240" y="4541484"/>
                </a:cubicBezTo>
                <a:cubicBezTo>
                  <a:pt x="3695941" y="4548571"/>
                  <a:pt x="3692038" y="4550588"/>
                  <a:pt x="3685688" y="4545947"/>
                </a:cubicBezTo>
                <a:cubicBezTo>
                  <a:pt x="3674792" y="4539200"/>
                  <a:pt x="3669731" y="4542806"/>
                  <a:pt x="3661625" y="4553929"/>
                </a:cubicBezTo>
                <a:cubicBezTo>
                  <a:pt x="3651632" y="4570978"/>
                  <a:pt x="3623451" y="4579603"/>
                  <a:pt x="3610968" y="4571695"/>
                </a:cubicBezTo>
                <a:cubicBezTo>
                  <a:pt x="3601445" y="4564733"/>
                  <a:pt x="3594581" y="4565806"/>
                  <a:pt x="3586775" y="4569840"/>
                </a:cubicBezTo>
                <a:cubicBezTo>
                  <a:pt x="3576223" y="4574303"/>
                  <a:pt x="3565242" y="4576018"/>
                  <a:pt x="3556448" y="4564718"/>
                </a:cubicBezTo>
                <a:cubicBezTo>
                  <a:pt x="3551042" y="4557114"/>
                  <a:pt x="3543236" y="4561149"/>
                  <a:pt x="3536802" y="4564970"/>
                </a:cubicBezTo>
                <a:cubicBezTo>
                  <a:pt x="3530368" y="4568790"/>
                  <a:pt x="3524149" y="4573986"/>
                  <a:pt x="3516857" y="4572308"/>
                </a:cubicBezTo>
                <a:cubicBezTo>
                  <a:pt x="3507034" y="4572434"/>
                  <a:pt x="3509649" y="4562168"/>
                  <a:pt x="3502442" y="4552029"/>
                </a:cubicBezTo>
                <a:cubicBezTo>
                  <a:pt x="3500085" y="4581968"/>
                  <a:pt x="3472718" y="4577792"/>
                  <a:pt x="3456806" y="4592950"/>
                </a:cubicBezTo>
                <a:cubicBezTo>
                  <a:pt x="3458693" y="4587023"/>
                  <a:pt x="3459637" y="4584059"/>
                  <a:pt x="3460579" y="4581095"/>
                </a:cubicBezTo>
                <a:cubicBezTo>
                  <a:pt x="3465595" y="4559190"/>
                  <a:pt x="3458817" y="4551800"/>
                  <a:pt x="3436855" y="4555229"/>
                </a:cubicBezTo>
                <a:cubicBezTo>
                  <a:pt x="3421972" y="4558961"/>
                  <a:pt x="3408245" y="4561104"/>
                  <a:pt x="3392932" y="4562087"/>
                </a:cubicBezTo>
                <a:cubicBezTo>
                  <a:pt x="3368953" y="4561607"/>
                  <a:pt x="3345704" y="4556789"/>
                  <a:pt x="3324341" y="4546043"/>
                </a:cubicBezTo>
                <a:cubicBezTo>
                  <a:pt x="3307740" y="4538778"/>
                  <a:pt x="3301306" y="4542599"/>
                  <a:pt x="3298177" y="4558577"/>
                </a:cubicBezTo>
                <a:cubicBezTo>
                  <a:pt x="3296849" y="4577090"/>
                  <a:pt x="3288100" y="4584088"/>
                  <a:pt x="3269611" y="4582750"/>
                </a:cubicBezTo>
                <a:cubicBezTo>
                  <a:pt x="3258415" y="4583090"/>
                  <a:pt x="3247006" y="4582056"/>
                  <a:pt x="3234866" y="4585360"/>
                </a:cubicBezTo>
                <a:cubicBezTo>
                  <a:pt x="3228004" y="4586431"/>
                  <a:pt x="3220710" y="4584753"/>
                  <a:pt x="3215520" y="4578523"/>
                </a:cubicBezTo>
                <a:cubicBezTo>
                  <a:pt x="3213719" y="4575988"/>
                  <a:pt x="3213289" y="4573239"/>
                  <a:pt x="3209600" y="4576631"/>
                </a:cubicBezTo>
                <a:cubicBezTo>
                  <a:pt x="3195061" y="4591575"/>
                  <a:pt x="3175415" y="4591825"/>
                  <a:pt x="3157357" y="4593237"/>
                </a:cubicBezTo>
                <a:cubicBezTo>
                  <a:pt x="3139298" y="4594649"/>
                  <a:pt x="3123041" y="4598595"/>
                  <a:pt x="3111461" y="4614484"/>
                </a:cubicBezTo>
                <a:cubicBezTo>
                  <a:pt x="3106829" y="4620840"/>
                  <a:pt x="3102496" y="4620108"/>
                  <a:pt x="3097306" y="4613878"/>
                </a:cubicBezTo>
                <a:cubicBezTo>
                  <a:pt x="3086924" y="4601418"/>
                  <a:pt x="3085551" y="4601633"/>
                  <a:pt x="3076073" y="4612969"/>
                </a:cubicBezTo>
                <a:cubicBezTo>
                  <a:pt x="3059431" y="4632466"/>
                  <a:pt x="3040559" y="4646677"/>
                  <a:pt x="3013407" y="4643875"/>
                </a:cubicBezTo>
                <a:cubicBezTo>
                  <a:pt x="3004957" y="4643787"/>
                  <a:pt x="2994919" y="4642539"/>
                  <a:pt x="2985096" y="4642663"/>
                </a:cubicBezTo>
                <a:cubicBezTo>
                  <a:pt x="2977804" y="4640986"/>
                  <a:pt x="2968410" y="4643861"/>
                  <a:pt x="2969223" y="4631061"/>
                </a:cubicBezTo>
                <a:cubicBezTo>
                  <a:pt x="2969737" y="4625347"/>
                  <a:pt x="2962016" y="4620922"/>
                  <a:pt x="2957469" y="4618815"/>
                </a:cubicBezTo>
                <a:cubicBezTo>
                  <a:pt x="2939495" y="4611764"/>
                  <a:pt x="2921007" y="4610426"/>
                  <a:pt x="2902220" y="4616176"/>
                </a:cubicBezTo>
                <a:cubicBezTo>
                  <a:pt x="2886178" y="4621497"/>
                  <a:pt x="2886393" y="4622872"/>
                  <a:pt x="2891713" y="4638939"/>
                </a:cubicBezTo>
                <a:cubicBezTo>
                  <a:pt x="2895961" y="4648133"/>
                  <a:pt x="2895661" y="4655220"/>
                  <a:pt x="2888498" y="4663378"/>
                </a:cubicBezTo>
                <a:cubicBezTo>
                  <a:pt x="2889097" y="4649203"/>
                  <a:pt x="2882105" y="4640439"/>
                  <a:pt x="2869322" y="4639618"/>
                </a:cubicBezTo>
                <a:cubicBezTo>
                  <a:pt x="2851049" y="4639656"/>
                  <a:pt x="2835091" y="4636515"/>
                  <a:pt x="2833974" y="4611343"/>
                </a:cubicBezTo>
                <a:cubicBezTo>
                  <a:pt x="2827585" y="4633462"/>
                  <a:pt x="2812700" y="4637194"/>
                  <a:pt x="2794212" y="4635856"/>
                </a:cubicBezTo>
                <a:cubicBezTo>
                  <a:pt x="2785548" y="4634394"/>
                  <a:pt x="2779328" y="4639589"/>
                  <a:pt x="2773109" y="4644784"/>
                </a:cubicBezTo>
                <a:cubicBezTo>
                  <a:pt x="2755610" y="4658782"/>
                  <a:pt x="2743985" y="4656373"/>
                  <a:pt x="2736648" y="4636396"/>
                </a:cubicBezTo>
                <a:cubicBezTo>
                  <a:pt x="2732186" y="4625828"/>
                  <a:pt x="2728282" y="4627845"/>
                  <a:pt x="2723865" y="4635575"/>
                </a:cubicBezTo>
                <a:cubicBezTo>
                  <a:pt x="2716917" y="4645110"/>
                  <a:pt x="2709325" y="4650519"/>
                  <a:pt x="2695684" y="4644200"/>
                </a:cubicBezTo>
                <a:cubicBezTo>
                  <a:pt x="2699157" y="4639433"/>
                  <a:pt x="2702846" y="4636042"/>
                  <a:pt x="2705163" y="4632863"/>
                </a:cubicBezTo>
                <a:cubicBezTo>
                  <a:pt x="2710952" y="4624919"/>
                  <a:pt x="2709878" y="4618045"/>
                  <a:pt x="2700784" y="4613833"/>
                </a:cubicBezTo>
                <a:cubicBezTo>
                  <a:pt x="2693063" y="4609407"/>
                  <a:pt x="2687573" y="4610264"/>
                  <a:pt x="2684743" y="4619154"/>
                </a:cubicBezTo>
                <a:cubicBezTo>
                  <a:pt x="2676338" y="4637364"/>
                  <a:pt x="2661154" y="4648184"/>
                  <a:pt x="2647558" y="4660164"/>
                </a:cubicBezTo>
                <a:cubicBezTo>
                  <a:pt x="2637435" y="4667377"/>
                  <a:pt x="2626883" y="4671840"/>
                  <a:pt x="2613886" y="4669646"/>
                </a:cubicBezTo>
                <a:cubicBezTo>
                  <a:pt x="2600889" y="4667450"/>
                  <a:pt x="2588535" y="4669379"/>
                  <a:pt x="2576396" y="4672683"/>
                </a:cubicBezTo>
                <a:cubicBezTo>
                  <a:pt x="2563100" y="4677574"/>
                  <a:pt x="2548215" y="4681306"/>
                  <a:pt x="2535517" y="4672025"/>
                </a:cubicBezTo>
                <a:cubicBezTo>
                  <a:pt x="2521447" y="4662957"/>
                  <a:pt x="2515228" y="4668152"/>
                  <a:pt x="2507122" y="4679274"/>
                </a:cubicBezTo>
                <a:cubicBezTo>
                  <a:pt x="2495112" y="4692414"/>
                  <a:pt x="2486877" y="4693700"/>
                  <a:pt x="2472592" y="4683258"/>
                </a:cubicBezTo>
                <a:cubicBezTo>
                  <a:pt x="2468044" y="4681151"/>
                  <a:pt x="2464656" y="4677456"/>
                  <a:pt x="2461481" y="4675136"/>
                </a:cubicBezTo>
                <a:cubicBezTo>
                  <a:pt x="2448783" y="4665854"/>
                  <a:pt x="2436000" y="4665033"/>
                  <a:pt x="2421116" y="4668766"/>
                </a:cubicBezTo>
                <a:cubicBezTo>
                  <a:pt x="2408977" y="4672069"/>
                  <a:pt x="2406362" y="4682334"/>
                  <a:pt x="2403747" y="4692599"/>
                </a:cubicBezTo>
                <a:cubicBezTo>
                  <a:pt x="2400188" y="4705828"/>
                  <a:pt x="2385434" y="4719396"/>
                  <a:pt x="2374965" y="4715399"/>
                </a:cubicBezTo>
                <a:cubicBezTo>
                  <a:pt x="2351287" y="4707831"/>
                  <a:pt x="2339064" y="4719596"/>
                  <a:pt x="2324095" y="4731790"/>
                </a:cubicBezTo>
                <a:cubicBezTo>
                  <a:pt x="2320192" y="4733808"/>
                  <a:pt x="2314701" y="4734665"/>
                  <a:pt x="2310798" y="4736682"/>
                </a:cubicBezTo>
                <a:cubicBezTo>
                  <a:pt x="2286520" y="4743289"/>
                  <a:pt x="2260310" y="4737525"/>
                  <a:pt x="2233287" y="4744560"/>
                </a:cubicBezTo>
                <a:cubicBezTo>
                  <a:pt x="2242980" y="4734599"/>
                  <a:pt x="2245811" y="4725708"/>
                  <a:pt x="2246839" y="4714282"/>
                </a:cubicBezTo>
                <a:cubicBezTo>
                  <a:pt x="2247568" y="4709944"/>
                  <a:pt x="2246709" y="4704445"/>
                  <a:pt x="2250398" y="4701054"/>
                </a:cubicBezTo>
                <a:cubicBezTo>
                  <a:pt x="2253872" y="4696287"/>
                  <a:pt x="2255759" y="4690360"/>
                  <a:pt x="2249624" y="4687093"/>
                </a:cubicBezTo>
                <a:cubicBezTo>
                  <a:pt x="2243490" y="4683827"/>
                  <a:pt x="2239587" y="4685845"/>
                  <a:pt x="2236112" y="4690611"/>
                </a:cubicBezTo>
                <a:cubicBezTo>
                  <a:pt x="2231480" y="4696967"/>
                  <a:pt x="2228221" y="4703108"/>
                  <a:pt x="2223590" y="4709464"/>
                </a:cubicBezTo>
                <a:cubicBezTo>
                  <a:pt x="2220329" y="4715606"/>
                  <a:pt x="2215997" y="4714873"/>
                  <a:pt x="2212180" y="4708429"/>
                </a:cubicBezTo>
                <a:cubicBezTo>
                  <a:pt x="2208575" y="4703359"/>
                  <a:pt x="2207717" y="4697861"/>
                  <a:pt x="2201582" y="4694594"/>
                </a:cubicBezTo>
                <a:cubicBezTo>
                  <a:pt x="2175887" y="4683117"/>
                  <a:pt x="2148864" y="4690153"/>
                  <a:pt x="2132653" y="4712397"/>
                </a:cubicBezTo>
                <a:cubicBezTo>
                  <a:pt x="2127806" y="4717378"/>
                  <a:pt x="2123174" y="4723734"/>
                  <a:pt x="2118542" y="4730090"/>
                </a:cubicBezTo>
                <a:cubicBezTo>
                  <a:pt x="2117683" y="4724591"/>
                  <a:pt x="2116824" y="4719093"/>
                  <a:pt x="2117339" y="4713380"/>
                </a:cubicBezTo>
                <a:cubicBezTo>
                  <a:pt x="2115407" y="4701009"/>
                  <a:pt x="2110860" y="4698902"/>
                  <a:pt x="2100308" y="4703367"/>
                </a:cubicBezTo>
                <a:cubicBezTo>
                  <a:pt x="2092288" y="4706027"/>
                  <a:pt x="2085640" y="4708474"/>
                  <a:pt x="2077833" y="4712508"/>
                </a:cubicBezTo>
                <a:cubicBezTo>
                  <a:pt x="2068653" y="4716757"/>
                  <a:pt x="2065395" y="4722900"/>
                  <a:pt x="2066897" y="4732521"/>
                </a:cubicBezTo>
                <a:cubicBezTo>
                  <a:pt x="2069772" y="4741929"/>
                  <a:pt x="2076335" y="4747946"/>
                  <a:pt x="2077838" y="4757567"/>
                </a:cubicBezTo>
                <a:cubicBezTo>
                  <a:pt x="2068744" y="4753354"/>
                  <a:pt x="2062395" y="4748713"/>
                  <a:pt x="2054673" y="4744287"/>
                </a:cubicBezTo>
                <a:cubicBezTo>
                  <a:pt x="2046951" y="4739860"/>
                  <a:pt x="2040089" y="4740931"/>
                  <a:pt x="2034084" y="4747501"/>
                </a:cubicBezTo>
                <a:cubicBezTo>
                  <a:pt x="2011868" y="4776317"/>
                  <a:pt x="2003631" y="4777603"/>
                  <a:pt x="1969272" y="4764661"/>
                </a:cubicBezTo>
                <a:cubicBezTo>
                  <a:pt x="1951512" y="4758986"/>
                  <a:pt x="1923761" y="4770359"/>
                  <a:pt x="1919474" y="4787926"/>
                </a:cubicBezTo>
                <a:cubicBezTo>
                  <a:pt x="1918016" y="4796603"/>
                  <a:pt x="1915056" y="4795657"/>
                  <a:pt x="1907978" y="4795354"/>
                </a:cubicBezTo>
                <a:cubicBezTo>
                  <a:pt x="1889490" y="4794017"/>
                  <a:pt x="1886960" y="4795819"/>
                  <a:pt x="1878555" y="4814029"/>
                </a:cubicBezTo>
                <a:cubicBezTo>
                  <a:pt x="1878769" y="4815404"/>
                  <a:pt x="1878984" y="4816778"/>
                  <a:pt x="1877610" y="4816992"/>
                </a:cubicBezTo>
                <a:cubicBezTo>
                  <a:pt x="1874352" y="4823134"/>
                  <a:pt x="1870663" y="4826526"/>
                  <a:pt x="1863800" y="4827598"/>
                </a:cubicBezTo>
                <a:cubicBezTo>
                  <a:pt x="1855564" y="4828884"/>
                  <a:pt x="1857237" y="4821582"/>
                  <a:pt x="1855220" y="4817673"/>
                </a:cubicBezTo>
                <a:cubicBezTo>
                  <a:pt x="1848956" y="4804569"/>
                  <a:pt x="1844194" y="4801089"/>
                  <a:pt x="1832914" y="4809891"/>
                </a:cubicBezTo>
                <a:cubicBezTo>
                  <a:pt x="1816358" y="4820924"/>
                  <a:pt x="1798728" y="4825085"/>
                  <a:pt x="1779511" y="4828086"/>
                </a:cubicBezTo>
                <a:cubicBezTo>
                  <a:pt x="1765785" y="4830229"/>
                  <a:pt x="1752488" y="4835121"/>
                  <a:pt x="1739620" y="4842762"/>
                </a:cubicBezTo>
                <a:cubicBezTo>
                  <a:pt x="1734560" y="4846369"/>
                  <a:pt x="1731600" y="4845424"/>
                  <a:pt x="1727995" y="4840353"/>
                </a:cubicBezTo>
                <a:cubicBezTo>
                  <a:pt x="1719416" y="4830429"/>
                  <a:pt x="1706418" y="4828234"/>
                  <a:pt x="1694279" y="4831537"/>
                </a:cubicBezTo>
                <a:cubicBezTo>
                  <a:pt x="1678023" y="4835483"/>
                  <a:pt x="1663353" y="4840590"/>
                  <a:pt x="1644436" y="4836503"/>
                </a:cubicBezTo>
                <a:cubicBezTo>
                  <a:pt x="1649627" y="4842733"/>
                  <a:pt x="1651858" y="4848016"/>
                  <a:pt x="1655248" y="4851713"/>
                </a:cubicBezTo>
                <a:cubicBezTo>
                  <a:pt x="1660438" y="4857943"/>
                  <a:pt x="1658552" y="4863869"/>
                  <a:pt x="1651903" y="4866315"/>
                </a:cubicBezTo>
                <a:cubicBezTo>
                  <a:pt x="1631958" y="4873654"/>
                  <a:pt x="1619434" y="4892507"/>
                  <a:pt x="1604680" y="4906075"/>
                </a:cubicBezTo>
                <a:cubicBezTo>
                  <a:pt x="1583921" y="4926214"/>
                  <a:pt x="1561146" y="4942443"/>
                  <a:pt x="1532751" y="4949693"/>
                </a:cubicBezTo>
                <a:cubicBezTo>
                  <a:pt x="1524514" y="4950979"/>
                  <a:pt x="1522713" y="4948445"/>
                  <a:pt x="1523012" y="4941357"/>
                </a:cubicBezTo>
                <a:cubicBezTo>
                  <a:pt x="1521295" y="4930360"/>
                  <a:pt x="1528673" y="4923576"/>
                  <a:pt x="1536049" y="4916791"/>
                </a:cubicBezTo>
                <a:cubicBezTo>
                  <a:pt x="1540681" y="4910436"/>
                  <a:pt x="1541410" y="4906097"/>
                  <a:pt x="1536220" y="4899867"/>
                </a:cubicBezTo>
                <a:cubicBezTo>
                  <a:pt x="1531243" y="4895012"/>
                  <a:pt x="1525967" y="4897244"/>
                  <a:pt x="1520691" y="4899475"/>
                </a:cubicBezTo>
                <a:cubicBezTo>
                  <a:pt x="1514258" y="4903297"/>
                  <a:pt x="1506665" y="4908707"/>
                  <a:pt x="1500232" y="4912527"/>
                </a:cubicBezTo>
                <a:cubicBezTo>
                  <a:pt x="1496543" y="4915920"/>
                  <a:pt x="1490324" y="4921115"/>
                  <a:pt x="1485347" y="4916260"/>
                </a:cubicBezTo>
                <a:cubicBezTo>
                  <a:pt x="1478998" y="4911619"/>
                  <a:pt x="1483630" y="4905262"/>
                  <a:pt x="1485517" y="4899335"/>
                </a:cubicBezTo>
                <a:cubicBezTo>
                  <a:pt x="1486461" y="4896372"/>
                  <a:pt x="1490149" y="4892979"/>
                  <a:pt x="1486974" y="4890659"/>
                </a:cubicBezTo>
                <a:cubicBezTo>
                  <a:pt x="1483586" y="4886964"/>
                  <a:pt x="1480112" y="4891731"/>
                  <a:pt x="1477581" y="4893534"/>
                </a:cubicBezTo>
                <a:cubicBezTo>
                  <a:pt x="1454376" y="4907014"/>
                  <a:pt x="1433403" y="4925778"/>
                  <a:pt x="1414231" y="4947077"/>
                </a:cubicBezTo>
                <a:cubicBezTo>
                  <a:pt x="1386739" y="4978123"/>
                  <a:pt x="1362636" y="5012866"/>
                  <a:pt x="1331969" y="5041592"/>
                </a:cubicBezTo>
                <a:cubicBezTo>
                  <a:pt x="1329439" y="5043396"/>
                  <a:pt x="1327337" y="5047947"/>
                  <a:pt x="1322791" y="5045841"/>
                </a:cubicBezTo>
                <a:cubicBezTo>
                  <a:pt x="1318243" y="5043735"/>
                  <a:pt x="1316227" y="5039826"/>
                  <a:pt x="1316956" y="5035488"/>
                </a:cubicBezTo>
                <a:cubicBezTo>
                  <a:pt x="1315668" y="5027240"/>
                  <a:pt x="1317125" y="5018564"/>
                  <a:pt x="1318583" y="5009887"/>
                </a:cubicBezTo>
                <a:cubicBezTo>
                  <a:pt x="1320254" y="5002586"/>
                  <a:pt x="1321712" y="4993909"/>
                  <a:pt x="1317894" y="4987465"/>
                </a:cubicBezTo>
                <a:cubicBezTo>
                  <a:pt x="1313861" y="4979646"/>
                  <a:pt x="1307941" y="4977754"/>
                  <a:pt x="1303524" y="4985484"/>
                </a:cubicBezTo>
                <a:cubicBezTo>
                  <a:pt x="1298892" y="4991840"/>
                  <a:pt x="1295632" y="4997981"/>
                  <a:pt x="1291000" y="5004337"/>
                </a:cubicBezTo>
                <a:cubicBezTo>
                  <a:pt x="1286798" y="5013442"/>
                  <a:pt x="1280579" y="5018637"/>
                  <a:pt x="1272213" y="5010087"/>
                </a:cubicBezTo>
                <a:cubicBezTo>
                  <a:pt x="1269038" y="5007766"/>
                  <a:pt x="1266079" y="5006820"/>
                  <a:pt x="1263548" y="5008623"/>
                </a:cubicBezTo>
                <a:cubicBezTo>
                  <a:pt x="1257329" y="5013819"/>
                  <a:pt x="1248879" y="5013730"/>
                  <a:pt x="1242230" y="5016176"/>
                </a:cubicBezTo>
                <a:cubicBezTo>
                  <a:pt x="1221856" y="5020765"/>
                  <a:pt x="1217009" y="5025747"/>
                  <a:pt x="1214524" y="5045849"/>
                </a:cubicBezTo>
                <a:cubicBezTo>
                  <a:pt x="1213196" y="5064361"/>
                  <a:pt x="1203503" y="5074324"/>
                  <a:pt x="1184501" y="5078699"/>
                </a:cubicBezTo>
                <a:cubicBezTo>
                  <a:pt x="1179011" y="5079556"/>
                  <a:pt x="1171932" y="5079253"/>
                  <a:pt x="1166442" y="5080111"/>
                </a:cubicBezTo>
                <a:cubicBezTo>
                  <a:pt x="1122948" y="5089717"/>
                  <a:pt x="1089406" y="5109036"/>
                  <a:pt x="1073883" y="5153704"/>
                </a:cubicBezTo>
                <a:cubicBezTo>
                  <a:pt x="1067794" y="5168735"/>
                  <a:pt x="1056943" y="5180286"/>
                  <a:pt x="1040686" y="5184232"/>
                </a:cubicBezTo>
                <a:cubicBezTo>
                  <a:pt x="1034037" y="5186679"/>
                  <a:pt x="1027389" y="5189125"/>
                  <a:pt x="1020526" y="5190197"/>
                </a:cubicBezTo>
                <a:cubicBezTo>
                  <a:pt x="1005856" y="5195303"/>
                  <a:pt x="992345" y="5198821"/>
                  <a:pt x="984883" y="5214067"/>
                </a:cubicBezTo>
                <a:cubicBezTo>
                  <a:pt x="978365" y="5226350"/>
                  <a:pt x="975833" y="5228153"/>
                  <a:pt x="967039" y="5216853"/>
                </a:cubicBezTo>
                <a:cubicBezTo>
                  <a:pt x="958459" y="5206928"/>
                  <a:pt x="951810" y="5209374"/>
                  <a:pt x="946235" y="5218694"/>
                </a:cubicBezTo>
                <a:cubicBezTo>
                  <a:pt x="941603" y="5225049"/>
                  <a:pt x="937615" y="5235529"/>
                  <a:pt x="926204" y="5234494"/>
                </a:cubicBezTo>
                <a:cubicBezTo>
                  <a:pt x="921873" y="5233762"/>
                  <a:pt x="923889" y="5237672"/>
                  <a:pt x="924104" y="5239046"/>
                </a:cubicBezTo>
                <a:cubicBezTo>
                  <a:pt x="930154" y="5250776"/>
                  <a:pt x="926380" y="5262630"/>
                  <a:pt x="926724" y="5273840"/>
                </a:cubicBezTo>
                <a:cubicBezTo>
                  <a:pt x="926854" y="5283677"/>
                  <a:pt x="918833" y="5286337"/>
                  <a:pt x="910382" y="5286248"/>
                </a:cubicBezTo>
                <a:cubicBezTo>
                  <a:pt x="903305" y="5285946"/>
                  <a:pt x="900859" y="5279287"/>
                  <a:pt x="901373" y="5273574"/>
                </a:cubicBezTo>
                <a:cubicBezTo>
                  <a:pt x="901458" y="5265112"/>
                  <a:pt x="900170" y="5256865"/>
                  <a:pt x="900469" y="5249777"/>
                </a:cubicBezTo>
                <a:cubicBezTo>
                  <a:pt x="893008" y="5265024"/>
                  <a:pt x="888290" y="5279842"/>
                  <a:pt x="882201" y="5294873"/>
                </a:cubicBezTo>
                <a:cubicBezTo>
                  <a:pt x="876112" y="5309905"/>
                  <a:pt x="868221" y="5322402"/>
                  <a:pt x="854195" y="5331633"/>
                </a:cubicBezTo>
                <a:cubicBezTo>
                  <a:pt x="847762" y="5335454"/>
                  <a:pt x="844586" y="5333133"/>
                  <a:pt x="843513" y="5326260"/>
                </a:cubicBezTo>
                <a:cubicBezTo>
                  <a:pt x="842225" y="5318012"/>
                  <a:pt x="845270" y="5310496"/>
                  <a:pt x="849688" y="5302766"/>
                </a:cubicBezTo>
                <a:cubicBezTo>
                  <a:pt x="853890" y="5293661"/>
                  <a:pt x="859680" y="5285717"/>
                  <a:pt x="857963" y="5274720"/>
                </a:cubicBezTo>
                <a:cubicBezTo>
                  <a:pt x="845525" y="5285111"/>
                  <a:pt x="831584" y="5285879"/>
                  <a:pt x="816356" y="5278400"/>
                </a:cubicBezTo>
                <a:cubicBezTo>
                  <a:pt x="823089" y="5267492"/>
                  <a:pt x="832996" y="5258904"/>
                  <a:pt x="841317" y="5249156"/>
                </a:cubicBezTo>
                <a:cubicBezTo>
                  <a:pt x="851954" y="5236230"/>
                  <a:pt x="855512" y="5223002"/>
                  <a:pt x="851565" y="5206721"/>
                </a:cubicBezTo>
                <a:cubicBezTo>
                  <a:pt x="850491" y="5199848"/>
                  <a:pt x="846373" y="5200491"/>
                  <a:pt x="842685" y="5203883"/>
                </a:cubicBezTo>
                <a:cubicBezTo>
                  <a:pt x="838053" y="5210239"/>
                  <a:pt x="833421" y="5216594"/>
                  <a:pt x="828789" y="5222950"/>
                </a:cubicBezTo>
                <a:cubicBezTo>
                  <a:pt x="813735" y="5243607"/>
                  <a:pt x="808244" y="5244464"/>
                  <a:pt x="791085" y="5224613"/>
                </a:cubicBezTo>
                <a:cubicBezTo>
                  <a:pt x="791085" y="5224613"/>
                  <a:pt x="789712" y="5224827"/>
                  <a:pt x="788340" y="5225042"/>
                </a:cubicBezTo>
                <a:cubicBezTo>
                  <a:pt x="778990" y="5246215"/>
                  <a:pt x="761277" y="5258838"/>
                  <a:pt x="739959" y="5266391"/>
                </a:cubicBezTo>
                <a:cubicBezTo>
                  <a:pt x="712207" y="5277764"/>
                  <a:pt x="683597" y="5283640"/>
                  <a:pt x="660951" y="5309705"/>
                </a:cubicBezTo>
                <a:cubicBezTo>
                  <a:pt x="660606" y="5298495"/>
                  <a:pt x="665024" y="5290764"/>
                  <a:pt x="667854" y="5281874"/>
                </a:cubicBezTo>
                <a:cubicBezTo>
                  <a:pt x="671198" y="5267270"/>
                  <a:pt x="669182" y="5263360"/>
                  <a:pt x="652710" y="5265932"/>
                </a:cubicBezTo>
                <a:cubicBezTo>
                  <a:pt x="632121" y="5269147"/>
                  <a:pt x="610887" y="5268238"/>
                  <a:pt x="592999" y="5252725"/>
                </a:cubicBezTo>
                <a:cubicBezTo>
                  <a:pt x="586436" y="5246710"/>
                  <a:pt x="581030" y="5239105"/>
                  <a:pt x="575839" y="5232875"/>
                </a:cubicBezTo>
                <a:cubicBezTo>
                  <a:pt x="568631" y="5222736"/>
                  <a:pt x="559323" y="5217148"/>
                  <a:pt x="548641" y="5211775"/>
                </a:cubicBezTo>
                <a:cubicBezTo>
                  <a:pt x="539762" y="5208937"/>
                  <a:pt x="535130" y="5215293"/>
                  <a:pt x="528481" y="5217740"/>
                </a:cubicBezTo>
                <a:cubicBezTo>
                  <a:pt x="516557" y="5222417"/>
                  <a:pt x="505875" y="5217045"/>
                  <a:pt x="502356" y="5203513"/>
                </a:cubicBezTo>
                <a:cubicBezTo>
                  <a:pt x="499696" y="5195480"/>
                  <a:pt x="497036" y="5187446"/>
                  <a:pt x="494376" y="5179413"/>
                </a:cubicBezTo>
                <a:cubicBezTo>
                  <a:pt x="489484" y="5166096"/>
                  <a:pt x="491885" y="5154456"/>
                  <a:pt x="504752" y="5146814"/>
                </a:cubicBezTo>
                <a:cubicBezTo>
                  <a:pt x="513931" y="5142564"/>
                  <a:pt x="515903" y="5128176"/>
                  <a:pt x="527528" y="5130586"/>
                </a:cubicBezTo>
                <a:cubicBezTo>
                  <a:pt x="537565" y="5131834"/>
                  <a:pt x="539496" y="5144206"/>
                  <a:pt x="546275" y="5151596"/>
                </a:cubicBezTo>
                <a:cubicBezTo>
                  <a:pt x="553268" y="5160361"/>
                  <a:pt x="558758" y="5159504"/>
                  <a:pt x="564549" y="5151558"/>
                </a:cubicBezTo>
                <a:cubicBezTo>
                  <a:pt x="576557" y="5138419"/>
                  <a:pt x="583075" y="5126136"/>
                  <a:pt x="577541" y="5108695"/>
                </a:cubicBezTo>
                <a:cubicBezTo>
                  <a:pt x="575095" y="5102037"/>
                  <a:pt x="575609" y="5096324"/>
                  <a:pt x="574536" y="5089450"/>
                </a:cubicBezTo>
                <a:cubicBezTo>
                  <a:pt x="574536" y="5089450"/>
                  <a:pt x="575908" y="5089236"/>
                  <a:pt x="575694" y="5087862"/>
                </a:cubicBezTo>
                <a:cubicBezTo>
                  <a:pt x="574321" y="5088076"/>
                  <a:pt x="572949" y="5088290"/>
                  <a:pt x="572949" y="5088290"/>
                </a:cubicBezTo>
                <a:cubicBezTo>
                  <a:pt x="544983" y="5098289"/>
                  <a:pt x="521992" y="5113144"/>
                  <a:pt x="499646" y="5132122"/>
                </a:cubicBezTo>
                <a:cubicBezTo>
                  <a:pt x="488795" y="5143673"/>
                  <a:pt x="474555" y="5151529"/>
                  <a:pt x="458083" y="5154101"/>
                </a:cubicBezTo>
                <a:cubicBezTo>
                  <a:pt x="444142" y="5154870"/>
                  <a:pt x="438138" y="5161440"/>
                  <a:pt x="438912" y="5175400"/>
                </a:cubicBezTo>
                <a:cubicBezTo>
                  <a:pt x="438827" y="5183862"/>
                  <a:pt x="435138" y="5187254"/>
                  <a:pt x="427417" y="5182827"/>
                </a:cubicBezTo>
                <a:cubicBezTo>
                  <a:pt x="417893" y="5175866"/>
                  <a:pt x="409872" y="5178526"/>
                  <a:pt x="402924" y="5188060"/>
                </a:cubicBezTo>
                <a:cubicBezTo>
                  <a:pt x="389457" y="5209876"/>
                  <a:pt x="363507" y="5223785"/>
                  <a:pt x="362525" y="5253509"/>
                </a:cubicBezTo>
                <a:cubicBezTo>
                  <a:pt x="361151" y="5253722"/>
                  <a:pt x="361366" y="5255098"/>
                  <a:pt x="360208" y="5256686"/>
                </a:cubicBezTo>
                <a:cubicBezTo>
                  <a:pt x="356520" y="5260079"/>
                  <a:pt x="354204" y="5263256"/>
                  <a:pt x="348284" y="5261364"/>
                </a:cubicBezTo>
                <a:cubicBezTo>
                  <a:pt x="343737" y="5259258"/>
                  <a:pt x="340563" y="5256938"/>
                  <a:pt x="339705" y="5251440"/>
                </a:cubicBezTo>
                <a:cubicBezTo>
                  <a:pt x="338631" y="5244566"/>
                  <a:pt x="342105" y="5239799"/>
                  <a:pt x="344206" y="5235246"/>
                </a:cubicBezTo>
                <a:cubicBezTo>
                  <a:pt x="350725" y="5222965"/>
                  <a:pt x="358616" y="5210468"/>
                  <a:pt x="365134" y="5198184"/>
                </a:cubicBezTo>
                <a:cubicBezTo>
                  <a:pt x="366508" y="5197971"/>
                  <a:pt x="366293" y="5196595"/>
                  <a:pt x="366079" y="5195221"/>
                </a:cubicBezTo>
                <a:cubicBezTo>
                  <a:pt x="367451" y="5195007"/>
                  <a:pt x="367236" y="5193631"/>
                  <a:pt x="368609" y="5193418"/>
                </a:cubicBezTo>
                <a:cubicBezTo>
                  <a:pt x="367236" y="5193631"/>
                  <a:pt x="365864" y="5193847"/>
                  <a:pt x="364491" y="5194061"/>
                </a:cubicBezTo>
                <a:cubicBezTo>
                  <a:pt x="364491" y="5194061"/>
                  <a:pt x="363333" y="5195650"/>
                  <a:pt x="361961" y="5195864"/>
                </a:cubicBezTo>
                <a:cubicBezTo>
                  <a:pt x="350466" y="5203291"/>
                  <a:pt x="337597" y="5210933"/>
                  <a:pt x="326103" y="5218360"/>
                </a:cubicBezTo>
                <a:cubicBezTo>
                  <a:pt x="311862" y="5226216"/>
                  <a:pt x="297623" y="5234072"/>
                  <a:pt x="288788" y="5249532"/>
                </a:cubicBezTo>
                <a:cubicBezTo>
                  <a:pt x="283642" y="5261601"/>
                  <a:pt x="276563" y="5261297"/>
                  <a:pt x="266826" y="5252961"/>
                </a:cubicBezTo>
                <a:cubicBezTo>
                  <a:pt x="258461" y="5244411"/>
                  <a:pt x="260132" y="5237110"/>
                  <a:pt x="265922" y="5229164"/>
                </a:cubicBezTo>
                <a:cubicBezTo>
                  <a:pt x="273599" y="5215293"/>
                  <a:pt x="281276" y="5201422"/>
                  <a:pt x="287579" y="5187764"/>
                </a:cubicBezTo>
                <a:cubicBezTo>
                  <a:pt x="294313" y="5176855"/>
                  <a:pt x="296713" y="5165216"/>
                  <a:pt x="294782" y="5152845"/>
                </a:cubicBezTo>
                <a:cubicBezTo>
                  <a:pt x="284230" y="5157308"/>
                  <a:pt x="282988" y="5167359"/>
                  <a:pt x="279943" y="5174876"/>
                </a:cubicBezTo>
                <a:cubicBezTo>
                  <a:pt x="274283" y="5192656"/>
                  <a:pt x="262273" y="5205797"/>
                  <a:pt x="243486" y="5211546"/>
                </a:cubicBezTo>
                <a:cubicBezTo>
                  <a:pt x="226072" y="5217081"/>
                  <a:pt x="208228" y="5219867"/>
                  <a:pt x="192830" y="5229312"/>
                </a:cubicBezTo>
                <a:cubicBezTo>
                  <a:pt x="170997" y="5242578"/>
                  <a:pt x="158214" y="5241758"/>
                  <a:pt x="143370" y="5218729"/>
                </a:cubicBezTo>
                <a:cubicBezTo>
                  <a:pt x="135733" y="5205840"/>
                  <a:pt x="124967" y="5208930"/>
                  <a:pt x="118663" y="5222587"/>
                </a:cubicBezTo>
                <a:cubicBezTo>
                  <a:pt x="112874" y="5230531"/>
                  <a:pt x="111630" y="5240583"/>
                  <a:pt x="101293" y="5246421"/>
                </a:cubicBezTo>
                <a:cubicBezTo>
                  <a:pt x="84218" y="5218108"/>
                  <a:pt x="56292" y="5201347"/>
                  <a:pt x="32997" y="5178230"/>
                </a:cubicBezTo>
                <a:cubicBezTo>
                  <a:pt x="6528" y="5152793"/>
                  <a:pt x="-9175" y="5124266"/>
                  <a:pt x="5834" y="5085311"/>
                </a:cubicBezTo>
                <a:cubicBezTo>
                  <a:pt x="12438" y="5064566"/>
                  <a:pt x="19041" y="5043821"/>
                  <a:pt x="27232" y="5024238"/>
                </a:cubicBezTo>
                <a:cubicBezTo>
                  <a:pt x="33536" y="5010580"/>
                  <a:pt x="44387" y="4999028"/>
                  <a:pt x="58842" y="4992547"/>
                </a:cubicBezTo>
                <a:cubicBezTo>
                  <a:pt x="61502" y="5000581"/>
                  <a:pt x="60988" y="5006293"/>
                  <a:pt x="64806" y="5012737"/>
                </a:cubicBezTo>
                <a:cubicBezTo>
                  <a:pt x="84837" y="4996937"/>
                  <a:pt x="91570" y="4986029"/>
                  <a:pt x="94999" y="4962964"/>
                </a:cubicBezTo>
                <a:cubicBezTo>
                  <a:pt x="98558" y="4949735"/>
                  <a:pt x="103919" y="4939041"/>
                  <a:pt x="117430" y="4935523"/>
                </a:cubicBezTo>
                <a:cubicBezTo>
                  <a:pt x="132314" y="4931791"/>
                  <a:pt x="144968" y="4922775"/>
                  <a:pt x="156677" y="4916722"/>
                </a:cubicBezTo>
                <a:cubicBezTo>
                  <a:pt x="169544" y="4909081"/>
                  <a:pt x="183056" y="4905563"/>
                  <a:pt x="195839" y="4906383"/>
                </a:cubicBezTo>
                <a:cubicBezTo>
                  <a:pt x="220032" y="4908238"/>
                  <a:pt x="228996" y="4902615"/>
                  <a:pt x="229680" y="4879978"/>
                </a:cubicBezTo>
                <a:cubicBezTo>
                  <a:pt x="229849" y="4863053"/>
                  <a:pt x="236797" y="4853521"/>
                  <a:pt x="249451" y="4844505"/>
                </a:cubicBezTo>
                <a:cubicBezTo>
                  <a:pt x="256099" y="4842058"/>
                  <a:pt x="262318" y="4836862"/>
                  <a:pt x="268538" y="4831667"/>
                </a:cubicBezTo>
                <a:cubicBezTo>
                  <a:pt x="302808" y="4808010"/>
                  <a:pt x="345359" y="4801366"/>
                  <a:pt x="382075" y="4784369"/>
                </a:cubicBezTo>
                <a:cubicBezTo>
                  <a:pt x="392627" y="4779906"/>
                  <a:pt x="403393" y="4776817"/>
                  <a:pt x="415961" y="4776262"/>
                </a:cubicBezTo>
                <a:cubicBezTo>
                  <a:pt x="450491" y="4772279"/>
                  <a:pt x="460184" y="4762316"/>
                  <a:pt x="466014" y="4727611"/>
                </a:cubicBezTo>
                <a:cubicBezTo>
                  <a:pt x="467986" y="4713222"/>
                  <a:pt x="473132" y="4701153"/>
                  <a:pt x="482825" y="4691192"/>
                </a:cubicBezTo>
                <a:cubicBezTo>
                  <a:pt x="498522" y="4674659"/>
                  <a:pt x="503109" y="4650006"/>
                  <a:pt x="494399" y="4630244"/>
                </a:cubicBezTo>
                <a:cubicBezTo>
                  <a:pt x="492383" y="4626334"/>
                  <a:pt x="490581" y="4623799"/>
                  <a:pt x="486463" y="4624441"/>
                </a:cubicBezTo>
                <a:cubicBezTo>
                  <a:pt x="482131" y="4623710"/>
                  <a:pt x="478443" y="4627103"/>
                  <a:pt x="479086" y="4631227"/>
                </a:cubicBezTo>
                <a:cubicBezTo>
                  <a:pt x="478358" y="4635564"/>
                  <a:pt x="478787" y="4638314"/>
                  <a:pt x="479431" y="4642437"/>
                </a:cubicBezTo>
                <a:cubicBezTo>
                  <a:pt x="485824" y="4665377"/>
                  <a:pt x="480978" y="4670358"/>
                  <a:pt x="459231" y="4675162"/>
                </a:cubicBezTo>
                <a:cubicBezTo>
                  <a:pt x="440229" y="4679536"/>
                  <a:pt x="421096" y="4674076"/>
                  <a:pt x="402095" y="4678450"/>
                </a:cubicBezTo>
                <a:cubicBezTo>
                  <a:pt x="407241" y="4666382"/>
                  <a:pt x="411014" y="4654528"/>
                  <a:pt x="416160" y="4642460"/>
                </a:cubicBezTo>
                <a:cubicBezTo>
                  <a:pt x="416889" y="4638121"/>
                  <a:pt x="418776" y="4632194"/>
                  <a:pt x="414228" y="4630089"/>
                </a:cubicBezTo>
                <a:cubicBezTo>
                  <a:pt x="409682" y="4627982"/>
                  <a:pt x="404835" y="4632963"/>
                  <a:pt x="402519" y="4636141"/>
                </a:cubicBezTo>
                <a:cubicBezTo>
                  <a:pt x="399260" y="4642282"/>
                  <a:pt x="396001" y="4648424"/>
                  <a:pt x="389567" y="4652244"/>
                </a:cubicBezTo>
                <a:cubicBezTo>
                  <a:pt x="378286" y="4661046"/>
                  <a:pt x="372366" y="4659155"/>
                  <a:pt x="368848" y="4645622"/>
                </a:cubicBezTo>
                <a:cubicBezTo>
                  <a:pt x="364685" y="4627966"/>
                  <a:pt x="360138" y="4625861"/>
                  <a:pt x="342508" y="4630021"/>
                </a:cubicBezTo>
                <a:cubicBezTo>
                  <a:pt x="331742" y="4633111"/>
                  <a:pt x="326980" y="4629630"/>
                  <a:pt x="328009" y="4618204"/>
                </a:cubicBezTo>
                <a:cubicBezTo>
                  <a:pt x="328737" y="4613866"/>
                  <a:pt x="329681" y="4610903"/>
                  <a:pt x="330625" y="4607939"/>
                </a:cubicBezTo>
                <a:cubicBezTo>
                  <a:pt x="331867" y="4597888"/>
                  <a:pt x="328049" y="4591444"/>
                  <a:pt x="316854" y="4591784"/>
                </a:cubicBezTo>
                <a:cubicBezTo>
                  <a:pt x="290774" y="4595856"/>
                  <a:pt x="267823" y="4583950"/>
                  <a:pt x="243201" y="4579345"/>
                </a:cubicBezTo>
                <a:cubicBezTo>
                  <a:pt x="237281" y="4577454"/>
                  <a:pt x="232519" y="4573973"/>
                  <a:pt x="227544" y="4569117"/>
                </a:cubicBezTo>
                <a:cubicBezTo>
                  <a:pt x="213043" y="4557300"/>
                  <a:pt x="212270" y="4543340"/>
                  <a:pt x="227454" y="4532520"/>
                </a:cubicBezTo>
                <a:cubicBezTo>
                  <a:pt x="239892" y="4522129"/>
                  <a:pt x="252544" y="4513113"/>
                  <a:pt x="266785" y="4505257"/>
                </a:cubicBezTo>
                <a:cubicBezTo>
                  <a:pt x="311822" y="4478511"/>
                  <a:pt x="356429" y="4449017"/>
                  <a:pt x="397647" y="4415827"/>
                </a:cubicBezTo>
                <a:cubicBezTo>
                  <a:pt x="407769" y="4408614"/>
                  <a:pt x="419265" y="4401186"/>
                  <a:pt x="425998" y="4390278"/>
                </a:cubicBezTo>
                <a:cubicBezTo>
                  <a:pt x="451988" y="4349609"/>
                  <a:pt x="488360" y="4321401"/>
                  <a:pt x="531724" y="4301957"/>
                </a:cubicBezTo>
                <a:cubicBezTo>
                  <a:pt x="535628" y="4299939"/>
                  <a:pt x="540904" y="4297708"/>
                  <a:pt x="540260" y="4293584"/>
                </a:cubicBezTo>
                <a:cubicBezTo>
                  <a:pt x="539271" y="4278248"/>
                  <a:pt x="544202" y="4264805"/>
                  <a:pt x="546174" y="4250416"/>
                </a:cubicBezTo>
                <a:cubicBezTo>
                  <a:pt x="546259" y="4241954"/>
                  <a:pt x="545400" y="4236456"/>
                  <a:pt x="537679" y="4232029"/>
                </a:cubicBezTo>
                <a:cubicBezTo>
                  <a:pt x="531330" y="4227389"/>
                  <a:pt x="526698" y="4233743"/>
                  <a:pt x="523009" y="4237136"/>
                </a:cubicBezTo>
                <a:cubicBezTo>
                  <a:pt x="489168" y="4263541"/>
                  <a:pt x="455542" y="4291322"/>
                  <a:pt x="420328" y="4317942"/>
                </a:cubicBezTo>
                <a:cubicBezTo>
                  <a:pt x="382584" y="4346365"/>
                  <a:pt x="342608" y="4369504"/>
                  <a:pt x="296583" y="4380915"/>
                </a:cubicBezTo>
                <a:cubicBezTo>
                  <a:pt x="291093" y="4381772"/>
                  <a:pt x="283286" y="4385808"/>
                  <a:pt x="279897" y="4382111"/>
                </a:cubicBezTo>
                <a:cubicBezTo>
                  <a:pt x="276293" y="4377043"/>
                  <a:pt x="279338" y="4369526"/>
                  <a:pt x="281225" y="4363599"/>
                </a:cubicBezTo>
                <a:cubicBezTo>
                  <a:pt x="283540" y="4360422"/>
                  <a:pt x="284484" y="4357458"/>
                  <a:pt x="286800" y="4354280"/>
                </a:cubicBezTo>
                <a:cubicBezTo>
                  <a:pt x="289630" y="4345389"/>
                  <a:pt x="295420" y="4337445"/>
                  <a:pt x="295290" y="4327608"/>
                </a:cubicBezTo>
                <a:cubicBezTo>
                  <a:pt x="263505" y="4331163"/>
                  <a:pt x="232534" y="4321917"/>
                  <a:pt x="201608" y="4330971"/>
                </a:cubicBezTo>
                <a:cubicBezTo>
                  <a:pt x="194959" y="4333417"/>
                  <a:pt x="188825" y="4330150"/>
                  <a:pt x="194401" y="4320831"/>
                </a:cubicBezTo>
                <a:cubicBezTo>
                  <a:pt x="197659" y="4314690"/>
                  <a:pt x="197745" y="4306227"/>
                  <a:pt x="195299" y="4299569"/>
                </a:cubicBezTo>
                <a:cubicBezTo>
                  <a:pt x="185515" y="4272934"/>
                  <a:pt x="190532" y="4251029"/>
                  <a:pt x="206529" y="4227410"/>
                </a:cubicBezTo>
                <a:cubicBezTo>
                  <a:pt x="231576" y="4189703"/>
                  <a:pt x="250488" y="4148731"/>
                  <a:pt x="280510" y="4115882"/>
                </a:cubicBezTo>
                <a:cubicBezTo>
                  <a:pt x="301999" y="4091406"/>
                  <a:pt x="322328" y="4068517"/>
                  <a:pt x="340641" y="4041719"/>
                </a:cubicBezTo>
                <a:cubicBezTo>
                  <a:pt x="355695" y="4021064"/>
                  <a:pt x="374353" y="4005477"/>
                  <a:pt x="397772" y="3993372"/>
                </a:cubicBezTo>
                <a:cubicBezTo>
                  <a:pt x="413170" y="3983928"/>
                  <a:pt x="428354" y="3973108"/>
                  <a:pt x="438775" y="3958808"/>
                </a:cubicBezTo>
                <a:lnTo>
                  <a:pt x="454229" y="3945331"/>
                </a:lnTo>
                <a:lnTo>
                  <a:pt x="452054" y="3946288"/>
                </a:lnTo>
                <a:cubicBezTo>
                  <a:pt x="431552" y="3952005"/>
                  <a:pt x="416831" y="3944295"/>
                  <a:pt x="401034" y="3917768"/>
                </a:cubicBezTo>
                <a:cubicBezTo>
                  <a:pt x="390256" y="3898006"/>
                  <a:pt x="373924" y="3902070"/>
                  <a:pt x="363729" y="3922241"/>
                </a:cubicBezTo>
                <a:cubicBezTo>
                  <a:pt x="354611" y="3933862"/>
                  <a:pt x="352208" y="3948889"/>
                  <a:pt x="336375" y="3957104"/>
                </a:cubicBezTo>
                <a:cubicBezTo>
                  <a:pt x="312245" y="3913678"/>
                  <a:pt x="271205" y="3887019"/>
                  <a:pt x="237461" y="3851063"/>
                </a:cubicBezTo>
                <a:cubicBezTo>
                  <a:pt x="199072" y="3811454"/>
                  <a:pt x="177015" y="3767780"/>
                  <a:pt x="201631" y="3710087"/>
                </a:cubicBezTo>
                <a:cubicBezTo>
                  <a:pt x="212654" y="3679289"/>
                  <a:pt x="223677" y="3648492"/>
                  <a:pt x="237021" y="3619521"/>
                </a:cubicBezTo>
                <a:cubicBezTo>
                  <a:pt x="247216" y="3599349"/>
                  <a:pt x="264126" y="3582583"/>
                  <a:pt x="286177" y="3573623"/>
                </a:cubicBezTo>
                <a:cubicBezTo>
                  <a:pt x="289744" y="3585827"/>
                  <a:pt x="288666" y="3594378"/>
                  <a:pt x="294056" y="3604259"/>
                </a:cubicBezTo>
                <a:cubicBezTo>
                  <a:pt x="324978" y="3581602"/>
                  <a:pt x="335670" y="3565581"/>
                  <a:pt x="342050" y="3531130"/>
                </a:cubicBezTo>
                <a:cubicBezTo>
                  <a:pt x="348100" y="3511455"/>
                  <a:pt x="356720" y="3495683"/>
                  <a:pt x="377197" y="3491122"/>
                </a:cubicBezTo>
                <a:cubicBezTo>
                  <a:pt x="399746" y="3486312"/>
                  <a:pt x="419226" y="3473448"/>
                  <a:pt x="437132" y="3464985"/>
                </a:cubicBezTo>
                <a:cubicBezTo>
                  <a:pt x="456862" y="3454197"/>
                  <a:pt x="477338" y="3449635"/>
                  <a:pt x="496490" y="3451550"/>
                </a:cubicBezTo>
                <a:cubicBezTo>
                  <a:pt x="532719" y="3455626"/>
                  <a:pt x="546479" y="3447659"/>
                  <a:pt x="548714" y="3413705"/>
                </a:cubicBezTo>
                <a:cubicBezTo>
                  <a:pt x="549872" y="3388301"/>
                  <a:pt x="560814" y="3374356"/>
                  <a:pt x="580295" y="3361493"/>
                </a:cubicBezTo>
                <a:cubicBezTo>
                  <a:pt x="590409" y="3358174"/>
                  <a:pt x="600025" y="3350704"/>
                  <a:pt x="609641" y="3343235"/>
                </a:cubicBezTo>
                <a:cubicBezTo>
                  <a:pt x="662364" y="3309541"/>
                  <a:pt x="726612" y="3301836"/>
                  <a:pt x="782652" y="3278271"/>
                </a:cubicBezTo>
                <a:cubicBezTo>
                  <a:pt x="798735" y="3272132"/>
                  <a:pt x="815066" y="3268068"/>
                  <a:pt x="833967" y="3267906"/>
                </a:cubicBezTo>
                <a:cubicBezTo>
                  <a:pt x="886031" y="3263767"/>
                  <a:pt x="901118" y="3249325"/>
                  <a:pt x="911723" y="3197524"/>
                </a:cubicBezTo>
                <a:cubicBezTo>
                  <a:pt x="915452" y="3176022"/>
                  <a:pt x="923823" y="3158175"/>
                  <a:pt x="938909" y="3143733"/>
                </a:cubicBezTo>
                <a:cubicBezTo>
                  <a:pt x="963365" y="3119746"/>
                  <a:pt x="971568" y="3082969"/>
                  <a:pt x="959543" y="3052831"/>
                </a:cubicBezTo>
                <a:cubicBezTo>
                  <a:pt x="956724" y="3046853"/>
                  <a:pt x="954153" y="3042950"/>
                  <a:pt x="947935" y="3043696"/>
                </a:cubicBezTo>
                <a:cubicBezTo>
                  <a:pt x="941469" y="3042366"/>
                  <a:pt x="935749" y="3047263"/>
                  <a:pt x="936496" y="3053490"/>
                </a:cubicBezTo>
                <a:cubicBezTo>
                  <a:pt x="935171" y="3059965"/>
                  <a:pt x="935668" y="3064116"/>
                  <a:pt x="936416" y="3070342"/>
                </a:cubicBezTo>
                <a:cubicBezTo>
                  <a:pt x="944792" y="3105130"/>
                  <a:pt x="937249" y="3112350"/>
                  <a:pt x="904336" y="3118403"/>
                </a:cubicBezTo>
                <a:cubicBezTo>
                  <a:pt x="875570" y="3123960"/>
                  <a:pt x="847133" y="3114737"/>
                  <a:pt x="818366" y="3120292"/>
                </a:cubicBezTo>
                <a:cubicBezTo>
                  <a:pt x="826738" y="3102445"/>
                  <a:pt x="833036" y="3084847"/>
                  <a:pt x="841408" y="3066999"/>
                </a:cubicBezTo>
                <a:cubicBezTo>
                  <a:pt x="842733" y="3060524"/>
                  <a:pt x="845883" y="3051725"/>
                  <a:pt x="839167" y="3048319"/>
                </a:cubicBezTo>
                <a:cubicBezTo>
                  <a:pt x="832451" y="3044914"/>
                  <a:pt x="824909" y="3052135"/>
                  <a:pt x="821261" y="3056784"/>
                </a:cubicBezTo>
                <a:cubicBezTo>
                  <a:pt x="816040" y="3065831"/>
                  <a:pt x="810817" y="3074879"/>
                  <a:pt x="800952" y="3080273"/>
                </a:cubicBezTo>
                <a:cubicBezTo>
                  <a:pt x="783545" y="3092888"/>
                  <a:pt x="774756" y="3089731"/>
                  <a:pt x="770194" y="3069225"/>
                </a:cubicBezTo>
                <a:cubicBezTo>
                  <a:pt x="764886" y="3042491"/>
                  <a:pt x="758170" y="3039085"/>
                  <a:pt x="731476" y="3044392"/>
                </a:cubicBezTo>
                <a:cubicBezTo>
                  <a:pt x="715144" y="3048456"/>
                  <a:pt x="708180" y="3042975"/>
                  <a:pt x="710333" y="3025874"/>
                </a:cubicBezTo>
                <a:cubicBezTo>
                  <a:pt x="711660" y="3019398"/>
                  <a:pt x="713234" y="3014999"/>
                  <a:pt x="714809" y="3010599"/>
                </a:cubicBezTo>
                <a:cubicBezTo>
                  <a:pt x="717211" y="2995574"/>
                  <a:pt x="711822" y="2985693"/>
                  <a:pt x="694992" y="2985605"/>
                </a:cubicBezTo>
                <a:cubicBezTo>
                  <a:pt x="655615" y="2990328"/>
                  <a:pt x="621788" y="2971226"/>
                  <a:pt x="585061" y="2962997"/>
                </a:cubicBezTo>
                <a:cubicBezTo>
                  <a:pt x="576273" y="2959841"/>
                  <a:pt x="569307" y="2954360"/>
                  <a:pt x="562094" y="2946803"/>
                </a:cubicBezTo>
                <a:cubicBezTo>
                  <a:pt x="540952" y="2928285"/>
                  <a:pt x="540535" y="2907282"/>
                  <a:pt x="563912" y="2891845"/>
                </a:cubicBezTo>
                <a:cubicBezTo>
                  <a:pt x="583144" y="2876905"/>
                  <a:pt x="602625" y="2864042"/>
                  <a:pt x="624428" y="2853006"/>
                </a:cubicBezTo>
                <a:cubicBezTo>
                  <a:pt x="693482" y="2815248"/>
                  <a:pt x="762038" y="2773339"/>
                  <a:pt x="825702" y="2725701"/>
                </a:cubicBezTo>
                <a:cubicBezTo>
                  <a:pt x="841288" y="2715410"/>
                  <a:pt x="858944" y="2704870"/>
                  <a:pt x="869638" y="2688850"/>
                </a:cubicBezTo>
                <a:cubicBezTo>
                  <a:pt x="910834" y="2629168"/>
                  <a:pt x="966955" y="2588751"/>
                  <a:pt x="1033108" y="2561868"/>
                </a:cubicBezTo>
                <a:cubicBezTo>
                  <a:pt x="1039077" y="2559047"/>
                  <a:pt x="1047119" y="2555977"/>
                  <a:pt x="1046372" y="2549750"/>
                </a:cubicBezTo>
                <a:cubicBezTo>
                  <a:pt x="1045706" y="2526671"/>
                  <a:pt x="1053828" y="2506748"/>
                  <a:pt x="1057557" y="2485247"/>
                </a:cubicBezTo>
                <a:cubicBezTo>
                  <a:pt x="1058136" y="2472544"/>
                  <a:pt x="1057140" y="2464242"/>
                  <a:pt x="1045781" y="2457183"/>
                </a:cubicBezTo>
                <a:cubicBezTo>
                  <a:pt x="1036495" y="2449876"/>
                  <a:pt x="1029201" y="2459172"/>
                  <a:pt x="1023481" y="2464069"/>
                </a:cubicBezTo>
                <a:cubicBezTo>
                  <a:pt x="971256" y="2501914"/>
                  <a:pt x="919280" y="2541834"/>
                  <a:pt x="864983" y="2579927"/>
                </a:cubicBezTo>
                <a:cubicBezTo>
                  <a:pt x="806790" y="2620594"/>
                  <a:pt x="745528" y="2653206"/>
                  <a:pt x="675808" y="2667884"/>
                </a:cubicBezTo>
                <a:cubicBezTo>
                  <a:pt x="667517" y="2668878"/>
                  <a:pt x="655580" y="2674520"/>
                  <a:pt x="650688" y="2668791"/>
                </a:cubicBezTo>
                <a:cubicBezTo>
                  <a:pt x="645547" y="2660986"/>
                  <a:pt x="650520" y="2649863"/>
                  <a:pt x="653669" y="2641063"/>
                </a:cubicBezTo>
                <a:cubicBezTo>
                  <a:pt x="657317" y="2636415"/>
                  <a:pt x="658891" y="2632016"/>
                  <a:pt x="662539" y="2627367"/>
                </a:cubicBezTo>
                <a:cubicBezTo>
                  <a:pt x="667263" y="2614167"/>
                  <a:pt x="676381" y="2602546"/>
                  <a:pt x="676711" y="2587770"/>
                </a:cubicBezTo>
                <a:cubicBezTo>
                  <a:pt x="628794" y="2591412"/>
                  <a:pt x="582780" y="2575876"/>
                  <a:pt x="535859" y="2587820"/>
                </a:cubicBezTo>
                <a:cubicBezTo>
                  <a:pt x="525745" y="2591137"/>
                  <a:pt x="516708" y="2585905"/>
                  <a:pt x="525577" y="2572209"/>
                </a:cubicBezTo>
                <a:cubicBezTo>
                  <a:pt x="530800" y="2563161"/>
                  <a:pt x="531378" y="2550460"/>
                  <a:pt x="528062" y="2540330"/>
                </a:cubicBezTo>
                <a:cubicBezTo>
                  <a:pt x="514792" y="2499813"/>
                  <a:pt x="523492" y="2467188"/>
                  <a:pt x="548774" y="2432575"/>
                </a:cubicBezTo>
                <a:cubicBezTo>
                  <a:pt x="588396" y="2377293"/>
                  <a:pt x="618981" y="2316779"/>
                  <a:pt x="665816" y="2269053"/>
                </a:cubicBezTo>
                <a:cubicBezTo>
                  <a:pt x="699388" y="2233446"/>
                  <a:pt x="731136" y="2200163"/>
                  <a:pt x="760066" y="2160900"/>
                </a:cubicBezTo>
                <a:cubicBezTo>
                  <a:pt x="783772" y="2130687"/>
                  <a:pt x="812621" y="2108278"/>
                  <a:pt x="848432" y="2091351"/>
                </a:cubicBezTo>
                <a:cubicBezTo>
                  <a:pt x="872059" y="2077990"/>
                  <a:pt x="895436" y="2062554"/>
                  <a:pt x="911849" y="2041636"/>
                </a:cubicBezTo>
                <a:cubicBezTo>
                  <a:pt x="950642" y="1996981"/>
                  <a:pt x="996070" y="1972584"/>
                  <a:pt x="1054351" y="1967699"/>
                </a:cubicBezTo>
                <a:cubicBezTo>
                  <a:pt x="1099946" y="1962231"/>
                  <a:pt x="1135262" y="1941152"/>
                  <a:pt x="1157475" y="1898485"/>
                </a:cubicBezTo>
                <a:cubicBezTo>
                  <a:pt x="1171068" y="1871590"/>
                  <a:pt x="1186734" y="1844446"/>
                  <a:pt x="1202150" y="1815227"/>
                </a:cubicBezTo>
                <a:cubicBezTo>
                  <a:pt x="1223038" y="1779035"/>
                  <a:pt x="1243926" y="1742843"/>
                  <a:pt x="1276173" y="1713711"/>
                </a:cubicBezTo>
                <a:cubicBezTo>
                  <a:pt x="1283965" y="1708565"/>
                  <a:pt x="1288109" y="1708069"/>
                  <a:pt x="1295075" y="1713550"/>
                </a:cubicBezTo>
                <a:cubicBezTo>
                  <a:pt x="1313397" y="1726089"/>
                  <a:pt x="1331222" y="1734479"/>
                  <a:pt x="1350871" y="1740544"/>
                </a:cubicBezTo>
                <a:cubicBezTo>
                  <a:pt x="1385277" y="1746944"/>
                  <a:pt x="1409151" y="1735659"/>
                  <a:pt x="1426641" y="1706192"/>
                </a:cubicBezTo>
                <a:cubicBezTo>
                  <a:pt x="1433188" y="1690668"/>
                  <a:pt x="1437664" y="1675394"/>
                  <a:pt x="1442139" y="1660119"/>
                </a:cubicBezTo>
                <a:cubicBezTo>
                  <a:pt x="1454487" y="1622847"/>
                  <a:pt x="1468248" y="1614879"/>
                  <a:pt x="1503897" y="1631658"/>
                </a:cubicBezTo>
                <a:cubicBezTo>
                  <a:pt x="1503897" y="1631658"/>
                  <a:pt x="1505722" y="1629333"/>
                  <a:pt x="1507794" y="1629086"/>
                </a:cubicBezTo>
                <a:cubicBezTo>
                  <a:pt x="1509120" y="1622609"/>
                  <a:pt x="1510694" y="1618210"/>
                  <a:pt x="1512020" y="1611735"/>
                </a:cubicBezTo>
                <a:cubicBezTo>
                  <a:pt x="1518899" y="1581434"/>
                  <a:pt x="1526441" y="1574213"/>
                  <a:pt x="1553055" y="1585759"/>
                </a:cubicBezTo>
                <a:cubicBezTo>
                  <a:pt x="1601639" y="1605197"/>
                  <a:pt x="1648809" y="1595329"/>
                  <a:pt x="1694983" y="1577158"/>
                </a:cubicBezTo>
                <a:cubicBezTo>
                  <a:pt x="1744806" y="1554340"/>
                  <a:pt x="1785591" y="1526288"/>
                  <a:pt x="1799845" y="1469839"/>
                </a:cubicBezTo>
                <a:cubicBezTo>
                  <a:pt x="1804071" y="1452488"/>
                  <a:pt x="1812443" y="1434641"/>
                  <a:pt x="1823136" y="1418621"/>
                </a:cubicBezTo>
                <a:cubicBezTo>
                  <a:pt x="1842448" y="1386829"/>
                  <a:pt x="1872541" y="1374798"/>
                  <a:pt x="1908770" y="1378875"/>
                </a:cubicBezTo>
                <a:cubicBezTo>
                  <a:pt x="1927921" y="1380789"/>
                  <a:pt x="1942179" y="1376973"/>
                  <a:pt x="1955443" y="1364855"/>
                </a:cubicBezTo>
                <a:cubicBezTo>
                  <a:pt x="1976249" y="1345517"/>
                  <a:pt x="1997304" y="1328254"/>
                  <a:pt x="2018857" y="1315141"/>
                </a:cubicBezTo>
                <a:cubicBezTo>
                  <a:pt x="2085840" y="1277632"/>
                  <a:pt x="2147680" y="1232318"/>
                  <a:pt x="2202060" y="1177371"/>
                </a:cubicBezTo>
                <a:cubicBezTo>
                  <a:pt x="2222616" y="1155957"/>
                  <a:pt x="2248066" y="1140273"/>
                  <a:pt x="2279154" y="1136543"/>
                </a:cubicBezTo>
                <a:cubicBezTo>
                  <a:pt x="2330720" y="1128254"/>
                  <a:pt x="2369184" y="1098375"/>
                  <a:pt x="2402507" y="1060693"/>
                </a:cubicBezTo>
                <a:cubicBezTo>
                  <a:pt x="2415521" y="1046499"/>
                  <a:pt x="2430857" y="1034133"/>
                  <a:pt x="2451582" y="1031647"/>
                </a:cubicBezTo>
                <a:cubicBezTo>
                  <a:pt x="2459872" y="1030652"/>
                  <a:pt x="2465841" y="1027832"/>
                  <a:pt x="2471312" y="1020859"/>
                </a:cubicBezTo>
                <a:cubicBezTo>
                  <a:pt x="2508033" y="976452"/>
                  <a:pt x="2559430" y="949234"/>
                  <a:pt x="2614144" y="932145"/>
                </a:cubicBezTo>
                <a:cubicBezTo>
                  <a:pt x="2630227" y="926005"/>
                  <a:pt x="2644734" y="924265"/>
                  <a:pt x="2654767" y="937800"/>
                </a:cubicBezTo>
                <a:cubicBezTo>
                  <a:pt x="2669442" y="954988"/>
                  <a:pt x="2648965" y="959549"/>
                  <a:pt x="2643744" y="968598"/>
                </a:cubicBezTo>
                <a:cubicBezTo>
                  <a:pt x="2639021" y="981796"/>
                  <a:pt x="2627083" y="987438"/>
                  <a:pt x="2611828" y="982952"/>
                </a:cubicBezTo>
                <a:cubicBezTo>
                  <a:pt x="2583392" y="973731"/>
                  <a:pt x="2583392" y="973731"/>
                  <a:pt x="2571871" y="1000377"/>
                </a:cubicBezTo>
                <a:cubicBezTo>
                  <a:pt x="2568721" y="1009176"/>
                  <a:pt x="2563499" y="1018224"/>
                  <a:pt x="2558277" y="1027272"/>
                </a:cubicBezTo>
                <a:cubicBezTo>
                  <a:pt x="2556702" y="1031672"/>
                  <a:pt x="2555378" y="1038147"/>
                  <a:pt x="2560020" y="1041801"/>
                </a:cubicBezTo>
                <a:cubicBezTo>
                  <a:pt x="2564663" y="1045455"/>
                  <a:pt x="2569306" y="1049109"/>
                  <a:pt x="2575025" y="1044212"/>
                </a:cubicBezTo>
                <a:cubicBezTo>
                  <a:pt x="2588786" y="1036246"/>
                  <a:pt x="2604290" y="1042808"/>
                  <a:pt x="2616974" y="1043392"/>
                </a:cubicBezTo>
                <a:cubicBezTo>
                  <a:pt x="2629659" y="1043976"/>
                  <a:pt x="2644416" y="1044311"/>
                  <a:pt x="2654032" y="1036841"/>
                </a:cubicBezTo>
                <a:cubicBezTo>
                  <a:pt x="2707582" y="992522"/>
                  <a:pt x="2772659" y="974190"/>
                  <a:pt x="2838482" y="962085"/>
                </a:cubicBezTo>
                <a:cubicBezTo>
                  <a:pt x="2858959" y="957523"/>
                  <a:pt x="2872969" y="951632"/>
                  <a:pt x="2881091" y="931710"/>
                </a:cubicBezTo>
                <a:cubicBezTo>
                  <a:pt x="2885567" y="916434"/>
                  <a:pt x="2893857" y="915441"/>
                  <a:pt x="2905713" y="926651"/>
                </a:cubicBezTo>
                <a:cubicBezTo>
                  <a:pt x="2913175" y="936283"/>
                  <a:pt x="2922462" y="943591"/>
                  <a:pt x="2936223" y="935624"/>
                </a:cubicBezTo>
                <a:cubicBezTo>
                  <a:pt x="2951807" y="925333"/>
                  <a:pt x="2965071" y="913216"/>
                  <a:pt x="2971618" y="897692"/>
                </a:cubicBezTo>
                <a:cubicBezTo>
                  <a:pt x="2976343" y="884493"/>
                  <a:pt x="2984134" y="879348"/>
                  <a:pt x="2998643" y="877608"/>
                </a:cubicBezTo>
                <a:cubicBezTo>
                  <a:pt x="3004860" y="876862"/>
                  <a:pt x="3011078" y="876116"/>
                  <a:pt x="3017047" y="873296"/>
                </a:cubicBezTo>
                <a:cubicBezTo>
                  <a:pt x="3055181" y="858195"/>
                  <a:pt x="3093315" y="843094"/>
                  <a:pt x="3133770" y="829820"/>
                </a:cubicBezTo>
                <a:cubicBezTo>
                  <a:pt x="3150101" y="825756"/>
                  <a:pt x="3164111" y="819866"/>
                  <a:pt x="3172731" y="804093"/>
                </a:cubicBezTo>
                <a:cubicBezTo>
                  <a:pt x="3180026" y="794797"/>
                  <a:pt x="3187818" y="789652"/>
                  <a:pt x="3199176" y="796711"/>
                </a:cubicBezTo>
                <a:cubicBezTo>
                  <a:pt x="3228609" y="814235"/>
                  <a:pt x="3255054" y="806853"/>
                  <a:pt x="3285395" y="796897"/>
                </a:cubicBezTo>
                <a:cubicBezTo>
                  <a:pt x="3361912" y="768771"/>
                  <a:pt x="3437601" y="751272"/>
                  <a:pt x="3519095" y="764657"/>
                </a:cubicBezTo>
                <a:cubicBezTo>
                  <a:pt x="3549107" y="769479"/>
                  <a:pt x="3578372" y="768076"/>
                  <a:pt x="3606641" y="758369"/>
                </a:cubicBezTo>
                <a:cubicBezTo>
                  <a:pt x="3653314" y="744350"/>
                  <a:pt x="3700235" y="732406"/>
                  <a:pt x="3747656" y="724613"/>
                </a:cubicBezTo>
                <a:cubicBezTo>
                  <a:pt x="3811655" y="714832"/>
                  <a:pt x="3876153" y="709201"/>
                  <a:pt x="3937913" y="680740"/>
                </a:cubicBezTo>
                <a:cubicBezTo>
                  <a:pt x="3987486" y="655846"/>
                  <a:pt x="4040626" y="643157"/>
                  <a:pt x="4096087" y="632294"/>
                </a:cubicBezTo>
                <a:cubicBezTo>
                  <a:pt x="4147653" y="624004"/>
                  <a:pt x="4199466" y="617790"/>
                  <a:pt x="4249536" y="597046"/>
                </a:cubicBezTo>
                <a:cubicBezTo>
                  <a:pt x="4285599" y="582194"/>
                  <a:pt x="4322406" y="573569"/>
                  <a:pt x="4359214" y="564943"/>
                </a:cubicBezTo>
                <a:cubicBezTo>
                  <a:pt x="4513411" y="535923"/>
                  <a:pt x="4664291" y="496773"/>
                  <a:pt x="4813595" y="462023"/>
                </a:cubicBezTo>
                <a:cubicBezTo>
                  <a:pt x="4978981" y="421134"/>
                  <a:pt x="5142048" y="378416"/>
                  <a:pt x="5307933" y="341677"/>
                </a:cubicBezTo>
                <a:cubicBezTo>
                  <a:pt x="5465528" y="305933"/>
                  <a:pt x="5623869" y="276416"/>
                  <a:pt x="5783456" y="257275"/>
                </a:cubicBezTo>
                <a:cubicBezTo>
                  <a:pt x="5905737" y="242610"/>
                  <a:pt x="6027270" y="221718"/>
                  <a:pt x="6148305" y="196674"/>
                </a:cubicBezTo>
                <a:cubicBezTo>
                  <a:pt x="6240575" y="177186"/>
                  <a:pt x="6332844" y="157698"/>
                  <a:pt x="6425610" y="142361"/>
                </a:cubicBezTo>
                <a:cubicBezTo>
                  <a:pt x="6491683" y="132331"/>
                  <a:pt x="6557756" y="122302"/>
                  <a:pt x="6625653" y="109948"/>
                </a:cubicBezTo>
                <a:cubicBezTo>
                  <a:pt x="6667103" y="104977"/>
                  <a:pt x="6710627" y="99756"/>
                  <a:pt x="6751829" y="92709"/>
                </a:cubicBezTo>
                <a:cubicBezTo>
                  <a:pt x="6766336" y="90969"/>
                  <a:pt x="6778772" y="89478"/>
                  <a:pt x="6791208" y="87987"/>
                </a:cubicBezTo>
                <a:cubicBezTo>
                  <a:pt x="6795352" y="87489"/>
                  <a:pt x="6797674" y="89316"/>
                  <a:pt x="6799747" y="89067"/>
                </a:cubicBezTo>
                <a:cubicBezTo>
                  <a:pt x="6997883" y="75830"/>
                  <a:pt x="7193531" y="41839"/>
                  <a:pt x="7392414" y="34830"/>
                </a:cubicBezTo>
                <a:cubicBezTo>
                  <a:pt x="7444726" y="32766"/>
                  <a:pt x="7496540" y="26552"/>
                  <a:pt x="7549100" y="26564"/>
                </a:cubicBezTo>
                <a:cubicBezTo>
                  <a:pt x="7664585" y="25347"/>
                  <a:pt x="7777498" y="20225"/>
                  <a:pt x="7892234" y="12781"/>
                </a:cubicBezTo>
                <a:cubicBezTo>
                  <a:pt x="7981852" y="6243"/>
                  <a:pt x="8071469" y="-294"/>
                  <a:pt x="8162580" y="5622"/>
                </a:cubicBezTo>
                <a:cubicBezTo>
                  <a:pt x="8247474" y="12283"/>
                  <a:pt x="8331870" y="14793"/>
                  <a:pt x="8414274" y="699"/>
                </a:cubicBezTo>
                <a:cubicBezTo>
                  <a:pt x="8418419" y="203"/>
                  <a:pt x="8422046" y="-233"/>
                  <a:pt x="8425507" y="1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5822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82105951-093F-4DBA-87B8-6EA3AEB1F06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980510" y="0"/>
            <a:ext cx="5211490" cy="6858000"/>
          </a:xfrm>
          <a:custGeom>
            <a:avLst/>
            <a:gdLst>
              <a:gd name="connsiteX0" fmla="*/ 2670272 w 5211490"/>
              <a:gd name="connsiteY0" fmla="*/ 4667295 h 6858000"/>
              <a:gd name="connsiteX1" fmla="*/ 5211490 w 5211490"/>
              <a:gd name="connsiteY1" fmla="*/ 4667295 h 6858000"/>
              <a:gd name="connsiteX2" fmla="*/ 3940880 w 5211490"/>
              <a:gd name="connsiteY2" fmla="*/ 6858000 h 6858000"/>
              <a:gd name="connsiteX3" fmla="*/ 3940880 w 5211490"/>
              <a:gd name="connsiteY3" fmla="*/ 2396645 h 6858000"/>
              <a:gd name="connsiteX4" fmla="*/ 5211490 w 5211490"/>
              <a:gd name="connsiteY4" fmla="*/ 4587350 h 6858000"/>
              <a:gd name="connsiteX5" fmla="*/ 2670272 w 5211490"/>
              <a:gd name="connsiteY5" fmla="*/ 4587350 h 6858000"/>
              <a:gd name="connsiteX6" fmla="*/ 1336442 w 5211490"/>
              <a:gd name="connsiteY6" fmla="*/ 2343034 h 6858000"/>
              <a:gd name="connsiteX7" fmla="*/ 3877660 w 5211490"/>
              <a:gd name="connsiteY7" fmla="*/ 2343034 h 6858000"/>
              <a:gd name="connsiteX8" fmla="*/ 2607050 w 5211490"/>
              <a:gd name="connsiteY8" fmla="*/ 4533739 h 6858000"/>
              <a:gd name="connsiteX9" fmla="*/ 5211490 w 5211490"/>
              <a:gd name="connsiteY9" fmla="*/ 165700 h 6858000"/>
              <a:gd name="connsiteX10" fmla="*/ 5211490 w 5211490"/>
              <a:gd name="connsiteY10" fmla="*/ 4413971 h 6858000"/>
              <a:gd name="connsiteX11" fmla="*/ 3982992 w 5211490"/>
              <a:gd name="connsiteY11" fmla="*/ 2298842 h 6858000"/>
              <a:gd name="connsiteX12" fmla="*/ 2607050 w 5211490"/>
              <a:gd name="connsiteY12" fmla="*/ 63450 h 6858000"/>
              <a:gd name="connsiteX13" fmla="*/ 3877660 w 5211490"/>
              <a:gd name="connsiteY13" fmla="*/ 2254154 h 6858000"/>
              <a:gd name="connsiteX14" fmla="*/ 1336442 w 5211490"/>
              <a:gd name="connsiteY14" fmla="*/ 2254154 h 6858000"/>
              <a:gd name="connsiteX15" fmla="*/ 2670272 w 5211490"/>
              <a:gd name="connsiteY15" fmla="*/ 0 h 6858000"/>
              <a:gd name="connsiteX16" fmla="*/ 5211490 w 5211490"/>
              <a:gd name="connsiteY16" fmla="*/ 0 h 6858000"/>
              <a:gd name="connsiteX17" fmla="*/ 3940880 w 5211490"/>
              <a:gd name="connsiteY17" fmla="*/ 2190704 h 6858000"/>
              <a:gd name="connsiteX18" fmla="*/ 0 w 5211490"/>
              <a:gd name="connsiteY18" fmla="*/ 0 h 6858000"/>
              <a:gd name="connsiteX19" fmla="*/ 2541218 w 5211490"/>
              <a:gd name="connsiteY19" fmla="*/ 0 h 6858000"/>
              <a:gd name="connsiteX20" fmla="*/ 1270609 w 5211490"/>
              <a:gd name="connsiteY20" fmla="*/ 21907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211490" h="6858000">
                <a:moveTo>
                  <a:pt x="2670272" y="4667295"/>
                </a:moveTo>
                <a:lnTo>
                  <a:pt x="5211490" y="4667295"/>
                </a:lnTo>
                <a:lnTo>
                  <a:pt x="3940880" y="6858000"/>
                </a:lnTo>
                <a:close/>
                <a:moveTo>
                  <a:pt x="3940880" y="2396645"/>
                </a:moveTo>
                <a:lnTo>
                  <a:pt x="5211490" y="4587350"/>
                </a:lnTo>
                <a:lnTo>
                  <a:pt x="2670272" y="4587350"/>
                </a:lnTo>
                <a:close/>
                <a:moveTo>
                  <a:pt x="1336442" y="2343034"/>
                </a:moveTo>
                <a:lnTo>
                  <a:pt x="3877660" y="2343034"/>
                </a:lnTo>
                <a:lnTo>
                  <a:pt x="2607050" y="4533739"/>
                </a:lnTo>
                <a:close/>
                <a:moveTo>
                  <a:pt x="5211490" y="165700"/>
                </a:moveTo>
                <a:lnTo>
                  <a:pt x="5211490" y="4413971"/>
                </a:lnTo>
                <a:lnTo>
                  <a:pt x="3982992" y="2298842"/>
                </a:lnTo>
                <a:close/>
                <a:moveTo>
                  <a:pt x="2607050" y="63450"/>
                </a:moveTo>
                <a:lnTo>
                  <a:pt x="3877660" y="2254154"/>
                </a:lnTo>
                <a:lnTo>
                  <a:pt x="1336442" y="2254154"/>
                </a:lnTo>
                <a:close/>
                <a:moveTo>
                  <a:pt x="2670272" y="0"/>
                </a:moveTo>
                <a:lnTo>
                  <a:pt x="5211490" y="0"/>
                </a:lnTo>
                <a:lnTo>
                  <a:pt x="3940880" y="2190704"/>
                </a:lnTo>
                <a:close/>
                <a:moveTo>
                  <a:pt x="0" y="0"/>
                </a:moveTo>
                <a:lnTo>
                  <a:pt x="2541218" y="0"/>
                </a:lnTo>
                <a:lnTo>
                  <a:pt x="1270609" y="219070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2826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55249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3588882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86657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4593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0399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1783890" y="4287302"/>
            <a:ext cx="999462" cy="1292409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rot="16200000" flipV="1">
            <a:off x="918437" y="3787571"/>
            <a:ext cx="999462" cy="1292409"/>
            <a:chOff x="5710110" y="861237"/>
            <a:chExt cx="2762761" cy="3572539"/>
          </a:xfrm>
        </p:grpSpPr>
        <p:sp>
          <p:nvSpPr>
            <p:cNvPr id="18" name="Isosceles Triangle 17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Isosceles Triangle 18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Isosceles Triangle 19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Isosceles Triangle 20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Isosceles Triangle 21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Isosceles Triangle 22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41564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585537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C82AD369-D5FC-4070-BC71-064D8FC9F62A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610063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BBD87E43-19A7-48AA-87E3-677FC5FEE8E9}"/>
              </a:ext>
            </a:extLst>
          </p:cNvPr>
          <p:cNvSpPr/>
          <p:nvPr userDrawn="1"/>
        </p:nvSpPr>
        <p:spPr>
          <a:xfrm>
            <a:off x="-1" y="1610063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C3DE683D-324F-4A44-B9B4-483B8FD1C70A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3702F1BA-10D8-4331-BD4C-2706D1D9494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67393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F2E4E9C1-347B-453B-9635-0B93ABEC793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29560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7F09AA59-EBC5-49D4-86FA-BA501F3B0031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090555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5AF75764-4E6E-43FC-A352-09023C4EA8F0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29560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BA331AD9-76BB-4CB2-B996-5FD49778366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090555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5655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7FA69F2D-A6E0-414B-9364-1D41FF7D3B7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34225" y="117446"/>
            <a:ext cx="11914438" cy="5187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5FB4E29-9C56-45B9-A73A-BC7E2986D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45498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DA131F02-8560-4936-8196-7B5B3CDB11E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366227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C4D0155-DE74-4ED9-B57D-FCD563766CB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19434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FA1E3D6-DD27-4B94-BD57-3429E799CFE1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3613020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1CBE543A-EEDF-47EE-9E4B-8EEFE00C1C2B}"/>
              </a:ext>
            </a:extLst>
          </p:cNvPr>
          <p:cNvSpPr/>
          <p:nvPr userDrawn="1"/>
        </p:nvSpPr>
        <p:spPr>
          <a:xfrm>
            <a:off x="3613020" y="3887674"/>
            <a:ext cx="212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0180C7D7-E731-42FC-A240-C204839E739E}"/>
              </a:ext>
            </a:extLst>
          </p:cNvPr>
          <p:cNvSpPr/>
          <p:nvPr userDrawn="1"/>
        </p:nvSpPr>
        <p:spPr>
          <a:xfrm>
            <a:off x="6366227" y="3887674"/>
            <a:ext cx="212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8F8CA96E-58DA-4D5C-9F73-719A9E293C0D}"/>
              </a:ext>
            </a:extLst>
          </p:cNvPr>
          <p:cNvSpPr/>
          <p:nvPr userDrawn="1"/>
        </p:nvSpPr>
        <p:spPr>
          <a:xfrm>
            <a:off x="9119434" y="3887674"/>
            <a:ext cx="212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1CC12A8B-343C-49CF-8E36-97ED170F977E}"/>
              </a:ext>
            </a:extLst>
          </p:cNvPr>
          <p:cNvSpPr/>
          <p:nvPr userDrawn="1"/>
        </p:nvSpPr>
        <p:spPr>
          <a:xfrm>
            <a:off x="3613020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77046BC-04C7-4CFE-9D6B-78D51C62B0B1}"/>
              </a:ext>
            </a:extLst>
          </p:cNvPr>
          <p:cNvSpPr/>
          <p:nvPr userDrawn="1"/>
        </p:nvSpPr>
        <p:spPr>
          <a:xfrm>
            <a:off x="6366227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13B85CA1-601A-4A68-A34B-A70AACBDC3E7}"/>
              </a:ext>
            </a:extLst>
          </p:cNvPr>
          <p:cNvSpPr/>
          <p:nvPr userDrawn="1"/>
        </p:nvSpPr>
        <p:spPr>
          <a:xfrm>
            <a:off x="9119434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5F117DB7-DDC6-469F-9F54-0F6E4D98DE57}"/>
              </a:ext>
            </a:extLst>
          </p:cNvPr>
          <p:cNvSpPr/>
          <p:nvPr userDrawn="1"/>
        </p:nvSpPr>
        <p:spPr>
          <a:xfrm>
            <a:off x="4423020" y="5632583"/>
            <a:ext cx="50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id="{48FCA12A-1A66-4221-827F-42C19D989A20}"/>
              </a:ext>
            </a:extLst>
          </p:cNvPr>
          <p:cNvSpPr/>
          <p:nvPr userDrawn="1"/>
        </p:nvSpPr>
        <p:spPr>
          <a:xfrm>
            <a:off x="7176227" y="5632583"/>
            <a:ext cx="50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254AA85F-5F94-400B-ADB5-87246B10685F}"/>
              </a:ext>
            </a:extLst>
          </p:cNvPr>
          <p:cNvSpPr/>
          <p:nvPr userDrawn="1"/>
        </p:nvSpPr>
        <p:spPr>
          <a:xfrm>
            <a:off x="9929434" y="5632583"/>
            <a:ext cx="50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0550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Brea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idx="10" hasCustomPrompt="1"/>
          </p:nvPr>
        </p:nvSpPr>
        <p:spPr>
          <a:xfrm rot="10800000" flipV="1">
            <a:off x="-9624" y="-4763"/>
            <a:ext cx="7623587" cy="6867525"/>
          </a:xfrm>
          <a:custGeom>
            <a:avLst/>
            <a:gdLst>
              <a:gd name="connsiteX0" fmla="*/ 0 w 5457956"/>
              <a:gd name="connsiteY0" fmla="*/ 6858000 h 6858000"/>
              <a:gd name="connsiteX1" fmla="*/ 2738202 w 5457956"/>
              <a:gd name="connsiteY1" fmla="*/ 0 h 6858000"/>
              <a:gd name="connsiteX2" fmla="*/ 5457956 w 5457956"/>
              <a:gd name="connsiteY2" fmla="*/ 6858000 h 6858000"/>
              <a:gd name="connsiteX3" fmla="*/ 0 w 5457956"/>
              <a:gd name="connsiteY3" fmla="*/ 6858000 h 6858000"/>
              <a:gd name="connsiteX0" fmla="*/ 0 w 2733806"/>
              <a:gd name="connsiteY0" fmla="*/ 6867525 h 6867525"/>
              <a:gd name="connsiteX1" fmla="*/ 14052 w 2733806"/>
              <a:gd name="connsiteY1" fmla="*/ 0 h 6867525"/>
              <a:gd name="connsiteX2" fmla="*/ 2733806 w 2733806"/>
              <a:gd name="connsiteY2" fmla="*/ 6858000 h 6867525"/>
              <a:gd name="connsiteX3" fmla="*/ 0 w 2733806"/>
              <a:gd name="connsiteY3" fmla="*/ 6867525 h 6867525"/>
              <a:gd name="connsiteX0" fmla="*/ 2729148 w 5462954"/>
              <a:gd name="connsiteY0" fmla="*/ 6858000 h 6858000"/>
              <a:gd name="connsiteX1" fmla="*/ 0 w 5462954"/>
              <a:gd name="connsiteY1" fmla="*/ 0 h 6858000"/>
              <a:gd name="connsiteX2" fmla="*/ 5462954 w 5462954"/>
              <a:gd name="connsiteY2" fmla="*/ 6848475 h 6858000"/>
              <a:gd name="connsiteX3" fmla="*/ 2729148 w 5462954"/>
              <a:gd name="connsiteY3" fmla="*/ 6858000 h 6858000"/>
              <a:gd name="connsiteX0" fmla="*/ 2729148 w 5462954"/>
              <a:gd name="connsiteY0" fmla="*/ 6858000 h 6858000"/>
              <a:gd name="connsiteX1" fmla="*/ 0 w 5462954"/>
              <a:gd name="connsiteY1" fmla="*/ 0 h 6858000"/>
              <a:gd name="connsiteX2" fmla="*/ 4154847 w 5462954"/>
              <a:gd name="connsiteY2" fmla="*/ 5191125 h 6858000"/>
              <a:gd name="connsiteX3" fmla="*/ 5462954 w 5462954"/>
              <a:gd name="connsiteY3" fmla="*/ 6848475 h 6858000"/>
              <a:gd name="connsiteX4" fmla="*/ 2729148 w 5462954"/>
              <a:gd name="connsiteY4" fmla="*/ 6858000 h 6858000"/>
              <a:gd name="connsiteX0" fmla="*/ 2729148 w 5462954"/>
              <a:gd name="connsiteY0" fmla="*/ 6858000 h 6858000"/>
              <a:gd name="connsiteX1" fmla="*/ 0 w 5462954"/>
              <a:gd name="connsiteY1" fmla="*/ 0 h 6858000"/>
              <a:gd name="connsiteX2" fmla="*/ 4802547 w 5462954"/>
              <a:gd name="connsiteY2" fmla="*/ 9525 h 6858000"/>
              <a:gd name="connsiteX3" fmla="*/ 5462954 w 5462954"/>
              <a:gd name="connsiteY3" fmla="*/ 6848475 h 6858000"/>
              <a:gd name="connsiteX4" fmla="*/ 2729148 w 5462954"/>
              <a:gd name="connsiteY4" fmla="*/ 6858000 h 6858000"/>
              <a:gd name="connsiteX0" fmla="*/ 2729148 w 5462954"/>
              <a:gd name="connsiteY0" fmla="*/ 6867525 h 6867525"/>
              <a:gd name="connsiteX1" fmla="*/ 0 w 5462954"/>
              <a:gd name="connsiteY1" fmla="*/ 0 h 6867525"/>
              <a:gd name="connsiteX2" fmla="*/ 4802547 w 5462954"/>
              <a:gd name="connsiteY2" fmla="*/ 19050 h 6867525"/>
              <a:gd name="connsiteX3" fmla="*/ 5462954 w 5462954"/>
              <a:gd name="connsiteY3" fmla="*/ 6858000 h 6867525"/>
              <a:gd name="connsiteX4" fmla="*/ 2729148 w 5462954"/>
              <a:gd name="connsiteY4" fmla="*/ 6867525 h 6867525"/>
              <a:gd name="connsiteX0" fmla="*/ 2729148 w 4802547"/>
              <a:gd name="connsiteY0" fmla="*/ 6867525 h 6867525"/>
              <a:gd name="connsiteX1" fmla="*/ 0 w 4802547"/>
              <a:gd name="connsiteY1" fmla="*/ 0 h 6867525"/>
              <a:gd name="connsiteX2" fmla="*/ 4802547 w 4802547"/>
              <a:gd name="connsiteY2" fmla="*/ 19050 h 6867525"/>
              <a:gd name="connsiteX3" fmla="*/ 4786679 w 4802547"/>
              <a:gd name="connsiteY3" fmla="*/ 1695450 h 6867525"/>
              <a:gd name="connsiteX4" fmla="*/ 2729148 w 4802547"/>
              <a:gd name="connsiteY4" fmla="*/ 6867525 h 6867525"/>
              <a:gd name="connsiteX0" fmla="*/ 2729148 w 4812072"/>
              <a:gd name="connsiteY0" fmla="*/ 6867525 h 6867525"/>
              <a:gd name="connsiteX1" fmla="*/ 0 w 4812072"/>
              <a:gd name="connsiteY1" fmla="*/ 0 h 6867525"/>
              <a:gd name="connsiteX2" fmla="*/ 4812072 w 4812072"/>
              <a:gd name="connsiteY2" fmla="*/ 19050 h 6867525"/>
              <a:gd name="connsiteX3" fmla="*/ 4786679 w 4812072"/>
              <a:gd name="connsiteY3" fmla="*/ 1695450 h 6867525"/>
              <a:gd name="connsiteX4" fmla="*/ 2729148 w 4812072"/>
              <a:gd name="connsiteY4" fmla="*/ 6867525 h 6867525"/>
              <a:gd name="connsiteX0" fmla="*/ 2729148 w 4802547"/>
              <a:gd name="connsiteY0" fmla="*/ 6867525 h 6867525"/>
              <a:gd name="connsiteX1" fmla="*/ 0 w 4802547"/>
              <a:gd name="connsiteY1" fmla="*/ 0 h 6867525"/>
              <a:gd name="connsiteX2" fmla="*/ 4802547 w 4802547"/>
              <a:gd name="connsiteY2" fmla="*/ 0 h 6867525"/>
              <a:gd name="connsiteX3" fmla="*/ 4786679 w 4802547"/>
              <a:gd name="connsiteY3" fmla="*/ 1695450 h 6867525"/>
              <a:gd name="connsiteX4" fmla="*/ 2729148 w 4802547"/>
              <a:gd name="connsiteY4" fmla="*/ 6867525 h 6867525"/>
              <a:gd name="connsiteX0" fmla="*/ 2729148 w 4802547"/>
              <a:gd name="connsiteY0" fmla="*/ 6867525 h 6867525"/>
              <a:gd name="connsiteX1" fmla="*/ 0 w 4802547"/>
              <a:gd name="connsiteY1" fmla="*/ 0 h 6867525"/>
              <a:gd name="connsiteX2" fmla="*/ 4802547 w 4802547"/>
              <a:gd name="connsiteY2" fmla="*/ 0 h 6867525"/>
              <a:gd name="connsiteX3" fmla="*/ 4797652 w 4802547"/>
              <a:gd name="connsiteY3" fmla="*/ 1695450 h 6867525"/>
              <a:gd name="connsiteX4" fmla="*/ 2729148 w 4802547"/>
              <a:gd name="connsiteY4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2547" h="6867525">
                <a:moveTo>
                  <a:pt x="2729148" y="6867525"/>
                </a:moveTo>
                <a:lnTo>
                  <a:pt x="0" y="0"/>
                </a:lnTo>
                <a:lnTo>
                  <a:pt x="4802547" y="0"/>
                </a:lnTo>
                <a:cubicBezTo>
                  <a:pt x="4800915" y="565150"/>
                  <a:pt x="4799284" y="1130300"/>
                  <a:pt x="4797652" y="1695450"/>
                </a:cubicBezTo>
                <a:lnTo>
                  <a:pt x="2729148" y="6867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848A32-7D4C-4B71-B9E6-7192AA909683}"/>
              </a:ext>
            </a:extLst>
          </p:cNvPr>
          <p:cNvGrpSpPr/>
          <p:nvPr userDrawn="1"/>
        </p:nvGrpSpPr>
        <p:grpSpPr>
          <a:xfrm>
            <a:off x="1285598" y="4531100"/>
            <a:ext cx="1831847" cy="2326900"/>
            <a:chOff x="1194997" y="4531100"/>
            <a:chExt cx="1391266" cy="2326900"/>
          </a:xfrm>
        </p:grpSpPr>
        <p:sp>
          <p:nvSpPr>
            <p:cNvPr id="2" name="평행 사변형 1">
              <a:extLst>
                <a:ext uri="{FF2B5EF4-FFF2-40B4-BE49-F238E27FC236}">
                  <a16:creationId xmlns:a16="http://schemas.microsoft.com/office/drawing/2014/main" id="{2B8AA02C-B6B0-4B35-89E0-87B97A43426A}"/>
                </a:ext>
              </a:extLst>
            </p:cNvPr>
            <p:cNvSpPr/>
            <p:nvPr userDrawn="1"/>
          </p:nvSpPr>
          <p:spPr>
            <a:xfrm flipH="1">
              <a:off x="1194997" y="4531100"/>
              <a:ext cx="1391266" cy="2326900"/>
            </a:xfrm>
            <a:prstGeom prst="parallelogram">
              <a:avLst>
                <a:gd name="adj" fmla="val 80803"/>
              </a:avLst>
            </a:prstGeom>
            <a:solidFill>
              <a:schemeClr val="accent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C0F73695-4F5E-4970-8CF3-C8172FE74F02}"/>
                </a:ext>
              </a:extLst>
            </p:cNvPr>
            <p:cNvSpPr/>
            <p:nvPr userDrawn="1"/>
          </p:nvSpPr>
          <p:spPr>
            <a:xfrm flipH="1">
              <a:off x="1435656" y="5606204"/>
              <a:ext cx="792473" cy="1251796"/>
            </a:xfrm>
            <a:prstGeom prst="parallelogram">
              <a:avLst>
                <a:gd name="adj" fmla="val 77385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94350A7-EFD9-4814-B86A-26643AF9EBD5}"/>
              </a:ext>
            </a:extLst>
          </p:cNvPr>
          <p:cNvGrpSpPr/>
          <p:nvPr userDrawn="1"/>
        </p:nvGrpSpPr>
        <p:grpSpPr>
          <a:xfrm>
            <a:off x="4525518" y="-4290"/>
            <a:ext cx="3952171" cy="5200979"/>
            <a:chOff x="3920151" y="-9053"/>
            <a:chExt cx="3215578" cy="4014975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71BCA314-9337-4A75-818B-76B0C0EED895}"/>
                </a:ext>
              </a:extLst>
            </p:cNvPr>
            <p:cNvSpPr/>
            <p:nvPr userDrawn="1"/>
          </p:nvSpPr>
          <p:spPr>
            <a:xfrm>
              <a:off x="3920151" y="-4763"/>
              <a:ext cx="2921235" cy="4010685"/>
            </a:xfrm>
            <a:prstGeom prst="parallelogram">
              <a:avLst>
                <a:gd name="adj" fmla="val 91201"/>
              </a:avLst>
            </a:prstGeom>
            <a:solidFill>
              <a:schemeClr val="accent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FC648CB1-83CE-4452-A37D-C391A74635DC}"/>
                </a:ext>
              </a:extLst>
            </p:cNvPr>
            <p:cNvSpPr/>
            <p:nvPr userDrawn="1"/>
          </p:nvSpPr>
          <p:spPr>
            <a:xfrm>
              <a:off x="4959760" y="-9053"/>
              <a:ext cx="2175969" cy="3064477"/>
            </a:xfrm>
            <a:prstGeom prst="parallelogram">
              <a:avLst>
                <a:gd name="adj" fmla="val 91630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9" name="Group 10">
            <a:extLst>
              <a:ext uri="{FF2B5EF4-FFF2-40B4-BE49-F238E27FC236}">
                <a16:creationId xmlns:a16="http://schemas.microsoft.com/office/drawing/2014/main" id="{1D638CE8-AD20-4CB4-B6A3-210BB7201115}"/>
              </a:ext>
            </a:extLst>
          </p:cNvPr>
          <p:cNvGrpSpPr/>
          <p:nvPr userDrawn="1"/>
        </p:nvGrpSpPr>
        <p:grpSpPr>
          <a:xfrm rot="10800000" flipH="1" flipV="1">
            <a:off x="9501318" y="3410805"/>
            <a:ext cx="2690682" cy="3483407"/>
            <a:chOff x="5710110" y="861237"/>
            <a:chExt cx="2769391" cy="3585306"/>
          </a:xfrm>
        </p:grpSpPr>
        <p:sp>
          <p:nvSpPr>
            <p:cNvPr id="11" name="Isosceles Triangle 4">
              <a:extLst>
                <a:ext uri="{FF2B5EF4-FFF2-40B4-BE49-F238E27FC236}">
                  <a16:creationId xmlns:a16="http://schemas.microsoft.com/office/drawing/2014/main" id="{4401D16F-071F-48DF-B9E7-B14969668B30}"/>
                </a:ext>
              </a:extLst>
            </p:cNvPr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Isosceles Triangle 5">
              <a:extLst>
                <a:ext uri="{FF2B5EF4-FFF2-40B4-BE49-F238E27FC236}">
                  <a16:creationId xmlns:a16="http://schemas.microsoft.com/office/drawing/2014/main" id="{D167A15C-92B8-4066-873F-0711670DC70A}"/>
                </a:ext>
              </a:extLst>
            </p:cNvPr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accent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Isosceles Triangle 6">
              <a:extLst>
                <a:ext uri="{FF2B5EF4-FFF2-40B4-BE49-F238E27FC236}">
                  <a16:creationId xmlns:a16="http://schemas.microsoft.com/office/drawing/2014/main" id="{E9FABD01-6038-40C2-AB88-2F53D5D2519B}"/>
                </a:ext>
              </a:extLst>
            </p:cNvPr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Isosceles Triangle 7">
              <a:extLst>
                <a:ext uri="{FF2B5EF4-FFF2-40B4-BE49-F238E27FC236}">
                  <a16:creationId xmlns:a16="http://schemas.microsoft.com/office/drawing/2014/main" id="{8FD28A03-2325-4BC7-9456-3B7B2A1849DF}"/>
                </a:ext>
              </a:extLst>
            </p:cNvPr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accent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Isosceles Triangle 8">
              <a:extLst>
                <a:ext uri="{FF2B5EF4-FFF2-40B4-BE49-F238E27FC236}">
                  <a16:creationId xmlns:a16="http://schemas.microsoft.com/office/drawing/2014/main" id="{0B238841-B35E-4A6D-8711-0141841E43B0}"/>
                </a:ext>
              </a:extLst>
            </p:cNvPr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Isosceles Triangle 9">
              <a:extLst>
                <a:ext uri="{FF2B5EF4-FFF2-40B4-BE49-F238E27FC236}">
                  <a16:creationId xmlns:a16="http://schemas.microsoft.com/office/drawing/2014/main" id="{AA6769A0-D5A9-498C-AC0B-268E1CC7C2B0}"/>
                </a:ext>
              </a:extLst>
            </p:cNvPr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Isosceles Triangle 5">
              <a:extLst>
                <a:ext uri="{FF2B5EF4-FFF2-40B4-BE49-F238E27FC236}">
                  <a16:creationId xmlns:a16="http://schemas.microsoft.com/office/drawing/2014/main" id="{1B28F9E9-3E45-472A-BAE5-2D793E7B0095}"/>
                </a:ext>
              </a:extLst>
            </p:cNvPr>
            <p:cNvSpPr/>
            <p:nvPr userDrawn="1"/>
          </p:nvSpPr>
          <p:spPr>
            <a:xfrm rot="10800000">
              <a:off x="7798130" y="2053637"/>
              <a:ext cx="681371" cy="2392906"/>
            </a:xfrm>
            <a:custGeom>
              <a:avLst/>
              <a:gdLst>
                <a:gd name="connsiteX0" fmla="*/ 0 w 1342121"/>
                <a:gd name="connsiteY0" fmla="*/ 1157001 h 1157001"/>
                <a:gd name="connsiteX1" fmla="*/ 671061 w 1342121"/>
                <a:gd name="connsiteY1" fmla="*/ 0 h 1157001"/>
                <a:gd name="connsiteX2" fmla="*/ 1342121 w 1342121"/>
                <a:gd name="connsiteY2" fmla="*/ 1157001 h 1157001"/>
                <a:gd name="connsiteX3" fmla="*/ 0 w 1342121"/>
                <a:gd name="connsiteY3" fmla="*/ 1157001 h 1157001"/>
                <a:gd name="connsiteX0" fmla="*/ 0 w 1342121"/>
                <a:gd name="connsiteY0" fmla="*/ 2478806 h 2478806"/>
                <a:gd name="connsiteX1" fmla="*/ 145960 w 1342121"/>
                <a:gd name="connsiteY1" fmla="*/ 0 h 2478806"/>
                <a:gd name="connsiteX2" fmla="*/ 1342121 w 1342121"/>
                <a:gd name="connsiteY2" fmla="*/ 2478806 h 2478806"/>
                <a:gd name="connsiteX3" fmla="*/ 0 w 1342121"/>
                <a:gd name="connsiteY3" fmla="*/ 2478806 h 2478806"/>
                <a:gd name="connsiteX0" fmla="*/ 0 w 807966"/>
                <a:gd name="connsiteY0" fmla="*/ 2478806 h 2478806"/>
                <a:gd name="connsiteX1" fmla="*/ 145960 w 807966"/>
                <a:gd name="connsiteY1" fmla="*/ 0 h 2478806"/>
                <a:gd name="connsiteX2" fmla="*/ 807966 w 807966"/>
                <a:gd name="connsiteY2" fmla="*/ 1166053 h 2478806"/>
                <a:gd name="connsiteX3" fmla="*/ 0 w 807966"/>
                <a:gd name="connsiteY3" fmla="*/ 2478806 h 2478806"/>
                <a:gd name="connsiteX0" fmla="*/ 7949 w 662006"/>
                <a:gd name="connsiteY0" fmla="*/ 2324897 h 2324897"/>
                <a:gd name="connsiteX1" fmla="*/ 0 w 662006"/>
                <a:gd name="connsiteY1" fmla="*/ 0 h 2324897"/>
                <a:gd name="connsiteX2" fmla="*/ 662006 w 662006"/>
                <a:gd name="connsiteY2" fmla="*/ 1166053 h 2324897"/>
                <a:gd name="connsiteX3" fmla="*/ 7949 w 662006"/>
                <a:gd name="connsiteY3" fmla="*/ 2324897 h 2324897"/>
                <a:gd name="connsiteX0" fmla="*/ 7949 w 662006"/>
                <a:gd name="connsiteY0" fmla="*/ 2324897 h 2324897"/>
                <a:gd name="connsiteX1" fmla="*/ 0 w 662006"/>
                <a:gd name="connsiteY1" fmla="*/ 0 h 2324897"/>
                <a:gd name="connsiteX2" fmla="*/ 662006 w 662006"/>
                <a:gd name="connsiteY2" fmla="*/ 1175106 h 2324897"/>
                <a:gd name="connsiteX3" fmla="*/ 7949 w 662006"/>
                <a:gd name="connsiteY3" fmla="*/ 2324897 h 232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2006" h="2324897">
                  <a:moveTo>
                    <a:pt x="7949" y="2324897"/>
                  </a:moveTo>
                  <a:cubicBezTo>
                    <a:pt x="5299" y="1549931"/>
                    <a:pt x="2650" y="774966"/>
                    <a:pt x="0" y="0"/>
                  </a:cubicBezTo>
                  <a:lnTo>
                    <a:pt x="662006" y="1175106"/>
                  </a:lnTo>
                  <a:lnTo>
                    <a:pt x="7949" y="2324897"/>
                  </a:ln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66234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 userDrawn="1"/>
        </p:nvSpPr>
        <p:spPr>
          <a:xfrm>
            <a:off x="0" y="1458000"/>
            <a:ext cx="5400000" cy="5400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Right Triangle 9"/>
          <p:cNvSpPr/>
          <p:nvPr userDrawn="1"/>
        </p:nvSpPr>
        <p:spPr>
          <a:xfrm rot="10800000">
            <a:off x="7152000" y="1"/>
            <a:ext cx="5040000" cy="5040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46505" y="539931"/>
            <a:ext cx="3420000" cy="2844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46505" y="3472720"/>
            <a:ext cx="5400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367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5065779" y="0"/>
            <a:ext cx="7126221" cy="6858000"/>
          </a:xfrm>
          <a:custGeom>
            <a:avLst/>
            <a:gdLst>
              <a:gd name="connsiteX0" fmla="*/ 0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0 w 4716016"/>
              <a:gd name="connsiteY4" fmla="*/ 0 h 6858000"/>
              <a:gd name="connsiteX0" fmla="*/ 2238375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2238375 w 4716016"/>
              <a:gd name="connsiteY4" fmla="*/ 0 h 6858000"/>
              <a:gd name="connsiteX0" fmla="*/ 2867025 w 5344666"/>
              <a:gd name="connsiteY0" fmla="*/ 0 h 6858000"/>
              <a:gd name="connsiteX1" fmla="*/ 5344666 w 5344666"/>
              <a:gd name="connsiteY1" fmla="*/ 0 h 6858000"/>
              <a:gd name="connsiteX2" fmla="*/ 5344666 w 5344666"/>
              <a:gd name="connsiteY2" fmla="*/ 6858000 h 6858000"/>
              <a:gd name="connsiteX3" fmla="*/ 0 w 5344666"/>
              <a:gd name="connsiteY3" fmla="*/ 6858000 h 6858000"/>
              <a:gd name="connsiteX4" fmla="*/ 2867025 w 534466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4666" h="6858000">
                <a:moveTo>
                  <a:pt x="2867025" y="0"/>
                </a:moveTo>
                <a:lnTo>
                  <a:pt x="5344666" y="0"/>
                </a:lnTo>
                <a:lnTo>
                  <a:pt x="5344666" y="6858000"/>
                </a:lnTo>
                <a:lnTo>
                  <a:pt x="0" y="6858000"/>
                </a:lnTo>
                <a:lnTo>
                  <a:pt x="28670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724117" y="1412776"/>
            <a:ext cx="774932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43" hasCustomPrompt="1"/>
          </p:nvPr>
        </p:nvSpPr>
        <p:spPr>
          <a:xfrm>
            <a:off x="724117" y="3899148"/>
            <a:ext cx="774932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DF8DF77-11B6-4B78-A281-02644EE5F4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8309" y="287254"/>
            <a:ext cx="1127841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93459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694734" y="1305000"/>
            <a:ext cx="3384000" cy="42480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38734" y="1449000"/>
            <a:ext cx="3096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335983" y="0"/>
            <a:ext cx="2160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9277486" y="3978000"/>
            <a:ext cx="2160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2227099C-49C9-496C-8AD6-ED885219FC8A}"/>
              </a:ext>
            </a:extLst>
          </p:cNvPr>
          <p:cNvGrpSpPr/>
          <p:nvPr userDrawn="1"/>
        </p:nvGrpSpPr>
        <p:grpSpPr>
          <a:xfrm>
            <a:off x="-1212335" y="3942052"/>
            <a:ext cx="4471778" cy="3502196"/>
            <a:chOff x="-1212335" y="3942052"/>
            <a:chExt cx="4471778" cy="3502196"/>
          </a:xfrm>
        </p:grpSpPr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E4A62C8F-5104-4D18-A5E1-166308156408}"/>
                </a:ext>
              </a:extLst>
            </p:cNvPr>
            <p:cNvSpPr/>
            <p:nvPr userDrawn="1"/>
          </p:nvSpPr>
          <p:spPr>
            <a:xfrm rot="2700000">
              <a:off x="-1212335" y="3942052"/>
              <a:ext cx="2424670" cy="2424670"/>
            </a:xfrm>
            <a:custGeom>
              <a:avLst/>
              <a:gdLst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2424670 h 2424670"/>
                <a:gd name="connsiteX4" fmla="*/ 0 w 2424670"/>
                <a:gd name="connsiteY4" fmla="*/ 0 h 2424670"/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2424670 h 2424670"/>
                <a:gd name="connsiteX4" fmla="*/ 0 w 2424670"/>
                <a:gd name="connsiteY4" fmla="*/ 0 h 2424670"/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2424670 h 2424670"/>
                <a:gd name="connsiteX4" fmla="*/ 0 w 2424670"/>
                <a:gd name="connsiteY4" fmla="*/ 0 h 2424670"/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0 h 242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4670" h="2424670">
                  <a:moveTo>
                    <a:pt x="0" y="0"/>
                  </a:moveTo>
                  <a:lnTo>
                    <a:pt x="2424670" y="0"/>
                  </a:lnTo>
                  <a:lnTo>
                    <a:pt x="2424670" y="2424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4" name="Group 6">
              <a:extLst>
                <a:ext uri="{FF2B5EF4-FFF2-40B4-BE49-F238E27FC236}">
                  <a16:creationId xmlns:a16="http://schemas.microsoft.com/office/drawing/2014/main" id="{35814EDE-F1F1-407C-96E3-66FAE0C7C18A}"/>
                </a:ext>
              </a:extLst>
            </p:cNvPr>
            <p:cNvGrpSpPr/>
            <p:nvPr userDrawn="1"/>
          </p:nvGrpSpPr>
          <p:grpSpPr>
            <a:xfrm>
              <a:off x="355907" y="4539344"/>
              <a:ext cx="2903536" cy="2904904"/>
              <a:chOff x="263078" y="5032130"/>
              <a:chExt cx="2289253" cy="2290332"/>
            </a:xfrm>
          </p:grpSpPr>
          <p:sp>
            <p:nvSpPr>
              <p:cNvPr id="15" name="Rectangle 5">
                <a:extLst>
                  <a:ext uri="{FF2B5EF4-FFF2-40B4-BE49-F238E27FC236}">
                    <a16:creationId xmlns:a16="http://schemas.microsoft.com/office/drawing/2014/main" id="{66E05557-77A9-4BED-BEE6-6EEDA1A7A1DE}"/>
                  </a:ext>
                </a:extLst>
              </p:cNvPr>
              <p:cNvSpPr/>
              <p:nvPr userDrawn="1"/>
            </p:nvSpPr>
            <p:spPr>
              <a:xfrm rot="2700000">
                <a:off x="263078" y="6400213"/>
                <a:ext cx="922249" cy="922249"/>
              </a:xfrm>
              <a:custGeom>
                <a:avLst/>
                <a:gdLst>
                  <a:gd name="connsiteX0" fmla="*/ 0 w 922249"/>
                  <a:gd name="connsiteY0" fmla="*/ 0 h 922249"/>
                  <a:gd name="connsiteX1" fmla="*/ 922249 w 922249"/>
                  <a:gd name="connsiteY1" fmla="*/ 0 h 922249"/>
                  <a:gd name="connsiteX2" fmla="*/ 922249 w 922249"/>
                  <a:gd name="connsiteY2" fmla="*/ 922249 h 922249"/>
                  <a:gd name="connsiteX3" fmla="*/ 0 w 922249"/>
                  <a:gd name="connsiteY3" fmla="*/ 922249 h 922249"/>
                  <a:gd name="connsiteX4" fmla="*/ 0 w 922249"/>
                  <a:gd name="connsiteY4" fmla="*/ 0 h 922249"/>
                  <a:gd name="connsiteX0" fmla="*/ 0 w 922249"/>
                  <a:gd name="connsiteY0" fmla="*/ 0 h 922249"/>
                  <a:gd name="connsiteX1" fmla="*/ 922249 w 922249"/>
                  <a:gd name="connsiteY1" fmla="*/ 0 h 922249"/>
                  <a:gd name="connsiteX2" fmla="*/ 922249 w 922249"/>
                  <a:gd name="connsiteY2" fmla="*/ 922249 h 922249"/>
                  <a:gd name="connsiteX3" fmla="*/ 0 w 922249"/>
                  <a:gd name="connsiteY3" fmla="*/ 922249 h 922249"/>
                  <a:gd name="connsiteX4" fmla="*/ 0 w 922249"/>
                  <a:gd name="connsiteY4" fmla="*/ 0 h 922249"/>
                  <a:gd name="connsiteX0" fmla="*/ 0 w 922249"/>
                  <a:gd name="connsiteY0" fmla="*/ 0 h 922249"/>
                  <a:gd name="connsiteX1" fmla="*/ 922249 w 922249"/>
                  <a:gd name="connsiteY1" fmla="*/ 0 h 922249"/>
                  <a:gd name="connsiteX2" fmla="*/ 0 w 922249"/>
                  <a:gd name="connsiteY2" fmla="*/ 922249 h 922249"/>
                  <a:gd name="connsiteX3" fmla="*/ 0 w 922249"/>
                  <a:gd name="connsiteY3" fmla="*/ 0 h 922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2249" h="922249">
                    <a:moveTo>
                      <a:pt x="0" y="0"/>
                    </a:moveTo>
                    <a:lnTo>
                      <a:pt x="922249" y="0"/>
                    </a:lnTo>
                    <a:lnTo>
                      <a:pt x="0" y="9222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" name="Rectangle 8">
                <a:extLst>
                  <a:ext uri="{FF2B5EF4-FFF2-40B4-BE49-F238E27FC236}">
                    <a16:creationId xmlns:a16="http://schemas.microsoft.com/office/drawing/2014/main" id="{2DDC342A-F0A1-4C39-9552-5BB730CFE773}"/>
                  </a:ext>
                </a:extLst>
              </p:cNvPr>
              <p:cNvSpPr/>
              <p:nvPr userDrawn="1"/>
            </p:nvSpPr>
            <p:spPr>
              <a:xfrm rot="2700000">
                <a:off x="946580" y="5716171"/>
                <a:ext cx="922249" cy="92224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" name="Rectangle 9">
                <a:extLst>
                  <a:ext uri="{FF2B5EF4-FFF2-40B4-BE49-F238E27FC236}">
                    <a16:creationId xmlns:a16="http://schemas.microsoft.com/office/drawing/2014/main" id="{22FE0042-0B40-4FF3-902A-BF18EC50DFB4}"/>
                  </a:ext>
                </a:extLst>
              </p:cNvPr>
              <p:cNvSpPr/>
              <p:nvPr userDrawn="1"/>
            </p:nvSpPr>
            <p:spPr>
              <a:xfrm rot="2700000">
                <a:off x="1630082" y="5032130"/>
                <a:ext cx="922249" cy="9222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5742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9614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313301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042640" y="1"/>
            <a:ext cx="4155273" cy="6867525"/>
          </a:xfrm>
          <a:custGeom>
            <a:avLst/>
            <a:gdLst>
              <a:gd name="connsiteX0" fmla="*/ 0 w 3600400"/>
              <a:gd name="connsiteY0" fmla="*/ 6858000 h 6858000"/>
              <a:gd name="connsiteX1" fmla="*/ 1090741 w 3600400"/>
              <a:gd name="connsiteY1" fmla="*/ 0 h 6858000"/>
              <a:gd name="connsiteX2" fmla="*/ 3600400 w 3600400"/>
              <a:gd name="connsiteY2" fmla="*/ 0 h 6858000"/>
              <a:gd name="connsiteX3" fmla="*/ 2509659 w 3600400"/>
              <a:gd name="connsiteY3" fmla="*/ 6858000 h 6858000"/>
              <a:gd name="connsiteX4" fmla="*/ 0 w 3600400"/>
              <a:gd name="connsiteY4" fmla="*/ 6858000 h 6858000"/>
              <a:gd name="connsiteX0" fmla="*/ 0 w 3600400"/>
              <a:gd name="connsiteY0" fmla="*/ 6858000 h 6858000"/>
              <a:gd name="connsiteX1" fmla="*/ 568846 w 3600400"/>
              <a:gd name="connsiteY1" fmla="*/ 3286125 h 6858000"/>
              <a:gd name="connsiteX2" fmla="*/ 1090741 w 3600400"/>
              <a:gd name="connsiteY2" fmla="*/ 0 h 6858000"/>
              <a:gd name="connsiteX3" fmla="*/ 3600400 w 3600400"/>
              <a:gd name="connsiteY3" fmla="*/ 0 h 6858000"/>
              <a:gd name="connsiteX4" fmla="*/ 2509659 w 3600400"/>
              <a:gd name="connsiteY4" fmla="*/ 6858000 h 6858000"/>
              <a:gd name="connsiteX5" fmla="*/ 0 w 3600400"/>
              <a:gd name="connsiteY5" fmla="*/ 6858000 h 6858000"/>
              <a:gd name="connsiteX0" fmla="*/ 0 w 3600400"/>
              <a:gd name="connsiteY0" fmla="*/ 6858000 h 6858000"/>
              <a:gd name="connsiteX1" fmla="*/ 464071 w 3600400"/>
              <a:gd name="connsiteY1" fmla="*/ 3933825 h 6858000"/>
              <a:gd name="connsiteX2" fmla="*/ 568846 w 3600400"/>
              <a:gd name="connsiteY2" fmla="*/ 328612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197496 w 3600400"/>
              <a:gd name="connsiteY1" fmla="*/ 3305175 h 6858000"/>
              <a:gd name="connsiteX2" fmla="*/ 568846 w 3600400"/>
              <a:gd name="connsiteY2" fmla="*/ 328612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197496 w 3600400"/>
              <a:gd name="connsiteY1" fmla="*/ 3305175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07021 w 3600400"/>
              <a:gd name="connsiteY1" fmla="*/ 3352800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07021 w 3600400"/>
              <a:gd name="connsiteY1" fmla="*/ 3324225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16546 w 3600400"/>
              <a:gd name="connsiteY1" fmla="*/ 3352800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31229 w 3060129"/>
              <a:gd name="connsiteY0" fmla="*/ 6867525 h 6867525"/>
              <a:gd name="connsiteX1" fmla="*/ 676275 w 3060129"/>
              <a:gd name="connsiteY1" fmla="*/ 3352800 h 6867525"/>
              <a:gd name="connsiteX2" fmla="*/ 0 w 3060129"/>
              <a:gd name="connsiteY2" fmla="*/ 3343275 h 6867525"/>
              <a:gd name="connsiteX3" fmla="*/ 550470 w 3060129"/>
              <a:gd name="connsiteY3" fmla="*/ 0 h 6867525"/>
              <a:gd name="connsiteX4" fmla="*/ 3060129 w 3060129"/>
              <a:gd name="connsiteY4" fmla="*/ 0 h 6867525"/>
              <a:gd name="connsiteX5" fmla="*/ 1969388 w 3060129"/>
              <a:gd name="connsiteY5" fmla="*/ 6858000 h 6867525"/>
              <a:gd name="connsiteX6" fmla="*/ 31229 w 3060129"/>
              <a:gd name="connsiteY6" fmla="*/ 6867525 h 6867525"/>
              <a:gd name="connsiteX0" fmla="*/ 0 w 3086050"/>
              <a:gd name="connsiteY0" fmla="*/ 6867525 h 6867525"/>
              <a:gd name="connsiteX1" fmla="*/ 702196 w 3086050"/>
              <a:gd name="connsiteY1" fmla="*/ 3352800 h 6867525"/>
              <a:gd name="connsiteX2" fmla="*/ 25921 w 3086050"/>
              <a:gd name="connsiteY2" fmla="*/ 3343275 h 6867525"/>
              <a:gd name="connsiteX3" fmla="*/ 576391 w 3086050"/>
              <a:gd name="connsiteY3" fmla="*/ 0 h 6867525"/>
              <a:gd name="connsiteX4" fmla="*/ 3086050 w 3086050"/>
              <a:gd name="connsiteY4" fmla="*/ 0 h 6867525"/>
              <a:gd name="connsiteX5" fmla="*/ 1995309 w 3086050"/>
              <a:gd name="connsiteY5" fmla="*/ 6858000 h 6867525"/>
              <a:gd name="connsiteX6" fmla="*/ 0 w 3086050"/>
              <a:gd name="connsiteY6" fmla="*/ 6867525 h 6867525"/>
              <a:gd name="connsiteX0" fmla="*/ 0 w 3086050"/>
              <a:gd name="connsiteY0" fmla="*/ 6867525 h 6867525"/>
              <a:gd name="connsiteX1" fmla="*/ 635521 w 3086050"/>
              <a:gd name="connsiteY1" fmla="*/ 3352800 h 6867525"/>
              <a:gd name="connsiteX2" fmla="*/ 25921 w 3086050"/>
              <a:gd name="connsiteY2" fmla="*/ 3343275 h 6867525"/>
              <a:gd name="connsiteX3" fmla="*/ 576391 w 3086050"/>
              <a:gd name="connsiteY3" fmla="*/ 0 h 6867525"/>
              <a:gd name="connsiteX4" fmla="*/ 3086050 w 3086050"/>
              <a:gd name="connsiteY4" fmla="*/ 0 h 6867525"/>
              <a:gd name="connsiteX5" fmla="*/ 1995309 w 3086050"/>
              <a:gd name="connsiteY5" fmla="*/ 6858000 h 6867525"/>
              <a:gd name="connsiteX6" fmla="*/ 0 w 3086050"/>
              <a:gd name="connsiteY6" fmla="*/ 6867525 h 6867525"/>
              <a:gd name="connsiteX0" fmla="*/ 0 w 3109734"/>
              <a:gd name="connsiteY0" fmla="*/ 6867525 h 6867525"/>
              <a:gd name="connsiteX1" fmla="*/ 635521 w 3109734"/>
              <a:gd name="connsiteY1" fmla="*/ 3352800 h 6867525"/>
              <a:gd name="connsiteX2" fmla="*/ 25921 w 3109734"/>
              <a:gd name="connsiteY2" fmla="*/ 3343275 h 6867525"/>
              <a:gd name="connsiteX3" fmla="*/ 576391 w 3109734"/>
              <a:gd name="connsiteY3" fmla="*/ 0 h 6867525"/>
              <a:gd name="connsiteX4" fmla="*/ 3086050 w 3109734"/>
              <a:gd name="connsiteY4" fmla="*/ 0 h 6867525"/>
              <a:gd name="connsiteX5" fmla="*/ 3109734 w 3109734"/>
              <a:gd name="connsiteY5" fmla="*/ 6867525 h 6867525"/>
              <a:gd name="connsiteX6" fmla="*/ 0 w 3109734"/>
              <a:gd name="connsiteY6" fmla="*/ 6867525 h 6867525"/>
              <a:gd name="connsiteX0" fmla="*/ 0 w 3116455"/>
              <a:gd name="connsiteY0" fmla="*/ 6867525 h 6867525"/>
              <a:gd name="connsiteX1" fmla="*/ 635521 w 3116455"/>
              <a:gd name="connsiteY1" fmla="*/ 3352800 h 6867525"/>
              <a:gd name="connsiteX2" fmla="*/ 25921 w 3116455"/>
              <a:gd name="connsiteY2" fmla="*/ 3343275 h 6867525"/>
              <a:gd name="connsiteX3" fmla="*/ 576391 w 3116455"/>
              <a:gd name="connsiteY3" fmla="*/ 0 h 6867525"/>
              <a:gd name="connsiteX4" fmla="*/ 3114625 w 3116455"/>
              <a:gd name="connsiteY4" fmla="*/ 0 h 6867525"/>
              <a:gd name="connsiteX5" fmla="*/ 3109734 w 3116455"/>
              <a:gd name="connsiteY5" fmla="*/ 6867525 h 6867525"/>
              <a:gd name="connsiteX6" fmla="*/ 0 w 3116455"/>
              <a:gd name="connsiteY6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6455" h="6867525">
                <a:moveTo>
                  <a:pt x="0" y="6867525"/>
                </a:moveTo>
                <a:lnTo>
                  <a:pt x="635521" y="3352800"/>
                </a:lnTo>
                <a:lnTo>
                  <a:pt x="25921" y="3343275"/>
                </a:lnTo>
                <a:lnTo>
                  <a:pt x="576391" y="0"/>
                </a:lnTo>
                <a:lnTo>
                  <a:pt x="3114625" y="0"/>
                </a:lnTo>
                <a:cubicBezTo>
                  <a:pt x="3122520" y="2289175"/>
                  <a:pt x="3101839" y="4578350"/>
                  <a:pt x="3109734" y="6867525"/>
                </a:cubicBezTo>
                <a:lnTo>
                  <a:pt x="0" y="6867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746921" y="0"/>
            <a:ext cx="3888000" cy="3348000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46921" y="3510000"/>
            <a:ext cx="3887317" cy="3348000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77416EA-3BC7-46F5-BA01-2ED4ACAA9D61}"/>
              </a:ext>
            </a:extLst>
          </p:cNvPr>
          <p:cNvSpPr/>
          <p:nvPr userDrawn="1"/>
        </p:nvSpPr>
        <p:spPr>
          <a:xfrm>
            <a:off x="0" y="908720"/>
            <a:ext cx="720000" cy="17823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5679D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Parallelogram 8">
            <a:extLst>
              <a:ext uri="{FF2B5EF4-FFF2-40B4-BE49-F238E27FC236}">
                <a16:creationId xmlns:a16="http://schemas.microsoft.com/office/drawing/2014/main" id="{44E1236C-AF9C-40BA-8D4B-A528CBD7F6E9}"/>
              </a:ext>
            </a:extLst>
          </p:cNvPr>
          <p:cNvSpPr/>
          <p:nvPr userDrawn="1"/>
        </p:nvSpPr>
        <p:spPr>
          <a:xfrm>
            <a:off x="4175786" y="4365104"/>
            <a:ext cx="960108" cy="2492896"/>
          </a:xfrm>
          <a:prstGeom prst="parallelogram">
            <a:avLst>
              <a:gd name="adj" fmla="val 636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Parallelogram 9">
            <a:extLst>
              <a:ext uri="{FF2B5EF4-FFF2-40B4-BE49-F238E27FC236}">
                <a16:creationId xmlns:a16="http://schemas.microsoft.com/office/drawing/2014/main" id="{A7A58638-C86F-4317-BF5F-5F70F0939630}"/>
              </a:ext>
            </a:extLst>
          </p:cNvPr>
          <p:cNvSpPr/>
          <p:nvPr userDrawn="1"/>
        </p:nvSpPr>
        <p:spPr>
          <a:xfrm>
            <a:off x="3932965" y="4941168"/>
            <a:ext cx="635376" cy="1916832"/>
          </a:xfrm>
          <a:prstGeom prst="parallelogram">
            <a:avLst>
              <a:gd name="adj" fmla="val 81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6987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CAE6CC-0777-410B-BE73-8A074C9199CF}"/>
              </a:ext>
            </a:extLst>
          </p:cNvPr>
          <p:cNvSpPr/>
          <p:nvPr userDrawn="1"/>
        </p:nvSpPr>
        <p:spPr>
          <a:xfrm>
            <a:off x="8096681" y="1"/>
            <a:ext cx="409532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27AB863B-2D74-4A53-A2E3-274C4C5FB816}"/>
              </a:ext>
            </a:extLst>
          </p:cNvPr>
          <p:cNvSpPr/>
          <p:nvPr userDrawn="1"/>
        </p:nvSpPr>
        <p:spPr>
          <a:xfrm rot="16200000">
            <a:off x="3327704" y="2089024"/>
            <a:ext cx="6858000" cy="267995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76FB581-D82A-4A07-BEDE-D963D08A73CA}"/>
              </a:ext>
            </a:extLst>
          </p:cNvPr>
          <p:cNvGrpSpPr/>
          <p:nvPr userDrawn="1"/>
        </p:nvGrpSpPr>
        <p:grpSpPr>
          <a:xfrm>
            <a:off x="5617029" y="0"/>
            <a:ext cx="6574971" cy="6858001"/>
            <a:chOff x="5617029" y="0"/>
            <a:chExt cx="6574971" cy="685800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7C9B50-0D09-46C8-85D1-5A89A7E84EE9}"/>
                </a:ext>
              </a:extLst>
            </p:cNvPr>
            <p:cNvSpPr/>
            <p:nvPr userDrawn="1"/>
          </p:nvSpPr>
          <p:spPr>
            <a:xfrm>
              <a:off x="8297363" y="1"/>
              <a:ext cx="389463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0CD561B9-7D36-45DD-BD33-82B9A6F8DBD2}"/>
                </a:ext>
              </a:extLst>
            </p:cNvPr>
            <p:cNvSpPr/>
            <p:nvPr userDrawn="1"/>
          </p:nvSpPr>
          <p:spPr>
            <a:xfrm rot="16200000">
              <a:off x="3528005" y="2089024"/>
              <a:ext cx="6858000" cy="267995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3" name="Parallelogram 3">
            <a:extLst>
              <a:ext uri="{FF2B5EF4-FFF2-40B4-BE49-F238E27FC236}">
                <a16:creationId xmlns:a16="http://schemas.microsoft.com/office/drawing/2014/main" id="{011EAF74-627A-4689-B0B7-AB245EAA78D8}"/>
              </a:ext>
            </a:extLst>
          </p:cNvPr>
          <p:cNvSpPr/>
          <p:nvPr userDrawn="1"/>
        </p:nvSpPr>
        <p:spPr>
          <a:xfrm>
            <a:off x="0" y="542955"/>
            <a:ext cx="1724720" cy="2679887"/>
          </a:xfrm>
          <a:custGeom>
            <a:avLst/>
            <a:gdLst/>
            <a:ahLst/>
            <a:cxnLst/>
            <a:rect l="l" t="t" r="r" b="b"/>
            <a:pathLst>
              <a:path w="1293540" h="1944216">
                <a:moveTo>
                  <a:pt x="0" y="0"/>
                </a:moveTo>
                <a:lnTo>
                  <a:pt x="540405" y="0"/>
                </a:lnTo>
                <a:lnTo>
                  <a:pt x="611560" y="0"/>
                </a:lnTo>
                <a:lnTo>
                  <a:pt x="1293540" y="0"/>
                </a:lnTo>
                <a:lnTo>
                  <a:pt x="534507" y="1944216"/>
                </a:lnTo>
                <a:lnTo>
                  <a:pt x="0" y="19442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6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8297363" y="542955"/>
            <a:ext cx="3302021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8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819699" y="542955"/>
            <a:ext cx="3302021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342036" y="542955"/>
            <a:ext cx="3302021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864374" y="542955"/>
            <a:ext cx="3302021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88955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424093" y="4662000"/>
            <a:ext cx="2304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877603" y="0"/>
            <a:ext cx="2952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24093" y="0"/>
            <a:ext cx="4767907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874489" y="2358000"/>
            <a:ext cx="5400000" cy="45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888000" y="2331000"/>
            <a:ext cx="2304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28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970233" y="0"/>
            <a:ext cx="2304256" cy="21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424093" y="2331000"/>
            <a:ext cx="2304256" cy="21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887744" y="4662000"/>
            <a:ext cx="2304256" cy="21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8580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D37F19E-C458-4BA3-A232-498C272DF661}"/>
              </a:ext>
            </a:extLst>
          </p:cNvPr>
          <p:cNvGrpSpPr/>
          <p:nvPr userDrawn="1"/>
        </p:nvGrpSpPr>
        <p:grpSpPr>
          <a:xfrm flipH="1">
            <a:off x="1716230" y="4825392"/>
            <a:ext cx="4418644" cy="2032608"/>
            <a:chOff x="7591933" y="4836187"/>
            <a:chExt cx="4418644" cy="2032608"/>
          </a:xfrm>
        </p:grpSpPr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9EF84E64-F77C-46EF-8785-1B8CF4C1A7F3}"/>
                </a:ext>
              </a:extLst>
            </p:cNvPr>
            <p:cNvSpPr/>
            <p:nvPr userDrawn="1"/>
          </p:nvSpPr>
          <p:spPr>
            <a:xfrm flipH="1">
              <a:off x="9266547" y="5209812"/>
              <a:ext cx="2744030" cy="1658983"/>
            </a:xfrm>
            <a:prstGeom prst="parallelogram">
              <a:avLst>
                <a:gd name="adj" fmla="val 132222"/>
              </a:avLst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08BF381B-A734-484A-B59B-DC3842694795}"/>
                </a:ext>
              </a:extLst>
            </p:cNvPr>
            <p:cNvSpPr/>
            <p:nvPr userDrawn="1"/>
          </p:nvSpPr>
          <p:spPr>
            <a:xfrm flipH="1">
              <a:off x="8716942" y="5895058"/>
              <a:ext cx="1889840" cy="973737"/>
            </a:xfrm>
            <a:prstGeom prst="parallelogram">
              <a:avLst>
                <a:gd name="adj" fmla="val 132222"/>
              </a:avLst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0F054B9A-EAB7-438B-BBDC-22DADD34FDE8}"/>
                </a:ext>
              </a:extLst>
            </p:cNvPr>
            <p:cNvSpPr/>
            <p:nvPr userDrawn="1"/>
          </p:nvSpPr>
          <p:spPr>
            <a:xfrm flipH="1">
              <a:off x="8108174" y="4836187"/>
              <a:ext cx="2661819" cy="1658983"/>
            </a:xfrm>
            <a:prstGeom prst="parallelogram">
              <a:avLst>
                <a:gd name="adj" fmla="val 137472"/>
              </a:avLst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5CBDB330-F373-494F-9BC1-AF7929F40AD6}"/>
                </a:ext>
              </a:extLst>
            </p:cNvPr>
            <p:cNvSpPr/>
            <p:nvPr userDrawn="1"/>
          </p:nvSpPr>
          <p:spPr>
            <a:xfrm flipH="1">
              <a:off x="7591933" y="5497370"/>
              <a:ext cx="2129887" cy="1371425"/>
            </a:xfrm>
            <a:prstGeom prst="parallelogram">
              <a:avLst>
                <a:gd name="adj" fmla="val 131757"/>
              </a:avLst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054376" y="553616"/>
            <a:ext cx="288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21386" y="553616"/>
            <a:ext cx="3276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21386" y="2425616"/>
            <a:ext cx="3276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10497" y="2695207"/>
            <a:ext cx="288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254835" y="2695207"/>
            <a:ext cx="3276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8254835" y="4567207"/>
            <a:ext cx="3276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380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 userDrawn="1"/>
        </p:nvSpPr>
        <p:spPr>
          <a:xfrm rot="16200000">
            <a:off x="3398983" y="-1936774"/>
            <a:ext cx="5396539" cy="12206911"/>
          </a:xfrm>
          <a:custGeom>
            <a:avLst/>
            <a:gdLst>
              <a:gd name="connsiteX0" fmla="*/ 0 w 5652120"/>
              <a:gd name="connsiteY0" fmla="*/ 5652120 h 5652120"/>
              <a:gd name="connsiteX1" fmla="*/ 0 w 5652120"/>
              <a:gd name="connsiteY1" fmla="*/ 0 h 5652120"/>
              <a:gd name="connsiteX2" fmla="*/ 5652120 w 5652120"/>
              <a:gd name="connsiteY2" fmla="*/ 5652120 h 5652120"/>
              <a:gd name="connsiteX3" fmla="*/ 0 w 5652120"/>
              <a:gd name="connsiteY3" fmla="*/ 5652120 h 5652120"/>
              <a:gd name="connsiteX0" fmla="*/ 9525 w 5661645"/>
              <a:gd name="connsiteY0" fmla="*/ 9195420 h 9195420"/>
              <a:gd name="connsiteX1" fmla="*/ 0 w 5661645"/>
              <a:gd name="connsiteY1" fmla="*/ 0 h 9195420"/>
              <a:gd name="connsiteX2" fmla="*/ 5661645 w 5661645"/>
              <a:gd name="connsiteY2" fmla="*/ 9195420 h 9195420"/>
              <a:gd name="connsiteX3" fmla="*/ 9525 w 5661645"/>
              <a:gd name="connsiteY3" fmla="*/ 9195420 h 9195420"/>
              <a:gd name="connsiteX0" fmla="*/ 9525 w 5661645"/>
              <a:gd name="connsiteY0" fmla="*/ 9373173 h 9373173"/>
              <a:gd name="connsiteX1" fmla="*/ 0 w 5661645"/>
              <a:gd name="connsiteY1" fmla="*/ 177753 h 9373173"/>
              <a:gd name="connsiteX2" fmla="*/ 1419226 w 5661645"/>
              <a:gd name="connsiteY2" fmla="*/ 229173 h 9373173"/>
              <a:gd name="connsiteX3" fmla="*/ 5661645 w 5661645"/>
              <a:gd name="connsiteY3" fmla="*/ 9373173 h 9373173"/>
              <a:gd name="connsiteX4" fmla="*/ 9525 w 5661645"/>
              <a:gd name="connsiteY4" fmla="*/ 9373173 h 9373173"/>
              <a:gd name="connsiteX0" fmla="*/ 9525 w 5661645"/>
              <a:gd name="connsiteY0" fmla="*/ 9195420 h 9195420"/>
              <a:gd name="connsiteX1" fmla="*/ 0 w 5661645"/>
              <a:gd name="connsiteY1" fmla="*/ 0 h 9195420"/>
              <a:gd name="connsiteX2" fmla="*/ 1419226 w 5661645"/>
              <a:gd name="connsiteY2" fmla="*/ 51420 h 9195420"/>
              <a:gd name="connsiteX3" fmla="*/ 5661645 w 5661645"/>
              <a:gd name="connsiteY3" fmla="*/ 9195420 h 9195420"/>
              <a:gd name="connsiteX4" fmla="*/ 9525 w 5661645"/>
              <a:gd name="connsiteY4" fmla="*/ 9195420 h 9195420"/>
              <a:gd name="connsiteX0" fmla="*/ 9525 w 5661645"/>
              <a:gd name="connsiteY0" fmla="*/ 9195420 h 9195420"/>
              <a:gd name="connsiteX1" fmla="*/ 0 w 5661645"/>
              <a:gd name="connsiteY1" fmla="*/ 0 h 9195420"/>
              <a:gd name="connsiteX2" fmla="*/ 1419226 w 5661645"/>
              <a:gd name="connsiteY2" fmla="*/ 51420 h 9195420"/>
              <a:gd name="connsiteX3" fmla="*/ 5661645 w 5661645"/>
              <a:gd name="connsiteY3" fmla="*/ 9195420 h 9195420"/>
              <a:gd name="connsiteX4" fmla="*/ 9525 w 5661645"/>
              <a:gd name="connsiteY4" fmla="*/ 9195420 h 9195420"/>
              <a:gd name="connsiteX0" fmla="*/ 19050 w 5671170"/>
              <a:gd name="connsiteY0" fmla="*/ 9145220 h 9145220"/>
              <a:gd name="connsiteX1" fmla="*/ 0 w 5671170"/>
              <a:gd name="connsiteY1" fmla="*/ 16475 h 9145220"/>
              <a:gd name="connsiteX2" fmla="*/ 1428751 w 5671170"/>
              <a:gd name="connsiteY2" fmla="*/ 1220 h 9145220"/>
              <a:gd name="connsiteX3" fmla="*/ 5671170 w 5671170"/>
              <a:gd name="connsiteY3" fmla="*/ 9145220 h 9145220"/>
              <a:gd name="connsiteX4" fmla="*/ 19050 w 5671170"/>
              <a:gd name="connsiteY4" fmla="*/ 9145220 h 9145220"/>
              <a:gd name="connsiteX0" fmla="*/ 0 w 5652120"/>
              <a:gd name="connsiteY0" fmla="*/ 9166845 h 9166845"/>
              <a:gd name="connsiteX1" fmla="*/ 0 w 5652120"/>
              <a:gd name="connsiteY1" fmla="*/ 0 h 9166845"/>
              <a:gd name="connsiteX2" fmla="*/ 1409701 w 5652120"/>
              <a:gd name="connsiteY2" fmla="*/ 22845 h 9166845"/>
              <a:gd name="connsiteX3" fmla="*/ 5652120 w 5652120"/>
              <a:gd name="connsiteY3" fmla="*/ 9166845 h 9166845"/>
              <a:gd name="connsiteX4" fmla="*/ 0 w 5652120"/>
              <a:gd name="connsiteY4" fmla="*/ 9166845 h 9166845"/>
              <a:gd name="connsiteX0" fmla="*/ 0 w 5652120"/>
              <a:gd name="connsiteY0" fmla="*/ 9166845 h 9166845"/>
              <a:gd name="connsiteX1" fmla="*/ 0 w 5652120"/>
              <a:gd name="connsiteY1" fmla="*/ 0 h 9166845"/>
              <a:gd name="connsiteX2" fmla="*/ 1409701 w 5652120"/>
              <a:gd name="connsiteY2" fmla="*/ 22845 h 9166845"/>
              <a:gd name="connsiteX3" fmla="*/ 5652120 w 5652120"/>
              <a:gd name="connsiteY3" fmla="*/ 9166845 h 9166845"/>
              <a:gd name="connsiteX4" fmla="*/ 0 w 5652120"/>
              <a:gd name="connsiteY4" fmla="*/ 9166845 h 9166845"/>
              <a:gd name="connsiteX0" fmla="*/ 0 w 5652120"/>
              <a:gd name="connsiteY0" fmla="*/ 9145072 h 9145072"/>
              <a:gd name="connsiteX1" fmla="*/ 0 w 5652120"/>
              <a:gd name="connsiteY1" fmla="*/ 35377 h 9145072"/>
              <a:gd name="connsiteX2" fmla="*/ 1409701 w 5652120"/>
              <a:gd name="connsiteY2" fmla="*/ 1072 h 9145072"/>
              <a:gd name="connsiteX3" fmla="*/ 5652120 w 5652120"/>
              <a:gd name="connsiteY3" fmla="*/ 9145072 h 9145072"/>
              <a:gd name="connsiteX4" fmla="*/ 0 w 5652120"/>
              <a:gd name="connsiteY4" fmla="*/ 9145072 h 9145072"/>
              <a:gd name="connsiteX0" fmla="*/ 0 w 5652120"/>
              <a:gd name="connsiteY0" fmla="*/ 9157320 h 9157320"/>
              <a:gd name="connsiteX1" fmla="*/ 19050 w 5652120"/>
              <a:gd name="connsiteY1" fmla="*/ 0 h 9157320"/>
              <a:gd name="connsiteX2" fmla="*/ 1409701 w 5652120"/>
              <a:gd name="connsiteY2" fmla="*/ 13320 h 9157320"/>
              <a:gd name="connsiteX3" fmla="*/ 5652120 w 5652120"/>
              <a:gd name="connsiteY3" fmla="*/ 9157320 h 9157320"/>
              <a:gd name="connsiteX4" fmla="*/ 0 w 5652120"/>
              <a:gd name="connsiteY4" fmla="*/ 9157320 h 9157320"/>
              <a:gd name="connsiteX0" fmla="*/ 11285 w 5663405"/>
              <a:gd name="connsiteY0" fmla="*/ 9152986 h 9152986"/>
              <a:gd name="connsiteX1" fmla="*/ 0 w 5663405"/>
              <a:gd name="connsiteY1" fmla="*/ 0 h 9152986"/>
              <a:gd name="connsiteX2" fmla="*/ 1420986 w 5663405"/>
              <a:gd name="connsiteY2" fmla="*/ 8986 h 9152986"/>
              <a:gd name="connsiteX3" fmla="*/ 5663405 w 5663405"/>
              <a:gd name="connsiteY3" fmla="*/ 9152986 h 9152986"/>
              <a:gd name="connsiteX4" fmla="*/ 11285 w 5663405"/>
              <a:gd name="connsiteY4" fmla="*/ 9152986 h 9152986"/>
              <a:gd name="connsiteX0" fmla="*/ 6951 w 5659071"/>
              <a:gd name="connsiteY0" fmla="*/ 9145466 h 9145466"/>
              <a:gd name="connsiteX1" fmla="*/ 0 w 5659071"/>
              <a:gd name="connsiteY1" fmla="*/ 14148 h 9145466"/>
              <a:gd name="connsiteX2" fmla="*/ 1416652 w 5659071"/>
              <a:gd name="connsiteY2" fmla="*/ 1466 h 9145466"/>
              <a:gd name="connsiteX3" fmla="*/ 5659071 w 5659071"/>
              <a:gd name="connsiteY3" fmla="*/ 9145466 h 9145466"/>
              <a:gd name="connsiteX4" fmla="*/ 6951 w 5659071"/>
              <a:gd name="connsiteY4" fmla="*/ 9145466 h 9145466"/>
              <a:gd name="connsiteX0" fmla="*/ 6951 w 5659071"/>
              <a:gd name="connsiteY0" fmla="*/ 9148652 h 9148652"/>
              <a:gd name="connsiteX1" fmla="*/ 0 w 5659071"/>
              <a:gd name="connsiteY1" fmla="*/ 0 h 9148652"/>
              <a:gd name="connsiteX2" fmla="*/ 1416652 w 5659071"/>
              <a:gd name="connsiteY2" fmla="*/ 4652 h 9148652"/>
              <a:gd name="connsiteX3" fmla="*/ 5659071 w 5659071"/>
              <a:gd name="connsiteY3" fmla="*/ 9148652 h 9148652"/>
              <a:gd name="connsiteX4" fmla="*/ 6951 w 5659071"/>
              <a:gd name="connsiteY4" fmla="*/ 9148652 h 9148652"/>
              <a:gd name="connsiteX0" fmla="*/ 6951 w 5659071"/>
              <a:gd name="connsiteY0" fmla="*/ 9148652 h 9148652"/>
              <a:gd name="connsiteX1" fmla="*/ 0 w 5659071"/>
              <a:gd name="connsiteY1" fmla="*/ 0 h 9148652"/>
              <a:gd name="connsiteX2" fmla="*/ 1416652 w 5659071"/>
              <a:gd name="connsiteY2" fmla="*/ 4652 h 9148652"/>
              <a:gd name="connsiteX3" fmla="*/ 5659071 w 5659071"/>
              <a:gd name="connsiteY3" fmla="*/ 9148652 h 9148652"/>
              <a:gd name="connsiteX4" fmla="*/ 6951 w 5659071"/>
              <a:gd name="connsiteY4" fmla="*/ 9148652 h 9148652"/>
              <a:gd name="connsiteX0" fmla="*/ 6951 w 5659071"/>
              <a:gd name="connsiteY0" fmla="*/ 9148652 h 9148652"/>
              <a:gd name="connsiteX1" fmla="*/ 0 w 5659071"/>
              <a:gd name="connsiteY1" fmla="*/ 0 h 9148652"/>
              <a:gd name="connsiteX2" fmla="*/ 1416652 w 5659071"/>
              <a:gd name="connsiteY2" fmla="*/ 4652 h 9148652"/>
              <a:gd name="connsiteX3" fmla="*/ 5659071 w 5659071"/>
              <a:gd name="connsiteY3" fmla="*/ 9148652 h 9148652"/>
              <a:gd name="connsiteX4" fmla="*/ 6951 w 5659071"/>
              <a:gd name="connsiteY4" fmla="*/ 9148652 h 9148652"/>
              <a:gd name="connsiteX0" fmla="*/ 6951 w 5659071"/>
              <a:gd name="connsiteY0" fmla="*/ 9150135 h 9150135"/>
              <a:gd name="connsiteX1" fmla="*/ 0 w 5659071"/>
              <a:gd name="connsiteY1" fmla="*/ 1483 h 9150135"/>
              <a:gd name="connsiteX2" fmla="*/ 1416652 w 5659071"/>
              <a:gd name="connsiteY2" fmla="*/ 6135 h 9150135"/>
              <a:gd name="connsiteX3" fmla="*/ 5659071 w 5659071"/>
              <a:gd name="connsiteY3" fmla="*/ 9150135 h 9150135"/>
              <a:gd name="connsiteX4" fmla="*/ 6951 w 5659071"/>
              <a:gd name="connsiteY4" fmla="*/ 9150135 h 9150135"/>
              <a:gd name="connsiteX0" fmla="*/ 6951 w 5659071"/>
              <a:gd name="connsiteY0" fmla="*/ 9161156 h 9161156"/>
              <a:gd name="connsiteX1" fmla="*/ 0 w 5659071"/>
              <a:gd name="connsiteY1" fmla="*/ 12504 h 9161156"/>
              <a:gd name="connsiteX2" fmla="*/ 1412318 w 5659071"/>
              <a:gd name="connsiteY2" fmla="*/ 4155 h 9161156"/>
              <a:gd name="connsiteX3" fmla="*/ 5659071 w 5659071"/>
              <a:gd name="connsiteY3" fmla="*/ 9161156 h 9161156"/>
              <a:gd name="connsiteX4" fmla="*/ 6951 w 5659071"/>
              <a:gd name="connsiteY4" fmla="*/ 9161156 h 9161156"/>
              <a:gd name="connsiteX0" fmla="*/ 6951 w 5659071"/>
              <a:gd name="connsiteY0" fmla="*/ 9157001 h 9157001"/>
              <a:gd name="connsiteX1" fmla="*/ 0 w 5659071"/>
              <a:gd name="connsiteY1" fmla="*/ 8349 h 9157001"/>
              <a:gd name="connsiteX2" fmla="*/ 1412318 w 5659071"/>
              <a:gd name="connsiteY2" fmla="*/ 0 h 9157001"/>
              <a:gd name="connsiteX3" fmla="*/ 5659071 w 5659071"/>
              <a:gd name="connsiteY3" fmla="*/ 9157001 h 9157001"/>
              <a:gd name="connsiteX4" fmla="*/ 6951 w 5659071"/>
              <a:gd name="connsiteY4" fmla="*/ 9157001 h 9157001"/>
              <a:gd name="connsiteX0" fmla="*/ 6951 w 5659071"/>
              <a:gd name="connsiteY0" fmla="*/ 9157001 h 9157001"/>
              <a:gd name="connsiteX1" fmla="*/ 0 w 5659071"/>
              <a:gd name="connsiteY1" fmla="*/ 8349 h 9157001"/>
              <a:gd name="connsiteX2" fmla="*/ 1412318 w 5659071"/>
              <a:gd name="connsiteY2" fmla="*/ 0 h 9157001"/>
              <a:gd name="connsiteX3" fmla="*/ 5659071 w 5659071"/>
              <a:gd name="connsiteY3" fmla="*/ 9157001 h 9157001"/>
              <a:gd name="connsiteX4" fmla="*/ 6951 w 5659071"/>
              <a:gd name="connsiteY4" fmla="*/ 9157001 h 9157001"/>
              <a:gd name="connsiteX0" fmla="*/ 6951 w 5659071"/>
              <a:gd name="connsiteY0" fmla="*/ 9150469 h 9150469"/>
              <a:gd name="connsiteX1" fmla="*/ 0 w 5659071"/>
              <a:gd name="connsiteY1" fmla="*/ 1817 h 9150469"/>
              <a:gd name="connsiteX2" fmla="*/ 1220231 w 5659071"/>
              <a:gd name="connsiteY2" fmla="*/ 0 h 9150469"/>
              <a:gd name="connsiteX3" fmla="*/ 5659071 w 5659071"/>
              <a:gd name="connsiteY3" fmla="*/ 9150469 h 9150469"/>
              <a:gd name="connsiteX4" fmla="*/ 6951 w 5659071"/>
              <a:gd name="connsiteY4" fmla="*/ 9150469 h 9150469"/>
              <a:gd name="connsiteX0" fmla="*/ 6951 w 5659071"/>
              <a:gd name="connsiteY0" fmla="*/ 9150469 h 9150469"/>
              <a:gd name="connsiteX1" fmla="*/ 0 w 5659071"/>
              <a:gd name="connsiteY1" fmla="*/ 1817 h 9150469"/>
              <a:gd name="connsiteX2" fmla="*/ 1119613 w 5659071"/>
              <a:gd name="connsiteY2" fmla="*/ 0 h 9150469"/>
              <a:gd name="connsiteX3" fmla="*/ 5659071 w 5659071"/>
              <a:gd name="connsiteY3" fmla="*/ 9150469 h 9150469"/>
              <a:gd name="connsiteX4" fmla="*/ 6951 w 5659071"/>
              <a:gd name="connsiteY4" fmla="*/ 9150469 h 9150469"/>
              <a:gd name="connsiteX0" fmla="*/ 6951 w 5896893"/>
              <a:gd name="connsiteY0" fmla="*/ 9150469 h 9157000"/>
              <a:gd name="connsiteX1" fmla="*/ 0 w 5896893"/>
              <a:gd name="connsiteY1" fmla="*/ 1817 h 9157000"/>
              <a:gd name="connsiteX2" fmla="*/ 1119613 w 5896893"/>
              <a:gd name="connsiteY2" fmla="*/ 0 h 9157000"/>
              <a:gd name="connsiteX3" fmla="*/ 5896893 w 5896893"/>
              <a:gd name="connsiteY3" fmla="*/ 9157000 h 9157000"/>
              <a:gd name="connsiteX4" fmla="*/ 6951 w 5896893"/>
              <a:gd name="connsiteY4" fmla="*/ 9150469 h 9157000"/>
              <a:gd name="connsiteX0" fmla="*/ 6951 w 5896893"/>
              <a:gd name="connsiteY0" fmla="*/ 9150469 h 9157000"/>
              <a:gd name="connsiteX1" fmla="*/ 0 w 5896893"/>
              <a:gd name="connsiteY1" fmla="*/ 1817 h 9157000"/>
              <a:gd name="connsiteX2" fmla="*/ 836056 w 5896893"/>
              <a:gd name="connsiteY2" fmla="*/ 0 h 9157000"/>
              <a:gd name="connsiteX3" fmla="*/ 5896893 w 5896893"/>
              <a:gd name="connsiteY3" fmla="*/ 9157000 h 9157000"/>
              <a:gd name="connsiteX4" fmla="*/ 6951 w 5896893"/>
              <a:gd name="connsiteY4" fmla="*/ 9150469 h 9157000"/>
              <a:gd name="connsiteX0" fmla="*/ 6951 w 5896893"/>
              <a:gd name="connsiteY0" fmla="*/ 9148652 h 9155183"/>
              <a:gd name="connsiteX1" fmla="*/ 0 w 5896893"/>
              <a:gd name="connsiteY1" fmla="*/ 0 h 9155183"/>
              <a:gd name="connsiteX2" fmla="*/ 744587 w 5896893"/>
              <a:gd name="connsiteY2" fmla="*/ 4715 h 9155183"/>
              <a:gd name="connsiteX3" fmla="*/ 5896893 w 5896893"/>
              <a:gd name="connsiteY3" fmla="*/ 9155183 h 9155183"/>
              <a:gd name="connsiteX4" fmla="*/ 6951 w 5896893"/>
              <a:gd name="connsiteY4" fmla="*/ 9148652 h 9155183"/>
              <a:gd name="connsiteX0" fmla="*/ 6951 w 5668219"/>
              <a:gd name="connsiteY0" fmla="*/ 9148652 h 9155183"/>
              <a:gd name="connsiteX1" fmla="*/ 0 w 5668219"/>
              <a:gd name="connsiteY1" fmla="*/ 0 h 9155183"/>
              <a:gd name="connsiteX2" fmla="*/ 744587 w 5668219"/>
              <a:gd name="connsiteY2" fmla="*/ 4715 h 9155183"/>
              <a:gd name="connsiteX3" fmla="*/ 5668219 w 5668219"/>
              <a:gd name="connsiteY3" fmla="*/ 9155183 h 9155183"/>
              <a:gd name="connsiteX4" fmla="*/ 6951 w 5668219"/>
              <a:gd name="connsiteY4" fmla="*/ 9148652 h 9155183"/>
              <a:gd name="connsiteX0" fmla="*/ 6951 w 5668219"/>
              <a:gd name="connsiteY0" fmla="*/ 9148652 h 9155183"/>
              <a:gd name="connsiteX1" fmla="*/ 0 w 5668219"/>
              <a:gd name="connsiteY1" fmla="*/ 0 h 9155183"/>
              <a:gd name="connsiteX2" fmla="*/ 744587 w 5668219"/>
              <a:gd name="connsiteY2" fmla="*/ 4715 h 9155183"/>
              <a:gd name="connsiteX3" fmla="*/ 5668219 w 5668219"/>
              <a:gd name="connsiteY3" fmla="*/ 9155183 h 9155183"/>
              <a:gd name="connsiteX4" fmla="*/ 6951 w 5668219"/>
              <a:gd name="connsiteY4" fmla="*/ 9148652 h 9155183"/>
              <a:gd name="connsiteX0" fmla="*/ 6951 w 5668219"/>
              <a:gd name="connsiteY0" fmla="*/ 9148652 h 9155183"/>
              <a:gd name="connsiteX1" fmla="*/ 0 w 5668219"/>
              <a:gd name="connsiteY1" fmla="*/ 0 h 9155183"/>
              <a:gd name="connsiteX2" fmla="*/ 744587 w 5668219"/>
              <a:gd name="connsiteY2" fmla="*/ 4715 h 9155183"/>
              <a:gd name="connsiteX3" fmla="*/ 5668219 w 5668219"/>
              <a:gd name="connsiteY3" fmla="*/ 9155183 h 9155183"/>
              <a:gd name="connsiteX4" fmla="*/ 6951 w 5668219"/>
              <a:gd name="connsiteY4" fmla="*/ 9148652 h 915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8219" h="9155183">
                <a:moveTo>
                  <a:pt x="6951" y="9148652"/>
                </a:moveTo>
                <a:cubicBezTo>
                  <a:pt x="3189" y="6097657"/>
                  <a:pt x="3762" y="3050995"/>
                  <a:pt x="0" y="0"/>
                </a:cubicBezTo>
                <a:cubicBezTo>
                  <a:pt x="429979" y="8171"/>
                  <a:pt x="-63323" y="15593"/>
                  <a:pt x="744587" y="4715"/>
                </a:cubicBezTo>
                <a:cubicBezTo>
                  <a:pt x="2385798" y="3054871"/>
                  <a:pt x="4036157" y="6065838"/>
                  <a:pt x="5668219" y="9155183"/>
                </a:cubicBezTo>
                <a:lnTo>
                  <a:pt x="6951" y="9148652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588A63B-2360-41C6-91F3-3ED848C1316F}"/>
              </a:ext>
            </a:extLst>
          </p:cNvPr>
          <p:cNvGrpSpPr/>
          <p:nvPr userDrawn="1"/>
        </p:nvGrpSpPr>
        <p:grpSpPr>
          <a:xfrm>
            <a:off x="8766546" y="1684864"/>
            <a:ext cx="2664296" cy="4683693"/>
            <a:chOff x="445712" y="1449040"/>
            <a:chExt cx="2113018" cy="3924176"/>
          </a:xfrm>
        </p:grpSpPr>
        <p:sp>
          <p:nvSpPr>
            <p:cNvPr id="17" name="Rounded Rectangle 5">
              <a:extLst>
                <a:ext uri="{FF2B5EF4-FFF2-40B4-BE49-F238E27FC236}">
                  <a16:creationId xmlns:a16="http://schemas.microsoft.com/office/drawing/2014/main" id="{6A00CC09-8BCE-4032-8E87-74B33C254FE5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BBADC3B4-4BC1-4301-8D6D-A75D8461523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9" name="Group 7">
              <a:extLst>
                <a:ext uri="{FF2B5EF4-FFF2-40B4-BE49-F238E27FC236}">
                  <a16:creationId xmlns:a16="http://schemas.microsoft.com/office/drawing/2014/main" id="{FE81EC83-0FCE-471B-82B4-30C79416A061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0" name="Oval 8">
                <a:extLst>
                  <a:ext uri="{FF2B5EF4-FFF2-40B4-BE49-F238E27FC236}">
                    <a16:creationId xmlns:a16="http://schemas.microsoft.com/office/drawing/2014/main" id="{2367515F-970C-488E-A0AB-9B54831DBE4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1" name="Rounded Rectangle 10">
                <a:extLst>
                  <a:ext uri="{FF2B5EF4-FFF2-40B4-BE49-F238E27FC236}">
                    <a16:creationId xmlns:a16="http://schemas.microsoft.com/office/drawing/2014/main" id="{4D3EACEA-3828-49FE-B26A-D626FB254AC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BAD1F61-0C01-4AD6-8986-232422D46A9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8954464" y="2096434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AE737FC-12CA-4582-A034-15AC837BA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37603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2252764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4C67A-16CF-4A87-952C-7DC81D7DC0EA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61251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7BB3987B-D002-4893-8FE3-CD1BE40130F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330345" y="2251551"/>
            <a:ext cx="11675306" cy="4456611"/>
          </a:xfrm>
          <a:custGeom>
            <a:avLst/>
            <a:gdLst>
              <a:gd name="connsiteX0" fmla="*/ 10618976 w 11675306"/>
              <a:gd name="connsiteY0" fmla="*/ 4156366 h 4456611"/>
              <a:gd name="connsiteX1" fmla="*/ 10623885 w 11675306"/>
              <a:gd name="connsiteY1" fmla="*/ 4160004 h 4456611"/>
              <a:gd name="connsiteX2" fmla="*/ 10618030 w 11675306"/>
              <a:gd name="connsiteY2" fmla="*/ 4159903 h 4456611"/>
              <a:gd name="connsiteX3" fmla="*/ 6143530 w 11675306"/>
              <a:gd name="connsiteY3" fmla="*/ 1722392 h 4456611"/>
              <a:gd name="connsiteX4" fmla="*/ 6138631 w 11675306"/>
              <a:gd name="connsiteY4" fmla="*/ 1747121 h 4456611"/>
              <a:gd name="connsiteX5" fmla="*/ 6143530 w 11675306"/>
              <a:gd name="connsiteY5" fmla="*/ 1771849 h 4456611"/>
              <a:gd name="connsiteX6" fmla="*/ 6156158 w 11675306"/>
              <a:gd name="connsiteY6" fmla="*/ 1747121 h 4456611"/>
              <a:gd name="connsiteX7" fmla="*/ 9857349 w 11675306"/>
              <a:gd name="connsiteY7" fmla="*/ 1710126 h 4456611"/>
              <a:gd name="connsiteX8" fmla="*/ 9834377 w 11675306"/>
              <a:gd name="connsiteY8" fmla="*/ 1732855 h 4456611"/>
              <a:gd name="connsiteX9" fmla="*/ 9829704 w 11675306"/>
              <a:gd name="connsiteY9" fmla="*/ 1747120 h 4456611"/>
              <a:gd name="connsiteX10" fmla="*/ 9834377 w 11675306"/>
              <a:gd name="connsiteY10" fmla="*/ 1761387 h 4456611"/>
              <a:gd name="connsiteX11" fmla="*/ 9857350 w 11675306"/>
              <a:gd name="connsiteY11" fmla="*/ 1784115 h 4456611"/>
              <a:gd name="connsiteX12" fmla="*/ 9859798 w 11675306"/>
              <a:gd name="connsiteY12" fmla="*/ 1747121 h 4456611"/>
              <a:gd name="connsiteX13" fmla="*/ 6226300 w 11675306"/>
              <a:gd name="connsiteY13" fmla="*/ 0 h 4456611"/>
              <a:gd name="connsiteX14" fmla="*/ 6241605 w 11675306"/>
              <a:gd name="connsiteY14" fmla="*/ 129702 h 4456611"/>
              <a:gd name="connsiteX15" fmla="*/ 6286183 w 11675306"/>
              <a:gd name="connsiteY15" fmla="*/ 259915 h 4456611"/>
              <a:gd name="connsiteX16" fmla="*/ 6353971 w 11675306"/>
              <a:gd name="connsiteY16" fmla="*/ 66947 h 4456611"/>
              <a:gd name="connsiteX17" fmla="*/ 6363626 w 11675306"/>
              <a:gd name="connsiteY17" fmla="*/ 184783 h 4456611"/>
              <a:gd name="connsiteX18" fmla="*/ 6438708 w 11675306"/>
              <a:gd name="connsiteY18" fmla="*/ 244928 h 4456611"/>
              <a:gd name="connsiteX19" fmla="*/ 6633551 w 11675306"/>
              <a:gd name="connsiteY19" fmla="*/ 154194 h 4456611"/>
              <a:gd name="connsiteX20" fmla="*/ 6624719 w 11675306"/>
              <a:gd name="connsiteY20" fmla="*/ 324659 h 4456611"/>
              <a:gd name="connsiteX21" fmla="*/ 6616913 w 11675306"/>
              <a:gd name="connsiteY21" fmla="*/ 436307 h 4456611"/>
              <a:gd name="connsiteX22" fmla="*/ 6629957 w 11675306"/>
              <a:gd name="connsiteY22" fmla="*/ 360051 h 4456611"/>
              <a:gd name="connsiteX23" fmla="*/ 6694665 w 11675306"/>
              <a:gd name="connsiteY23" fmla="*/ 343530 h 4456611"/>
              <a:gd name="connsiteX24" fmla="*/ 6783715 w 11675306"/>
              <a:gd name="connsiteY24" fmla="*/ 274483 h 4456611"/>
              <a:gd name="connsiteX25" fmla="*/ 6800354 w 11675306"/>
              <a:gd name="connsiteY25" fmla="*/ 327725 h 4456611"/>
              <a:gd name="connsiteX26" fmla="*/ 6842465 w 11675306"/>
              <a:gd name="connsiteY26" fmla="*/ 263742 h 4456611"/>
              <a:gd name="connsiteX27" fmla="*/ 6854072 w 11675306"/>
              <a:gd name="connsiteY27" fmla="*/ 269827 h 4456611"/>
              <a:gd name="connsiteX28" fmla="*/ 6899265 w 11675306"/>
              <a:gd name="connsiteY28" fmla="*/ 364752 h 4456611"/>
              <a:gd name="connsiteX29" fmla="*/ 6947744 w 11675306"/>
              <a:gd name="connsiteY29" fmla="*/ 271463 h 4456611"/>
              <a:gd name="connsiteX30" fmla="*/ 6991601 w 11675306"/>
              <a:gd name="connsiteY30" fmla="*/ 107493 h 4456611"/>
              <a:gd name="connsiteX31" fmla="*/ 7024879 w 11675306"/>
              <a:gd name="connsiteY31" fmla="*/ 213975 h 4456611"/>
              <a:gd name="connsiteX32" fmla="*/ 7036897 w 11675306"/>
              <a:gd name="connsiteY32" fmla="*/ 196535 h 4456611"/>
              <a:gd name="connsiteX33" fmla="*/ 7168571 w 11675306"/>
              <a:gd name="connsiteY33" fmla="*/ 34098 h 4456611"/>
              <a:gd name="connsiteX34" fmla="*/ 7204006 w 11675306"/>
              <a:gd name="connsiteY34" fmla="*/ 17066 h 4456611"/>
              <a:gd name="connsiteX35" fmla="*/ 7209759 w 11675306"/>
              <a:gd name="connsiteY35" fmla="*/ 23050 h 4456611"/>
              <a:gd name="connsiteX36" fmla="*/ 7206987 w 11675306"/>
              <a:gd name="connsiteY36" fmla="*/ 181853 h 4456611"/>
              <a:gd name="connsiteX37" fmla="*/ 7194661 w 11675306"/>
              <a:gd name="connsiteY37" fmla="*/ 216939 h 4456611"/>
              <a:gd name="connsiteX38" fmla="*/ 7170730 w 11675306"/>
              <a:gd name="connsiteY38" fmla="*/ 245938 h 4456611"/>
              <a:gd name="connsiteX39" fmla="*/ 7205240 w 11675306"/>
              <a:gd name="connsiteY39" fmla="*/ 281841 h 4456611"/>
              <a:gd name="connsiteX40" fmla="*/ 7246530 w 11675306"/>
              <a:gd name="connsiteY40" fmla="*/ 264911 h 4456611"/>
              <a:gd name="connsiteX41" fmla="*/ 7336914 w 11675306"/>
              <a:gd name="connsiteY41" fmla="*/ 119404 h 4456611"/>
              <a:gd name="connsiteX42" fmla="*/ 7335066 w 11675306"/>
              <a:gd name="connsiteY42" fmla="*/ 225273 h 4456611"/>
              <a:gd name="connsiteX43" fmla="*/ 7350783 w 11675306"/>
              <a:gd name="connsiteY43" fmla="*/ 331449 h 4456611"/>
              <a:gd name="connsiteX44" fmla="*/ 7409120 w 11675306"/>
              <a:gd name="connsiteY44" fmla="*/ 8880 h 4456611"/>
              <a:gd name="connsiteX45" fmla="*/ 7458629 w 11675306"/>
              <a:gd name="connsiteY45" fmla="*/ 192130 h 4456611"/>
              <a:gd name="connsiteX46" fmla="*/ 7494474 w 11675306"/>
              <a:gd name="connsiteY46" fmla="*/ 151571 h 4456611"/>
              <a:gd name="connsiteX47" fmla="*/ 7576540 w 11675306"/>
              <a:gd name="connsiteY47" fmla="*/ 147121 h 4456611"/>
              <a:gd name="connsiteX48" fmla="*/ 7657681 w 11675306"/>
              <a:gd name="connsiteY48" fmla="*/ 195604 h 4456611"/>
              <a:gd name="connsiteX49" fmla="*/ 7706469 w 11675306"/>
              <a:gd name="connsiteY49" fmla="*/ 84671 h 4456611"/>
              <a:gd name="connsiteX50" fmla="*/ 7794287 w 11675306"/>
              <a:gd name="connsiteY50" fmla="*/ 86203 h 4456611"/>
              <a:gd name="connsiteX51" fmla="*/ 7824278 w 11675306"/>
              <a:gd name="connsiteY51" fmla="*/ 45544 h 4456611"/>
              <a:gd name="connsiteX52" fmla="*/ 7876661 w 11675306"/>
              <a:gd name="connsiteY52" fmla="*/ 64108 h 4456611"/>
              <a:gd name="connsiteX53" fmla="*/ 7909631 w 11675306"/>
              <a:gd name="connsiteY53" fmla="*/ 188235 h 4456611"/>
              <a:gd name="connsiteX54" fmla="*/ 7975058 w 11675306"/>
              <a:gd name="connsiteY54" fmla="*/ 130543 h 4456611"/>
              <a:gd name="connsiteX55" fmla="*/ 7953902 w 11675306"/>
              <a:gd name="connsiteY55" fmla="*/ 336093 h 4456611"/>
              <a:gd name="connsiteX56" fmla="*/ 8078386 w 11675306"/>
              <a:gd name="connsiteY56" fmla="*/ 250015 h 4456611"/>
              <a:gd name="connsiteX57" fmla="*/ 8096669 w 11675306"/>
              <a:gd name="connsiteY57" fmla="*/ 209149 h 4456611"/>
              <a:gd name="connsiteX58" fmla="*/ 8138472 w 11675306"/>
              <a:gd name="connsiteY58" fmla="*/ 162812 h 4456611"/>
              <a:gd name="connsiteX59" fmla="*/ 8173290 w 11675306"/>
              <a:gd name="connsiteY59" fmla="*/ 181071 h 4456611"/>
              <a:gd name="connsiteX60" fmla="*/ 8171341 w 11675306"/>
              <a:gd name="connsiteY60" fmla="*/ 292820 h 4456611"/>
              <a:gd name="connsiteX61" fmla="*/ 8124299 w 11675306"/>
              <a:gd name="connsiteY61" fmla="*/ 303767 h 4456611"/>
              <a:gd name="connsiteX62" fmla="*/ 8210166 w 11675306"/>
              <a:gd name="connsiteY62" fmla="*/ 417050 h 4456611"/>
              <a:gd name="connsiteX63" fmla="*/ 8218690 w 11675306"/>
              <a:gd name="connsiteY63" fmla="*/ 264230 h 4456611"/>
              <a:gd name="connsiteX64" fmla="*/ 8324276 w 11675306"/>
              <a:gd name="connsiteY64" fmla="*/ 254307 h 4456611"/>
              <a:gd name="connsiteX65" fmla="*/ 8394838 w 11675306"/>
              <a:gd name="connsiteY65" fmla="*/ 237888 h 4456611"/>
              <a:gd name="connsiteX66" fmla="*/ 8448864 w 11675306"/>
              <a:gd name="connsiteY66" fmla="*/ 162347 h 4456611"/>
              <a:gd name="connsiteX67" fmla="*/ 8508745 w 11675306"/>
              <a:gd name="connsiteY67" fmla="*/ 86908 h 4456611"/>
              <a:gd name="connsiteX68" fmla="*/ 8549932 w 11675306"/>
              <a:gd name="connsiteY68" fmla="*/ 75860 h 4456611"/>
              <a:gd name="connsiteX69" fmla="*/ 8694960 w 11675306"/>
              <a:gd name="connsiteY69" fmla="*/ 154876 h 4456611"/>
              <a:gd name="connsiteX70" fmla="*/ 8729780 w 11675306"/>
              <a:gd name="connsiteY70" fmla="*/ 173133 h 4456611"/>
              <a:gd name="connsiteX71" fmla="*/ 8764803 w 11675306"/>
              <a:gd name="connsiteY71" fmla="*/ 179629 h 4456611"/>
              <a:gd name="connsiteX72" fmla="*/ 8897097 w 11675306"/>
              <a:gd name="connsiteY72" fmla="*/ 317256 h 4456611"/>
              <a:gd name="connsiteX73" fmla="*/ 8956154 w 11675306"/>
              <a:gd name="connsiteY73" fmla="*/ 288870 h 4456611"/>
              <a:gd name="connsiteX74" fmla="*/ 8990152 w 11675306"/>
              <a:gd name="connsiteY74" fmla="*/ 354181 h 4456611"/>
              <a:gd name="connsiteX75" fmla="*/ 9036476 w 11675306"/>
              <a:gd name="connsiteY75" fmla="*/ 384406 h 4456611"/>
              <a:gd name="connsiteX76" fmla="*/ 9043357 w 11675306"/>
              <a:gd name="connsiteY76" fmla="*/ 325692 h 4456611"/>
              <a:gd name="connsiteX77" fmla="*/ 9026307 w 11675306"/>
              <a:gd name="connsiteY77" fmla="*/ 295977 h 4456611"/>
              <a:gd name="connsiteX78" fmla="*/ 9083723 w 11675306"/>
              <a:gd name="connsiteY78" fmla="*/ 361697 h 4456611"/>
              <a:gd name="connsiteX79" fmla="*/ 9219197 w 11675306"/>
              <a:gd name="connsiteY79" fmla="*/ 316995 h 4456611"/>
              <a:gd name="connsiteX80" fmla="*/ 9337314 w 11675306"/>
              <a:gd name="connsiteY80" fmla="*/ 260223 h 4456611"/>
              <a:gd name="connsiteX81" fmla="*/ 9466115 w 11675306"/>
              <a:gd name="connsiteY81" fmla="*/ 262471 h 4456611"/>
              <a:gd name="connsiteX82" fmla="*/ 9500832 w 11675306"/>
              <a:gd name="connsiteY82" fmla="*/ 286610 h 4456611"/>
              <a:gd name="connsiteX83" fmla="*/ 9517882 w 11675306"/>
              <a:gd name="connsiteY83" fmla="*/ 316324 h 4456611"/>
              <a:gd name="connsiteX84" fmla="*/ 9521681 w 11675306"/>
              <a:gd name="connsiteY84" fmla="*/ 434060 h 4456611"/>
              <a:gd name="connsiteX85" fmla="*/ 9631788 w 11675306"/>
              <a:gd name="connsiteY85" fmla="*/ 500698 h 4456611"/>
              <a:gd name="connsiteX86" fmla="*/ 9631584 w 11675306"/>
              <a:gd name="connsiteY86" fmla="*/ 512462 h 4456611"/>
              <a:gd name="connsiteX87" fmla="*/ 9637542 w 11675306"/>
              <a:gd name="connsiteY87" fmla="*/ 506683 h 4456611"/>
              <a:gd name="connsiteX88" fmla="*/ 9697935 w 11675306"/>
              <a:gd name="connsiteY88" fmla="*/ 401836 h 4456611"/>
              <a:gd name="connsiteX89" fmla="*/ 9729875 w 11675306"/>
              <a:gd name="connsiteY89" fmla="*/ 249424 h 4456611"/>
              <a:gd name="connsiteX90" fmla="*/ 9814818 w 11675306"/>
              <a:gd name="connsiteY90" fmla="*/ 415643 h 4456611"/>
              <a:gd name="connsiteX91" fmla="*/ 9927595 w 11675306"/>
              <a:gd name="connsiteY91" fmla="*/ 329360 h 4456611"/>
              <a:gd name="connsiteX92" fmla="*/ 9956456 w 11675306"/>
              <a:gd name="connsiteY92" fmla="*/ 353397 h 4456611"/>
              <a:gd name="connsiteX93" fmla="*/ 9943620 w 11675306"/>
              <a:gd name="connsiteY93" fmla="*/ 417891 h 4456611"/>
              <a:gd name="connsiteX94" fmla="*/ 9865456 w 11675306"/>
              <a:gd name="connsiteY94" fmla="*/ 534195 h 4456611"/>
              <a:gd name="connsiteX95" fmla="*/ 9876241 w 11675306"/>
              <a:gd name="connsiteY95" fmla="*/ 587333 h 4456611"/>
              <a:gd name="connsiteX96" fmla="*/ 9923797 w 11675306"/>
              <a:gd name="connsiteY96" fmla="*/ 546980 h 4456611"/>
              <a:gd name="connsiteX97" fmla="*/ 10012025 w 11675306"/>
              <a:gd name="connsiteY97" fmla="*/ 524986 h 4456611"/>
              <a:gd name="connsiteX98" fmla="*/ 10029179 w 11675306"/>
              <a:gd name="connsiteY98" fmla="*/ 548819 h 4456611"/>
              <a:gd name="connsiteX99" fmla="*/ 10075500 w 11675306"/>
              <a:gd name="connsiteY99" fmla="*/ 579044 h 4456611"/>
              <a:gd name="connsiteX100" fmla="*/ 10106930 w 11675306"/>
              <a:gd name="connsiteY100" fmla="*/ 456042 h 4456611"/>
              <a:gd name="connsiteX101" fmla="*/ 10141955 w 11675306"/>
              <a:gd name="connsiteY101" fmla="*/ 462536 h 4456611"/>
              <a:gd name="connsiteX102" fmla="*/ 10212928 w 11675306"/>
              <a:gd name="connsiteY102" fmla="*/ 422592 h 4456611"/>
              <a:gd name="connsiteX103" fmla="*/ 10224740 w 11675306"/>
              <a:gd name="connsiteY103" fmla="*/ 416914 h 4456611"/>
              <a:gd name="connsiteX104" fmla="*/ 10278662 w 11675306"/>
              <a:gd name="connsiteY104" fmla="*/ 347255 h 4456611"/>
              <a:gd name="connsiteX105" fmla="*/ 10319642 w 11675306"/>
              <a:gd name="connsiteY105" fmla="*/ 347970 h 4456611"/>
              <a:gd name="connsiteX106" fmla="*/ 10389999 w 11675306"/>
              <a:gd name="connsiteY106" fmla="*/ 343315 h 4456611"/>
              <a:gd name="connsiteX107" fmla="*/ 10407873 w 11675306"/>
              <a:gd name="connsiteY107" fmla="*/ 325976 h 4456611"/>
              <a:gd name="connsiteX108" fmla="*/ 10435912 w 11675306"/>
              <a:gd name="connsiteY108" fmla="*/ 397067 h 4456611"/>
              <a:gd name="connsiteX109" fmla="*/ 10529688 w 11675306"/>
              <a:gd name="connsiteY109" fmla="*/ 392820 h 4456611"/>
              <a:gd name="connsiteX110" fmla="*/ 10542115 w 11675306"/>
              <a:gd name="connsiteY110" fmla="*/ 351853 h 4456611"/>
              <a:gd name="connsiteX111" fmla="*/ 10548688 w 11675306"/>
              <a:gd name="connsiteY111" fmla="*/ 310784 h 4456611"/>
              <a:gd name="connsiteX112" fmla="*/ 10630856 w 11675306"/>
              <a:gd name="connsiteY112" fmla="*/ 300451 h 4456611"/>
              <a:gd name="connsiteX113" fmla="*/ 10624182 w 11675306"/>
              <a:gd name="connsiteY113" fmla="*/ 347403 h 4456611"/>
              <a:gd name="connsiteX114" fmla="*/ 10638972 w 11675306"/>
              <a:gd name="connsiteY114" fmla="*/ 506512 h 4456611"/>
              <a:gd name="connsiteX115" fmla="*/ 10691560 w 11675306"/>
              <a:gd name="connsiteY115" fmla="*/ 513314 h 4456611"/>
              <a:gd name="connsiteX116" fmla="*/ 10711998 w 11675306"/>
              <a:gd name="connsiteY116" fmla="*/ 348936 h 4456611"/>
              <a:gd name="connsiteX117" fmla="*/ 10936631 w 11675306"/>
              <a:gd name="connsiteY117" fmla="*/ 564659 h 4456611"/>
              <a:gd name="connsiteX118" fmla="*/ 10920504 w 11675306"/>
              <a:gd name="connsiteY118" fmla="*/ 482010 h 4456611"/>
              <a:gd name="connsiteX119" fmla="*/ 10966416 w 11675306"/>
              <a:gd name="connsiteY119" fmla="*/ 535761 h 4456611"/>
              <a:gd name="connsiteX120" fmla="*/ 10973296 w 11675306"/>
              <a:gd name="connsiteY120" fmla="*/ 477048 h 4456611"/>
              <a:gd name="connsiteX121" fmla="*/ 10973708 w 11675306"/>
              <a:gd name="connsiteY121" fmla="*/ 453521 h 4456611"/>
              <a:gd name="connsiteX122" fmla="*/ 11015099 w 11675306"/>
              <a:gd name="connsiteY122" fmla="*/ 430710 h 4456611"/>
              <a:gd name="connsiteX123" fmla="*/ 10998665 w 11675306"/>
              <a:gd name="connsiteY123" fmla="*/ 365705 h 4456611"/>
              <a:gd name="connsiteX124" fmla="*/ 11028041 w 11675306"/>
              <a:gd name="connsiteY124" fmla="*/ 360335 h 4456611"/>
              <a:gd name="connsiteX125" fmla="*/ 11044681 w 11675306"/>
              <a:gd name="connsiteY125" fmla="*/ 413576 h 4456611"/>
              <a:gd name="connsiteX126" fmla="*/ 11101378 w 11675306"/>
              <a:gd name="connsiteY126" fmla="*/ 520467 h 4456611"/>
              <a:gd name="connsiteX127" fmla="*/ 11304643 w 11675306"/>
              <a:gd name="connsiteY127" fmla="*/ 618150 h 4456611"/>
              <a:gd name="connsiteX128" fmla="*/ 11351068 w 11675306"/>
              <a:gd name="connsiteY128" fmla="*/ 642494 h 4456611"/>
              <a:gd name="connsiteX129" fmla="*/ 11415571 w 11675306"/>
              <a:gd name="connsiteY129" fmla="*/ 637736 h 4456611"/>
              <a:gd name="connsiteX130" fmla="*/ 11491681 w 11675306"/>
              <a:gd name="connsiteY130" fmla="*/ 639064 h 4456611"/>
              <a:gd name="connsiteX131" fmla="*/ 11542729 w 11675306"/>
              <a:gd name="connsiteY131" fmla="*/ 734090 h 4456611"/>
              <a:gd name="connsiteX132" fmla="*/ 11594700 w 11675306"/>
              <a:gd name="connsiteY132" fmla="*/ 776181 h 4456611"/>
              <a:gd name="connsiteX133" fmla="*/ 11606102 w 11675306"/>
              <a:gd name="connsiteY133" fmla="*/ 794030 h 4456611"/>
              <a:gd name="connsiteX134" fmla="*/ 11661262 w 11675306"/>
              <a:gd name="connsiteY134" fmla="*/ 1324499 h 4456611"/>
              <a:gd name="connsiteX135" fmla="*/ 11670918 w 11675306"/>
              <a:gd name="connsiteY135" fmla="*/ 1442336 h 4456611"/>
              <a:gd name="connsiteX136" fmla="*/ 11646473 w 11675306"/>
              <a:gd name="connsiteY136" fmla="*/ 1500743 h 4456611"/>
              <a:gd name="connsiteX137" fmla="*/ 11637954 w 11675306"/>
              <a:gd name="connsiteY137" fmla="*/ 1505250 h 4456611"/>
              <a:gd name="connsiteX138" fmla="*/ 11637952 w 11675306"/>
              <a:gd name="connsiteY138" fmla="*/ 1505325 h 4456611"/>
              <a:gd name="connsiteX139" fmla="*/ 11639542 w 11675306"/>
              <a:gd name="connsiteY139" fmla="*/ 1722248 h 4456611"/>
              <a:gd name="connsiteX140" fmla="*/ 11636130 w 11675306"/>
              <a:gd name="connsiteY140" fmla="*/ 1747121 h 4456611"/>
              <a:gd name="connsiteX141" fmla="*/ 11639542 w 11675306"/>
              <a:gd name="connsiteY141" fmla="*/ 1771994 h 4456611"/>
              <a:gd name="connsiteX142" fmla="*/ 11637952 w 11675306"/>
              <a:gd name="connsiteY142" fmla="*/ 1988917 h 4456611"/>
              <a:gd name="connsiteX143" fmla="*/ 11637953 w 11675306"/>
              <a:gd name="connsiteY143" fmla="*/ 1988993 h 4456611"/>
              <a:gd name="connsiteX144" fmla="*/ 11646473 w 11675306"/>
              <a:gd name="connsiteY144" fmla="*/ 1993499 h 4456611"/>
              <a:gd name="connsiteX145" fmla="*/ 11670917 w 11675306"/>
              <a:gd name="connsiteY145" fmla="*/ 2051906 h 4456611"/>
              <a:gd name="connsiteX146" fmla="*/ 11661261 w 11675306"/>
              <a:gd name="connsiteY146" fmla="*/ 2169743 h 4456611"/>
              <a:gd name="connsiteX147" fmla="*/ 11606102 w 11675306"/>
              <a:gd name="connsiteY147" fmla="*/ 2700212 h 4456611"/>
              <a:gd name="connsiteX148" fmla="*/ 11594701 w 11675306"/>
              <a:gd name="connsiteY148" fmla="*/ 2718061 h 4456611"/>
              <a:gd name="connsiteX149" fmla="*/ 11542728 w 11675306"/>
              <a:gd name="connsiteY149" fmla="*/ 2760152 h 4456611"/>
              <a:gd name="connsiteX150" fmla="*/ 11515875 w 11675306"/>
              <a:gd name="connsiteY150" fmla="*/ 2806217 h 4456611"/>
              <a:gd name="connsiteX151" fmla="*/ 11542727 w 11675306"/>
              <a:gd name="connsiteY151" fmla="*/ 2852278 h 4456611"/>
              <a:gd name="connsiteX152" fmla="*/ 11594699 w 11675306"/>
              <a:gd name="connsiteY152" fmla="*/ 2894369 h 4456611"/>
              <a:gd name="connsiteX153" fmla="*/ 11606100 w 11675306"/>
              <a:gd name="connsiteY153" fmla="*/ 2912218 h 4456611"/>
              <a:gd name="connsiteX154" fmla="*/ 11661260 w 11675306"/>
              <a:gd name="connsiteY154" fmla="*/ 3442687 h 4456611"/>
              <a:gd name="connsiteX155" fmla="*/ 11670915 w 11675306"/>
              <a:gd name="connsiteY155" fmla="*/ 3560523 h 4456611"/>
              <a:gd name="connsiteX156" fmla="*/ 11646470 w 11675306"/>
              <a:gd name="connsiteY156" fmla="*/ 3618931 h 4456611"/>
              <a:gd name="connsiteX157" fmla="*/ 11610317 w 11675306"/>
              <a:gd name="connsiteY157" fmla="*/ 3677133 h 4456611"/>
              <a:gd name="connsiteX158" fmla="*/ 11637949 w 11675306"/>
              <a:gd name="connsiteY158" fmla="*/ 4107105 h 4456611"/>
              <a:gd name="connsiteX159" fmla="*/ 11643291 w 11675306"/>
              <a:gd name="connsiteY159" fmla="*/ 4136615 h 4456611"/>
              <a:gd name="connsiteX160" fmla="*/ 11612889 w 11675306"/>
              <a:gd name="connsiteY160" fmla="*/ 4200802 h 4456611"/>
              <a:gd name="connsiteX161" fmla="*/ 11541300 w 11675306"/>
              <a:gd name="connsiteY161" fmla="*/ 4276036 h 4456611"/>
              <a:gd name="connsiteX162" fmla="*/ 11438485 w 11675306"/>
              <a:gd name="connsiteY162" fmla="*/ 4127156 h 4456611"/>
              <a:gd name="connsiteX163" fmla="*/ 11382099 w 11675306"/>
              <a:gd name="connsiteY163" fmla="*/ 4337975 h 4456611"/>
              <a:gd name="connsiteX164" fmla="*/ 11330845 w 11675306"/>
              <a:gd name="connsiteY164" fmla="*/ 4254712 h 4456611"/>
              <a:gd name="connsiteX165" fmla="*/ 11039762 w 11675306"/>
              <a:gd name="connsiteY165" fmla="*/ 4155498 h 4456611"/>
              <a:gd name="connsiteX166" fmla="*/ 10846254 w 11675306"/>
              <a:gd name="connsiteY166" fmla="*/ 4169770 h 4456611"/>
              <a:gd name="connsiteX167" fmla="*/ 10642783 w 11675306"/>
              <a:gd name="connsiteY167" fmla="*/ 4083851 h 4456611"/>
              <a:gd name="connsiteX168" fmla="*/ 10628211 w 11675306"/>
              <a:gd name="connsiteY168" fmla="*/ 4121838 h 4456611"/>
              <a:gd name="connsiteX169" fmla="*/ 10618976 w 11675306"/>
              <a:gd name="connsiteY169" fmla="*/ 4156366 h 4456611"/>
              <a:gd name="connsiteX170" fmla="*/ 10610425 w 11675306"/>
              <a:gd name="connsiteY170" fmla="*/ 4150025 h 4456611"/>
              <a:gd name="connsiteX171" fmla="*/ 10594407 w 11675306"/>
              <a:gd name="connsiteY171" fmla="*/ 4171258 h 4456611"/>
              <a:gd name="connsiteX172" fmla="*/ 10562773 w 11675306"/>
              <a:gd name="connsiteY172" fmla="*/ 4306023 h 4456611"/>
              <a:gd name="connsiteX173" fmla="*/ 10502479 w 11675306"/>
              <a:gd name="connsiteY173" fmla="*/ 4069635 h 4456611"/>
              <a:gd name="connsiteX174" fmla="*/ 10488615 w 11675306"/>
              <a:gd name="connsiteY174" fmla="*/ 4192945 h 4456611"/>
              <a:gd name="connsiteX175" fmla="*/ 10429145 w 11675306"/>
              <a:gd name="connsiteY175" fmla="*/ 4244857 h 4456611"/>
              <a:gd name="connsiteX176" fmla="*/ 10307125 w 11675306"/>
              <a:gd name="connsiteY176" fmla="*/ 4189777 h 4456611"/>
              <a:gd name="connsiteX177" fmla="*/ 10137651 w 11675306"/>
              <a:gd name="connsiteY177" fmla="*/ 4169168 h 4456611"/>
              <a:gd name="connsiteX178" fmla="*/ 10097799 w 11675306"/>
              <a:gd name="connsiteY178" fmla="*/ 4103755 h 4456611"/>
              <a:gd name="connsiteX179" fmla="*/ 9990980 w 11675306"/>
              <a:gd name="connsiteY179" fmla="*/ 4184258 h 4456611"/>
              <a:gd name="connsiteX180" fmla="*/ 9862588 w 11675306"/>
              <a:gd name="connsiteY180" fmla="*/ 3823130 h 4456611"/>
              <a:gd name="connsiteX181" fmla="*/ 9825305 w 11675306"/>
              <a:gd name="connsiteY181" fmla="*/ 3946030 h 4456611"/>
              <a:gd name="connsiteX182" fmla="*/ 9777443 w 11675306"/>
              <a:gd name="connsiteY182" fmla="*/ 4004028 h 4456611"/>
              <a:gd name="connsiteX183" fmla="*/ 9724444 w 11675306"/>
              <a:gd name="connsiteY183" fmla="*/ 4020754 h 4456611"/>
              <a:gd name="connsiteX184" fmla="*/ 9635701 w 11675306"/>
              <a:gd name="connsiteY184" fmla="*/ 4072156 h 4456611"/>
              <a:gd name="connsiteX185" fmla="*/ 9501048 w 11675306"/>
              <a:gd name="connsiteY185" fmla="*/ 4069804 h 4456611"/>
              <a:gd name="connsiteX186" fmla="*/ 9379129 w 11675306"/>
              <a:gd name="connsiteY186" fmla="*/ 4008842 h 4456611"/>
              <a:gd name="connsiteX187" fmla="*/ 9349857 w 11675306"/>
              <a:gd name="connsiteY187" fmla="*/ 4008331 h 4456611"/>
              <a:gd name="connsiteX188" fmla="*/ 9295626 w 11675306"/>
              <a:gd name="connsiteY188" fmla="*/ 4095636 h 4456611"/>
              <a:gd name="connsiteX189" fmla="*/ 9322742 w 11675306"/>
              <a:gd name="connsiteY189" fmla="*/ 4219660 h 4456611"/>
              <a:gd name="connsiteX190" fmla="*/ 9213046 w 11675306"/>
              <a:gd name="connsiteY190" fmla="*/ 4129495 h 4456611"/>
              <a:gd name="connsiteX191" fmla="*/ 9184800 w 11675306"/>
              <a:gd name="connsiteY191" fmla="*/ 4070168 h 4456611"/>
              <a:gd name="connsiteX192" fmla="*/ 9118861 w 11675306"/>
              <a:gd name="connsiteY192" fmla="*/ 4157269 h 4456611"/>
              <a:gd name="connsiteX193" fmla="*/ 9085889 w 11675306"/>
              <a:gd name="connsiteY193" fmla="*/ 4033141 h 4456611"/>
              <a:gd name="connsiteX194" fmla="*/ 9042546 w 11675306"/>
              <a:gd name="connsiteY194" fmla="*/ 4167702 h 4456611"/>
              <a:gd name="connsiteX195" fmla="*/ 8969107 w 11675306"/>
              <a:gd name="connsiteY195" fmla="*/ 4013452 h 4456611"/>
              <a:gd name="connsiteX196" fmla="*/ 8978558 w 11675306"/>
              <a:gd name="connsiteY196" fmla="*/ 4143052 h 4456611"/>
              <a:gd name="connsiteX197" fmla="*/ 8919190 w 11675306"/>
              <a:gd name="connsiteY197" fmla="*/ 4189084 h 4456611"/>
              <a:gd name="connsiteX198" fmla="*/ 8569767 w 11675306"/>
              <a:gd name="connsiteY198" fmla="*/ 4077082 h 4456611"/>
              <a:gd name="connsiteX199" fmla="*/ 8475274 w 11675306"/>
              <a:gd name="connsiteY199" fmla="*/ 4122501 h 4456611"/>
              <a:gd name="connsiteX200" fmla="*/ 8395774 w 11675306"/>
              <a:gd name="connsiteY200" fmla="*/ 3979911 h 4456611"/>
              <a:gd name="connsiteX201" fmla="*/ 8320282 w 11675306"/>
              <a:gd name="connsiteY201" fmla="*/ 3943293 h 4456611"/>
              <a:gd name="connsiteX202" fmla="*/ 8331275 w 11675306"/>
              <a:gd name="connsiteY202" fmla="*/ 4320023 h 4456611"/>
              <a:gd name="connsiteX203" fmla="*/ 8269852 w 11675306"/>
              <a:gd name="connsiteY203" fmla="*/ 4148332 h 4456611"/>
              <a:gd name="connsiteX204" fmla="*/ 8241195 w 11675306"/>
              <a:gd name="connsiteY204" fmla="*/ 4112531 h 4456611"/>
              <a:gd name="connsiteX205" fmla="*/ 8205452 w 11675306"/>
              <a:gd name="connsiteY205" fmla="*/ 4147208 h 4456611"/>
              <a:gd name="connsiteX206" fmla="*/ 8163239 w 11675306"/>
              <a:gd name="connsiteY206" fmla="*/ 4217072 h 4456611"/>
              <a:gd name="connsiteX207" fmla="*/ 8046045 w 11675306"/>
              <a:gd name="connsiteY207" fmla="*/ 4220910 h 4456611"/>
              <a:gd name="connsiteX208" fmla="*/ 7977847 w 11675306"/>
              <a:gd name="connsiteY208" fmla="*/ 4437405 h 4456611"/>
              <a:gd name="connsiteX209" fmla="*/ 7896397 w 11675306"/>
              <a:gd name="connsiteY209" fmla="*/ 4406567 h 4456611"/>
              <a:gd name="connsiteX210" fmla="*/ 7885715 w 11675306"/>
              <a:gd name="connsiteY210" fmla="*/ 4347546 h 4456611"/>
              <a:gd name="connsiteX211" fmla="*/ 7869897 w 11675306"/>
              <a:gd name="connsiteY211" fmla="*/ 4247252 h 4456611"/>
              <a:gd name="connsiteX212" fmla="*/ 7864555 w 11675306"/>
              <a:gd name="connsiteY212" fmla="*/ 4217742 h 4456611"/>
              <a:gd name="connsiteX213" fmla="*/ 7778277 w 11675306"/>
              <a:gd name="connsiteY213" fmla="*/ 4127985 h 4456611"/>
              <a:gd name="connsiteX214" fmla="*/ 7651223 w 11675306"/>
              <a:gd name="connsiteY214" fmla="*/ 4025750 h 4456611"/>
              <a:gd name="connsiteX215" fmla="*/ 7631195 w 11675306"/>
              <a:gd name="connsiteY215" fmla="*/ 4166602 h 4456611"/>
              <a:gd name="connsiteX216" fmla="*/ 7520986 w 11675306"/>
              <a:gd name="connsiteY216" fmla="*/ 4105843 h 4456611"/>
              <a:gd name="connsiteX217" fmla="*/ 7492021 w 11675306"/>
              <a:gd name="connsiteY217" fmla="*/ 4087688 h 4456611"/>
              <a:gd name="connsiteX218" fmla="*/ 7428032 w 11675306"/>
              <a:gd name="connsiteY218" fmla="*/ 4063037 h 4456611"/>
              <a:gd name="connsiteX219" fmla="*/ 7416323 w 11675306"/>
              <a:gd name="connsiteY219" fmla="*/ 4062833 h 4456611"/>
              <a:gd name="connsiteX220" fmla="*/ 7315462 w 11675306"/>
              <a:gd name="connsiteY220" fmla="*/ 4137557 h 4456611"/>
              <a:gd name="connsiteX221" fmla="*/ 7239147 w 11675306"/>
              <a:gd name="connsiteY221" fmla="*/ 4147992 h 4456611"/>
              <a:gd name="connsiteX222" fmla="*/ 7174542 w 11675306"/>
              <a:gd name="connsiteY222" fmla="*/ 4158631 h 4456611"/>
              <a:gd name="connsiteX223" fmla="*/ 7159955 w 11675306"/>
              <a:gd name="connsiteY223" fmla="*/ 3987757 h 4456611"/>
              <a:gd name="connsiteX224" fmla="*/ 7154101 w 11675306"/>
              <a:gd name="connsiteY224" fmla="*/ 3987655 h 4456611"/>
              <a:gd name="connsiteX225" fmla="*/ 7142188 w 11675306"/>
              <a:gd name="connsiteY225" fmla="*/ 3999214 h 4456611"/>
              <a:gd name="connsiteX226" fmla="*/ 7130478 w 11675306"/>
              <a:gd name="connsiteY226" fmla="*/ 3999009 h 4456611"/>
              <a:gd name="connsiteX227" fmla="*/ 7095762 w 11675306"/>
              <a:gd name="connsiteY227" fmla="*/ 3974870 h 4456611"/>
              <a:gd name="connsiteX228" fmla="*/ 7077890 w 11675306"/>
              <a:gd name="connsiteY228" fmla="*/ 3992208 h 4456611"/>
              <a:gd name="connsiteX229" fmla="*/ 6912834 w 11675306"/>
              <a:gd name="connsiteY229" fmla="*/ 4054044 h 4456611"/>
              <a:gd name="connsiteX230" fmla="*/ 6771299 w 11675306"/>
              <a:gd name="connsiteY230" fmla="*/ 4110408 h 4456611"/>
              <a:gd name="connsiteX231" fmla="*/ 6677832 w 11675306"/>
              <a:gd name="connsiteY231" fmla="*/ 4097010 h 4456611"/>
              <a:gd name="connsiteX232" fmla="*/ 6632535 w 11675306"/>
              <a:gd name="connsiteY232" fmla="*/ 4007969 h 4456611"/>
              <a:gd name="connsiteX233" fmla="*/ 6607064 w 11675306"/>
              <a:gd name="connsiteY233" fmla="*/ 4125191 h 4456611"/>
              <a:gd name="connsiteX234" fmla="*/ 6594637 w 11675306"/>
              <a:gd name="connsiteY234" fmla="*/ 4166158 h 4456611"/>
              <a:gd name="connsiteX235" fmla="*/ 6482065 w 11675306"/>
              <a:gd name="connsiteY235" fmla="*/ 4240678 h 4456611"/>
              <a:gd name="connsiteX236" fmla="*/ 6410373 w 11675306"/>
              <a:gd name="connsiteY236" fmla="*/ 4321794 h 4456611"/>
              <a:gd name="connsiteX237" fmla="*/ 6383052 w 11675306"/>
              <a:gd name="connsiteY237" fmla="*/ 4209532 h 4456611"/>
              <a:gd name="connsiteX238" fmla="*/ 6385208 w 11675306"/>
              <a:gd name="connsiteY238" fmla="*/ 4086018 h 4456611"/>
              <a:gd name="connsiteX239" fmla="*/ 6322556 w 11675306"/>
              <a:gd name="connsiteY239" fmla="*/ 4320261 h 4456611"/>
              <a:gd name="connsiteX240" fmla="*/ 6143527 w 11675306"/>
              <a:gd name="connsiteY240" fmla="*/ 3840581 h 4456611"/>
              <a:gd name="connsiteX241" fmla="*/ 6129559 w 11675306"/>
              <a:gd name="connsiteY241" fmla="*/ 3969772 h 4456611"/>
              <a:gd name="connsiteX242" fmla="*/ 6083646 w 11675306"/>
              <a:gd name="connsiteY242" fmla="*/ 3916019 h 4456611"/>
              <a:gd name="connsiteX243" fmla="*/ 5944578 w 11675306"/>
              <a:gd name="connsiteY243" fmla="*/ 4166578 h 4456611"/>
              <a:gd name="connsiteX244" fmla="*/ 5940777 w 11675306"/>
              <a:gd name="connsiteY244" fmla="*/ 4048844 h 4456611"/>
              <a:gd name="connsiteX245" fmla="*/ 5859225 w 11675306"/>
              <a:gd name="connsiteY245" fmla="*/ 4023887 h 4456611"/>
              <a:gd name="connsiteX246" fmla="*/ 5802116 w 11675306"/>
              <a:gd name="connsiteY246" fmla="*/ 3940522 h 4456611"/>
              <a:gd name="connsiteX247" fmla="*/ 5747475 w 11675306"/>
              <a:gd name="connsiteY247" fmla="*/ 4051354 h 4456611"/>
              <a:gd name="connsiteX248" fmla="*/ 5728679 w 11675306"/>
              <a:gd name="connsiteY248" fmla="*/ 4121625 h 4456611"/>
              <a:gd name="connsiteX249" fmla="*/ 5676605 w 11675306"/>
              <a:gd name="connsiteY249" fmla="*/ 4085416 h 4456611"/>
              <a:gd name="connsiteX250" fmla="*/ 5592794 w 11675306"/>
              <a:gd name="connsiteY250" fmla="*/ 4189855 h 4456611"/>
              <a:gd name="connsiteX251" fmla="*/ 5527984 w 11675306"/>
              <a:gd name="connsiteY251" fmla="*/ 4212258 h 4456611"/>
              <a:gd name="connsiteX252" fmla="*/ 5462454 w 11675306"/>
              <a:gd name="connsiteY252" fmla="*/ 4275831 h 4456611"/>
              <a:gd name="connsiteX253" fmla="*/ 5477964 w 11675306"/>
              <a:gd name="connsiteY253" fmla="*/ 4393770 h 4456611"/>
              <a:gd name="connsiteX254" fmla="*/ 5459580 w 11675306"/>
              <a:gd name="connsiteY254" fmla="*/ 4440515 h 4456611"/>
              <a:gd name="connsiteX255" fmla="*/ 5399903 w 11675306"/>
              <a:gd name="connsiteY255" fmla="*/ 4168838 h 4456611"/>
              <a:gd name="connsiteX256" fmla="*/ 5337764 w 11675306"/>
              <a:gd name="connsiteY256" fmla="*/ 4373672 h 4456611"/>
              <a:gd name="connsiteX257" fmla="*/ 5327800 w 11675306"/>
              <a:gd name="connsiteY257" fmla="*/ 4273480 h 4456611"/>
              <a:gd name="connsiteX258" fmla="*/ 5264427 w 11675306"/>
              <a:gd name="connsiteY258" fmla="*/ 4213540 h 4456611"/>
              <a:gd name="connsiteX259" fmla="*/ 5206293 w 11675306"/>
              <a:gd name="connsiteY259" fmla="*/ 4188992 h 4456611"/>
              <a:gd name="connsiteX260" fmla="*/ 5142713 w 11675306"/>
              <a:gd name="connsiteY260" fmla="*/ 4140815 h 4456611"/>
              <a:gd name="connsiteX261" fmla="*/ 5141585 w 11675306"/>
              <a:gd name="connsiteY261" fmla="*/ 4205513 h 4456611"/>
              <a:gd name="connsiteX262" fmla="*/ 5052330 w 11675306"/>
              <a:gd name="connsiteY262" fmla="*/ 4286323 h 4456611"/>
              <a:gd name="connsiteX263" fmla="*/ 5049247 w 11675306"/>
              <a:gd name="connsiteY263" fmla="*/ 4127416 h 4456611"/>
              <a:gd name="connsiteX264" fmla="*/ 5020796 w 11675306"/>
              <a:gd name="connsiteY264" fmla="*/ 4079853 h 4456611"/>
              <a:gd name="connsiteX265" fmla="*/ 4991215 w 11675306"/>
              <a:gd name="connsiteY265" fmla="*/ 4096987 h 4456611"/>
              <a:gd name="connsiteX266" fmla="*/ 4897131 w 11675306"/>
              <a:gd name="connsiteY266" fmla="*/ 4118877 h 4456611"/>
              <a:gd name="connsiteX267" fmla="*/ 4837970 w 11675306"/>
              <a:gd name="connsiteY267" fmla="*/ 4153146 h 4456611"/>
              <a:gd name="connsiteX268" fmla="*/ 4838073 w 11675306"/>
              <a:gd name="connsiteY268" fmla="*/ 4147264 h 4456611"/>
              <a:gd name="connsiteX269" fmla="*/ 4786717 w 11675306"/>
              <a:gd name="connsiteY269" fmla="*/ 4069883 h 4456611"/>
              <a:gd name="connsiteX270" fmla="*/ 4738546 w 11675306"/>
              <a:gd name="connsiteY270" fmla="*/ 4145527 h 4456611"/>
              <a:gd name="connsiteX271" fmla="*/ 4712972 w 11675306"/>
              <a:gd name="connsiteY271" fmla="*/ 4268632 h 4456611"/>
              <a:gd name="connsiteX272" fmla="*/ 4688938 w 11675306"/>
              <a:gd name="connsiteY272" fmla="*/ 4303513 h 4456611"/>
              <a:gd name="connsiteX273" fmla="*/ 4677948 w 11675306"/>
              <a:gd name="connsiteY273" fmla="*/ 4262137 h 4456611"/>
              <a:gd name="connsiteX274" fmla="*/ 4667265 w 11675306"/>
              <a:gd name="connsiteY274" fmla="*/ 4203117 h 4456611"/>
              <a:gd name="connsiteX275" fmla="*/ 4648880 w 11675306"/>
              <a:gd name="connsiteY275" fmla="*/ 4249863 h 4456611"/>
              <a:gd name="connsiteX276" fmla="*/ 4523369 w 11675306"/>
              <a:gd name="connsiteY276" fmla="*/ 4394757 h 4456611"/>
              <a:gd name="connsiteX277" fmla="*/ 4493788 w 11675306"/>
              <a:gd name="connsiteY277" fmla="*/ 4411892 h 4456611"/>
              <a:gd name="connsiteX278" fmla="*/ 4482079 w 11675306"/>
              <a:gd name="connsiteY278" fmla="*/ 4411686 h 4456611"/>
              <a:gd name="connsiteX279" fmla="*/ 4479098 w 11675306"/>
              <a:gd name="connsiteY279" fmla="*/ 4246899 h 4456611"/>
              <a:gd name="connsiteX280" fmla="*/ 4491321 w 11675306"/>
              <a:gd name="connsiteY280" fmla="*/ 4217696 h 4456611"/>
              <a:gd name="connsiteX281" fmla="*/ 4515355 w 11675306"/>
              <a:gd name="connsiteY281" fmla="*/ 4182815 h 4456611"/>
              <a:gd name="connsiteX282" fmla="*/ 4481051 w 11675306"/>
              <a:gd name="connsiteY282" fmla="*/ 4135149 h 4456611"/>
              <a:gd name="connsiteX283" fmla="*/ 4433700 w 11675306"/>
              <a:gd name="connsiteY283" fmla="*/ 4163739 h 4456611"/>
              <a:gd name="connsiteX284" fmla="*/ 4366733 w 11675306"/>
              <a:gd name="connsiteY284" fmla="*/ 4309656 h 4456611"/>
              <a:gd name="connsiteX285" fmla="*/ 4357797 w 11675306"/>
              <a:gd name="connsiteY285" fmla="*/ 4150648 h 4456611"/>
              <a:gd name="connsiteX286" fmla="*/ 4341055 w 11675306"/>
              <a:gd name="connsiteY286" fmla="*/ 4103288 h 4456611"/>
              <a:gd name="connsiteX287" fmla="*/ 4293602 w 11675306"/>
              <a:gd name="connsiteY287" fmla="*/ 4137760 h 4456611"/>
              <a:gd name="connsiteX288" fmla="*/ 4279531 w 11675306"/>
              <a:gd name="connsiteY288" fmla="*/ 4272833 h 4456611"/>
              <a:gd name="connsiteX289" fmla="*/ 4282819 w 11675306"/>
              <a:gd name="connsiteY289" fmla="*/ 4419976 h 4456611"/>
              <a:gd name="connsiteX290" fmla="*/ 4227355 w 11675306"/>
              <a:gd name="connsiteY290" fmla="*/ 4242505 h 4456611"/>
              <a:gd name="connsiteX291" fmla="*/ 4074932 w 11675306"/>
              <a:gd name="connsiteY291" fmla="*/ 4251611 h 4456611"/>
              <a:gd name="connsiteX292" fmla="*/ 4034258 w 11675306"/>
              <a:gd name="connsiteY292" fmla="*/ 4233252 h 4456611"/>
              <a:gd name="connsiteX293" fmla="*/ 3974481 w 11675306"/>
              <a:gd name="connsiteY293" fmla="*/ 4302809 h 4456611"/>
              <a:gd name="connsiteX294" fmla="*/ 3972838 w 11675306"/>
              <a:gd name="connsiteY294" fmla="*/ 4396915 h 4456611"/>
              <a:gd name="connsiteX295" fmla="*/ 3933602 w 11675306"/>
              <a:gd name="connsiteY295" fmla="*/ 4296212 h 4456611"/>
              <a:gd name="connsiteX296" fmla="*/ 3867765 w 11675306"/>
              <a:gd name="connsiteY296" fmla="*/ 4377430 h 4456611"/>
              <a:gd name="connsiteX297" fmla="*/ 3832227 w 11675306"/>
              <a:gd name="connsiteY297" fmla="*/ 4400344 h 4456611"/>
              <a:gd name="connsiteX298" fmla="*/ 3815280 w 11675306"/>
              <a:gd name="connsiteY298" fmla="*/ 4364747 h 4456611"/>
              <a:gd name="connsiteX299" fmla="*/ 3782308 w 11675306"/>
              <a:gd name="connsiteY299" fmla="*/ 4240621 h 4456611"/>
              <a:gd name="connsiteX300" fmla="*/ 3717292 w 11675306"/>
              <a:gd name="connsiteY300" fmla="*/ 4274786 h 4456611"/>
              <a:gd name="connsiteX301" fmla="*/ 3724995 w 11675306"/>
              <a:gd name="connsiteY301" fmla="*/ 4169019 h 4456611"/>
              <a:gd name="connsiteX302" fmla="*/ 3582844 w 11675306"/>
              <a:gd name="connsiteY302" fmla="*/ 4260673 h 4456611"/>
              <a:gd name="connsiteX303" fmla="*/ 3524298 w 11675306"/>
              <a:gd name="connsiteY303" fmla="*/ 4259651 h 4456611"/>
              <a:gd name="connsiteX304" fmla="*/ 3507864 w 11675306"/>
              <a:gd name="connsiteY304" fmla="*/ 4194646 h 4456611"/>
              <a:gd name="connsiteX305" fmla="*/ 3474688 w 11675306"/>
              <a:gd name="connsiteY305" fmla="*/ 4082283 h 4456611"/>
              <a:gd name="connsiteX306" fmla="*/ 3473250 w 11675306"/>
              <a:gd name="connsiteY306" fmla="*/ 4164625 h 4456611"/>
              <a:gd name="connsiteX307" fmla="*/ 3444183 w 11675306"/>
              <a:gd name="connsiteY307" fmla="*/ 4152351 h 4456611"/>
              <a:gd name="connsiteX308" fmla="*/ 3397141 w 11675306"/>
              <a:gd name="connsiteY308" fmla="*/ 4163297 h 4456611"/>
              <a:gd name="connsiteX309" fmla="*/ 3289809 w 11675306"/>
              <a:gd name="connsiteY309" fmla="*/ 4273207 h 4456611"/>
              <a:gd name="connsiteX310" fmla="*/ 3241741 w 11675306"/>
              <a:gd name="connsiteY310" fmla="*/ 4342969 h 4456611"/>
              <a:gd name="connsiteX311" fmla="*/ 3175801 w 11675306"/>
              <a:gd name="connsiteY311" fmla="*/ 4430069 h 4456611"/>
              <a:gd name="connsiteX312" fmla="*/ 3110991 w 11675306"/>
              <a:gd name="connsiteY312" fmla="*/ 4452472 h 4456611"/>
              <a:gd name="connsiteX313" fmla="*/ 3029336 w 11675306"/>
              <a:gd name="connsiteY313" fmla="*/ 4433397 h 4456611"/>
              <a:gd name="connsiteX314" fmla="*/ 2902281 w 11675306"/>
              <a:gd name="connsiteY314" fmla="*/ 4331161 h 4456611"/>
              <a:gd name="connsiteX315" fmla="*/ 2856369 w 11675306"/>
              <a:gd name="connsiteY315" fmla="*/ 4277408 h 4456611"/>
              <a:gd name="connsiteX316" fmla="*/ 2751706 w 11675306"/>
              <a:gd name="connsiteY316" fmla="*/ 4234398 h 4456611"/>
              <a:gd name="connsiteX317" fmla="*/ 2740099 w 11675306"/>
              <a:gd name="connsiteY317" fmla="*/ 4228312 h 4456611"/>
              <a:gd name="connsiteX318" fmla="*/ 2547414 w 11675306"/>
              <a:gd name="connsiteY318" fmla="*/ 4195532 h 4456611"/>
              <a:gd name="connsiteX319" fmla="*/ 2453330 w 11675306"/>
              <a:gd name="connsiteY319" fmla="*/ 4217423 h 4456611"/>
              <a:gd name="connsiteX320" fmla="*/ 2352469 w 11675306"/>
              <a:gd name="connsiteY320" fmla="*/ 4292146 h 4456611"/>
              <a:gd name="connsiteX321" fmla="*/ 2223567 w 11675306"/>
              <a:gd name="connsiteY321" fmla="*/ 4295780 h 4456611"/>
              <a:gd name="connsiteX322" fmla="*/ 2179194 w 11675306"/>
              <a:gd name="connsiteY322" fmla="*/ 4153804 h 4456611"/>
              <a:gd name="connsiteX323" fmla="*/ 2173751 w 11675306"/>
              <a:gd name="connsiteY323" fmla="*/ 4130176 h 4456611"/>
              <a:gd name="connsiteX324" fmla="*/ 2145812 w 11675306"/>
              <a:gd name="connsiteY324" fmla="*/ 4053203 h 4456611"/>
              <a:gd name="connsiteX325" fmla="*/ 2046388 w 11675306"/>
              <a:gd name="connsiteY325" fmla="*/ 4045585 h 4456611"/>
              <a:gd name="connsiteX326" fmla="*/ 1997909 w 11675306"/>
              <a:gd name="connsiteY326" fmla="*/ 4138873 h 4456611"/>
              <a:gd name="connsiteX327" fmla="*/ 1965352 w 11675306"/>
              <a:gd name="connsiteY327" fmla="*/ 4326573 h 4456611"/>
              <a:gd name="connsiteX328" fmla="*/ 1874143 w 11675306"/>
              <a:gd name="connsiteY328" fmla="*/ 4183780 h 4456611"/>
              <a:gd name="connsiteX329" fmla="*/ 1767324 w 11675306"/>
              <a:gd name="connsiteY329" fmla="*/ 4264283 h 4456611"/>
              <a:gd name="connsiteX330" fmla="*/ 1769377 w 11675306"/>
              <a:gd name="connsiteY330" fmla="*/ 4146651 h 4456611"/>
              <a:gd name="connsiteX331" fmla="*/ 1814671 w 11675306"/>
              <a:gd name="connsiteY331" fmla="*/ 3900339 h 4456611"/>
              <a:gd name="connsiteX332" fmla="*/ 1656086 w 11675306"/>
              <a:gd name="connsiteY332" fmla="*/ 3926987 h 4456611"/>
              <a:gd name="connsiteX333" fmla="*/ 1603703 w 11675306"/>
              <a:gd name="connsiteY333" fmla="*/ 3908422 h 4456611"/>
              <a:gd name="connsiteX334" fmla="*/ 1585318 w 11675306"/>
              <a:gd name="connsiteY334" fmla="*/ 3955168 h 4456611"/>
              <a:gd name="connsiteX335" fmla="*/ 1570324 w 11675306"/>
              <a:gd name="connsiteY335" fmla="*/ 4143176 h 4456611"/>
              <a:gd name="connsiteX336" fmla="*/ 1554814 w 11675306"/>
              <a:gd name="connsiteY336" fmla="*/ 4025238 h 4456611"/>
              <a:gd name="connsiteX337" fmla="*/ 1400337 w 11675306"/>
              <a:gd name="connsiteY337" fmla="*/ 4151976 h 4456611"/>
              <a:gd name="connsiteX338" fmla="*/ 1382774 w 11675306"/>
              <a:gd name="connsiteY338" fmla="*/ 4151669 h 4456611"/>
              <a:gd name="connsiteX339" fmla="*/ 1319195 w 11675306"/>
              <a:gd name="connsiteY339" fmla="*/ 4103492 h 4456611"/>
              <a:gd name="connsiteX340" fmla="*/ 1201592 w 11675306"/>
              <a:gd name="connsiteY340" fmla="*/ 4130856 h 4456611"/>
              <a:gd name="connsiteX341" fmla="*/ 1165540 w 11675306"/>
              <a:gd name="connsiteY341" fmla="*/ 4183178 h 4456611"/>
              <a:gd name="connsiteX342" fmla="*/ 1147566 w 11675306"/>
              <a:gd name="connsiteY342" fmla="*/ 4206397 h 4456611"/>
              <a:gd name="connsiteX343" fmla="*/ 1104839 w 11675306"/>
              <a:gd name="connsiteY343" fmla="*/ 4305669 h 4456611"/>
              <a:gd name="connsiteX344" fmla="*/ 1068272 w 11675306"/>
              <a:gd name="connsiteY344" fmla="*/ 4052045 h 4456611"/>
              <a:gd name="connsiteX345" fmla="*/ 1039820 w 11675306"/>
              <a:gd name="connsiteY345" fmla="*/ 4004481 h 4456611"/>
              <a:gd name="connsiteX346" fmla="*/ 1021743 w 11675306"/>
              <a:gd name="connsiteY346" fmla="*/ 4033583 h 4456611"/>
              <a:gd name="connsiteX347" fmla="*/ 991341 w 11675306"/>
              <a:gd name="connsiteY347" fmla="*/ 4097770 h 4456611"/>
              <a:gd name="connsiteX348" fmla="*/ 972648 w 11675306"/>
              <a:gd name="connsiteY348" fmla="*/ 4162160 h 4456611"/>
              <a:gd name="connsiteX349" fmla="*/ 961863 w 11675306"/>
              <a:gd name="connsiteY349" fmla="*/ 4109022 h 4456611"/>
              <a:gd name="connsiteX350" fmla="*/ 852372 w 11675306"/>
              <a:gd name="connsiteY350" fmla="*/ 4007093 h 4456611"/>
              <a:gd name="connsiteX351" fmla="*/ 719669 w 11675306"/>
              <a:gd name="connsiteY351" fmla="*/ 3892992 h 4456611"/>
              <a:gd name="connsiteX352" fmla="*/ 753051 w 11675306"/>
              <a:gd name="connsiteY352" fmla="*/ 3993592 h 4456611"/>
              <a:gd name="connsiteX353" fmla="*/ 775134 w 11675306"/>
              <a:gd name="connsiteY353" fmla="*/ 4070462 h 4456611"/>
              <a:gd name="connsiteX354" fmla="*/ 729120 w 11675306"/>
              <a:gd name="connsiteY354" fmla="*/ 4022592 h 4456611"/>
              <a:gd name="connsiteX355" fmla="*/ 723368 w 11675306"/>
              <a:gd name="connsiteY355" fmla="*/ 4016608 h 4456611"/>
              <a:gd name="connsiteX356" fmla="*/ 723265 w 11675306"/>
              <a:gd name="connsiteY356" fmla="*/ 4022490 h 4456611"/>
              <a:gd name="connsiteX357" fmla="*/ 729120 w 11675306"/>
              <a:gd name="connsiteY357" fmla="*/ 4022592 h 4456611"/>
              <a:gd name="connsiteX358" fmla="*/ 721417 w 11675306"/>
              <a:gd name="connsiteY358" fmla="*/ 4128359 h 4456611"/>
              <a:gd name="connsiteX359" fmla="*/ 348063 w 11675306"/>
              <a:gd name="connsiteY359" fmla="*/ 4045357 h 4456611"/>
              <a:gd name="connsiteX360" fmla="*/ 337791 w 11675306"/>
              <a:gd name="connsiteY360" fmla="*/ 3962810 h 4456611"/>
              <a:gd name="connsiteX361" fmla="*/ 307800 w 11675306"/>
              <a:gd name="connsiteY361" fmla="*/ 4003471 h 4456611"/>
              <a:gd name="connsiteX362" fmla="*/ 302868 w 11675306"/>
              <a:gd name="connsiteY362" fmla="*/ 3950434 h 4456611"/>
              <a:gd name="connsiteX363" fmla="*/ 284894 w 11675306"/>
              <a:gd name="connsiteY363" fmla="*/ 3973654 h 4456611"/>
              <a:gd name="connsiteX364" fmla="*/ 202828 w 11675306"/>
              <a:gd name="connsiteY364" fmla="*/ 3978104 h 4456611"/>
              <a:gd name="connsiteX365" fmla="*/ 163078 w 11675306"/>
              <a:gd name="connsiteY365" fmla="*/ 3906811 h 4456611"/>
              <a:gd name="connsiteX366" fmla="*/ 105252 w 11675306"/>
              <a:gd name="connsiteY366" fmla="*/ 3864617 h 4456611"/>
              <a:gd name="connsiteX367" fmla="*/ 87997 w 11675306"/>
              <a:gd name="connsiteY367" fmla="*/ 3846665 h 4456611"/>
              <a:gd name="connsiteX368" fmla="*/ 21948 w 11675306"/>
              <a:gd name="connsiteY368" fmla="*/ 3268939 h 4456611"/>
              <a:gd name="connsiteX369" fmla="*/ 16710 w 11675306"/>
              <a:gd name="connsiteY369" fmla="*/ 3233547 h 4456611"/>
              <a:gd name="connsiteX370" fmla="*/ 41566 w 11675306"/>
              <a:gd name="connsiteY370" fmla="*/ 3151614 h 4456611"/>
              <a:gd name="connsiteX371" fmla="*/ 77924 w 11675306"/>
              <a:gd name="connsiteY371" fmla="*/ 3081648 h 4456611"/>
              <a:gd name="connsiteX372" fmla="*/ 67479 w 11675306"/>
              <a:gd name="connsiteY372" fmla="*/ 3046684 h 4456611"/>
              <a:gd name="connsiteX373" fmla="*/ 57585 w 11675306"/>
              <a:gd name="connsiteY373" fmla="*/ 3042993 h 4456611"/>
              <a:gd name="connsiteX374" fmla="*/ 15474 w 11675306"/>
              <a:gd name="connsiteY374" fmla="*/ 2979011 h 4456611"/>
              <a:gd name="connsiteX375" fmla="*/ 31908 w 11675306"/>
              <a:gd name="connsiteY375" fmla="*/ 2914006 h 4456611"/>
              <a:gd name="connsiteX376" fmla="*/ 28597 w 11675306"/>
              <a:gd name="connsiteY376" fmla="*/ 2808163 h 4456611"/>
              <a:gd name="connsiteX377" fmla="*/ 28697 w 11675306"/>
              <a:gd name="connsiteY377" fmla="*/ 2806232 h 4456611"/>
              <a:gd name="connsiteX378" fmla="*/ 28595 w 11675306"/>
              <a:gd name="connsiteY378" fmla="*/ 2804267 h 4456611"/>
              <a:gd name="connsiteX379" fmla="*/ 31907 w 11675306"/>
              <a:gd name="connsiteY379" fmla="*/ 2698423 h 4456611"/>
              <a:gd name="connsiteX380" fmla="*/ 15473 w 11675306"/>
              <a:gd name="connsiteY380" fmla="*/ 2633418 h 4456611"/>
              <a:gd name="connsiteX381" fmla="*/ 57584 w 11675306"/>
              <a:gd name="connsiteY381" fmla="*/ 2569437 h 4456611"/>
              <a:gd name="connsiteX382" fmla="*/ 67482 w 11675306"/>
              <a:gd name="connsiteY382" fmla="*/ 2565744 h 4456611"/>
              <a:gd name="connsiteX383" fmla="*/ 77926 w 11675306"/>
              <a:gd name="connsiteY383" fmla="*/ 2530782 h 4456611"/>
              <a:gd name="connsiteX384" fmla="*/ 41567 w 11675306"/>
              <a:gd name="connsiteY384" fmla="*/ 2460816 h 4456611"/>
              <a:gd name="connsiteX385" fmla="*/ 16712 w 11675306"/>
              <a:gd name="connsiteY385" fmla="*/ 2378882 h 4456611"/>
              <a:gd name="connsiteX386" fmla="*/ 21951 w 11675306"/>
              <a:gd name="connsiteY386" fmla="*/ 2343490 h 4456611"/>
              <a:gd name="connsiteX387" fmla="*/ 87998 w 11675306"/>
              <a:gd name="connsiteY387" fmla="*/ 1765764 h 4456611"/>
              <a:gd name="connsiteX388" fmla="*/ 105253 w 11675306"/>
              <a:gd name="connsiteY388" fmla="*/ 1747812 h 4456611"/>
              <a:gd name="connsiteX389" fmla="*/ 130148 w 11675306"/>
              <a:gd name="connsiteY389" fmla="*/ 1753354 h 4456611"/>
              <a:gd name="connsiteX390" fmla="*/ 138502 w 11675306"/>
              <a:gd name="connsiteY390" fmla="*/ 1747121 h 4456611"/>
              <a:gd name="connsiteX391" fmla="*/ 130148 w 11675306"/>
              <a:gd name="connsiteY391" fmla="*/ 1740888 h 4456611"/>
              <a:gd name="connsiteX392" fmla="*/ 105253 w 11675306"/>
              <a:gd name="connsiteY392" fmla="*/ 1746429 h 4456611"/>
              <a:gd name="connsiteX393" fmla="*/ 87998 w 11675306"/>
              <a:gd name="connsiteY393" fmla="*/ 1728477 h 4456611"/>
              <a:gd name="connsiteX394" fmla="*/ 21951 w 11675306"/>
              <a:gd name="connsiteY394" fmla="*/ 1150752 h 4456611"/>
              <a:gd name="connsiteX395" fmla="*/ 16712 w 11675306"/>
              <a:gd name="connsiteY395" fmla="*/ 1115360 h 4456611"/>
              <a:gd name="connsiteX396" fmla="*/ 41567 w 11675306"/>
              <a:gd name="connsiteY396" fmla="*/ 1033426 h 4456611"/>
              <a:gd name="connsiteX397" fmla="*/ 77927 w 11675306"/>
              <a:gd name="connsiteY397" fmla="*/ 963459 h 4456611"/>
              <a:gd name="connsiteX398" fmla="*/ 34067 w 11675306"/>
              <a:gd name="connsiteY398" fmla="*/ 792076 h 4456611"/>
              <a:gd name="connsiteX399" fmla="*/ 31909 w 11675306"/>
              <a:gd name="connsiteY399" fmla="*/ 580235 h 4456611"/>
              <a:gd name="connsiteX400" fmla="*/ 15474 w 11675306"/>
              <a:gd name="connsiteY400" fmla="*/ 515231 h 4456611"/>
              <a:gd name="connsiteX401" fmla="*/ 57585 w 11675306"/>
              <a:gd name="connsiteY401" fmla="*/ 451248 h 4456611"/>
              <a:gd name="connsiteX402" fmla="*/ 135337 w 11675306"/>
              <a:gd name="connsiteY402" fmla="*/ 358471 h 4456611"/>
              <a:gd name="connsiteX403" fmla="*/ 238152 w 11675306"/>
              <a:gd name="connsiteY403" fmla="*/ 507351 h 4456611"/>
              <a:gd name="connsiteX404" fmla="*/ 288992 w 11675306"/>
              <a:gd name="connsiteY404" fmla="*/ 278786 h 4456611"/>
              <a:gd name="connsiteX405" fmla="*/ 731883 w 11675306"/>
              <a:gd name="connsiteY405" fmla="*/ 404184 h 4456611"/>
              <a:gd name="connsiteX406" fmla="*/ 1041557 w 11675306"/>
              <a:gd name="connsiteY406" fmla="*/ 444890 h 4456611"/>
              <a:gd name="connsiteX407" fmla="*/ 1054293 w 11675306"/>
              <a:gd name="connsiteY407" fmla="*/ 386278 h 4456611"/>
              <a:gd name="connsiteX408" fmla="*/ 1090344 w 11675306"/>
              <a:gd name="connsiteY408" fmla="*/ 333957 h 4456611"/>
              <a:gd name="connsiteX409" fmla="*/ 1109652 w 11675306"/>
              <a:gd name="connsiteY409" fmla="*/ 234276 h 4456611"/>
              <a:gd name="connsiteX410" fmla="*/ 1154641 w 11675306"/>
              <a:gd name="connsiteY410" fmla="*/ 340963 h 4456611"/>
              <a:gd name="connsiteX411" fmla="*/ 1193671 w 11675306"/>
              <a:gd name="connsiteY411" fmla="*/ 453429 h 4456611"/>
              <a:gd name="connsiteX412" fmla="*/ 1196136 w 11675306"/>
              <a:gd name="connsiteY412" fmla="*/ 312271 h 4456611"/>
              <a:gd name="connsiteX413" fmla="*/ 1243793 w 11675306"/>
              <a:gd name="connsiteY413" fmla="*/ 266035 h 4456611"/>
              <a:gd name="connsiteX414" fmla="*/ 1377627 w 11675306"/>
              <a:gd name="connsiteY414" fmla="*/ 315438 h 4456611"/>
              <a:gd name="connsiteX415" fmla="*/ 1553365 w 11675306"/>
              <a:gd name="connsiteY415" fmla="*/ 312622 h 4456611"/>
              <a:gd name="connsiteX416" fmla="*/ 1700035 w 11675306"/>
              <a:gd name="connsiteY416" fmla="*/ 297532 h 4456611"/>
              <a:gd name="connsiteX417" fmla="*/ 1808499 w 11675306"/>
              <a:gd name="connsiteY417" fmla="*/ 458277 h 4456611"/>
              <a:gd name="connsiteX418" fmla="*/ 1822676 w 11675306"/>
              <a:gd name="connsiteY418" fmla="*/ 652677 h 4456611"/>
              <a:gd name="connsiteX419" fmla="*/ 1859445 w 11675306"/>
              <a:gd name="connsiteY419" fmla="*/ 559184 h 4456611"/>
              <a:gd name="connsiteX420" fmla="*/ 1925488 w 11675306"/>
              <a:gd name="connsiteY420" fmla="*/ 466203 h 4456611"/>
              <a:gd name="connsiteX421" fmla="*/ 1978692 w 11675306"/>
              <a:gd name="connsiteY421" fmla="*/ 437714 h 4456611"/>
              <a:gd name="connsiteX422" fmla="*/ 2032409 w 11675306"/>
              <a:gd name="connsiteY422" fmla="*/ 379818 h 4456611"/>
              <a:gd name="connsiteX423" fmla="*/ 2312092 w 11675306"/>
              <a:gd name="connsiteY423" fmla="*/ 461184 h 4456611"/>
              <a:gd name="connsiteX424" fmla="*/ 2363137 w 11675306"/>
              <a:gd name="connsiteY424" fmla="*/ 220855 h 4456611"/>
              <a:gd name="connsiteX425" fmla="*/ 2478277 w 11675306"/>
              <a:gd name="connsiteY425" fmla="*/ 334650 h 4456611"/>
              <a:gd name="connsiteX426" fmla="*/ 2506934 w 11675306"/>
              <a:gd name="connsiteY426" fmla="*/ 370451 h 4456611"/>
              <a:gd name="connsiteX427" fmla="*/ 2542472 w 11675306"/>
              <a:gd name="connsiteY427" fmla="*/ 347537 h 4456611"/>
              <a:gd name="connsiteX428" fmla="*/ 2560856 w 11675306"/>
              <a:gd name="connsiteY428" fmla="*/ 300791 h 4456611"/>
              <a:gd name="connsiteX429" fmla="*/ 2566712 w 11675306"/>
              <a:gd name="connsiteY429" fmla="*/ 300893 h 4456611"/>
              <a:gd name="connsiteX430" fmla="*/ 2572566 w 11675306"/>
              <a:gd name="connsiteY430" fmla="*/ 300996 h 4456611"/>
              <a:gd name="connsiteX431" fmla="*/ 2588486 w 11675306"/>
              <a:gd name="connsiteY431" fmla="*/ 395408 h 4456611"/>
              <a:gd name="connsiteX432" fmla="*/ 2624743 w 11675306"/>
              <a:gd name="connsiteY432" fmla="*/ 331323 h 4456611"/>
              <a:gd name="connsiteX433" fmla="*/ 2648161 w 11675306"/>
              <a:gd name="connsiteY433" fmla="*/ 331732 h 4456611"/>
              <a:gd name="connsiteX434" fmla="*/ 2652784 w 11675306"/>
              <a:gd name="connsiteY434" fmla="*/ 402413 h 4456611"/>
              <a:gd name="connsiteX435" fmla="*/ 2699004 w 11675306"/>
              <a:gd name="connsiteY435" fmla="*/ 438520 h 4456611"/>
              <a:gd name="connsiteX436" fmla="*/ 2717286 w 11675306"/>
              <a:gd name="connsiteY436" fmla="*/ 397656 h 4456611"/>
              <a:gd name="connsiteX437" fmla="*/ 2712561 w 11675306"/>
              <a:gd name="connsiteY437" fmla="*/ 332856 h 4456611"/>
              <a:gd name="connsiteX438" fmla="*/ 2795756 w 11675306"/>
              <a:gd name="connsiteY438" fmla="*/ 263707 h 4456611"/>
              <a:gd name="connsiteX439" fmla="*/ 3162846 w 11675306"/>
              <a:gd name="connsiteY439" fmla="*/ 370133 h 4456611"/>
              <a:gd name="connsiteX440" fmla="*/ 3221288 w 11675306"/>
              <a:gd name="connsiteY440" fmla="*/ 377036 h 4456611"/>
              <a:gd name="connsiteX441" fmla="*/ 3284765 w 11675306"/>
              <a:gd name="connsiteY441" fmla="*/ 431095 h 4456611"/>
              <a:gd name="connsiteX442" fmla="*/ 3365702 w 11675306"/>
              <a:gd name="connsiteY442" fmla="*/ 491342 h 4456611"/>
              <a:gd name="connsiteX443" fmla="*/ 3359023 w 11675306"/>
              <a:gd name="connsiteY443" fmla="*/ 202938 h 4456611"/>
              <a:gd name="connsiteX444" fmla="*/ 3420651 w 11675306"/>
              <a:gd name="connsiteY444" fmla="*/ 362866 h 4456611"/>
              <a:gd name="connsiteX445" fmla="*/ 3479299 w 11675306"/>
              <a:gd name="connsiteY445" fmla="*/ 358006 h 4456611"/>
              <a:gd name="connsiteX446" fmla="*/ 3515863 w 11675306"/>
              <a:gd name="connsiteY446" fmla="*/ 276277 h 4456611"/>
              <a:gd name="connsiteX447" fmla="*/ 3663253 w 11675306"/>
              <a:gd name="connsiteY447" fmla="*/ 220016 h 4456611"/>
              <a:gd name="connsiteX448" fmla="*/ 3712964 w 11675306"/>
              <a:gd name="connsiteY448" fmla="*/ 56148 h 4456611"/>
              <a:gd name="connsiteX449" fmla="*/ 3823276 w 11675306"/>
              <a:gd name="connsiteY449" fmla="*/ 111024 h 4456611"/>
              <a:gd name="connsiteX450" fmla="*/ 3786096 w 11675306"/>
              <a:gd name="connsiteY450" fmla="*/ 228043 h 4456611"/>
              <a:gd name="connsiteX451" fmla="*/ 3937183 w 11675306"/>
              <a:gd name="connsiteY451" fmla="*/ 295398 h 4456611"/>
              <a:gd name="connsiteX452" fmla="*/ 3975083 w 11675306"/>
              <a:gd name="connsiteY452" fmla="*/ 137207 h 4456611"/>
              <a:gd name="connsiteX453" fmla="*/ 3998397 w 11675306"/>
              <a:gd name="connsiteY453" fmla="*/ 143498 h 4456611"/>
              <a:gd name="connsiteX454" fmla="*/ 3989874 w 11675306"/>
              <a:gd name="connsiteY454" fmla="*/ 296318 h 4456611"/>
              <a:gd name="connsiteX455" fmla="*/ 4052528 w 11675306"/>
              <a:gd name="connsiteY455" fmla="*/ 397429 h 4456611"/>
              <a:gd name="connsiteX456" fmla="*/ 4065674 w 11675306"/>
              <a:gd name="connsiteY456" fmla="*/ 315291 h 4456611"/>
              <a:gd name="connsiteX457" fmla="*/ 4310333 w 11675306"/>
              <a:gd name="connsiteY457" fmla="*/ 390163 h 4456611"/>
              <a:gd name="connsiteX458" fmla="*/ 4417254 w 11675306"/>
              <a:gd name="connsiteY458" fmla="*/ 303777 h 4456611"/>
              <a:gd name="connsiteX459" fmla="*/ 4516166 w 11675306"/>
              <a:gd name="connsiteY459" fmla="*/ 340804 h 4456611"/>
              <a:gd name="connsiteX460" fmla="*/ 4531778 w 11675306"/>
              <a:gd name="connsiteY460" fmla="*/ 452862 h 4456611"/>
              <a:gd name="connsiteX461" fmla="*/ 4568035 w 11675306"/>
              <a:gd name="connsiteY461" fmla="*/ 388777 h 4456611"/>
              <a:gd name="connsiteX462" fmla="*/ 4566700 w 11675306"/>
              <a:gd name="connsiteY462" fmla="*/ 465238 h 4456611"/>
              <a:gd name="connsiteX463" fmla="*/ 4655956 w 11675306"/>
              <a:gd name="connsiteY463" fmla="*/ 384429 h 4456611"/>
              <a:gd name="connsiteX464" fmla="*/ 4726106 w 11675306"/>
              <a:gd name="connsiteY464" fmla="*/ 391536 h 4456611"/>
              <a:gd name="connsiteX465" fmla="*/ 4819779 w 11675306"/>
              <a:gd name="connsiteY465" fmla="*/ 393171 h 4456611"/>
              <a:gd name="connsiteX466" fmla="*/ 4891060 w 11675306"/>
              <a:gd name="connsiteY466" fmla="*/ 335581 h 4456611"/>
              <a:gd name="connsiteX467" fmla="*/ 5008049 w 11675306"/>
              <a:gd name="connsiteY467" fmla="*/ 343507 h 4456611"/>
              <a:gd name="connsiteX468" fmla="*/ 5065463 w 11675306"/>
              <a:gd name="connsiteY468" fmla="*/ 409226 h 4456611"/>
              <a:gd name="connsiteX469" fmla="*/ 5078097 w 11675306"/>
              <a:gd name="connsiteY469" fmla="*/ 356497 h 4456611"/>
              <a:gd name="connsiteX470" fmla="*/ 5144139 w 11675306"/>
              <a:gd name="connsiteY470" fmla="*/ 263515 h 4456611"/>
              <a:gd name="connsiteX471" fmla="*/ 5185840 w 11675306"/>
              <a:gd name="connsiteY471" fmla="*/ 223059 h 4456611"/>
              <a:gd name="connsiteX472" fmla="*/ 5275916 w 11675306"/>
              <a:gd name="connsiteY472" fmla="*/ 95196 h 4456611"/>
              <a:gd name="connsiteX473" fmla="*/ 5308990 w 11675306"/>
              <a:gd name="connsiteY473" fmla="*/ 213442 h 4456611"/>
              <a:gd name="connsiteX474" fmla="*/ 5312586 w 11675306"/>
              <a:gd name="connsiteY474" fmla="*/ 342939 h 4456611"/>
              <a:gd name="connsiteX475" fmla="*/ 5351615 w 11675306"/>
              <a:gd name="connsiteY475" fmla="*/ 120051 h 4456611"/>
              <a:gd name="connsiteX476" fmla="*/ 5386125 w 11675306"/>
              <a:gd name="connsiteY476" fmla="*/ 155954 h 4456611"/>
              <a:gd name="connsiteX477" fmla="*/ 5452069 w 11675306"/>
              <a:gd name="connsiteY477" fmla="*/ 404208 h 4456611"/>
              <a:gd name="connsiteX478" fmla="*/ 5457614 w 11675306"/>
              <a:gd name="connsiteY478" fmla="*/ 421955 h 4456611"/>
              <a:gd name="connsiteX479" fmla="*/ 5548310 w 11675306"/>
              <a:gd name="connsiteY479" fmla="*/ 594156 h 4456611"/>
              <a:gd name="connsiteX480" fmla="*/ 5556115 w 11675306"/>
              <a:gd name="connsiteY480" fmla="*/ 482508 h 4456611"/>
              <a:gd name="connsiteX481" fmla="*/ 5607779 w 11675306"/>
              <a:gd name="connsiteY481" fmla="*/ 542244 h 4456611"/>
              <a:gd name="connsiteX482" fmla="*/ 5747258 w 11675306"/>
              <a:gd name="connsiteY482" fmla="*/ 268159 h 4456611"/>
              <a:gd name="connsiteX483" fmla="*/ 5744897 w 11675306"/>
              <a:gd name="connsiteY483" fmla="*/ 403436 h 4456611"/>
              <a:gd name="connsiteX484" fmla="*/ 5832510 w 11675306"/>
              <a:gd name="connsiteY484" fmla="*/ 416732 h 4456611"/>
              <a:gd name="connsiteX485" fmla="*/ 5854901 w 11675306"/>
              <a:gd name="connsiteY485" fmla="*/ 475957 h 4456611"/>
              <a:gd name="connsiteX486" fmla="*/ 5889413 w 11675306"/>
              <a:gd name="connsiteY486" fmla="*/ 511860 h 4456611"/>
              <a:gd name="connsiteX487" fmla="*/ 5925258 w 11675306"/>
              <a:gd name="connsiteY487" fmla="*/ 471301 h 4456611"/>
              <a:gd name="connsiteX488" fmla="*/ 5944875 w 11675306"/>
              <a:gd name="connsiteY488" fmla="*/ 353976 h 4456611"/>
              <a:gd name="connsiteX489" fmla="*/ 5992225 w 11675306"/>
              <a:gd name="connsiteY489" fmla="*/ 325386 h 4456611"/>
              <a:gd name="connsiteX490" fmla="*/ 6051180 w 11675306"/>
              <a:gd name="connsiteY490" fmla="*/ 302881 h 4456611"/>
              <a:gd name="connsiteX491" fmla="*/ 6105001 w 11675306"/>
              <a:gd name="connsiteY491" fmla="*/ 239103 h 4456611"/>
              <a:gd name="connsiteX492" fmla="*/ 6152145 w 11675306"/>
              <a:gd name="connsiteY492" fmla="*/ 222275 h 4456611"/>
              <a:gd name="connsiteX493" fmla="*/ 6223528 w 11675306"/>
              <a:gd name="connsiteY493" fmla="*/ 158804 h 4456611"/>
              <a:gd name="connsiteX494" fmla="*/ 6207813 w 11675306"/>
              <a:gd name="connsiteY494" fmla="*/ 52629 h 4456611"/>
              <a:gd name="connsiteX495" fmla="*/ 6226300 w 11675306"/>
              <a:gd name="connsiteY495" fmla="*/ 0 h 445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11675306" h="4456611">
                <a:moveTo>
                  <a:pt x="10618976" y="4156366"/>
                </a:moveTo>
                <a:lnTo>
                  <a:pt x="10623885" y="4160004"/>
                </a:lnTo>
                <a:cubicBezTo>
                  <a:pt x="10623885" y="4160004"/>
                  <a:pt x="10623885" y="4160004"/>
                  <a:pt x="10618030" y="4159903"/>
                </a:cubicBezTo>
                <a:close/>
                <a:moveTo>
                  <a:pt x="6143530" y="1722392"/>
                </a:moveTo>
                <a:lnTo>
                  <a:pt x="6138631" y="1747121"/>
                </a:lnTo>
                <a:lnTo>
                  <a:pt x="6143530" y="1771849"/>
                </a:lnTo>
                <a:lnTo>
                  <a:pt x="6156158" y="1747121"/>
                </a:lnTo>
                <a:close/>
                <a:moveTo>
                  <a:pt x="9857349" y="1710126"/>
                </a:moveTo>
                <a:lnTo>
                  <a:pt x="9834377" y="1732855"/>
                </a:lnTo>
                <a:lnTo>
                  <a:pt x="9829704" y="1747120"/>
                </a:lnTo>
                <a:lnTo>
                  <a:pt x="9834377" y="1761387"/>
                </a:lnTo>
                <a:lnTo>
                  <a:pt x="9857350" y="1784115"/>
                </a:lnTo>
                <a:lnTo>
                  <a:pt x="9859798" y="1747121"/>
                </a:lnTo>
                <a:close/>
                <a:moveTo>
                  <a:pt x="6226300" y="0"/>
                </a:moveTo>
                <a:cubicBezTo>
                  <a:pt x="6231333" y="47155"/>
                  <a:pt x="6236469" y="88429"/>
                  <a:pt x="6241605" y="129702"/>
                </a:cubicBezTo>
                <a:cubicBezTo>
                  <a:pt x="6246639" y="176857"/>
                  <a:pt x="6251671" y="224012"/>
                  <a:pt x="6286183" y="259915"/>
                </a:cubicBezTo>
                <a:cubicBezTo>
                  <a:pt x="6328191" y="201814"/>
                  <a:pt x="6306108" y="124945"/>
                  <a:pt x="6353971" y="66947"/>
                </a:cubicBezTo>
                <a:cubicBezTo>
                  <a:pt x="6364961" y="108322"/>
                  <a:pt x="6376054" y="143816"/>
                  <a:pt x="6363626" y="184783"/>
                </a:cubicBezTo>
                <a:cubicBezTo>
                  <a:pt x="6351097" y="231632"/>
                  <a:pt x="6415496" y="232756"/>
                  <a:pt x="6438708" y="244928"/>
                </a:cubicBezTo>
                <a:cubicBezTo>
                  <a:pt x="6537620" y="281955"/>
                  <a:pt x="6549432" y="276278"/>
                  <a:pt x="6633551" y="154194"/>
                </a:cubicBezTo>
                <a:cubicBezTo>
                  <a:pt x="6655839" y="219300"/>
                  <a:pt x="6672582" y="266660"/>
                  <a:pt x="6624719" y="324659"/>
                </a:cubicBezTo>
                <a:cubicBezTo>
                  <a:pt x="6600787" y="353658"/>
                  <a:pt x="6582505" y="394523"/>
                  <a:pt x="6616913" y="436307"/>
                </a:cubicBezTo>
                <a:cubicBezTo>
                  <a:pt x="6640742" y="413189"/>
                  <a:pt x="6629444" y="389459"/>
                  <a:pt x="6629957" y="360051"/>
                </a:cubicBezTo>
                <a:cubicBezTo>
                  <a:pt x="6653170" y="372223"/>
                  <a:pt x="6687784" y="402243"/>
                  <a:pt x="6694665" y="343530"/>
                </a:cubicBezTo>
                <a:cubicBezTo>
                  <a:pt x="6695589" y="290596"/>
                  <a:pt x="6731025" y="273564"/>
                  <a:pt x="6783715" y="274483"/>
                </a:cubicBezTo>
                <a:cubicBezTo>
                  <a:pt x="6801074" y="286553"/>
                  <a:pt x="6777245" y="309671"/>
                  <a:pt x="6800354" y="327725"/>
                </a:cubicBezTo>
                <a:cubicBezTo>
                  <a:pt x="6812474" y="304403"/>
                  <a:pt x="6830346" y="287064"/>
                  <a:pt x="6842465" y="263742"/>
                </a:cubicBezTo>
                <a:cubicBezTo>
                  <a:pt x="6848218" y="269726"/>
                  <a:pt x="6854072" y="269827"/>
                  <a:pt x="6854072" y="269827"/>
                </a:cubicBezTo>
                <a:cubicBezTo>
                  <a:pt x="6865165" y="305321"/>
                  <a:pt x="6858284" y="364036"/>
                  <a:pt x="6899265" y="364752"/>
                </a:cubicBezTo>
                <a:cubicBezTo>
                  <a:pt x="6951957" y="365671"/>
                  <a:pt x="6941274" y="306651"/>
                  <a:pt x="6947744" y="271463"/>
                </a:cubicBezTo>
                <a:cubicBezTo>
                  <a:pt x="6966232" y="218835"/>
                  <a:pt x="6967258" y="160019"/>
                  <a:pt x="6991601" y="107493"/>
                </a:cubicBezTo>
                <a:cubicBezTo>
                  <a:pt x="7043880" y="131939"/>
                  <a:pt x="6978454" y="189631"/>
                  <a:pt x="7024879" y="213975"/>
                </a:cubicBezTo>
                <a:cubicBezTo>
                  <a:pt x="7036589" y="214179"/>
                  <a:pt x="7036794" y="202416"/>
                  <a:pt x="7036897" y="196535"/>
                </a:cubicBezTo>
                <a:cubicBezTo>
                  <a:pt x="7038437" y="108310"/>
                  <a:pt x="7068838" y="44124"/>
                  <a:pt x="7168571" y="34098"/>
                </a:cubicBezTo>
                <a:cubicBezTo>
                  <a:pt x="7180280" y="34303"/>
                  <a:pt x="7192194" y="22744"/>
                  <a:pt x="7204006" y="17066"/>
                </a:cubicBezTo>
                <a:cubicBezTo>
                  <a:pt x="7203904" y="22948"/>
                  <a:pt x="7203904" y="22948"/>
                  <a:pt x="7209759" y="23050"/>
                </a:cubicBezTo>
                <a:cubicBezTo>
                  <a:pt x="7173707" y="75371"/>
                  <a:pt x="7178637" y="128408"/>
                  <a:pt x="7206987" y="181853"/>
                </a:cubicBezTo>
                <a:cubicBezTo>
                  <a:pt x="7218387" y="199703"/>
                  <a:pt x="7223933" y="217449"/>
                  <a:pt x="7194661" y="216939"/>
                </a:cubicBezTo>
                <a:cubicBezTo>
                  <a:pt x="7177097" y="216632"/>
                  <a:pt x="7165286" y="222310"/>
                  <a:pt x="7170730" y="245938"/>
                </a:cubicBezTo>
                <a:cubicBezTo>
                  <a:pt x="7176276" y="263685"/>
                  <a:pt x="7187780" y="275653"/>
                  <a:pt x="7205240" y="281841"/>
                </a:cubicBezTo>
                <a:cubicBezTo>
                  <a:pt x="7222702" y="288029"/>
                  <a:pt x="7234617" y="276470"/>
                  <a:pt x="7246530" y="264911"/>
                </a:cubicBezTo>
                <a:cubicBezTo>
                  <a:pt x="7282376" y="224353"/>
                  <a:pt x="7300966" y="165844"/>
                  <a:pt x="7336914" y="119404"/>
                </a:cubicBezTo>
                <a:cubicBezTo>
                  <a:pt x="7336298" y="154694"/>
                  <a:pt x="7335682" y="189983"/>
                  <a:pt x="7335066" y="225273"/>
                </a:cubicBezTo>
                <a:cubicBezTo>
                  <a:pt x="7334450" y="260563"/>
                  <a:pt x="7327980" y="295750"/>
                  <a:pt x="7350783" y="331449"/>
                </a:cubicBezTo>
                <a:cubicBezTo>
                  <a:pt x="7469413" y="245268"/>
                  <a:pt x="7377897" y="120120"/>
                  <a:pt x="7409120" y="8880"/>
                </a:cubicBezTo>
                <a:cubicBezTo>
                  <a:pt x="7443118" y="74191"/>
                  <a:pt x="7442091" y="133007"/>
                  <a:pt x="7458629" y="192130"/>
                </a:cubicBezTo>
                <a:cubicBezTo>
                  <a:pt x="7470645" y="174689"/>
                  <a:pt x="7482559" y="163130"/>
                  <a:pt x="7494474" y="151571"/>
                </a:cubicBezTo>
                <a:cubicBezTo>
                  <a:pt x="7518611" y="110809"/>
                  <a:pt x="7547780" y="117201"/>
                  <a:pt x="7576540" y="147121"/>
                </a:cubicBezTo>
                <a:cubicBezTo>
                  <a:pt x="7599547" y="171056"/>
                  <a:pt x="7628101" y="212738"/>
                  <a:pt x="7657681" y="195604"/>
                </a:cubicBezTo>
                <a:cubicBezTo>
                  <a:pt x="7687262" y="178470"/>
                  <a:pt x="7746219" y="155965"/>
                  <a:pt x="7706469" y="84671"/>
                </a:cubicBezTo>
                <a:cubicBezTo>
                  <a:pt x="7746424" y="144202"/>
                  <a:pt x="7770149" y="126966"/>
                  <a:pt x="7794287" y="86203"/>
                </a:cubicBezTo>
                <a:cubicBezTo>
                  <a:pt x="7800346" y="74542"/>
                  <a:pt x="7812364" y="57103"/>
                  <a:pt x="7824278" y="45544"/>
                </a:cubicBezTo>
                <a:cubicBezTo>
                  <a:pt x="7848107" y="22426"/>
                  <a:pt x="7871730" y="11072"/>
                  <a:pt x="7876661" y="64108"/>
                </a:cubicBezTo>
                <a:cubicBezTo>
                  <a:pt x="7881797" y="105382"/>
                  <a:pt x="7898642" y="146859"/>
                  <a:pt x="7909631" y="188235"/>
                </a:cubicBezTo>
                <a:cubicBezTo>
                  <a:pt x="7944862" y="182966"/>
                  <a:pt x="7939726" y="141693"/>
                  <a:pt x="7975058" y="130543"/>
                </a:cubicBezTo>
                <a:cubicBezTo>
                  <a:pt x="7967972" y="201020"/>
                  <a:pt x="7960885" y="271497"/>
                  <a:pt x="7953902" y="336093"/>
                </a:cubicBezTo>
                <a:cubicBezTo>
                  <a:pt x="7983893" y="295433"/>
                  <a:pt x="8019635" y="260756"/>
                  <a:pt x="8078386" y="250015"/>
                </a:cubicBezTo>
                <a:cubicBezTo>
                  <a:pt x="8090199" y="244337"/>
                  <a:pt x="8108069" y="226999"/>
                  <a:pt x="8096669" y="209149"/>
                </a:cubicBezTo>
                <a:cubicBezTo>
                  <a:pt x="8079927" y="161790"/>
                  <a:pt x="8120703" y="174269"/>
                  <a:pt x="8138472" y="162812"/>
                </a:cubicBezTo>
                <a:cubicBezTo>
                  <a:pt x="8150489" y="145372"/>
                  <a:pt x="8167642" y="169205"/>
                  <a:pt x="8173290" y="181071"/>
                </a:cubicBezTo>
                <a:cubicBezTo>
                  <a:pt x="8207802" y="216973"/>
                  <a:pt x="8177811" y="257633"/>
                  <a:pt x="8171341" y="292820"/>
                </a:cubicBezTo>
                <a:cubicBezTo>
                  <a:pt x="8153982" y="280751"/>
                  <a:pt x="8136726" y="262800"/>
                  <a:pt x="8124299" y="303767"/>
                </a:cubicBezTo>
                <a:cubicBezTo>
                  <a:pt x="8105502" y="374040"/>
                  <a:pt x="8169902" y="375164"/>
                  <a:pt x="8210166" y="417050"/>
                </a:cubicBezTo>
                <a:cubicBezTo>
                  <a:pt x="8211192" y="358234"/>
                  <a:pt x="8211911" y="317063"/>
                  <a:pt x="8218690" y="264230"/>
                </a:cubicBezTo>
                <a:cubicBezTo>
                  <a:pt x="8253509" y="282488"/>
                  <a:pt x="8294080" y="306731"/>
                  <a:pt x="8324276" y="254307"/>
                </a:cubicBezTo>
                <a:cubicBezTo>
                  <a:pt x="8324276" y="254307"/>
                  <a:pt x="8371421" y="237479"/>
                  <a:pt x="8394838" y="237888"/>
                </a:cubicBezTo>
                <a:cubicBezTo>
                  <a:pt x="8441881" y="226942"/>
                  <a:pt x="8454000" y="203620"/>
                  <a:pt x="8448864" y="162347"/>
                </a:cubicBezTo>
                <a:cubicBezTo>
                  <a:pt x="8443729" y="121073"/>
                  <a:pt x="8456054" y="85988"/>
                  <a:pt x="8508745" y="86908"/>
                </a:cubicBezTo>
                <a:cubicBezTo>
                  <a:pt x="8520453" y="87112"/>
                  <a:pt x="8538120" y="81537"/>
                  <a:pt x="8549932" y="75860"/>
                </a:cubicBezTo>
                <a:cubicBezTo>
                  <a:pt x="8638263" y="47985"/>
                  <a:pt x="8673080" y="66242"/>
                  <a:pt x="8694960" y="154876"/>
                </a:cubicBezTo>
                <a:cubicBezTo>
                  <a:pt x="8700301" y="184386"/>
                  <a:pt x="8700094" y="196149"/>
                  <a:pt x="8729780" y="173133"/>
                </a:cubicBezTo>
                <a:cubicBezTo>
                  <a:pt x="8735634" y="173235"/>
                  <a:pt x="8753093" y="179424"/>
                  <a:pt x="8764803" y="179629"/>
                </a:cubicBezTo>
                <a:cubicBezTo>
                  <a:pt x="8811433" y="192209"/>
                  <a:pt x="8891959" y="275982"/>
                  <a:pt x="8897097" y="317256"/>
                </a:cubicBezTo>
                <a:cubicBezTo>
                  <a:pt x="8920411" y="323546"/>
                  <a:pt x="8932634" y="294342"/>
                  <a:pt x="8956154" y="288870"/>
                </a:cubicBezTo>
                <a:cubicBezTo>
                  <a:pt x="8967454" y="312601"/>
                  <a:pt x="8972896" y="336229"/>
                  <a:pt x="8990152" y="354181"/>
                </a:cubicBezTo>
                <a:cubicBezTo>
                  <a:pt x="9001554" y="372030"/>
                  <a:pt x="9012955" y="389879"/>
                  <a:pt x="9036476" y="384406"/>
                </a:cubicBezTo>
                <a:cubicBezTo>
                  <a:pt x="9060099" y="373052"/>
                  <a:pt x="9048904" y="343440"/>
                  <a:pt x="9043357" y="325692"/>
                </a:cubicBezTo>
                <a:cubicBezTo>
                  <a:pt x="9037708" y="313827"/>
                  <a:pt x="9031956" y="307842"/>
                  <a:pt x="9026307" y="295977"/>
                </a:cubicBezTo>
                <a:cubicBezTo>
                  <a:pt x="9079099" y="291016"/>
                  <a:pt x="9072527" y="332084"/>
                  <a:pt x="9083723" y="361697"/>
                </a:cubicBezTo>
                <a:cubicBezTo>
                  <a:pt x="9114123" y="297510"/>
                  <a:pt x="9184172" y="310499"/>
                  <a:pt x="9219197" y="316995"/>
                </a:cubicBezTo>
                <a:cubicBezTo>
                  <a:pt x="9277641" y="323899"/>
                  <a:pt x="9307528" y="289119"/>
                  <a:pt x="9337314" y="260223"/>
                </a:cubicBezTo>
                <a:cubicBezTo>
                  <a:pt x="9396887" y="202428"/>
                  <a:pt x="9408595" y="202633"/>
                  <a:pt x="9466115" y="262471"/>
                </a:cubicBezTo>
                <a:cubicBezTo>
                  <a:pt x="9477617" y="274438"/>
                  <a:pt x="9483266" y="286304"/>
                  <a:pt x="9500832" y="286610"/>
                </a:cubicBezTo>
                <a:cubicBezTo>
                  <a:pt x="9518395" y="286917"/>
                  <a:pt x="9524145" y="292900"/>
                  <a:pt x="9517882" y="316324"/>
                </a:cubicBezTo>
                <a:cubicBezTo>
                  <a:pt x="9499393" y="368953"/>
                  <a:pt x="9505146" y="374937"/>
                  <a:pt x="9521681" y="434060"/>
                </a:cubicBezTo>
                <a:cubicBezTo>
                  <a:pt x="9598304" y="405980"/>
                  <a:pt x="9627270" y="424136"/>
                  <a:pt x="9631788" y="500698"/>
                </a:cubicBezTo>
                <a:cubicBezTo>
                  <a:pt x="9631686" y="506580"/>
                  <a:pt x="9625730" y="512360"/>
                  <a:pt x="9631584" y="512462"/>
                </a:cubicBezTo>
                <a:cubicBezTo>
                  <a:pt x="9637335" y="518446"/>
                  <a:pt x="9637439" y="512564"/>
                  <a:pt x="9637542" y="506683"/>
                </a:cubicBezTo>
                <a:cubicBezTo>
                  <a:pt x="9678934" y="483872"/>
                  <a:pt x="9697112" y="448889"/>
                  <a:pt x="9697935" y="401836"/>
                </a:cubicBezTo>
                <a:cubicBezTo>
                  <a:pt x="9693004" y="348799"/>
                  <a:pt x="9647297" y="283283"/>
                  <a:pt x="9729875" y="249424"/>
                </a:cubicBezTo>
                <a:cubicBezTo>
                  <a:pt x="9746617" y="296784"/>
                  <a:pt x="9804548" y="333096"/>
                  <a:pt x="9814818" y="415643"/>
                </a:cubicBezTo>
                <a:cubicBezTo>
                  <a:pt x="9833717" y="339488"/>
                  <a:pt x="9897707" y="364139"/>
                  <a:pt x="9927595" y="329360"/>
                </a:cubicBezTo>
                <a:cubicBezTo>
                  <a:pt x="9933656" y="317699"/>
                  <a:pt x="9956663" y="341634"/>
                  <a:pt x="9956456" y="353397"/>
                </a:cubicBezTo>
                <a:cubicBezTo>
                  <a:pt x="9950294" y="370940"/>
                  <a:pt x="9984909" y="400961"/>
                  <a:pt x="9943620" y="417891"/>
                </a:cubicBezTo>
                <a:cubicBezTo>
                  <a:pt x="9896475" y="434718"/>
                  <a:pt x="9866380" y="481260"/>
                  <a:pt x="9865456" y="534195"/>
                </a:cubicBezTo>
                <a:cubicBezTo>
                  <a:pt x="9865148" y="551839"/>
                  <a:pt x="9847072" y="580941"/>
                  <a:pt x="9876241" y="587333"/>
                </a:cubicBezTo>
                <a:cubicBezTo>
                  <a:pt x="9899557" y="593624"/>
                  <a:pt x="9917531" y="570404"/>
                  <a:pt x="9923797" y="546980"/>
                </a:cubicBezTo>
                <a:cubicBezTo>
                  <a:pt x="9942284" y="494352"/>
                  <a:pt x="9977206" y="506728"/>
                  <a:pt x="10012025" y="524986"/>
                </a:cubicBezTo>
                <a:cubicBezTo>
                  <a:pt x="10017778" y="530970"/>
                  <a:pt x="10023425" y="542835"/>
                  <a:pt x="10029179" y="548819"/>
                </a:cubicBezTo>
                <a:cubicBezTo>
                  <a:pt x="10034828" y="560685"/>
                  <a:pt x="10046229" y="578533"/>
                  <a:pt x="10075500" y="579044"/>
                </a:cubicBezTo>
                <a:cubicBezTo>
                  <a:pt x="10058758" y="531685"/>
                  <a:pt x="10100356" y="497110"/>
                  <a:pt x="10106930" y="456042"/>
                </a:cubicBezTo>
                <a:cubicBezTo>
                  <a:pt x="10119151" y="426838"/>
                  <a:pt x="10124083" y="479875"/>
                  <a:pt x="10141955" y="462536"/>
                </a:cubicBezTo>
                <a:cubicBezTo>
                  <a:pt x="10165679" y="445301"/>
                  <a:pt x="10183553" y="427962"/>
                  <a:pt x="10212928" y="422592"/>
                </a:cubicBezTo>
                <a:cubicBezTo>
                  <a:pt x="10218782" y="422694"/>
                  <a:pt x="10224637" y="422796"/>
                  <a:pt x="10224740" y="416914"/>
                </a:cubicBezTo>
                <a:cubicBezTo>
                  <a:pt x="10225356" y="381624"/>
                  <a:pt x="10254935" y="364490"/>
                  <a:pt x="10278662" y="347255"/>
                </a:cubicBezTo>
                <a:cubicBezTo>
                  <a:pt x="10296430" y="335798"/>
                  <a:pt x="10313995" y="336104"/>
                  <a:pt x="10319642" y="347970"/>
                </a:cubicBezTo>
                <a:cubicBezTo>
                  <a:pt x="10347580" y="424942"/>
                  <a:pt x="10366070" y="372314"/>
                  <a:pt x="10389999" y="343315"/>
                </a:cubicBezTo>
                <a:cubicBezTo>
                  <a:pt x="10395957" y="337535"/>
                  <a:pt x="10401915" y="331755"/>
                  <a:pt x="10407873" y="325976"/>
                </a:cubicBezTo>
                <a:cubicBezTo>
                  <a:pt x="10442690" y="344234"/>
                  <a:pt x="10400887" y="390572"/>
                  <a:pt x="10435912" y="397067"/>
                </a:cubicBezTo>
                <a:cubicBezTo>
                  <a:pt x="10465082" y="403460"/>
                  <a:pt x="10500311" y="398191"/>
                  <a:pt x="10529688" y="392820"/>
                </a:cubicBezTo>
                <a:cubicBezTo>
                  <a:pt x="10553310" y="381466"/>
                  <a:pt x="10559371" y="369804"/>
                  <a:pt x="10542115" y="351853"/>
                </a:cubicBezTo>
                <a:cubicBezTo>
                  <a:pt x="10530612" y="339886"/>
                  <a:pt x="10513254" y="327816"/>
                  <a:pt x="10548688" y="310784"/>
                </a:cubicBezTo>
                <a:cubicBezTo>
                  <a:pt x="10572312" y="299429"/>
                  <a:pt x="10596140" y="276311"/>
                  <a:pt x="10630856" y="300451"/>
                </a:cubicBezTo>
                <a:cubicBezTo>
                  <a:pt x="10653967" y="318505"/>
                  <a:pt x="10630344" y="329860"/>
                  <a:pt x="10624182" y="347403"/>
                </a:cubicBezTo>
                <a:cubicBezTo>
                  <a:pt x="10599838" y="399928"/>
                  <a:pt x="10622435" y="447390"/>
                  <a:pt x="10638972" y="506512"/>
                </a:cubicBezTo>
                <a:cubicBezTo>
                  <a:pt x="10669271" y="448207"/>
                  <a:pt x="10686529" y="466159"/>
                  <a:pt x="10691560" y="513314"/>
                </a:cubicBezTo>
                <a:cubicBezTo>
                  <a:pt x="10733466" y="461095"/>
                  <a:pt x="10664341" y="395171"/>
                  <a:pt x="10711998" y="348936"/>
                </a:cubicBezTo>
                <a:cubicBezTo>
                  <a:pt x="10755962" y="514438"/>
                  <a:pt x="10819437" y="568496"/>
                  <a:pt x="10936631" y="564659"/>
                </a:cubicBezTo>
                <a:cubicBezTo>
                  <a:pt x="10901914" y="540519"/>
                  <a:pt x="10919989" y="511417"/>
                  <a:pt x="10920504" y="482010"/>
                </a:cubicBezTo>
                <a:cubicBezTo>
                  <a:pt x="10949673" y="488402"/>
                  <a:pt x="10943202" y="523589"/>
                  <a:pt x="10966416" y="535761"/>
                </a:cubicBezTo>
                <a:cubicBezTo>
                  <a:pt x="10978434" y="518322"/>
                  <a:pt x="10967134" y="494590"/>
                  <a:pt x="10973296" y="477048"/>
                </a:cubicBezTo>
                <a:cubicBezTo>
                  <a:pt x="10973400" y="471166"/>
                  <a:pt x="10973604" y="459403"/>
                  <a:pt x="10973708" y="453521"/>
                </a:cubicBezTo>
                <a:cubicBezTo>
                  <a:pt x="10968571" y="412248"/>
                  <a:pt x="11020236" y="471984"/>
                  <a:pt x="11015099" y="430710"/>
                </a:cubicBezTo>
                <a:cubicBezTo>
                  <a:pt x="11009657" y="407081"/>
                  <a:pt x="10998256" y="389233"/>
                  <a:pt x="10998665" y="365705"/>
                </a:cubicBezTo>
                <a:cubicBezTo>
                  <a:pt x="10998973" y="348061"/>
                  <a:pt x="11016435" y="354249"/>
                  <a:pt x="11028041" y="360335"/>
                </a:cubicBezTo>
                <a:cubicBezTo>
                  <a:pt x="11045399" y="372405"/>
                  <a:pt x="11044989" y="395931"/>
                  <a:pt x="11044681" y="413576"/>
                </a:cubicBezTo>
                <a:cubicBezTo>
                  <a:pt x="11026091" y="472086"/>
                  <a:pt x="11066765" y="490446"/>
                  <a:pt x="11101378" y="520467"/>
                </a:cubicBezTo>
                <a:cubicBezTo>
                  <a:pt x="11164853" y="574525"/>
                  <a:pt x="11222681" y="616719"/>
                  <a:pt x="11304643" y="618150"/>
                </a:cubicBezTo>
                <a:cubicBezTo>
                  <a:pt x="11322206" y="618456"/>
                  <a:pt x="11363908" y="578000"/>
                  <a:pt x="11351068" y="642494"/>
                </a:cubicBezTo>
                <a:cubicBezTo>
                  <a:pt x="11374488" y="642902"/>
                  <a:pt x="11397393" y="672719"/>
                  <a:pt x="11415571" y="637736"/>
                </a:cubicBezTo>
                <a:cubicBezTo>
                  <a:pt x="11439812" y="591092"/>
                  <a:pt x="11468878" y="603366"/>
                  <a:pt x="11491681" y="639064"/>
                </a:cubicBezTo>
                <a:cubicBezTo>
                  <a:pt x="11508732" y="668779"/>
                  <a:pt x="11519824" y="704273"/>
                  <a:pt x="11542729" y="734090"/>
                </a:cubicBezTo>
                <a:cubicBezTo>
                  <a:pt x="11554027" y="757820"/>
                  <a:pt x="11547351" y="804772"/>
                  <a:pt x="11594700" y="776181"/>
                </a:cubicBezTo>
                <a:cubicBezTo>
                  <a:pt x="11606512" y="770503"/>
                  <a:pt x="11606204" y="788148"/>
                  <a:pt x="11606102" y="794030"/>
                </a:cubicBezTo>
                <a:cubicBezTo>
                  <a:pt x="11608877" y="970581"/>
                  <a:pt x="11652633" y="1147847"/>
                  <a:pt x="11661262" y="1324499"/>
                </a:cubicBezTo>
                <a:cubicBezTo>
                  <a:pt x="11660646" y="1359789"/>
                  <a:pt x="11624801" y="1400347"/>
                  <a:pt x="11670918" y="1442336"/>
                </a:cubicBezTo>
                <a:cubicBezTo>
                  <a:pt x="11682523" y="1448422"/>
                  <a:pt x="11669994" y="1495270"/>
                  <a:pt x="11646473" y="1500743"/>
                </a:cubicBezTo>
                <a:lnTo>
                  <a:pt x="11637954" y="1505250"/>
                </a:lnTo>
                <a:lnTo>
                  <a:pt x="11637952" y="1505325"/>
                </a:lnTo>
                <a:cubicBezTo>
                  <a:pt x="11650944" y="1578641"/>
                  <a:pt x="11647811" y="1650767"/>
                  <a:pt x="11639542" y="1722248"/>
                </a:cubicBezTo>
                <a:lnTo>
                  <a:pt x="11636130" y="1747121"/>
                </a:lnTo>
                <a:lnTo>
                  <a:pt x="11639542" y="1771994"/>
                </a:lnTo>
                <a:cubicBezTo>
                  <a:pt x="11647811" y="1843474"/>
                  <a:pt x="11650943" y="1915601"/>
                  <a:pt x="11637952" y="1988917"/>
                </a:cubicBezTo>
                <a:lnTo>
                  <a:pt x="11637953" y="1988993"/>
                </a:lnTo>
                <a:lnTo>
                  <a:pt x="11646473" y="1993499"/>
                </a:lnTo>
                <a:cubicBezTo>
                  <a:pt x="11669993" y="1998971"/>
                  <a:pt x="11682523" y="2045820"/>
                  <a:pt x="11670917" y="2051906"/>
                </a:cubicBezTo>
                <a:cubicBezTo>
                  <a:pt x="11624801" y="2093895"/>
                  <a:pt x="11660645" y="2134453"/>
                  <a:pt x="11661261" y="2169743"/>
                </a:cubicBezTo>
                <a:cubicBezTo>
                  <a:pt x="11652632" y="2346395"/>
                  <a:pt x="11608877" y="2523661"/>
                  <a:pt x="11606102" y="2700212"/>
                </a:cubicBezTo>
                <a:cubicBezTo>
                  <a:pt x="11606204" y="2706093"/>
                  <a:pt x="11606513" y="2723738"/>
                  <a:pt x="11594701" y="2718061"/>
                </a:cubicBezTo>
                <a:cubicBezTo>
                  <a:pt x="11547352" y="2689470"/>
                  <a:pt x="11554026" y="2736421"/>
                  <a:pt x="11542728" y="2760152"/>
                </a:cubicBezTo>
                <a:lnTo>
                  <a:pt x="11515875" y="2806217"/>
                </a:lnTo>
                <a:lnTo>
                  <a:pt x="11542727" y="2852278"/>
                </a:lnTo>
                <a:cubicBezTo>
                  <a:pt x="11554025" y="2876009"/>
                  <a:pt x="11547350" y="2922960"/>
                  <a:pt x="11594699" y="2894369"/>
                </a:cubicBezTo>
                <a:cubicBezTo>
                  <a:pt x="11606511" y="2888692"/>
                  <a:pt x="11606203" y="2906336"/>
                  <a:pt x="11606100" y="2912218"/>
                </a:cubicBezTo>
                <a:cubicBezTo>
                  <a:pt x="11608874" y="3088769"/>
                  <a:pt x="11652630" y="3266034"/>
                  <a:pt x="11661260" y="3442687"/>
                </a:cubicBezTo>
                <a:cubicBezTo>
                  <a:pt x="11660644" y="3477976"/>
                  <a:pt x="11624798" y="3518535"/>
                  <a:pt x="11670915" y="3560523"/>
                </a:cubicBezTo>
                <a:cubicBezTo>
                  <a:pt x="11682522" y="3566610"/>
                  <a:pt x="11669991" y="3613458"/>
                  <a:pt x="11646470" y="3618931"/>
                </a:cubicBezTo>
                <a:cubicBezTo>
                  <a:pt x="11599532" y="3623995"/>
                  <a:pt x="11604976" y="3647624"/>
                  <a:pt x="11610317" y="3677133"/>
                </a:cubicBezTo>
                <a:cubicBezTo>
                  <a:pt x="11625416" y="3818599"/>
                  <a:pt x="11663934" y="3960473"/>
                  <a:pt x="11637949" y="4107105"/>
                </a:cubicBezTo>
                <a:cubicBezTo>
                  <a:pt x="11637744" y="4118867"/>
                  <a:pt x="11637641" y="4124749"/>
                  <a:pt x="11643291" y="4136615"/>
                </a:cubicBezTo>
                <a:cubicBezTo>
                  <a:pt x="11665991" y="4178194"/>
                  <a:pt x="11659828" y="4195737"/>
                  <a:pt x="11612889" y="4200802"/>
                </a:cubicBezTo>
                <a:cubicBezTo>
                  <a:pt x="11566052" y="4199984"/>
                  <a:pt x="11542224" y="4223102"/>
                  <a:pt x="11541300" y="4276036"/>
                </a:cubicBezTo>
                <a:cubicBezTo>
                  <a:pt x="11495285" y="4228166"/>
                  <a:pt x="11478645" y="4174925"/>
                  <a:pt x="11438485" y="4127156"/>
                </a:cubicBezTo>
                <a:cubicBezTo>
                  <a:pt x="11413836" y="4197328"/>
                  <a:pt x="11441671" y="4280181"/>
                  <a:pt x="11382099" y="4337975"/>
                </a:cubicBezTo>
                <a:cubicBezTo>
                  <a:pt x="11353134" y="4319819"/>
                  <a:pt x="11353852" y="4278648"/>
                  <a:pt x="11330845" y="4254712"/>
                </a:cubicBezTo>
                <a:cubicBezTo>
                  <a:pt x="11250319" y="4170940"/>
                  <a:pt x="11151203" y="4145676"/>
                  <a:pt x="11039762" y="4155498"/>
                </a:cubicBezTo>
                <a:cubicBezTo>
                  <a:pt x="10975259" y="4160255"/>
                  <a:pt x="10910654" y="4170894"/>
                  <a:pt x="10846254" y="4169770"/>
                </a:cubicBezTo>
                <a:cubicBezTo>
                  <a:pt x="10764291" y="4168339"/>
                  <a:pt x="10694344" y="4149467"/>
                  <a:pt x="10642783" y="4083851"/>
                </a:cubicBezTo>
                <a:cubicBezTo>
                  <a:pt x="10630869" y="4095409"/>
                  <a:pt x="10629173" y="4108618"/>
                  <a:pt x="10628211" y="4121838"/>
                </a:cubicBezTo>
                <a:lnTo>
                  <a:pt x="10618976" y="4156366"/>
                </a:lnTo>
                <a:lnTo>
                  <a:pt x="10610425" y="4150025"/>
                </a:lnTo>
                <a:cubicBezTo>
                  <a:pt x="10600318" y="4147091"/>
                  <a:pt x="10598952" y="4162512"/>
                  <a:pt x="10594407" y="4171258"/>
                </a:cubicBezTo>
                <a:cubicBezTo>
                  <a:pt x="10587834" y="4212326"/>
                  <a:pt x="10575406" y="4253293"/>
                  <a:pt x="10562773" y="4306023"/>
                </a:cubicBezTo>
                <a:cubicBezTo>
                  <a:pt x="10540792" y="4223272"/>
                  <a:pt x="10524460" y="4152386"/>
                  <a:pt x="10502479" y="4069635"/>
                </a:cubicBezTo>
                <a:cubicBezTo>
                  <a:pt x="10478241" y="4116279"/>
                  <a:pt x="10477522" y="4157450"/>
                  <a:pt x="10488615" y="4192945"/>
                </a:cubicBezTo>
                <a:cubicBezTo>
                  <a:pt x="10493545" y="4245981"/>
                  <a:pt x="10469921" y="4257335"/>
                  <a:pt x="10429145" y="4244857"/>
                </a:cubicBezTo>
                <a:cubicBezTo>
                  <a:pt x="10382412" y="4238158"/>
                  <a:pt x="10347798" y="4208136"/>
                  <a:pt x="10307125" y="4189777"/>
                </a:cubicBezTo>
                <a:cubicBezTo>
                  <a:pt x="10254947" y="4159448"/>
                  <a:pt x="10208521" y="4135104"/>
                  <a:pt x="10137651" y="4169168"/>
                </a:cubicBezTo>
                <a:cubicBezTo>
                  <a:pt x="10108070" y="4186302"/>
                  <a:pt x="10114849" y="4133469"/>
                  <a:pt x="10097799" y="4103755"/>
                </a:cubicBezTo>
                <a:cubicBezTo>
                  <a:pt x="10067807" y="4144415"/>
                  <a:pt x="10009262" y="4143393"/>
                  <a:pt x="9990980" y="4184258"/>
                </a:cubicBezTo>
                <a:cubicBezTo>
                  <a:pt x="9910762" y="4082840"/>
                  <a:pt x="9824689" y="3981319"/>
                  <a:pt x="9862588" y="3823130"/>
                </a:cubicBezTo>
                <a:cubicBezTo>
                  <a:pt x="9809282" y="3857499"/>
                  <a:pt x="9826024" y="3904859"/>
                  <a:pt x="9825305" y="3946030"/>
                </a:cubicBezTo>
                <a:cubicBezTo>
                  <a:pt x="9830441" y="3987304"/>
                  <a:pt x="9829927" y="4016711"/>
                  <a:pt x="9777443" y="4004028"/>
                </a:cubicBezTo>
                <a:cubicBezTo>
                  <a:pt x="9759879" y="4003722"/>
                  <a:pt x="9742007" y="4021060"/>
                  <a:pt x="9724444" y="4020754"/>
                </a:cubicBezTo>
                <a:cubicBezTo>
                  <a:pt x="9683462" y="4020038"/>
                  <a:pt x="9711092" y="4114655"/>
                  <a:pt x="9635701" y="4072156"/>
                </a:cubicBezTo>
                <a:cubicBezTo>
                  <a:pt x="9600883" y="4053897"/>
                  <a:pt x="9547884" y="4070622"/>
                  <a:pt x="9501048" y="4069804"/>
                </a:cubicBezTo>
                <a:cubicBezTo>
                  <a:pt x="9448357" y="4068886"/>
                  <a:pt x="9407683" y="4050525"/>
                  <a:pt x="9379129" y="4008842"/>
                </a:cubicBezTo>
                <a:cubicBezTo>
                  <a:pt x="9367523" y="4002757"/>
                  <a:pt x="9356019" y="3990789"/>
                  <a:pt x="9349857" y="4008331"/>
                </a:cubicBezTo>
                <a:cubicBezTo>
                  <a:pt x="9343387" y="4043520"/>
                  <a:pt x="9284738" y="4048379"/>
                  <a:pt x="9295626" y="4095636"/>
                </a:cubicBezTo>
                <a:cubicBezTo>
                  <a:pt x="9306616" y="4137011"/>
                  <a:pt x="9311752" y="4178285"/>
                  <a:pt x="9322742" y="4219660"/>
                </a:cubicBezTo>
                <a:cubicBezTo>
                  <a:pt x="9252488" y="4218435"/>
                  <a:pt x="9199798" y="4217514"/>
                  <a:pt x="9213046" y="4129495"/>
                </a:cubicBezTo>
                <a:cubicBezTo>
                  <a:pt x="9213457" y="4105969"/>
                  <a:pt x="9196202" y="4088017"/>
                  <a:pt x="9184800" y="4070168"/>
                </a:cubicBezTo>
                <a:cubicBezTo>
                  <a:pt x="9149263" y="4093081"/>
                  <a:pt x="9136938" y="4128167"/>
                  <a:pt x="9118861" y="4157269"/>
                </a:cubicBezTo>
                <a:cubicBezTo>
                  <a:pt x="9113725" y="4115995"/>
                  <a:pt x="9120401" y="4069044"/>
                  <a:pt x="9085889" y="4033141"/>
                </a:cubicBezTo>
                <a:cubicBezTo>
                  <a:pt x="9073359" y="4079990"/>
                  <a:pt x="9072640" y="4121160"/>
                  <a:pt x="9042546" y="4167702"/>
                </a:cubicBezTo>
                <a:cubicBezTo>
                  <a:pt x="9026112" y="4102699"/>
                  <a:pt x="9074386" y="4021174"/>
                  <a:pt x="8969107" y="4013452"/>
                </a:cubicBezTo>
                <a:cubicBezTo>
                  <a:pt x="8968389" y="4054624"/>
                  <a:pt x="8967567" y="4101677"/>
                  <a:pt x="8978558" y="4143052"/>
                </a:cubicBezTo>
                <a:cubicBezTo>
                  <a:pt x="8989239" y="4202073"/>
                  <a:pt x="8965719" y="4207546"/>
                  <a:pt x="8919190" y="4189084"/>
                </a:cubicBezTo>
                <a:cubicBezTo>
                  <a:pt x="8802614" y="4157631"/>
                  <a:pt x="8686242" y="4114416"/>
                  <a:pt x="8569767" y="4077082"/>
                </a:cubicBezTo>
                <a:cubicBezTo>
                  <a:pt x="8505676" y="4058314"/>
                  <a:pt x="8505676" y="4058314"/>
                  <a:pt x="8475274" y="4122501"/>
                </a:cubicBezTo>
                <a:cubicBezTo>
                  <a:pt x="8482257" y="4057905"/>
                  <a:pt x="8400499" y="4044711"/>
                  <a:pt x="8395774" y="3979911"/>
                </a:cubicBezTo>
                <a:cubicBezTo>
                  <a:pt x="8396185" y="3956385"/>
                  <a:pt x="8349452" y="3949686"/>
                  <a:pt x="8320282" y="3943293"/>
                </a:cubicBezTo>
                <a:cubicBezTo>
                  <a:pt x="8312373" y="4060824"/>
                  <a:pt x="8321927" y="4184541"/>
                  <a:pt x="8331275" y="4320023"/>
                </a:cubicBezTo>
                <a:cubicBezTo>
                  <a:pt x="8291421" y="4254610"/>
                  <a:pt x="8298303" y="4195896"/>
                  <a:pt x="8269852" y="4148332"/>
                </a:cubicBezTo>
                <a:cubicBezTo>
                  <a:pt x="8258348" y="4136364"/>
                  <a:pt x="8258656" y="4118720"/>
                  <a:pt x="8241195" y="4112531"/>
                </a:cubicBezTo>
                <a:cubicBezTo>
                  <a:pt x="8217778" y="4112123"/>
                  <a:pt x="8211512" y="4135547"/>
                  <a:pt x="8205452" y="4147208"/>
                </a:cubicBezTo>
                <a:cubicBezTo>
                  <a:pt x="8193333" y="4170530"/>
                  <a:pt x="8181213" y="4193852"/>
                  <a:pt x="8163239" y="4217072"/>
                </a:cubicBezTo>
                <a:cubicBezTo>
                  <a:pt x="8127085" y="4275275"/>
                  <a:pt x="8097812" y="4274764"/>
                  <a:pt x="8046045" y="4220910"/>
                </a:cubicBezTo>
                <a:cubicBezTo>
                  <a:pt x="8009687" y="4290876"/>
                  <a:pt x="7967575" y="4354858"/>
                  <a:pt x="7977847" y="4437405"/>
                </a:cubicBezTo>
                <a:cubicBezTo>
                  <a:pt x="7942720" y="4436793"/>
                  <a:pt x="7919508" y="4424620"/>
                  <a:pt x="7896397" y="4406567"/>
                </a:cubicBezTo>
                <a:cubicBezTo>
                  <a:pt x="7878937" y="4400378"/>
                  <a:pt x="7855826" y="4382325"/>
                  <a:pt x="7885715" y="4347546"/>
                </a:cubicBezTo>
                <a:cubicBezTo>
                  <a:pt x="7903689" y="4324326"/>
                  <a:pt x="7927928" y="4277682"/>
                  <a:pt x="7869897" y="4247252"/>
                </a:cubicBezTo>
                <a:cubicBezTo>
                  <a:pt x="7864042" y="4247150"/>
                  <a:pt x="7864350" y="4229505"/>
                  <a:pt x="7864555" y="4217742"/>
                </a:cubicBezTo>
                <a:cubicBezTo>
                  <a:pt x="7853667" y="4170485"/>
                  <a:pt x="7842575" y="4134991"/>
                  <a:pt x="7778277" y="4127985"/>
                </a:cubicBezTo>
                <a:cubicBezTo>
                  <a:pt x="7725586" y="4127065"/>
                  <a:pt x="7691280" y="4079399"/>
                  <a:pt x="7651223" y="4025750"/>
                </a:cubicBezTo>
                <a:cubicBezTo>
                  <a:pt x="7656051" y="4084667"/>
                  <a:pt x="7567925" y="4100779"/>
                  <a:pt x="7631195" y="4166602"/>
                </a:cubicBezTo>
                <a:cubicBezTo>
                  <a:pt x="7572651" y="4165580"/>
                  <a:pt x="7519651" y="4182304"/>
                  <a:pt x="7520986" y="4105843"/>
                </a:cubicBezTo>
                <a:cubicBezTo>
                  <a:pt x="7521293" y="4088199"/>
                  <a:pt x="7509585" y="4087994"/>
                  <a:pt x="7492021" y="4087688"/>
                </a:cubicBezTo>
                <a:cubicBezTo>
                  <a:pt x="7468603" y="4087279"/>
                  <a:pt x="7439126" y="4098531"/>
                  <a:pt x="7428032" y="4063037"/>
                </a:cubicBezTo>
                <a:cubicBezTo>
                  <a:pt x="7428032" y="4063037"/>
                  <a:pt x="7422280" y="4057054"/>
                  <a:pt x="7416323" y="4062833"/>
                </a:cubicBezTo>
                <a:cubicBezTo>
                  <a:pt x="7386640" y="4085848"/>
                  <a:pt x="7333949" y="4084929"/>
                  <a:pt x="7315462" y="4137557"/>
                </a:cubicBezTo>
                <a:cubicBezTo>
                  <a:pt x="7296973" y="4190184"/>
                  <a:pt x="7279307" y="4195759"/>
                  <a:pt x="7239147" y="4147992"/>
                </a:cubicBezTo>
                <a:cubicBezTo>
                  <a:pt x="7210389" y="4118072"/>
                  <a:pt x="7210389" y="4118072"/>
                  <a:pt x="7174542" y="4158631"/>
                </a:cubicBezTo>
                <a:cubicBezTo>
                  <a:pt x="7169612" y="4105594"/>
                  <a:pt x="7164784" y="4046675"/>
                  <a:pt x="7159955" y="3987757"/>
                </a:cubicBezTo>
                <a:cubicBezTo>
                  <a:pt x="7159955" y="3987757"/>
                  <a:pt x="7154101" y="3987655"/>
                  <a:pt x="7154101" y="3987655"/>
                </a:cubicBezTo>
                <a:cubicBezTo>
                  <a:pt x="7148144" y="3993434"/>
                  <a:pt x="7148144" y="3993434"/>
                  <a:pt x="7142188" y="3999214"/>
                </a:cubicBezTo>
                <a:cubicBezTo>
                  <a:pt x="7136333" y="3999112"/>
                  <a:pt x="7136333" y="3999112"/>
                  <a:pt x="7130478" y="3999009"/>
                </a:cubicBezTo>
                <a:cubicBezTo>
                  <a:pt x="7118975" y="3987042"/>
                  <a:pt x="7143213" y="3940398"/>
                  <a:pt x="7095762" y="3974870"/>
                </a:cubicBezTo>
                <a:cubicBezTo>
                  <a:pt x="7089805" y="3980649"/>
                  <a:pt x="7083847" y="3986429"/>
                  <a:pt x="7077890" y="3992208"/>
                </a:cubicBezTo>
                <a:cubicBezTo>
                  <a:pt x="7041531" y="4062175"/>
                  <a:pt x="6982780" y="4072915"/>
                  <a:pt x="6912834" y="4054044"/>
                </a:cubicBezTo>
                <a:cubicBezTo>
                  <a:pt x="6848845" y="4029394"/>
                  <a:pt x="6812691" y="4087597"/>
                  <a:pt x="6771299" y="4110408"/>
                </a:cubicBezTo>
                <a:cubicBezTo>
                  <a:pt x="6729906" y="4133219"/>
                  <a:pt x="6700531" y="4138590"/>
                  <a:pt x="6677832" y="4097010"/>
                </a:cubicBezTo>
                <a:cubicBezTo>
                  <a:pt x="6666636" y="4067398"/>
                  <a:pt x="6649483" y="4043565"/>
                  <a:pt x="6632535" y="4007969"/>
                </a:cubicBezTo>
                <a:cubicBezTo>
                  <a:pt x="6608398" y="4048730"/>
                  <a:pt x="6607680" y="4089902"/>
                  <a:pt x="6607064" y="4125191"/>
                </a:cubicBezTo>
                <a:cubicBezTo>
                  <a:pt x="6606756" y="4142836"/>
                  <a:pt x="6612096" y="4172346"/>
                  <a:pt x="6594637" y="4166158"/>
                </a:cubicBezTo>
                <a:cubicBezTo>
                  <a:pt x="6519041" y="4135422"/>
                  <a:pt x="6511954" y="4205899"/>
                  <a:pt x="6482065" y="4240678"/>
                </a:cubicBezTo>
                <a:cubicBezTo>
                  <a:pt x="6458134" y="4269677"/>
                  <a:pt x="6451150" y="4334273"/>
                  <a:pt x="6410373" y="4321794"/>
                </a:cubicBezTo>
                <a:cubicBezTo>
                  <a:pt x="6363743" y="4309213"/>
                  <a:pt x="6382333" y="4250704"/>
                  <a:pt x="6383052" y="4209532"/>
                </a:cubicBezTo>
                <a:cubicBezTo>
                  <a:pt x="6377916" y="4168259"/>
                  <a:pt x="6384387" y="4133072"/>
                  <a:pt x="6385208" y="4086018"/>
                </a:cubicBezTo>
                <a:cubicBezTo>
                  <a:pt x="6325328" y="4161457"/>
                  <a:pt x="6359018" y="4244413"/>
                  <a:pt x="6322556" y="4320261"/>
                </a:cubicBezTo>
                <a:cubicBezTo>
                  <a:pt x="6337448" y="4138135"/>
                  <a:pt x="6216761" y="4006594"/>
                  <a:pt x="6143527" y="3840581"/>
                </a:cubicBezTo>
                <a:cubicBezTo>
                  <a:pt x="6125039" y="3893208"/>
                  <a:pt x="6130278" y="3928600"/>
                  <a:pt x="6129559" y="3969772"/>
                </a:cubicBezTo>
                <a:cubicBezTo>
                  <a:pt x="6106347" y="3957600"/>
                  <a:pt x="6106860" y="3928192"/>
                  <a:pt x="6083646" y="3916019"/>
                </a:cubicBezTo>
                <a:cubicBezTo>
                  <a:pt x="6041227" y="3997647"/>
                  <a:pt x="6016167" y="4091344"/>
                  <a:pt x="5944578" y="4166578"/>
                </a:cubicBezTo>
                <a:cubicBezTo>
                  <a:pt x="5927734" y="4125100"/>
                  <a:pt x="5951768" y="4090219"/>
                  <a:pt x="5940777" y="4048844"/>
                </a:cubicBezTo>
                <a:cubicBezTo>
                  <a:pt x="5898872" y="4101063"/>
                  <a:pt x="5876069" y="4065364"/>
                  <a:pt x="5859225" y="4023887"/>
                </a:cubicBezTo>
                <a:cubicBezTo>
                  <a:pt x="5842175" y="3994173"/>
                  <a:pt x="5837346" y="3935253"/>
                  <a:pt x="5802116" y="3940522"/>
                </a:cubicBezTo>
                <a:cubicBezTo>
                  <a:pt x="5749323" y="3945484"/>
                  <a:pt x="5754151" y="4004403"/>
                  <a:pt x="5747475" y="4051354"/>
                </a:cubicBezTo>
                <a:cubicBezTo>
                  <a:pt x="5741210" y="4074777"/>
                  <a:pt x="5752508" y="4098509"/>
                  <a:pt x="5728679" y="4121625"/>
                </a:cubicBezTo>
                <a:cubicBezTo>
                  <a:pt x="5693039" y="4150421"/>
                  <a:pt x="5687800" y="4115029"/>
                  <a:pt x="5676605" y="4085416"/>
                </a:cubicBezTo>
                <a:cubicBezTo>
                  <a:pt x="5646613" y="4126077"/>
                  <a:pt x="5616827" y="4154973"/>
                  <a:pt x="5592794" y="4189855"/>
                </a:cubicBezTo>
                <a:cubicBezTo>
                  <a:pt x="5574820" y="4213075"/>
                  <a:pt x="5551196" y="4224429"/>
                  <a:pt x="5527984" y="4212258"/>
                </a:cubicBezTo>
                <a:cubicBezTo>
                  <a:pt x="5452388" y="4181521"/>
                  <a:pt x="5463071" y="4240541"/>
                  <a:pt x="5462454" y="4275831"/>
                </a:cubicBezTo>
                <a:cubicBezTo>
                  <a:pt x="5461736" y="4317002"/>
                  <a:pt x="5472828" y="4352496"/>
                  <a:pt x="5477964" y="4393770"/>
                </a:cubicBezTo>
                <a:cubicBezTo>
                  <a:pt x="5483510" y="4411517"/>
                  <a:pt x="5483306" y="4423280"/>
                  <a:pt x="5459580" y="4440515"/>
                </a:cubicBezTo>
                <a:cubicBezTo>
                  <a:pt x="5437701" y="4351883"/>
                  <a:pt x="5457011" y="4252202"/>
                  <a:pt x="5399903" y="4168838"/>
                </a:cubicBezTo>
                <a:cubicBezTo>
                  <a:pt x="5369500" y="4233025"/>
                  <a:pt x="5368166" y="4309485"/>
                  <a:pt x="5337764" y="4373672"/>
                </a:cubicBezTo>
                <a:cubicBezTo>
                  <a:pt x="5320815" y="4338076"/>
                  <a:pt x="5321330" y="4308668"/>
                  <a:pt x="5327800" y="4273480"/>
                </a:cubicBezTo>
                <a:cubicBezTo>
                  <a:pt x="5340330" y="4226632"/>
                  <a:pt x="5287742" y="4219831"/>
                  <a:pt x="5264427" y="4213540"/>
                </a:cubicBezTo>
                <a:cubicBezTo>
                  <a:pt x="5247068" y="4201470"/>
                  <a:pt x="5223651" y="4201061"/>
                  <a:pt x="5206293" y="4188992"/>
                </a:cubicBezTo>
                <a:cubicBezTo>
                  <a:pt x="5207010" y="4147821"/>
                  <a:pt x="5147952" y="4176207"/>
                  <a:pt x="5142713" y="4140815"/>
                </a:cubicBezTo>
                <a:cubicBezTo>
                  <a:pt x="5142406" y="4158460"/>
                  <a:pt x="5141995" y="4181986"/>
                  <a:pt x="5141585" y="4205513"/>
                </a:cubicBezTo>
                <a:cubicBezTo>
                  <a:pt x="5094850" y="4198813"/>
                  <a:pt x="5088175" y="4245764"/>
                  <a:pt x="5052330" y="4286323"/>
                </a:cubicBezTo>
                <a:cubicBezTo>
                  <a:pt x="5041647" y="4227302"/>
                  <a:pt x="5013195" y="4179738"/>
                  <a:pt x="5049247" y="4127416"/>
                </a:cubicBezTo>
                <a:cubicBezTo>
                  <a:pt x="5067325" y="4098316"/>
                  <a:pt x="5038256" y="4086040"/>
                  <a:pt x="5020796" y="4079853"/>
                </a:cubicBezTo>
                <a:cubicBezTo>
                  <a:pt x="4997685" y="4061799"/>
                  <a:pt x="4997274" y="4085326"/>
                  <a:pt x="4991215" y="4096987"/>
                </a:cubicBezTo>
                <a:cubicBezTo>
                  <a:pt x="4966872" y="4149512"/>
                  <a:pt x="4943454" y="4149103"/>
                  <a:pt x="4897131" y="4118877"/>
                </a:cubicBezTo>
                <a:cubicBezTo>
                  <a:pt x="4862414" y="4094738"/>
                  <a:pt x="4867346" y="4147775"/>
                  <a:pt x="4837970" y="4153146"/>
                </a:cubicBezTo>
                <a:cubicBezTo>
                  <a:pt x="4837970" y="4153146"/>
                  <a:pt x="4837970" y="4153146"/>
                  <a:pt x="4838073" y="4147264"/>
                </a:cubicBezTo>
                <a:cubicBezTo>
                  <a:pt x="4826877" y="4117652"/>
                  <a:pt x="4827802" y="4064717"/>
                  <a:pt x="4786717" y="4069883"/>
                </a:cubicBezTo>
                <a:cubicBezTo>
                  <a:pt x="4745736" y="4069169"/>
                  <a:pt x="4744914" y="4116221"/>
                  <a:pt x="4738546" y="4145527"/>
                </a:cubicBezTo>
                <a:cubicBezTo>
                  <a:pt x="4731972" y="4186596"/>
                  <a:pt x="4725400" y="4227665"/>
                  <a:pt x="4712972" y="4268632"/>
                </a:cubicBezTo>
                <a:cubicBezTo>
                  <a:pt x="4712664" y="4286277"/>
                  <a:pt x="4712253" y="4309803"/>
                  <a:pt x="4688938" y="4303513"/>
                </a:cubicBezTo>
                <a:cubicBezTo>
                  <a:pt x="4671374" y="4303206"/>
                  <a:pt x="4671785" y="4279680"/>
                  <a:pt x="4677948" y="4262137"/>
                </a:cubicBezTo>
                <a:cubicBezTo>
                  <a:pt x="4689964" y="4244697"/>
                  <a:pt x="4672606" y="4232627"/>
                  <a:pt x="4667265" y="4203117"/>
                </a:cubicBezTo>
                <a:cubicBezTo>
                  <a:pt x="4655145" y="4226439"/>
                  <a:pt x="4654940" y="4238202"/>
                  <a:pt x="4648880" y="4249863"/>
                </a:cubicBezTo>
                <a:cubicBezTo>
                  <a:pt x="4641691" y="4326222"/>
                  <a:pt x="4617143" y="4390510"/>
                  <a:pt x="4523369" y="4394757"/>
                </a:cubicBezTo>
                <a:cubicBezTo>
                  <a:pt x="4511659" y="4394553"/>
                  <a:pt x="4505599" y="4406214"/>
                  <a:pt x="4493788" y="4411892"/>
                </a:cubicBezTo>
                <a:cubicBezTo>
                  <a:pt x="4487933" y="4411789"/>
                  <a:pt x="4487933" y="4411789"/>
                  <a:pt x="4482079" y="4411686"/>
                </a:cubicBezTo>
                <a:cubicBezTo>
                  <a:pt x="4506523" y="4353279"/>
                  <a:pt x="4525012" y="4300652"/>
                  <a:pt x="4479098" y="4246899"/>
                </a:cubicBezTo>
                <a:cubicBezTo>
                  <a:pt x="4473450" y="4235034"/>
                  <a:pt x="4467903" y="4217287"/>
                  <a:pt x="4491321" y="4217696"/>
                </a:cubicBezTo>
                <a:cubicBezTo>
                  <a:pt x="4514739" y="4218105"/>
                  <a:pt x="4520800" y="4206444"/>
                  <a:pt x="4515355" y="4182815"/>
                </a:cubicBezTo>
                <a:cubicBezTo>
                  <a:pt x="4509911" y="4159187"/>
                  <a:pt x="4504365" y="4141439"/>
                  <a:pt x="4481051" y="4135149"/>
                </a:cubicBezTo>
                <a:cubicBezTo>
                  <a:pt x="4457734" y="4128858"/>
                  <a:pt x="4445717" y="4146298"/>
                  <a:pt x="4433700" y="4163739"/>
                </a:cubicBezTo>
                <a:cubicBezTo>
                  <a:pt x="4415315" y="4210486"/>
                  <a:pt x="4391075" y="4257130"/>
                  <a:pt x="4366733" y="4309656"/>
                </a:cubicBezTo>
                <a:cubicBezTo>
                  <a:pt x="4344342" y="4250431"/>
                  <a:pt x="4362727" y="4203685"/>
                  <a:pt x="4357797" y="4150648"/>
                </a:cubicBezTo>
                <a:cubicBezTo>
                  <a:pt x="4352250" y="4132901"/>
                  <a:pt x="4358514" y="4109476"/>
                  <a:pt x="4341055" y="4103288"/>
                </a:cubicBezTo>
                <a:cubicBezTo>
                  <a:pt x="4317738" y="4096998"/>
                  <a:pt x="4299764" y="4120218"/>
                  <a:pt x="4293602" y="4137760"/>
                </a:cubicBezTo>
                <a:cubicBezTo>
                  <a:pt x="4269466" y="4178523"/>
                  <a:pt x="4268644" y="4225576"/>
                  <a:pt x="4279531" y="4272833"/>
                </a:cubicBezTo>
                <a:cubicBezTo>
                  <a:pt x="4284565" y="4319988"/>
                  <a:pt x="4289598" y="4367143"/>
                  <a:pt x="4282819" y="4419976"/>
                </a:cubicBezTo>
                <a:cubicBezTo>
                  <a:pt x="4242762" y="4366326"/>
                  <a:pt x="4255601" y="4301832"/>
                  <a:pt x="4227355" y="4242505"/>
                </a:cubicBezTo>
                <a:cubicBezTo>
                  <a:pt x="4179081" y="4324030"/>
                  <a:pt x="4126801" y="4299584"/>
                  <a:pt x="4074932" y="4251611"/>
                </a:cubicBezTo>
                <a:cubicBezTo>
                  <a:pt x="4063428" y="4239644"/>
                  <a:pt x="4040420" y="4215708"/>
                  <a:pt x="4034258" y="4233252"/>
                </a:cubicBezTo>
                <a:cubicBezTo>
                  <a:pt x="4022035" y="4262455"/>
                  <a:pt x="3963593" y="4255552"/>
                  <a:pt x="3974481" y="4302809"/>
                </a:cubicBezTo>
                <a:cubicBezTo>
                  <a:pt x="3979822" y="4332319"/>
                  <a:pt x="3973455" y="4361625"/>
                  <a:pt x="3972838" y="4396915"/>
                </a:cubicBezTo>
                <a:cubicBezTo>
                  <a:pt x="3943976" y="4372877"/>
                  <a:pt x="3956506" y="4326029"/>
                  <a:pt x="3933602" y="4296212"/>
                </a:cubicBezTo>
                <a:cubicBezTo>
                  <a:pt x="3898167" y="4313244"/>
                  <a:pt x="3897345" y="4360297"/>
                  <a:pt x="3867765" y="4377430"/>
                </a:cubicBezTo>
                <a:cubicBezTo>
                  <a:pt x="3855850" y="4388990"/>
                  <a:pt x="3849688" y="4406532"/>
                  <a:pt x="3832227" y="4400344"/>
                </a:cubicBezTo>
                <a:cubicBezTo>
                  <a:pt x="3808809" y="4399934"/>
                  <a:pt x="3820929" y="4376612"/>
                  <a:pt x="3815280" y="4364747"/>
                </a:cubicBezTo>
                <a:cubicBezTo>
                  <a:pt x="3804289" y="4323372"/>
                  <a:pt x="3793299" y="4281996"/>
                  <a:pt x="3782308" y="4240621"/>
                </a:cubicBezTo>
                <a:cubicBezTo>
                  <a:pt x="3752933" y="4245991"/>
                  <a:pt x="3752214" y="4287162"/>
                  <a:pt x="3717292" y="4274786"/>
                </a:cubicBezTo>
                <a:cubicBezTo>
                  <a:pt x="3723660" y="4245480"/>
                  <a:pt x="3730131" y="4210292"/>
                  <a:pt x="3724995" y="4169019"/>
                </a:cubicBezTo>
                <a:cubicBezTo>
                  <a:pt x="3683192" y="4215357"/>
                  <a:pt x="3641594" y="4249931"/>
                  <a:pt x="3582844" y="4260673"/>
                </a:cubicBezTo>
                <a:cubicBezTo>
                  <a:pt x="3565178" y="4266247"/>
                  <a:pt x="3541554" y="4277602"/>
                  <a:pt x="3524298" y="4259651"/>
                </a:cubicBezTo>
                <a:cubicBezTo>
                  <a:pt x="3501188" y="4241597"/>
                  <a:pt x="3501496" y="4223952"/>
                  <a:pt x="3507864" y="4194646"/>
                </a:cubicBezTo>
                <a:cubicBezTo>
                  <a:pt x="3514335" y="4159458"/>
                  <a:pt x="3538573" y="4112814"/>
                  <a:pt x="3474688" y="4082283"/>
                </a:cubicBezTo>
                <a:cubicBezTo>
                  <a:pt x="3474174" y="4111690"/>
                  <a:pt x="3473661" y="4141098"/>
                  <a:pt x="3473250" y="4164625"/>
                </a:cubicBezTo>
                <a:cubicBezTo>
                  <a:pt x="3455584" y="4170200"/>
                  <a:pt x="3449934" y="4158334"/>
                  <a:pt x="3444183" y="4152351"/>
                </a:cubicBezTo>
                <a:cubicBezTo>
                  <a:pt x="3421175" y="4128415"/>
                  <a:pt x="3397859" y="4122125"/>
                  <a:pt x="3397141" y="4163297"/>
                </a:cubicBezTo>
                <a:cubicBezTo>
                  <a:pt x="3395910" y="4233876"/>
                  <a:pt x="3336953" y="4256380"/>
                  <a:pt x="3289809" y="4273207"/>
                </a:cubicBezTo>
                <a:cubicBezTo>
                  <a:pt x="3248520" y="4290137"/>
                  <a:pt x="3242357" y="4307679"/>
                  <a:pt x="3241741" y="4342969"/>
                </a:cubicBezTo>
                <a:cubicBezTo>
                  <a:pt x="3252527" y="4396108"/>
                  <a:pt x="3234449" y="4425210"/>
                  <a:pt x="3175801" y="4430069"/>
                </a:cubicBezTo>
                <a:cubicBezTo>
                  <a:pt x="3152384" y="4429661"/>
                  <a:pt x="3134512" y="4446998"/>
                  <a:pt x="3110991" y="4452472"/>
                </a:cubicBezTo>
                <a:cubicBezTo>
                  <a:pt x="3081615" y="4457842"/>
                  <a:pt x="3040531" y="4463009"/>
                  <a:pt x="3029336" y="4433397"/>
                </a:cubicBezTo>
                <a:cubicBezTo>
                  <a:pt x="3012902" y="4368392"/>
                  <a:pt x="2960518" y="4349827"/>
                  <a:pt x="2902281" y="4331161"/>
                </a:cubicBezTo>
                <a:cubicBezTo>
                  <a:pt x="2879069" y="4318989"/>
                  <a:pt x="2861607" y="4312800"/>
                  <a:pt x="2856369" y="4277408"/>
                </a:cubicBezTo>
                <a:cubicBezTo>
                  <a:pt x="2846200" y="4188980"/>
                  <a:pt x="2828739" y="4182792"/>
                  <a:pt x="2751706" y="4234398"/>
                </a:cubicBezTo>
                <a:cubicBezTo>
                  <a:pt x="2745852" y="4234296"/>
                  <a:pt x="2739997" y="4234194"/>
                  <a:pt x="2740099" y="4228312"/>
                </a:cubicBezTo>
                <a:cubicBezTo>
                  <a:pt x="2665531" y="4138760"/>
                  <a:pt x="2647967" y="4138453"/>
                  <a:pt x="2547414" y="4195532"/>
                </a:cubicBezTo>
                <a:cubicBezTo>
                  <a:pt x="2517832" y="4212665"/>
                  <a:pt x="2494004" y="4235783"/>
                  <a:pt x="2453330" y="4217423"/>
                </a:cubicBezTo>
                <a:cubicBezTo>
                  <a:pt x="2424263" y="4205149"/>
                  <a:pt x="2376605" y="4251384"/>
                  <a:pt x="2352469" y="4292146"/>
                </a:cubicBezTo>
                <a:cubicBezTo>
                  <a:pt x="2298546" y="4361806"/>
                  <a:pt x="2287145" y="4343957"/>
                  <a:pt x="2223567" y="4295780"/>
                </a:cubicBezTo>
                <a:cubicBezTo>
                  <a:pt x="2165843" y="4247705"/>
                  <a:pt x="2190083" y="4201061"/>
                  <a:pt x="2179194" y="4153804"/>
                </a:cubicBezTo>
                <a:cubicBezTo>
                  <a:pt x="2179298" y="4147922"/>
                  <a:pt x="2179502" y="4136159"/>
                  <a:pt x="2173751" y="4130176"/>
                </a:cubicBezTo>
                <a:cubicBezTo>
                  <a:pt x="2162555" y="4100563"/>
                  <a:pt x="2163684" y="4035866"/>
                  <a:pt x="2145812" y="4053203"/>
                </a:cubicBezTo>
                <a:cubicBezTo>
                  <a:pt x="2098463" y="4081794"/>
                  <a:pt x="2082439" y="3993263"/>
                  <a:pt x="2046388" y="4045585"/>
                </a:cubicBezTo>
                <a:cubicBezTo>
                  <a:pt x="2022457" y="4074584"/>
                  <a:pt x="1998525" y="4103583"/>
                  <a:pt x="1997909" y="4138873"/>
                </a:cubicBezTo>
                <a:cubicBezTo>
                  <a:pt x="1990926" y="4203468"/>
                  <a:pt x="2042385" y="4274967"/>
                  <a:pt x="1965352" y="4326573"/>
                </a:cubicBezTo>
                <a:cubicBezTo>
                  <a:pt x="1954567" y="4273434"/>
                  <a:pt x="1902492" y="4237225"/>
                  <a:pt x="1874143" y="4183780"/>
                </a:cubicBezTo>
                <a:cubicBezTo>
                  <a:pt x="1855656" y="4236407"/>
                  <a:pt x="1768761" y="4181940"/>
                  <a:pt x="1767324" y="4264283"/>
                </a:cubicBezTo>
                <a:cubicBezTo>
                  <a:pt x="1733019" y="4216617"/>
                  <a:pt x="1715865" y="4192784"/>
                  <a:pt x="1769377" y="4146651"/>
                </a:cubicBezTo>
                <a:cubicBezTo>
                  <a:pt x="1840658" y="4089061"/>
                  <a:pt x="1859967" y="3989380"/>
                  <a:pt x="1814671" y="3900339"/>
                </a:cubicBezTo>
                <a:cubicBezTo>
                  <a:pt x="1777902" y="3993830"/>
                  <a:pt x="1730860" y="4004777"/>
                  <a:pt x="1656086" y="3926987"/>
                </a:cubicBezTo>
                <a:cubicBezTo>
                  <a:pt x="1638830" y="3909036"/>
                  <a:pt x="1627326" y="3897068"/>
                  <a:pt x="1603703" y="3908422"/>
                </a:cubicBezTo>
                <a:cubicBezTo>
                  <a:pt x="1580079" y="3919777"/>
                  <a:pt x="1573917" y="3937320"/>
                  <a:pt x="1585318" y="3955168"/>
                </a:cubicBezTo>
                <a:cubicBezTo>
                  <a:pt x="1642734" y="4020888"/>
                  <a:pt x="1594871" y="4078887"/>
                  <a:pt x="1570324" y="4143176"/>
                </a:cubicBezTo>
                <a:cubicBezTo>
                  <a:pt x="1565084" y="4107784"/>
                  <a:pt x="1559846" y="4072393"/>
                  <a:pt x="1554814" y="4025238"/>
                </a:cubicBezTo>
                <a:cubicBezTo>
                  <a:pt x="1512702" y="4089219"/>
                  <a:pt x="1407834" y="4057973"/>
                  <a:pt x="1400337" y="4151976"/>
                </a:cubicBezTo>
                <a:cubicBezTo>
                  <a:pt x="1394482" y="4151874"/>
                  <a:pt x="1388628" y="4151772"/>
                  <a:pt x="1382774" y="4151669"/>
                </a:cubicBezTo>
                <a:cubicBezTo>
                  <a:pt x="1383594" y="4104617"/>
                  <a:pt x="1360279" y="4098326"/>
                  <a:pt x="1319195" y="4103492"/>
                </a:cubicBezTo>
                <a:cubicBezTo>
                  <a:pt x="1278110" y="4108658"/>
                  <a:pt x="1242675" y="4125690"/>
                  <a:pt x="1201592" y="4130856"/>
                </a:cubicBezTo>
                <a:cubicBezTo>
                  <a:pt x="1189882" y="4130652"/>
                  <a:pt x="1119833" y="4117662"/>
                  <a:pt x="1165540" y="4183178"/>
                </a:cubicBezTo>
                <a:cubicBezTo>
                  <a:pt x="1171292" y="4189161"/>
                  <a:pt x="1159378" y="4200720"/>
                  <a:pt x="1147566" y="4206397"/>
                </a:cubicBezTo>
                <a:cubicBezTo>
                  <a:pt x="1112130" y="4223429"/>
                  <a:pt x="1082550" y="4240563"/>
                  <a:pt x="1104839" y="4305669"/>
                </a:cubicBezTo>
                <a:cubicBezTo>
                  <a:pt x="1041979" y="4216322"/>
                  <a:pt x="1096210" y="4129017"/>
                  <a:pt x="1068272" y="4052045"/>
                </a:cubicBezTo>
                <a:cubicBezTo>
                  <a:pt x="1062726" y="4034298"/>
                  <a:pt x="1057281" y="4010669"/>
                  <a:pt x="1039820" y="4004481"/>
                </a:cubicBezTo>
                <a:cubicBezTo>
                  <a:pt x="1016607" y="3992309"/>
                  <a:pt x="1027803" y="4021922"/>
                  <a:pt x="1021743" y="4033583"/>
                </a:cubicBezTo>
                <a:cubicBezTo>
                  <a:pt x="991854" y="4068361"/>
                  <a:pt x="991958" y="4062480"/>
                  <a:pt x="991341" y="4097770"/>
                </a:cubicBezTo>
                <a:cubicBezTo>
                  <a:pt x="990931" y="4121296"/>
                  <a:pt x="1002332" y="4139145"/>
                  <a:pt x="972648" y="4162160"/>
                </a:cubicBezTo>
                <a:cubicBezTo>
                  <a:pt x="972956" y="4144516"/>
                  <a:pt x="967410" y="4126769"/>
                  <a:pt x="961863" y="4109022"/>
                </a:cubicBezTo>
                <a:cubicBezTo>
                  <a:pt x="957138" y="4044222"/>
                  <a:pt x="916875" y="4002335"/>
                  <a:pt x="852372" y="4007093"/>
                </a:cubicBezTo>
                <a:cubicBezTo>
                  <a:pt x="776264" y="4005764"/>
                  <a:pt x="729941" y="3975538"/>
                  <a:pt x="719669" y="3892992"/>
                </a:cubicBezTo>
                <a:cubicBezTo>
                  <a:pt x="712993" y="3939942"/>
                  <a:pt x="700669" y="3975027"/>
                  <a:pt x="753051" y="3993592"/>
                </a:cubicBezTo>
                <a:cubicBezTo>
                  <a:pt x="799682" y="4006173"/>
                  <a:pt x="781502" y="4041156"/>
                  <a:pt x="775134" y="4070462"/>
                </a:cubicBezTo>
                <a:cubicBezTo>
                  <a:pt x="745965" y="4064069"/>
                  <a:pt x="758393" y="4023103"/>
                  <a:pt x="729120" y="4022592"/>
                </a:cubicBezTo>
                <a:cubicBezTo>
                  <a:pt x="729120" y="4022592"/>
                  <a:pt x="723368" y="4016608"/>
                  <a:pt x="723368" y="4016608"/>
                </a:cubicBezTo>
                <a:cubicBezTo>
                  <a:pt x="723368" y="4016608"/>
                  <a:pt x="717513" y="4016505"/>
                  <a:pt x="723265" y="4022490"/>
                </a:cubicBezTo>
                <a:cubicBezTo>
                  <a:pt x="723162" y="4028371"/>
                  <a:pt x="723162" y="4028371"/>
                  <a:pt x="729120" y="4022592"/>
                </a:cubicBezTo>
                <a:cubicBezTo>
                  <a:pt x="710940" y="4057575"/>
                  <a:pt x="739596" y="4093376"/>
                  <a:pt x="721417" y="4128359"/>
                </a:cubicBezTo>
                <a:cubicBezTo>
                  <a:pt x="599190" y="4085041"/>
                  <a:pt x="508701" y="3901076"/>
                  <a:pt x="348063" y="4045357"/>
                </a:cubicBezTo>
                <a:cubicBezTo>
                  <a:pt x="331012" y="4015643"/>
                  <a:pt x="349089" y="3986541"/>
                  <a:pt x="337791" y="3962810"/>
                </a:cubicBezTo>
                <a:cubicBezTo>
                  <a:pt x="320226" y="3962504"/>
                  <a:pt x="319816" y="3986030"/>
                  <a:pt x="307800" y="4003471"/>
                </a:cubicBezTo>
                <a:cubicBezTo>
                  <a:pt x="290543" y="3985519"/>
                  <a:pt x="320125" y="3968386"/>
                  <a:pt x="302868" y="3950434"/>
                </a:cubicBezTo>
                <a:cubicBezTo>
                  <a:pt x="285202" y="3956008"/>
                  <a:pt x="290851" y="3967875"/>
                  <a:pt x="284894" y="3973654"/>
                </a:cubicBezTo>
                <a:cubicBezTo>
                  <a:pt x="254698" y="4026078"/>
                  <a:pt x="237032" y="4031652"/>
                  <a:pt x="202828" y="3978104"/>
                </a:cubicBezTo>
                <a:cubicBezTo>
                  <a:pt x="185675" y="3954271"/>
                  <a:pt x="174377" y="3930540"/>
                  <a:pt x="163078" y="3906811"/>
                </a:cubicBezTo>
                <a:cubicBezTo>
                  <a:pt x="151677" y="3888961"/>
                  <a:pt x="146644" y="3841806"/>
                  <a:pt x="105252" y="3864617"/>
                </a:cubicBezTo>
                <a:cubicBezTo>
                  <a:pt x="81731" y="3870090"/>
                  <a:pt x="87894" y="3852547"/>
                  <a:pt x="87997" y="3846665"/>
                </a:cubicBezTo>
                <a:cubicBezTo>
                  <a:pt x="79675" y="3652368"/>
                  <a:pt x="12706" y="3462931"/>
                  <a:pt x="21948" y="3268939"/>
                </a:cubicBezTo>
                <a:cubicBezTo>
                  <a:pt x="22154" y="3257176"/>
                  <a:pt x="28214" y="3245515"/>
                  <a:pt x="16710" y="3233547"/>
                </a:cubicBezTo>
                <a:cubicBezTo>
                  <a:pt x="-17699" y="3191763"/>
                  <a:pt x="6233" y="3162764"/>
                  <a:pt x="41566" y="3151614"/>
                </a:cubicBezTo>
                <a:cubicBezTo>
                  <a:pt x="88607" y="3140668"/>
                  <a:pt x="83164" y="3117040"/>
                  <a:pt x="77924" y="3081648"/>
                </a:cubicBezTo>
                <a:lnTo>
                  <a:pt x="67479" y="3046684"/>
                </a:lnTo>
                <a:lnTo>
                  <a:pt x="57585" y="3042993"/>
                </a:lnTo>
                <a:cubicBezTo>
                  <a:pt x="22253" y="3031844"/>
                  <a:pt x="-1884" y="2991081"/>
                  <a:pt x="15474" y="2979011"/>
                </a:cubicBezTo>
                <a:cubicBezTo>
                  <a:pt x="44336" y="2954973"/>
                  <a:pt x="32217" y="2931651"/>
                  <a:pt x="31908" y="2914006"/>
                </a:cubicBezTo>
                <a:cubicBezTo>
                  <a:pt x="25438" y="2878819"/>
                  <a:pt x="26286" y="2843504"/>
                  <a:pt x="28597" y="2808163"/>
                </a:cubicBezTo>
                <a:lnTo>
                  <a:pt x="28697" y="2806232"/>
                </a:lnTo>
                <a:lnTo>
                  <a:pt x="28595" y="2804267"/>
                </a:lnTo>
                <a:cubicBezTo>
                  <a:pt x="26284" y="2768926"/>
                  <a:pt x="25437" y="2733611"/>
                  <a:pt x="31907" y="2698423"/>
                </a:cubicBezTo>
                <a:cubicBezTo>
                  <a:pt x="32215" y="2680778"/>
                  <a:pt x="44335" y="2657456"/>
                  <a:pt x="15473" y="2633418"/>
                </a:cubicBezTo>
                <a:cubicBezTo>
                  <a:pt x="-1885" y="2621349"/>
                  <a:pt x="22251" y="2580587"/>
                  <a:pt x="57584" y="2569437"/>
                </a:cubicBezTo>
                <a:lnTo>
                  <a:pt x="67482" y="2565744"/>
                </a:lnTo>
                <a:lnTo>
                  <a:pt x="77926" y="2530782"/>
                </a:lnTo>
                <a:cubicBezTo>
                  <a:pt x="83165" y="2495391"/>
                  <a:pt x="88609" y="2471762"/>
                  <a:pt x="41567" y="2460816"/>
                </a:cubicBezTo>
                <a:cubicBezTo>
                  <a:pt x="6235" y="2449666"/>
                  <a:pt x="-17696" y="2420667"/>
                  <a:pt x="16712" y="2378882"/>
                </a:cubicBezTo>
                <a:cubicBezTo>
                  <a:pt x="28216" y="2366915"/>
                  <a:pt x="22155" y="2355254"/>
                  <a:pt x="21951" y="2343490"/>
                </a:cubicBezTo>
                <a:cubicBezTo>
                  <a:pt x="12708" y="2149500"/>
                  <a:pt x="79677" y="1960061"/>
                  <a:pt x="87998" y="1765764"/>
                </a:cubicBezTo>
                <a:cubicBezTo>
                  <a:pt x="87895" y="1759882"/>
                  <a:pt x="81733" y="1742340"/>
                  <a:pt x="105253" y="1747812"/>
                </a:cubicBezTo>
                <a:cubicBezTo>
                  <a:pt x="115601" y="1753516"/>
                  <a:pt x="123677" y="1754845"/>
                  <a:pt x="130148" y="1753354"/>
                </a:cubicBezTo>
                <a:lnTo>
                  <a:pt x="138502" y="1747121"/>
                </a:lnTo>
                <a:lnTo>
                  <a:pt x="130148" y="1740888"/>
                </a:lnTo>
                <a:cubicBezTo>
                  <a:pt x="123678" y="1739396"/>
                  <a:pt x="115602" y="1740726"/>
                  <a:pt x="105253" y="1746429"/>
                </a:cubicBezTo>
                <a:cubicBezTo>
                  <a:pt x="81733" y="1751902"/>
                  <a:pt x="87895" y="1734359"/>
                  <a:pt x="87998" y="1728477"/>
                </a:cubicBezTo>
                <a:cubicBezTo>
                  <a:pt x="79677" y="1534179"/>
                  <a:pt x="12708" y="1344742"/>
                  <a:pt x="21951" y="1150752"/>
                </a:cubicBezTo>
                <a:cubicBezTo>
                  <a:pt x="22156" y="1138987"/>
                  <a:pt x="28216" y="1127327"/>
                  <a:pt x="16712" y="1115360"/>
                </a:cubicBezTo>
                <a:cubicBezTo>
                  <a:pt x="-17696" y="1073575"/>
                  <a:pt x="6235" y="1044575"/>
                  <a:pt x="41567" y="1033426"/>
                </a:cubicBezTo>
                <a:cubicBezTo>
                  <a:pt x="88609" y="1022479"/>
                  <a:pt x="83165" y="998851"/>
                  <a:pt x="77927" y="963459"/>
                </a:cubicBezTo>
                <a:cubicBezTo>
                  <a:pt x="61389" y="904336"/>
                  <a:pt x="38999" y="845112"/>
                  <a:pt x="34067" y="792076"/>
                </a:cubicBezTo>
                <a:cubicBezTo>
                  <a:pt x="35299" y="721496"/>
                  <a:pt x="18968" y="650609"/>
                  <a:pt x="31909" y="580235"/>
                </a:cubicBezTo>
                <a:cubicBezTo>
                  <a:pt x="32217" y="562590"/>
                  <a:pt x="44337" y="539268"/>
                  <a:pt x="15474" y="515231"/>
                </a:cubicBezTo>
                <a:cubicBezTo>
                  <a:pt x="-1884" y="503161"/>
                  <a:pt x="22253" y="462398"/>
                  <a:pt x="57585" y="451248"/>
                </a:cubicBezTo>
                <a:cubicBezTo>
                  <a:pt x="122396" y="428846"/>
                  <a:pt x="122396" y="428846"/>
                  <a:pt x="135337" y="358471"/>
                </a:cubicBezTo>
                <a:cubicBezTo>
                  <a:pt x="169642" y="406137"/>
                  <a:pt x="203949" y="453803"/>
                  <a:pt x="238152" y="507351"/>
                </a:cubicBezTo>
                <a:cubicBezTo>
                  <a:pt x="257153" y="425315"/>
                  <a:pt x="229318" y="342462"/>
                  <a:pt x="288992" y="278786"/>
                </a:cubicBezTo>
                <a:cubicBezTo>
                  <a:pt x="391293" y="457073"/>
                  <a:pt x="555528" y="442290"/>
                  <a:pt x="731883" y="404184"/>
                </a:cubicBezTo>
                <a:cubicBezTo>
                  <a:pt x="878862" y="371449"/>
                  <a:pt x="925493" y="384030"/>
                  <a:pt x="1041557" y="444890"/>
                </a:cubicBezTo>
                <a:cubicBezTo>
                  <a:pt x="1059428" y="427552"/>
                  <a:pt x="1042584" y="386074"/>
                  <a:pt x="1054293" y="386278"/>
                </a:cubicBezTo>
                <a:cubicBezTo>
                  <a:pt x="1083771" y="375026"/>
                  <a:pt x="1084079" y="357382"/>
                  <a:pt x="1090344" y="333957"/>
                </a:cubicBezTo>
                <a:cubicBezTo>
                  <a:pt x="1096711" y="304651"/>
                  <a:pt x="1103079" y="275346"/>
                  <a:pt x="1109652" y="234276"/>
                </a:cubicBezTo>
                <a:cubicBezTo>
                  <a:pt x="1138309" y="270077"/>
                  <a:pt x="1137590" y="311249"/>
                  <a:pt x="1154641" y="340963"/>
                </a:cubicBezTo>
                <a:cubicBezTo>
                  <a:pt x="1165836" y="370575"/>
                  <a:pt x="1159263" y="411644"/>
                  <a:pt x="1193671" y="453429"/>
                </a:cubicBezTo>
                <a:cubicBezTo>
                  <a:pt x="1194698" y="394613"/>
                  <a:pt x="1201272" y="353543"/>
                  <a:pt x="1196136" y="312271"/>
                </a:cubicBezTo>
                <a:cubicBezTo>
                  <a:pt x="1191000" y="270996"/>
                  <a:pt x="1208768" y="259540"/>
                  <a:pt x="1243793" y="266035"/>
                </a:cubicBezTo>
                <a:cubicBezTo>
                  <a:pt x="1296484" y="266955"/>
                  <a:pt x="1336953" y="297078"/>
                  <a:pt x="1377627" y="315438"/>
                </a:cubicBezTo>
                <a:cubicBezTo>
                  <a:pt x="1441512" y="345970"/>
                  <a:pt x="1499647" y="370518"/>
                  <a:pt x="1553365" y="312622"/>
                </a:cubicBezTo>
                <a:cubicBezTo>
                  <a:pt x="1581200" y="395475"/>
                  <a:pt x="1616430" y="390207"/>
                  <a:pt x="1700035" y="297532"/>
                </a:cubicBezTo>
                <a:cubicBezTo>
                  <a:pt x="1716470" y="362536"/>
                  <a:pt x="1780253" y="398950"/>
                  <a:pt x="1808499" y="458277"/>
                </a:cubicBezTo>
                <a:cubicBezTo>
                  <a:pt x="1836746" y="517604"/>
                  <a:pt x="1818053" y="581995"/>
                  <a:pt x="1822676" y="652677"/>
                </a:cubicBezTo>
                <a:cubicBezTo>
                  <a:pt x="1875674" y="635951"/>
                  <a:pt x="1858932" y="588592"/>
                  <a:pt x="1859445" y="559184"/>
                </a:cubicBezTo>
                <a:cubicBezTo>
                  <a:pt x="1860369" y="506249"/>
                  <a:pt x="1849482" y="458992"/>
                  <a:pt x="1925488" y="466203"/>
                </a:cubicBezTo>
                <a:cubicBezTo>
                  <a:pt x="1948803" y="472493"/>
                  <a:pt x="1960923" y="449171"/>
                  <a:pt x="1978692" y="437714"/>
                </a:cubicBezTo>
                <a:cubicBezTo>
                  <a:pt x="2002316" y="426359"/>
                  <a:pt x="1985778" y="367237"/>
                  <a:pt x="2032409" y="379818"/>
                </a:cubicBezTo>
                <a:cubicBezTo>
                  <a:pt x="2125671" y="404979"/>
                  <a:pt x="2255805" y="330767"/>
                  <a:pt x="2312092" y="461184"/>
                </a:cubicBezTo>
                <a:cubicBezTo>
                  <a:pt x="2436063" y="404514"/>
                  <a:pt x="2367452" y="309182"/>
                  <a:pt x="2363137" y="220855"/>
                </a:cubicBezTo>
                <a:cubicBezTo>
                  <a:pt x="2427230" y="239625"/>
                  <a:pt x="2491526" y="246630"/>
                  <a:pt x="2478277" y="334650"/>
                </a:cubicBezTo>
                <a:cubicBezTo>
                  <a:pt x="2472218" y="346311"/>
                  <a:pt x="2483516" y="370042"/>
                  <a:pt x="2506934" y="370451"/>
                </a:cubicBezTo>
                <a:cubicBezTo>
                  <a:pt x="2524498" y="370757"/>
                  <a:pt x="2536412" y="359198"/>
                  <a:pt x="2542472" y="347537"/>
                </a:cubicBezTo>
                <a:cubicBezTo>
                  <a:pt x="2548634" y="329994"/>
                  <a:pt x="2554694" y="318333"/>
                  <a:pt x="2560856" y="300791"/>
                </a:cubicBezTo>
                <a:cubicBezTo>
                  <a:pt x="2566712" y="300893"/>
                  <a:pt x="2566712" y="300893"/>
                  <a:pt x="2566712" y="300893"/>
                </a:cubicBezTo>
                <a:cubicBezTo>
                  <a:pt x="2572566" y="300996"/>
                  <a:pt x="2572566" y="300996"/>
                  <a:pt x="2572566" y="300996"/>
                </a:cubicBezTo>
                <a:cubicBezTo>
                  <a:pt x="2572052" y="330403"/>
                  <a:pt x="2565581" y="365591"/>
                  <a:pt x="2588486" y="395408"/>
                </a:cubicBezTo>
                <a:cubicBezTo>
                  <a:pt x="2617964" y="384156"/>
                  <a:pt x="2612726" y="348764"/>
                  <a:pt x="2624743" y="331323"/>
                </a:cubicBezTo>
                <a:cubicBezTo>
                  <a:pt x="2630597" y="331425"/>
                  <a:pt x="2642307" y="331630"/>
                  <a:pt x="2648161" y="331732"/>
                </a:cubicBezTo>
                <a:cubicBezTo>
                  <a:pt x="2647750" y="355258"/>
                  <a:pt x="2653194" y="378887"/>
                  <a:pt x="2652784" y="402413"/>
                </a:cubicBezTo>
                <a:cubicBezTo>
                  <a:pt x="2652168" y="437703"/>
                  <a:pt x="2675585" y="438111"/>
                  <a:pt x="2699004" y="438520"/>
                </a:cubicBezTo>
                <a:cubicBezTo>
                  <a:pt x="2728276" y="439031"/>
                  <a:pt x="2716978" y="415300"/>
                  <a:pt x="2717286" y="397656"/>
                </a:cubicBezTo>
                <a:cubicBezTo>
                  <a:pt x="2717594" y="380011"/>
                  <a:pt x="2718004" y="356484"/>
                  <a:pt x="2712561" y="332856"/>
                </a:cubicBezTo>
                <a:cubicBezTo>
                  <a:pt x="2702392" y="244428"/>
                  <a:pt x="2702392" y="244428"/>
                  <a:pt x="2795756" y="263707"/>
                </a:cubicBezTo>
                <a:cubicBezTo>
                  <a:pt x="2918291" y="289380"/>
                  <a:pt x="3034355" y="350240"/>
                  <a:pt x="3162846" y="370133"/>
                </a:cubicBezTo>
                <a:cubicBezTo>
                  <a:pt x="3180307" y="376321"/>
                  <a:pt x="3203622" y="382611"/>
                  <a:pt x="3221288" y="377036"/>
                </a:cubicBezTo>
                <a:cubicBezTo>
                  <a:pt x="3262270" y="377751"/>
                  <a:pt x="3279731" y="383940"/>
                  <a:pt x="3284765" y="431095"/>
                </a:cubicBezTo>
                <a:cubicBezTo>
                  <a:pt x="3283943" y="478148"/>
                  <a:pt x="3324720" y="490627"/>
                  <a:pt x="3365702" y="491342"/>
                </a:cubicBezTo>
                <a:cubicBezTo>
                  <a:pt x="3373198" y="397338"/>
                  <a:pt x="3351423" y="302824"/>
                  <a:pt x="3359023" y="202938"/>
                </a:cubicBezTo>
                <a:cubicBezTo>
                  <a:pt x="3387371" y="256384"/>
                  <a:pt x="3392302" y="309420"/>
                  <a:pt x="3420651" y="362866"/>
                </a:cubicBezTo>
                <a:cubicBezTo>
                  <a:pt x="3443350" y="404446"/>
                  <a:pt x="3461017" y="398871"/>
                  <a:pt x="3479299" y="358006"/>
                </a:cubicBezTo>
                <a:cubicBezTo>
                  <a:pt x="3491419" y="334684"/>
                  <a:pt x="3509495" y="305583"/>
                  <a:pt x="3515863" y="276277"/>
                </a:cubicBezTo>
                <a:cubicBezTo>
                  <a:pt x="3547291" y="153274"/>
                  <a:pt x="3559103" y="147597"/>
                  <a:pt x="3663253" y="220016"/>
                </a:cubicBezTo>
                <a:cubicBezTo>
                  <a:pt x="3699304" y="167694"/>
                  <a:pt x="3705261" y="161915"/>
                  <a:pt x="3712964" y="56148"/>
                </a:cubicBezTo>
                <a:cubicBezTo>
                  <a:pt x="3759799" y="56965"/>
                  <a:pt x="3782397" y="104427"/>
                  <a:pt x="3823276" y="111024"/>
                </a:cubicBezTo>
                <a:cubicBezTo>
                  <a:pt x="3793387" y="145802"/>
                  <a:pt x="3769250" y="186565"/>
                  <a:pt x="3786096" y="228043"/>
                </a:cubicBezTo>
                <a:cubicBezTo>
                  <a:pt x="3820298" y="281591"/>
                  <a:pt x="3872476" y="311919"/>
                  <a:pt x="3937183" y="295398"/>
                </a:cubicBezTo>
                <a:cubicBezTo>
                  <a:pt x="3914792" y="236173"/>
                  <a:pt x="3974159" y="190142"/>
                  <a:pt x="3975083" y="137207"/>
                </a:cubicBezTo>
                <a:cubicBezTo>
                  <a:pt x="3975391" y="119563"/>
                  <a:pt x="3998706" y="125852"/>
                  <a:pt x="3998397" y="143498"/>
                </a:cubicBezTo>
                <a:cubicBezTo>
                  <a:pt x="4003328" y="196534"/>
                  <a:pt x="4014217" y="243791"/>
                  <a:pt x="3989874" y="296318"/>
                </a:cubicBezTo>
                <a:cubicBezTo>
                  <a:pt x="3977549" y="331403"/>
                  <a:pt x="4011547" y="396714"/>
                  <a:pt x="4052528" y="397429"/>
                </a:cubicBezTo>
                <a:cubicBezTo>
                  <a:pt x="4117134" y="386790"/>
                  <a:pt x="4065059" y="350581"/>
                  <a:pt x="4065674" y="315291"/>
                </a:cubicBezTo>
                <a:cubicBezTo>
                  <a:pt x="4153493" y="316824"/>
                  <a:pt x="4234841" y="353544"/>
                  <a:pt x="4310333" y="390163"/>
                </a:cubicBezTo>
                <a:cubicBezTo>
                  <a:pt x="4328718" y="343416"/>
                  <a:pt x="4358812" y="296874"/>
                  <a:pt x="4417254" y="303777"/>
                </a:cubicBezTo>
                <a:cubicBezTo>
                  <a:pt x="4446528" y="304288"/>
                  <a:pt x="4474979" y="351852"/>
                  <a:pt x="4516166" y="340804"/>
                </a:cubicBezTo>
                <a:cubicBezTo>
                  <a:pt x="4521404" y="376196"/>
                  <a:pt x="4526642" y="411588"/>
                  <a:pt x="4531778" y="452862"/>
                </a:cubicBezTo>
                <a:cubicBezTo>
                  <a:pt x="4561255" y="441610"/>
                  <a:pt x="4550061" y="411996"/>
                  <a:pt x="4568035" y="388777"/>
                </a:cubicBezTo>
                <a:cubicBezTo>
                  <a:pt x="4567521" y="418185"/>
                  <a:pt x="4567111" y="441712"/>
                  <a:pt x="4566700" y="465238"/>
                </a:cubicBezTo>
                <a:cubicBezTo>
                  <a:pt x="4596486" y="436340"/>
                  <a:pt x="4626273" y="407444"/>
                  <a:pt x="4655956" y="384429"/>
                </a:cubicBezTo>
                <a:cubicBezTo>
                  <a:pt x="4679681" y="367192"/>
                  <a:pt x="4703304" y="355837"/>
                  <a:pt x="4726106" y="391536"/>
                </a:cubicBezTo>
                <a:cubicBezTo>
                  <a:pt x="4754763" y="427336"/>
                  <a:pt x="4790096" y="416186"/>
                  <a:pt x="4819779" y="393171"/>
                </a:cubicBezTo>
                <a:cubicBezTo>
                  <a:pt x="4843506" y="375936"/>
                  <a:pt x="4867231" y="358699"/>
                  <a:pt x="4891060" y="335581"/>
                </a:cubicBezTo>
                <a:cubicBezTo>
                  <a:pt x="4956385" y="283771"/>
                  <a:pt x="4956385" y="283771"/>
                  <a:pt x="5008049" y="343507"/>
                </a:cubicBezTo>
                <a:cubicBezTo>
                  <a:pt x="5025201" y="367340"/>
                  <a:pt x="5036397" y="396952"/>
                  <a:pt x="5065463" y="409226"/>
                </a:cubicBezTo>
                <a:cubicBezTo>
                  <a:pt x="5083233" y="397769"/>
                  <a:pt x="5071935" y="374039"/>
                  <a:pt x="5078097" y="356497"/>
                </a:cubicBezTo>
                <a:cubicBezTo>
                  <a:pt x="5084670" y="315427"/>
                  <a:pt x="5068134" y="256304"/>
                  <a:pt x="5144139" y="263515"/>
                </a:cubicBezTo>
                <a:cubicBezTo>
                  <a:pt x="5155849" y="263719"/>
                  <a:pt x="5173823" y="240500"/>
                  <a:pt x="5185840" y="223059"/>
                </a:cubicBezTo>
                <a:cubicBezTo>
                  <a:pt x="5215831" y="182398"/>
                  <a:pt x="5245823" y="141738"/>
                  <a:pt x="5275916" y="95196"/>
                </a:cubicBezTo>
                <a:cubicBezTo>
                  <a:pt x="5310428" y="131099"/>
                  <a:pt x="5309709" y="172270"/>
                  <a:pt x="5308990" y="213442"/>
                </a:cubicBezTo>
                <a:cubicBezTo>
                  <a:pt x="5308169" y="260494"/>
                  <a:pt x="5307450" y="301666"/>
                  <a:pt x="5312586" y="342939"/>
                </a:cubicBezTo>
                <a:cubicBezTo>
                  <a:pt x="5360655" y="273177"/>
                  <a:pt x="5332818" y="190324"/>
                  <a:pt x="5351615" y="120051"/>
                </a:cubicBezTo>
                <a:cubicBezTo>
                  <a:pt x="5375033" y="120460"/>
                  <a:pt x="5392288" y="138411"/>
                  <a:pt x="5386125" y="155954"/>
                </a:cubicBezTo>
                <a:cubicBezTo>
                  <a:pt x="5372774" y="249855"/>
                  <a:pt x="5388901" y="332504"/>
                  <a:pt x="5452069" y="404208"/>
                </a:cubicBezTo>
                <a:cubicBezTo>
                  <a:pt x="5457820" y="410192"/>
                  <a:pt x="5457718" y="416073"/>
                  <a:pt x="5457614" y="421955"/>
                </a:cubicBezTo>
                <a:cubicBezTo>
                  <a:pt x="5456382" y="492534"/>
                  <a:pt x="5508355" y="534625"/>
                  <a:pt x="5548310" y="594156"/>
                </a:cubicBezTo>
                <a:cubicBezTo>
                  <a:pt x="5560737" y="553190"/>
                  <a:pt x="5555500" y="517798"/>
                  <a:pt x="5556115" y="482508"/>
                </a:cubicBezTo>
                <a:cubicBezTo>
                  <a:pt x="5585182" y="494782"/>
                  <a:pt x="5584669" y="524190"/>
                  <a:pt x="5607779" y="542244"/>
                </a:cubicBezTo>
                <a:cubicBezTo>
                  <a:pt x="5638797" y="442767"/>
                  <a:pt x="5681319" y="355259"/>
                  <a:pt x="5747258" y="268159"/>
                </a:cubicBezTo>
                <a:cubicBezTo>
                  <a:pt x="5746437" y="315212"/>
                  <a:pt x="5745718" y="356383"/>
                  <a:pt x="5744897" y="403436"/>
                </a:cubicBezTo>
                <a:cubicBezTo>
                  <a:pt x="5792862" y="339556"/>
                  <a:pt x="5809708" y="381034"/>
                  <a:pt x="5832510" y="416732"/>
                </a:cubicBezTo>
                <a:cubicBezTo>
                  <a:pt x="5843910" y="434581"/>
                  <a:pt x="5843501" y="458107"/>
                  <a:pt x="5854901" y="475957"/>
                </a:cubicBezTo>
                <a:cubicBezTo>
                  <a:pt x="5860551" y="487822"/>
                  <a:pt x="5865994" y="511451"/>
                  <a:pt x="5889413" y="511860"/>
                </a:cubicBezTo>
                <a:cubicBezTo>
                  <a:pt x="5907079" y="506284"/>
                  <a:pt x="5919096" y="488844"/>
                  <a:pt x="5925258" y="471301"/>
                </a:cubicBezTo>
                <a:cubicBezTo>
                  <a:pt x="5937583" y="436216"/>
                  <a:pt x="5950011" y="395249"/>
                  <a:pt x="5944875" y="353976"/>
                </a:cubicBezTo>
                <a:cubicBezTo>
                  <a:pt x="5945491" y="318686"/>
                  <a:pt x="5980721" y="313418"/>
                  <a:pt x="5992225" y="325386"/>
                </a:cubicBezTo>
                <a:cubicBezTo>
                  <a:pt x="6032282" y="379035"/>
                  <a:pt x="6045017" y="320423"/>
                  <a:pt x="6051180" y="302881"/>
                </a:cubicBezTo>
                <a:cubicBezTo>
                  <a:pt x="6063300" y="279558"/>
                  <a:pt x="6081274" y="256338"/>
                  <a:pt x="6105001" y="239103"/>
                </a:cubicBezTo>
                <a:cubicBezTo>
                  <a:pt x="6116915" y="227544"/>
                  <a:pt x="6134581" y="221969"/>
                  <a:pt x="6152145" y="222275"/>
                </a:cubicBezTo>
                <a:cubicBezTo>
                  <a:pt x="6216338" y="235163"/>
                  <a:pt x="6228253" y="223603"/>
                  <a:pt x="6223528" y="158804"/>
                </a:cubicBezTo>
                <a:cubicBezTo>
                  <a:pt x="6218290" y="123412"/>
                  <a:pt x="6213051" y="88020"/>
                  <a:pt x="6207813" y="52629"/>
                </a:cubicBezTo>
                <a:cubicBezTo>
                  <a:pt x="6208121" y="34983"/>
                  <a:pt x="6196720" y="17135"/>
                  <a:pt x="6226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15202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9A663179-03F3-4CAD-BFA5-2FB426A8335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74923" y="207829"/>
            <a:ext cx="11235156" cy="5333466"/>
          </a:xfrm>
          <a:custGeom>
            <a:avLst/>
            <a:gdLst>
              <a:gd name="connsiteX0" fmla="*/ 8425507 w 11235156"/>
              <a:gd name="connsiteY0" fmla="*/ 142 h 5333466"/>
              <a:gd name="connsiteX1" fmla="*/ 8435746 w 11235156"/>
              <a:gd name="connsiteY1" fmla="*/ 4441 h 5333466"/>
              <a:gd name="connsiteX2" fmla="*/ 8568476 w 11235156"/>
              <a:gd name="connsiteY2" fmla="*/ 24314 h 5333466"/>
              <a:gd name="connsiteX3" fmla="*/ 8706011 w 11235156"/>
              <a:gd name="connsiteY3" fmla="*/ 14135 h 5333466"/>
              <a:gd name="connsiteX4" fmla="*/ 8940296 w 11235156"/>
              <a:gd name="connsiteY4" fmla="*/ 21827 h 5333466"/>
              <a:gd name="connsiteX5" fmla="*/ 9035969 w 11235156"/>
              <a:gd name="connsiteY5" fmla="*/ 48250 h 5333466"/>
              <a:gd name="connsiteX6" fmla="*/ 9059016 w 11235156"/>
              <a:gd name="connsiteY6" fmla="*/ 47592 h 5333466"/>
              <a:gd name="connsiteX7" fmla="*/ 9112902 w 11235156"/>
              <a:gd name="connsiteY7" fmla="*/ 41130 h 5333466"/>
              <a:gd name="connsiteX8" fmla="*/ 9192076 w 11235156"/>
              <a:gd name="connsiteY8" fmla="*/ 52688 h 5333466"/>
              <a:gd name="connsiteX9" fmla="*/ 9314443 w 11235156"/>
              <a:gd name="connsiteY9" fmla="*/ 73803 h 5333466"/>
              <a:gd name="connsiteX10" fmla="*/ 9386403 w 11235156"/>
              <a:gd name="connsiteY10" fmla="*/ 77806 h 5333466"/>
              <a:gd name="connsiteX11" fmla="*/ 9488456 w 11235156"/>
              <a:gd name="connsiteY11" fmla="*/ 69776 h 5333466"/>
              <a:gd name="connsiteX12" fmla="*/ 9545909 w 11235156"/>
              <a:gd name="connsiteY12" fmla="*/ 75519 h 5333466"/>
              <a:gd name="connsiteX13" fmla="*/ 9561661 w 11235156"/>
              <a:gd name="connsiteY13" fmla="*/ 84156 h 5333466"/>
              <a:gd name="connsiteX14" fmla="*/ 9563404 w 11235156"/>
              <a:gd name="connsiteY14" fmla="*/ 98685 h 5333466"/>
              <a:gd name="connsiteX15" fmla="*/ 9583550 w 11235156"/>
              <a:gd name="connsiteY15" fmla="*/ 108901 h 5333466"/>
              <a:gd name="connsiteX16" fmla="*/ 9644812 w 11235156"/>
              <a:gd name="connsiteY16" fmla="*/ 76289 h 5333466"/>
              <a:gd name="connsiteX17" fmla="*/ 9667859 w 11235156"/>
              <a:gd name="connsiteY17" fmla="*/ 75630 h 5333466"/>
              <a:gd name="connsiteX18" fmla="*/ 9668276 w 11235156"/>
              <a:gd name="connsiteY18" fmla="*/ 96634 h 5333466"/>
              <a:gd name="connsiteX19" fmla="*/ 9683947 w 11235156"/>
              <a:gd name="connsiteY19" fmla="*/ 122125 h 5333466"/>
              <a:gd name="connsiteX20" fmla="*/ 9703347 w 11235156"/>
              <a:gd name="connsiteY20" fmla="*/ 126114 h 5333466"/>
              <a:gd name="connsiteX21" fmla="*/ 9713878 w 11235156"/>
              <a:gd name="connsiteY21" fmla="*/ 143801 h 5333466"/>
              <a:gd name="connsiteX22" fmla="*/ 9713548 w 11235156"/>
              <a:gd name="connsiteY22" fmla="*/ 158577 h 5333466"/>
              <a:gd name="connsiteX23" fmla="*/ 9730377 w 11235156"/>
              <a:gd name="connsiteY23" fmla="*/ 158665 h 5333466"/>
              <a:gd name="connsiteX24" fmla="*/ 9782191 w 11235156"/>
              <a:gd name="connsiteY24" fmla="*/ 152451 h 5333466"/>
              <a:gd name="connsiteX25" fmla="*/ 9932323 w 11235156"/>
              <a:gd name="connsiteY25" fmla="*/ 107075 h 5333466"/>
              <a:gd name="connsiteX26" fmla="*/ 9953130 w 11235156"/>
              <a:gd name="connsiteY26" fmla="*/ 87735 h 5333466"/>
              <a:gd name="connsiteX27" fmla="*/ 9950397 w 11235156"/>
              <a:gd name="connsiteY27" fmla="*/ 117539 h 5333466"/>
              <a:gd name="connsiteX28" fmla="*/ 9977676 w 11235156"/>
              <a:gd name="connsiteY28" fmla="*/ 152165 h 5333466"/>
              <a:gd name="connsiteX29" fmla="*/ 10169433 w 11235156"/>
              <a:gd name="connsiteY29" fmla="*/ 173380 h 5333466"/>
              <a:gd name="connsiteX30" fmla="*/ 10239072 w 11235156"/>
              <a:gd name="connsiteY30" fmla="*/ 175554 h 5333466"/>
              <a:gd name="connsiteX31" fmla="*/ 10261459 w 11235156"/>
              <a:gd name="connsiteY31" fmla="*/ 204451 h 5333466"/>
              <a:gd name="connsiteX32" fmla="*/ 10299679 w 11235156"/>
              <a:gd name="connsiteY32" fmla="*/ 225132 h 5333466"/>
              <a:gd name="connsiteX33" fmla="*/ 10343452 w 11235156"/>
              <a:gd name="connsiteY33" fmla="*/ 221988 h 5333466"/>
              <a:gd name="connsiteX34" fmla="*/ 10370395 w 11235156"/>
              <a:gd name="connsiteY34" fmla="*/ 218757 h 5333466"/>
              <a:gd name="connsiteX35" fmla="*/ 10404882 w 11235156"/>
              <a:gd name="connsiteY35" fmla="*/ 208304 h 5333466"/>
              <a:gd name="connsiteX36" fmla="*/ 10432820 w 11235156"/>
              <a:gd name="connsiteY36" fmla="*/ 213375 h 5333466"/>
              <a:gd name="connsiteX37" fmla="*/ 10453465 w 11235156"/>
              <a:gd name="connsiteY37" fmla="*/ 227742 h 5333466"/>
              <a:gd name="connsiteX38" fmla="*/ 10485798 w 11235156"/>
              <a:gd name="connsiteY38" fmla="*/ 234392 h 5333466"/>
              <a:gd name="connsiteX39" fmla="*/ 10522438 w 11235156"/>
              <a:gd name="connsiteY39" fmla="*/ 206837 h 5333466"/>
              <a:gd name="connsiteX40" fmla="*/ 10525008 w 11235156"/>
              <a:gd name="connsiteY40" fmla="*/ 210740 h 5333466"/>
              <a:gd name="connsiteX41" fmla="*/ 10529657 w 11235156"/>
              <a:gd name="connsiteY41" fmla="*/ 267028 h 5333466"/>
              <a:gd name="connsiteX42" fmla="*/ 10537119 w 11235156"/>
              <a:gd name="connsiteY42" fmla="*/ 276660 h 5333466"/>
              <a:gd name="connsiteX43" fmla="*/ 10616791 w 11235156"/>
              <a:gd name="connsiteY43" fmla="*/ 292370 h 5333466"/>
              <a:gd name="connsiteX44" fmla="*/ 10651943 w 11235156"/>
              <a:gd name="connsiteY44" fmla="*/ 304998 h 5333466"/>
              <a:gd name="connsiteX45" fmla="*/ 10655677 w 11235156"/>
              <a:gd name="connsiteY45" fmla="*/ 336130 h 5333466"/>
              <a:gd name="connsiteX46" fmla="*/ 10604031 w 11235156"/>
              <a:gd name="connsiteY46" fmla="*/ 361274 h 5333466"/>
              <a:gd name="connsiteX47" fmla="*/ 10549230 w 11235156"/>
              <a:gd name="connsiteY47" fmla="*/ 342581 h 5333466"/>
              <a:gd name="connsiteX48" fmla="*/ 10498823 w 11235156"/>
              <a:gd name="connsiteY48" fmla="*/ 325468 h 5333466"/>
              <a:gd name="connsiteX49" fmla="*/ 10446263 w 11235156"/>
              <a:gd name="connsiteY49" fmla="*/ 325455 h 5333466"/>
              <a:gd name="connsiteX50" fmla="*/ 10395943 w 11235156"/>
              <a:gd name="connsiteY50" fmla="*/ 344122 h 5333466"/>
              <a:gd name="connsiteX51" fmla="*/ 10284436 w 11235156"/>
              <a:gd name="connsiteY51" fmla="*/ 325915 h 5333466"/>
              <a:gd name="connsiteX52" fmla="*/ 10196561 w 11235156"/>
              <a:gd name="connsiteY52" fmla="*/ 346981 h 5333466"/>
              <a:gd name="connsiteX53" fmla="*/ 10160830 w 11235156"/>
              <a:gd name="connsiteY53" fmla="*/ 347056 h 5333466"/>
              <a:gd name="connsiteX54" fmla="*/ 9949424 w 11235156"/>
              <a:gd name="connsiteY54" fmla="*/ 319776 h 5333466"/>
              <a:gd name="connsiteX55" fmla="*/ 9916014 w 11235156"/>
              <a:gd name="connsiteY55" fmla="*/ 321677 h 5333466"/>
              <a:gd name="connsiteX56" fmla="*/ 9892469 w 11235156"/>
              <a:gd name="connsiteY56" fmla="*/ 318184 h 5333466"/>
              <a:gd name="connsiteX57" fmla="*/ 9895457 w 11235156"/>
              <a:gd name="connsiteY57" fmla="*/ 343091 h 5333466"/>
              <a:gd name="connsiteX58" fmla="*/ 9885013 w 11235156"/>
              <a:gd name="connsiteY58" fmla="*/ 361187 h 5333466"/>
              <a:gd name="connsiteX59" fmla="*/ 9846960 w 11235156"/>
              <a:gd name="connsiteY59" fmla="*/ 359435 h 5333466"/>
              <a:gd name="connsiteX60" fmla="*/ 9766710 w 11235156"/>
              <a:gd name="connsiteY60" fmla="*/ 356427 h 5333466"/>
              <a:gd name="connsiteX61" fmla="*/ 9757424 w 11235156"/>
              <a:gd name="connsiteY61" fmla="*/ 349119 h 5333466"/>
              <a:gd name="connsiteX62" fmla="*/ 9717380 w 11235156"/>
              <a:gd name="connsiteY62" fmla="*/ 330763 h 5333466"/>
              <a:gd name="connsiteX63" fmla="*/ 9529438 w 11235156"/>
              <a:gd name="connsiteY63" fmla="*/ 323827 h 5333466"/>
              <a:gd name="connsiteX64" fmla="*/ 9512857 w 11235156"/>
              <a:gd name="connsiteY64" fmla="*/ 325816 h 5333466"/>
              <a:gd name="connsiteX65" fmla="*/ 9469415 w 11235156"/>
              <a:gd name="connsiteY65" fmla="*/ 314182 h 5333466"/>
              <a:gd name="connsiteX66" fmla="*/ 9427217 w 11235156"/>
              <a:gd name="connsiteY66" fmla="*/ 312927 h 5333466"/>
              <a:gd name="connsiteX67" fmla="*/ 9406909 w 11235156"/>
              <a:gd name="connsiteY67" fmla="*/ 336417 h 5333466"/>
              <a:gd name="connsiteX68" fmla="*/ 9372833 w 11235156"/>
              <a:gd name="connsiteY68" fmla="*/ 315239 h 5333466"/>
              <a:gd name="connsiteX69" fmla="*/ 9324915 w 11235156"/>
              <a:gd name="connsiteY69" fmla="*/ 318881 h 5333466"/>
              <a:gd name="connsiteX70" fmla="*/ 9260672 w 11235156"/>
              <a:gd name="connsiteY70" fmla="*/ 379222 h 5333466"/>
              <a:gd name="connsiteX71" fmla="*/ 9258848 w 11235156"/>
              <a:gd name="connsiteY71" fmla="*/ 381546 h 5333466"/>
              <a:gd name="connsiteX72" fmla="*/ 9226104 w 11235156"/>
              <a:gd name="connsiteY72" fmla="*/ 406526 h 5333466"/>
              <a:gd name="connsiteX73" fmla="*/ 8944979 w 11235156"/>
              <a:gd name="connsiteY73" fmla="*/ 393924 h 5333466"/>
              <a:gd name="connsiteX74" fmla="*/ 8766323 w 11235156"/>
              <a:gd name="connsiteY74" fmla="*/ 394297 h 5333466"/>
              <a:gd name="connsiteX75" fmla="*/ 8555415 w 11235156"/>
              <a:gd name="connsiteY75" fmla="*/ 371168 h 5333466"/>
              <a:gd name="connsiteX76" fmla="*/ 8401797 w 11235156"/>
              <a:gd name="connsiteY76" fmla="*/ 387487 h 5333466"/>
              <a:gd name="connsiteX77" fmla="*/ 8340946 w 11235156"/>
              <a:gd name="connsiteY77" fmla="*/ 388469 h 5333466"/>
              <a:gd name="connsiteX78" fmla="*/ 8209461 w 11235156"/>
              <a:gd name="connsiteY78" fmla="*/ 378973 h 5333466"/>
              <a:gd name="connsiteX79" fmla="*/ 8088257 w 11235156"/>
              <a:gd name="connsiteY79" fmla="*/ 385088 h 5333466"/>
              <a:gd name="connsiteX80" fmla="*/ 7903633 w 11235156"/>
              <a:gd name="connsiteY80" fmla="*/ 388283 h 5333466"/>
              <a:gd name="connsiteX81" fmla="*/ 7788647 w 11235156"/>
              <a:gd name="connsiteY81" fmla="*/ 393652 h 5333466"/>
              <a:gd name="connsiteX82" fmla="*/ 7539524 w 11235156"/>
              <a:gd name="connsiteY82" fmla="*/ 402476 h 5333466"/>
              <a:gd name="connsiteX83" fmla="*/ 7292144 w 11235156"/>
              <a:gd name="connsiteY83" fmla="*/ 425829 h 5333466"/>
              <a:gd name="connsiteX84" fmla="*/ 7123023 w 11235156"/>
              <a:gd name="connsiteY84" fmla="*/ 435586 h 5333466"/>
              <a:gd name="connsiteX85" fmla="*/ 6859809 w 11235156"/>
              <a:gd name="connsiteY85" fmla="*/ 467155 h 5333466"/>
              <a:gd name="connsiteX86" fmla="*/ 6726169 w 11235156"/>
              <a:gd name="connsiteY86" fmla="*/ 474761 h 5333466"/>
              <a:gd name="connsiteX87" fmla="*/ 6569652 w 11235156"/>
              <a:gd name="connsiteY87" fmla="*/ 501955 h 5333466"/>
              <a:gd name="connsiteX88" fmla="*/ 6472242 w 11235156"/>
              <a:gd name="connsiteY88" fmla="*/ 513638 h 5333466"/>
              <a:gd name="connsiteX89" fmla="*/ 6368116 w 11235156"/>
              <a:gd name="connsiteY89" fmla="*/ 521914 h 5333466"/>
              <a:gd name="connsiteX90" fmla="*/ 6241610 w 11235156"/>
              <a:gd name="connsiteY90" fmla="*/ 553931 h 5333466"/>
              <a:gd name="connsiteX91" fmla="*/ 6066688 w 11235156"/>
              <a:gd name="connsiteY91" fmla="*/ 585437 h 5333466"/>
              <a:gd name="connsiteX92" fmla="*/ 5832657 w 11235156"/>
              <a:gd name="connsiteY92" fmla="*/ 632454 h 5333466"/>
              <a:gd name="connsiteX93" fmla="*/ 5695041 w 11235156"/>
              <a:gd name="connsiteY93" fmla="*/ 659486 h 5333466"/>
              <a:gd name="connsiteX94" fmla="*/ 5479994 w 11235156"/>
              <a:gd name="connsiteY94" fmla="*/ 689488 h 5333466"/>
              <a:gd name="connsiteX95" fmla="*/ 5466979 w 11235156"/>
              <a:gd name="connsiteY95" fmla="*/ 703682 h 5333466"/>
              <a:gd name="connsiteX96" fmla="*/ 5490444 w 11235156"/>
              <a:gd name="connsiteY96" fmla="*/ 724028 h 5333466"/>
              <a:gd name="connsiteX97" fmla="*/ 5533718 w 11235156"/>
              <a:gd name="connsiteY97" fmla="*/ 716731 h 5333466"/>
              <a:gd name="connsiteX98" fmla="*/ 6465451 w 11235156"/>
              <a:gd name="connsiteY98" fmla="*/ 579719 h 5333466"/>
              <a:gd name="connsiteX99" fmla="*/ 7324731 w 11235156"/>
              <a:gd name="connsiteY99" fmla="*/ 487189 h 5333466"/>
              <a:gd name="connsiteX100" fmla="*/ 7878437 w 11235156"/>
              <a:gd name="connsiteY100" fmla="*/ 458677 h 5333466"/>
              <a:gd name="connsiteX101" fmla="*/ 8363420 w 11235156"/>
              <a:gd name="connsiteY101" fmla="*/ 453146 h 5333466"/>
              <a:gd name="connsiteX102" fmla="*/ 8960574 w 11235156"/>
              <a:gd name="connsiteY102" fmla="*/ 488902 h 5333466"/>
              <a:gd name="connsiteX103" fmla="*/ 9150589 w 11235156"/>
              <a:gd name="connsiteY103" fmla="*/ 495589 h 5333466"/>
              <a:gd name="connsiteX104" fmla="*/ 9351383 w 11235156"/>
              <a:gd name="connsiteY104" fmla="*/ 522036 h 5333466"/>
              <a:gd name="connsiteX105" fmla="*/ 9433457 w 11235156"/>
              <a:gd name="connsiteY105" fmla="*/ 522720 h 5333466"/>
              <a:gd name="connsiteX106" fmla="*/ 9491489 w 11235156"/>
              <a:gd name="connsiteY106" fmla="*/ 515760 h 5333466"/>
              <a:gd name="connsiteX107" fmla="*/ 9588070 w 11235156"/>
              <a:gd name="connsiteY107" fmla="*/ 514704 h 5333466"/>
              <a:gd name="connsiteX108" fmla="*/ 9659452 w 11235156"/>
              <a:gd name="connsiteY108" fmla="*/ 531408 h 5333466"/>
              <a:gd name="connsiteX109" fmla="*/ 9685069 w 11235156"/>
              <a:gd name="connsiteY109" fmla="*/ 534652 h 5333466"/>
              <a:gd name="connsiteX110" fmla="*/ 9732489 w 11235156"/>
              <a:gd name="connsiteY110" fmla="*/ 526859 h 5333466"/>
              <a:gd name="connsiteX111" fmla="*/ 9892909 w 11235156"/>
              <a:gd name="connsiteY111" fmla="*/ 549727 h 5333466"/>
              <a:gd name="connsiteX112" fmla="*/ 9942899 w 11235156"/>
              <a:gd name="connsiteY112" fmla="*/ 545838 h 5333466"/>
              <a:gd name="connsiteX113" fmla="*/ 10013534 w 11235156"/>
              <a:gd name="connsiteY113" fmla="*/ 556314 h 5333466"/>
              <a:gd name="connsiteX114" fmla="*/ 10047111 w 11235156"/>
              <a:gd name="connsiteY114" fmla="*/ 573341 h 5333466"/>
              <a:gd name="connsiteX115" fmla="*/ 10173126 w 11235156"/>
              <a:gd name="connsiteY115" fmla="*/ 589809 h 5333466"/>
              <a:gd name="connsiteX116" fmla="*/ 10282890 w 11235156"/>
              <a:gd name="connsiteY116" fmla="*/ 593488 h 5333466"/>
              <a:gd name="connsiteX117" fmla="*/ 10313399 w 11235156"/>
              <a:gd name="connsiteY117" fmla="*/ 602461 h 5333466"/>
              <a:gd name="connsiteX118" fmla="*/ 10351371 w 11235156"/>
              <a:gd name="connsiteY118" fmla="*/ 621066 h 5333466"/>
              <a:gd name="connsiteX119" fmla="*/ 10444224 w 11235156"/>
              <a:gd name="connsiteY119" fmla="*/ 641511 h 5333466"/>
              <a:gd name="connsiteX120" fmla="*/ 10580851 w 11235156"/>
              <a:gd name="connsiteY120" fmla="*/ 658812 h 5333466"/>
              <a:gd name="connsiteX121" fmla="*/ 10607961 w 11235156"/>
              <a:gd name="connsiteY121" fmla="*/ 674508 h 5333466"/>
              <a:gd name="connsiteX122" fmla="*/ 10612026 w 11235156"/>
              <a:gd name="connsiteY122" fmla="*/ 690865 h 5333466"/>
              <a:gd name="connsiteX123" fmla="*/ 10733321 w 11235156"/>
              <a:gd name="connsiteY123" fmla="*/ 773166 h 5333466"/>
              <a:gd name="connsiteX124" fmla="*/ 10741530 w 11235156"/>
              <a:gd name="connsiteY124" fmla="*/ 789025 h 5333466"/>
              <a:gd name="connsiteX125" fmla="*/ 10732661 w 11235156"/>
              <a:gd name="connsiteY125" fmla="*/ 802721 h 5333466"/>
              <a:gd name="connsiteX126" fmla="*/ 10727607 w 11235156"/>
              <a:gd name="connsiteY126" fmla="*/ 830697 h 5333466"/>
              <a:gd name="connsiteX127" fmla="*/ 10754799 w 11235156"/>
              <a:gd name="connsiteY127" fmla="*/ 829542 h 5333466"/>
              <a:gd name="connsiteX128" fmla="*/ 10814903 w 11235156"/>
              <a:gd name="connsiteY128" fmla="*/ 822333 h 5333466"/>
              <a:gd name="connsiteX129" fmla="*/ 10859504 w 11235156"/>
              <a:gd name="connsiteY129" fmla="*/ 808562 h 5333466"/>
              <a:gd name="connsiteX130" fmla="*/ 10872767 w 11235156"/>
              <a:gd name="connsiteY130" fmla="*/ 796445 h 5333466"/>
              <a:gd name="connsiteX131" fmla="*/ 10893492 w 11235156"/>
              <a:gd name="connsiteY131" fmla="*/ 793959 h 5333466"/>
              <a:gd name="connsiteX132" fmla="*/ 10895982 w 11235156"/>
              <a:gd name="connsiteY132" fmla="*/ 814714 h 5333466"/>
              <a:gd name="connsiteX133" fmla="*/ 10882139 w 11235156"/>
              <a:gd name="connsiteY133" fmla="*/ 839534 h 5333466"/>
              <a:gd name="connsiteX134" fmla="*/ 10877166 w 11235156"/>
              <a:gd name="connsiteY134" fmla="*/ 850658 h 5333466"/>
              <a:gd name="connsiteX135" fmla="*/ 10889851 w 11235156"/>
              <a:gd name="connsiteY135" fmla="*/ 851241 h 5333466"/>
              <a:gd name="connsiteX136" fmla="*/ 10903861 w 11235156"/>
              <a:gd name="connsiteY136" fmla="*/ 845350 h 5333466"/>
              <a:gd name="connsiteX137" fmla="*/ 10916296 w 11235156"/>
              <a:gd name="connsiteY137" fmla="*/ 843859 h 5333466"/>
              <a:gd name="connsiteX138" fmla="*/ 11000859 w 11235156"/>
              <a:gd name="connsiteY138" fmla="*/ 865298 h 5333466"/>
              <a:gd name="connsiteX139" fmla="*/ 11044383 w 11235156"/>
              <a:gd name="connsiteY139" fmla="*/ 860078 h 5333466"/>
              <a:gd name="connsiteX140" fmla="*/ 11070498 w 11235156"/>
              <a:gd name="connsiteY140" fmla="*/ 867473 h 5333466"/>
              <a:gd name="connsiteX141" fmla="*/ 11058480 w 11235156"/>
              <a:gd name="connsiteY141" fmla="*/ 889969 h 5333466"/>
              <a:gd name="connsiteX142" fmla="*/ 11047289 w 11235156"/>
              <a:gd name="connsiteY142" fmla="*/ 901838 h 5333466"/>
              <a:gd name="connsiteX143" fmla="*/ 11038918 w 11235156"/>
              <a:gd name="connsiteY143" fmla="*/ 919685 h 5333466"/>
              <a:gd name="connsiteX144" fmla="*/ 11060390 w 11235156"/>
              <a:gd name="connsiteY144" fmla="*/ 923426 h 5333466"/>
              <a:gd name="connsiteX145" fmla="*/ 11113697 w 11235156"/>
              <a:gd name="connsiteY145" fmla="*/ 929665 h 5333466"/>
              <a:gd name="connsiteX146" fmla="*/ 11190793 w 11235156"/>
              <a:gd name="connsiteY146" fmla="*/ 888837 h 5333466"/>
              <a:gd name="connsiteX147" fmla="*/ 11221215 w 11235156"/>
              <a:gd name="connsiteY147" fmla="*/ 862029 h 5333466"/>
              <a:gd name="connsiteX148" fmla="*/ 11235156 w 11235156"/>
              <a:gd name="connsiteY148" fmla="*/ 978261 h 5333466"/>
              <a:gd name="connsiteX149" fmla="*/ 11211946 w 11235156"/>
              <a:gd name="connsiteY149" fmla="*/ 1012626 h 5333466"/>
              <a:gd name="connsiteX150" fmla="*/ 11220155 w 11235156"/>
              <a:gd name="connsiteY150" fmla="*/ 1028484 h 5333466"/>
              <a:gd name="connsiteX151" fmla="*/ 11199679 w 11235156"/>
              <a:gd name="connsiteY151" fmla="*/ 1033045 h 5333466"/>
              <a:gd name="connsiteX152" fmla="*/ 11184673 w 11235156"/>
              <a:gd name="connsiteY152" fmla="*/ 1030635 h 5333466"/>
              <a:gd name="connsiteX153" fmla="*/ 11165441 w 11235156"/>
              <a:gd name="connsiteY153" fmla="*/ 1045573 h 5333466"/>
              <a:gd name="connsiteX154" fmla="*/ 11148531 w 11235156"/>
              <a:gd name="connsiteY154" fmla="*/ 1062340 h 5333466"/>
              <a:gd name="connsiteX155" fmla="*/ 11104012 w 11235156"/>
              <a:gd name="connsiteY155" fmla="*/ 1059257 h 5333466"/>
              <a:gd name="connsiteX156" fmla="*/ 11062312 w 11235156"/>
              <a:gd name="connsiteY156" fmla="*/ 1062152 h 5333466"/>
              <a:gd name="connsiteX157" fmla="*/ 11049216 w 11235156"/>
              <a:gd name="connsiteY157" fmla="*/ 1093200 h 5333466"/>
              <a:gd name="connsiteX158" fmla="*/ 11042420 w 11235156"/>
              <a:gd name="connsiteY158" fmla="*/ 1106647 h 5333466"/>
              <a:gd name="connsiteX159" fmla="*/ 10994166 w 11235156"/>
              <a:gd name="connsiteY159" fmla="*/ 1072431 h 5333466"/>
              <a:gd name="connsiteX160" fmla="*/ 10981065 w 11235156"/>
              <a:gd name="connsiteY160" fmla="*/ 1050843 h 5333466"/>
              <a:gd name="connsiteX161" fmla="*/ 10934723 w 11235156"/>
              <a:gd name="connsiteY161" fmla="*/ 1050085 h 5333466"/>
              <a:gd name="connsiteX162" fmla="*/ 10932071 w 11235156"/>
              <a:gd name="connsiteY162" fmla="*/ 1063035 h 5333466"/>
              <a:gd name="connsiteX163" fmla="*/ 10930166 w 11235156"/>
              <a:gd name="connsiteY163" fmla="*/ 1082213 h 5333466"/>
              <a:gd name="connsiteX164" fmla="*/ 10910437 w 11235156"/>
              <a:gd name="connsiteY164" fmla="*/ 1093000 h 5333466"/>
              <a:gd name="connsiteX165" fmla="*/ 10847594 w 11235156"/>
              <a:gd name="connsiteY165" fmla="*/ 1077378 h 5333466"/>
              <a:gd name="connsiteX166" fmla="*/ 10810619 w 11235156"/>
              <a:gd name="connsiteY166" fmla="*/ 1067075 h 5333466"/>
              <a:gd name="connsiteX167" fmla="*/ 10712381 w 11235156"/>
              <a:gd name="connsiteY167" fmla="*/ 1089384 h 5333466"/>
              <a:gd name="connsiteX168" fmla="*/ 10683863 w 11235156"/>
              <a:gd name="connsiteY168" fmla="*/ 1097015 h 5333466"/>
              <a:gd name="connsiteX169" fmla="*/ 10590511 w 11235156"/>
              <a:gd name="connsiteY169" fmla="*/ 1072419 h 5333466"/>
              <a:gd name="connsiteX170" fmla="*/ 10538449 w 11235156"/>
              <a:gd name="connsiteY170" fmla="*/ 1076558 h 5333466"/>
              <a:gd name="connsiteX171" fmla="*/ 10471965 w 11235156"/>
              <a:gd name="connsiteY171" fmla="*/ 1118218 h 5333466"/>
              <a:gd name="connsiteX172" fmla="*/ 10463339 w 11235156"/>
              <a:gd name="connsiteY172" fmla="*/ 1081355 h 5333466"/>
              <a:gd name="connsiteX173" fmla="*/ 10425367 w 11235156"/>
              <a:gd name="connsiteY173" fmla="*/ 1062750 h 5333466"/>
              <a:gd name="connsiteX174" fmla="*/ 10420064 w 11235156"/>
              <a:gd name="connsiteY174" fmla="*/ 1088651 h 5333466"/>
              <a:gd name="connsiteX175" fmla="*/ 10399009 w 11235156"/>
              <a:gd name="connsiteY175" fmla="*/ 1105915 h 5333466"/>
              <a:gd name="connsiteX176" fmla="*/ 10348521 w 11235156"/>
              <a:gd name="connsiteY176" fmla="*/ 1105653 h 5333466"/>
              <a:gd name="connsiteX177" fmla="*/ 10280955 w 11235156"/>
              <a:gd name="connsiteY177" fmla="*/ 1103230 h 5333466"/>
              <a:gd name="connsiteX178" fmla="*/ 10245970 w 11235156"/>
              <a:gd name="connsiteY178" fmla="*/ 1109531 h 5333466"/>
              <a:gd name="connsiteX179" fmla="*/ 10231381 w 11235156"/>
              <a:gd name="connsiteY179" fmla="*/ 1128124 h 5333466"/>
              <a:gd name="connsiteX180" fmla="*/ 10204606 w 11235156"/>
              <a:gd name="connsiteY180" fmla="*/ 1150284 h 5333466"/>
              <a:gd name="connsiteX181" fmla="*/ 10190758 w 11235156"/>
              <a:gd name="connsiteY181" fmla="*/ 1122469 h 5333466"/>
              <a:gd name="connsiteX182" fmla="*/ 10175255 w 11235156"/>
              <a:gd name="connsiteY182" fmla="*/ 1115907 h 5333466"/>
              <a:gd name="connsiteX183" fmla="*/ 10165888 w 11235156"/>
              <a:gd name="connsiteY183" fmla="*/ 1125452 h 5333466"/>
              <a:gd name="connsiteX184" fmla="*/ 10142678 w 11235156"/>
              <a:gd name="connsiteY184" fmla="*/ 1159817 h 5333466"/>
              <a:gd name="connsiteX185" fmla="*/ 10137375 w 11235156"/>
              <a:gd name="connsiteY185" fmla="*/ 1185718 h 5333466"/>
              <a:gd name="connsiteX186" fmla="*/ 10152879 w 11235156"/>
              <a:gd name="connsiteY186" fmla="*/ 1192280 h 5333466"/>
              <a:gd name="connsiteX187" fmla="*/ 10330128 w 11235156"/>
              <a:gd name="connsiteY187" fmla="*/ 1215236 h 5333466"/>
              <a:gd name="connsiteX188" fmla="*/ 10466424 w 11235156"/>
              <a:gd name="connsiteY188" fmla="*/ 1247313 h 5333466"/>
              <a:gd name="connsiteX189" fmla="*/ 10528774 w 11235156"/>
              <a:gd name="connsiteY189" fmla="*/ 1311419 h 5333466"/>
              <a:gd name="connsiteX190" fmla="*/ 10573624 w 11235156"/>
              <a:gd name="connsiteY190" fmla="*/ 1299724 h 5333466"/>
              <a:gd name="connsiteX191" fmla="*/ 10585150 w 11235156"/>
              <a:gd name="connsiteY191" fmla="*/ 1325712 h 5333466"/>
              <a:gd name="connsiteX192" fmla="*/ 10615329 w 11235156"/>
              <a:gd name="connsiteY192" fmla="*/ 1349463 h 5333466"/>
              <a:gd name="connsiteX193" fmla="*/ 10640281 w 11235156"/>
              <a:gd name="connsiteY193" fmla="*/ 1329627 h 5333466"/>
              <a:gd name="connsiteX194" fmla="*/ 10652629 w 11235156"/>
              <a:gd name="connsiteY194" fmla="*/ 1292354 h 5333466"/>
              <a:gd name="connsiteX195" fmla="*/ 10679659 w 11235156"/>
              <a:gd name="connsiteY195" fmla="*/ 1324905 h 5333466"/>
              <a:gd name="connsiteX196" fmla="*/ 10711663 w 11235156"/>
              <a:gd name="connsiteY196" fmla="*/ 1346331 h 5333466"/>
              <a:gd name="connsiteX197" fmla="*/ 10698654 w 11235156"/>
              <a:gd name="connsiteY197" fmla="*/ 1413159 h 5333466"/>
              <a:gd name="connsiteX198" fmla="*/ 10668810 w 11235156"/>
              <a:gd name="connsiteY198" fmla="*/ 1427265 h 5333466"/>
              <a:gd name="connsiteX199" fmla="*/ 10653885 w 11235156"/>
              <a:gd name="connsiteY199" fmla="*/ 1408001 h 5333466"/>
              <a:gd name="connsiteX200" fmla="*/ 10639956 w 11235156"/>
              <a:gd name="connsiteY200" fmla="*/ 1397039 h 5333466"/>
              <a:gd name="connsiteX201" fmla="*/ 10583083 w 11235156"/>
              <a:gd name="connsiteY201" fmla="*/ 1378595 h 5333466"/>
              <a:gd name="connsiteX202" fmla="*/ 10537238 w 11235156"/>
              <a:gd name="connsiteY202" fmla="*/ 1381988 h 5333466"/>
              <a:gd name="connsiteX203" fmla="*/ 10524056 w 11235156"/>
              <a:gd name="connsiteY203" fmla="*/ 1377253 h 5333466"/>
              <a:gd name="connsiteX204" fmla="*/ 10509878 w 11235156"/>
              <a:gd name="connsiteY204" fmla="*/ 1364215 h 5333466"/>
              <a:gd name="connsiteX205" fmla="*/ 10402105 w 11235156"/>
              <a:gd name="connsiteY205" fmla="*/ 1377141 h 5333466"/>
              <a:gd name="connsiteX206" fmla="*/ 10346644 w 11235156"/>
              <a:gd name="connsiteY206" fmla="*/ 1388004 h 5333466"/>
              <a:gd name="connsiteX207" fmla="*/ 10300134 w 11235156"/>
              <a:gd name="connsiteY207" fmla="*/ 1368317 h 5333466"/>
              <a:gd name="connsiteX208" fmla="*/ 10278413 w 11235156"/>
              <a:gd name="connsiteY208" fmla="*/ 1362501 h 5333466"/>
              <a:gd name="connsiteX209" fmla="*/ 10273109 w 11235156"/>
              <a:gd name="connsiteY209" fmla="*/ 1388401 h 5333466"/>
              <a:gd name="connsiteX210" fmla="*/ 10279993 w 11235156"/>
              <a:gd name="connsiteY210" fmla="*/ 1410735 h 5333466"/>
              <a:gd name="connsiteX211" fmla="*/ 10315562 w 11235156"/>
              <a:gd name="connsiteY211" fmla="*/ 1444367 h 5333466"/>
              <a:gd name="connsiteX212" fmla="*/ 10424996 w 11235156"/>
              <a:gd name="connsiteY212" fmla="*/ 1462823 h 5333466"/>
              <a:gd name="connsiteX213" fmla="*/ 10437767 w 11235156"/>
              <a:gd name="connsiteY213" fmla="*/ 1499188 h 5333466"/>
              <a:gd name="connsiteX214" fmla="*/ 10436192 w 11235156"/>
              <a:gd name="connsiteY214" fmla="*/ 1503588 h 5333466"/>
              <a:gd name="connsiteX215" fmla="*/ 10408259 w 11235156"/>
              <a:gd name="connsiteY215" fmla="*/ 1551153 h 5333466"/>
              <a:gd name="connsiteX216" fmla="*/ 10391181 w 11235156"/>
              <a:gd name="connsiteY216" fmla="*/ 1548989 h 5333466"/>
              <a:gd name="connsiteX217" fmla="*/ 10410494 w 11235156"/>
              <a:gd name="connsiteY217" fmla="*/ 1517197 h 5333466"/>
              <a:gd name="connsiteX218" fmla="*/ 10387528 w 11235156"/>
              <a:gd name="connsiteY218" fmla="*/ 1501003 h 5333466"/>
              <a:gd name="connsiteX219" fmla="*/ 10378908 w 11235156"/>
              <a:gd name="connsiteY219" fmla="*/ 1516775 h 5333466"/>
              <a:gd name="connsiteX220" fmla="*/ 10335471 w 11235156"/>
              <a:gd name="connsiteY220" fmla="*/ 1557777 h 5333466"/>
              <a:gd name="connsiteX221" fmla="*/ 10246351 w 11235156"/>
              <a:gd name="connsiteY221" fmla="*/ 1568465 h 5333466"/>
              <a:gd name="connsiteX222" fmla="*/ 10199921 w 11235156"/>
              <a:gd name="connsiteY222" fmla="*/ 1531926 h 5333466"/>
              <a:gd name="connsiteX223" fmla="*/ 10199175 w 11235156"/>
              <a:gd name="connsiteY223" fmla="*/ 1525699 h 5333466"/>
              <a:gd name="connsiteX224" fmla="*/ 10194862 w 11235156"/>
              <a:gd name="connsiteY224" fmla="*/ 1507268 h 5333466"/>
              <a:gd name="connsiteX225" fmla="*/ 10168665 w 11235156"/>
              <a:gd name="connsiteY225" fmla="*/ 1516726 h 5333466"/>
              <a:gd name="connsiteX226" fmla="*/ 10161042 w 11235156"/>
              <a:gd name="connsiteY226" fmla="*/ 1540800 h 5333466"/>
              <a:gd name="connsiteX227" fmla="*/ 10132772 w 11235156"/>
              <a:gd name="connsiteY227" fmla="*/ 1550506 h 5333466"/>
              <a:gd name="connsiteX228" fmla="*/ 10127712 w 11235156"/>
              <a:gd name="connsiteY228" fmla="*/ 1525848 h 5333466"/>
              <a:gd name="connsiteX229" fmla="*/ 10132685 w 11235156"/>
              <a:gd name="connsiteY229" fmla="*/ 1514724 h 5333466"/>
              <a:gd name="connsiteX230" fmla="*/ 10130943 w 11235156"/>
              <a:gd name="connsiteY230" fmla="*/ 1500196 h 5333466"/>
              <a:gd name="connsiteX231" fmla="*/ 10119005 w 11235156"/>
              <a:gd name="connsiteY231" fmla="*/ 1505838 h 5333466"/>
              <a:gd name="connsiteX232" fmla="*/ 10103339 w 11235156"/>
              <a:gd name="connsiteY232" fmla="*/ 1532982 h 5333466"/>
              <a:gd name="connsiteX233" fmla="*/ 10051445 w 11235156"/>
              <a:gd name="connsiteY233" fmla="*/ 1556050 h 5333466"/>
              <a:gd name="connsiteX234" fmla="*/ 10011649 w 11235156"/>
              <a:gd name="connsiteY234" fmla="*/ 1539768 h 5333466"/>
              <a:gd name="connsiteX235" fmla="*/ 9985204 w 11235156"/>
              <a:gd name="connsiteY235" fmla="*/ 1547151 h 5333466"/>
              <a:gd name="connsiteX236" fmla="*/ 9950885 w 11235156"/>
              <a:gd name="connsiteY236" fmla="*/ 1576531 h 5333466"/>
              <a:gd name="connsiteX237" fmla="*/ 9919050 w 11235156"/>
              <a:gd name="connsiteY237" fmla="*/ 1574034 h 5333466"/>
              <a:gd name="connsiteX238" fmla="*/ 9739977 w 11235156"/>
              <a:gd name="connsiteY238" fmla="*/ 1553402 h 5333466"/>
              <a:gd name="connsiteX239" fmla="*/ 9712288 w 11235156"/>
              <a:gd name="connsiteY239" fmla="*/ 1550406 h 5333466"/>
              <a:gd name="connsiteX240" fmla="*/ 9643974 w 11235156"/>
              <a:gd name="connsiteY240" fmla="*/ 1541757 h 5333466"/>
              <a:gd name="connsiteX241" fmla="*/ 9550797 w 11235156"/>
              <a:gd name="connsiteY241" fmla="*/ 1588724 h 5333466"/>
              <a:gd name="connsiteX242" fmla="*/ 9506944 w 11235156"/>
              <a:gd name="connsiteY242" fmla="*/ 1608722 h 5333466"/>
              <a:gd name="connsiteX243" fmla="*/ 9340554 w 11235156"/>
              <a:gd name="connsiteY243" fmla="*/ 1588675 h 5333466"/>
              <a:gd name="connsiteX244" fmla="*/ 9312036 w 11235156"/>
              <a:gd name="connsiteY244" fmla="*/ 1596306 h 5333466"/>
              <a:gd name="connsiteX245" fmla="*/ 9300846 w 11235156"/>
              <a:gd name="connsiteY245" fmla="*/ 1608175 h 5333466"/>
              <a:gd name="connsiteX246" fmla="*/ 9296122 w 11235156"/>
              <a:gd name="connsiteY246" fmla="*/ 1621374 h 5333466"/>
              <a:gd name="connsiteX247" fmla="*/ 9323233 w 11235156"/>
              <a:gd name="connsiteY247" fmla="*/ 1637071 h 5333466"/>
              <a:gd name="connsiteX248" fmla="*/ 9344873 w 11235156"/>
              <a:gd name="connsiteY248" fmla="*/ 1659740 h 5333466"/>
              <a:gd name="connsiteX249" fmla="*/ 9322573 w 11235156"/>
              <a:gd name="connsiteY249" fmla="*/ 1666626 h 5333466"/>
              <a:gd name="connsiteX250" fmla="*/ 9282610 w 11235156"/>
              <a:gd name="connsiteY250" fmla="*/ 1631417 h 5333466"/>
              <a:gd name="connsiteX251" fmla="*/ 9140096 w 11235156"/>
              <a:gd name="connsiteY251" fmla="*/ 1600084 h 5333466"/>
              <a:gd name="connsiteX252" fmla="*/ 9097568 w 11235156"/>
              <a:gd name="connsiteY252" fmla="*/ 1613607 h 5333466"/>
              <a:gd name="connsiteX253" fmla="*/ 9081567 w 11235156"/>
              <a:gd name="connsiteY253" fmla="*/ 1602893 h 5333466"/>
              <a:gd name="connsiteX254" fmla="*/ 9052383 w 11235156"/>
              <a:gd name="connsiteY254" fmla="*/ 1587444 h 5333466"/>
              <a:gd name="connsiteX255" fmla="*/ 8950000 w 11235156"/>
              <a:gd name="connsiteY255" fmla="*/ 1610251 h 5333466"/>
              <a:gd name="connsiteX256" fmla="*/ 8804927 w 11235156"/>
              <a:gd name="connsiteY256" fmla="*/ 1680285 h 5333466"/>
              <a:gd name="connsiteX257" fmla="*/ 8802357 w 11235156"/>
              <a:gd name="connsiteY257" fmla="*/ 1676383 h 5333466"/>
              <a:gd name="connsiteX258" fmla="*/ 8808158 w 11235156"/>
              <a:gd name="connsiteY258" fmla="*/ 1654633 h 5333466"/>
              <a:gd name="connsiteX259" fmla="*/ 8785771 w 11235156"/>
              <a:gd name="connsiteY259" fmla="*/ 1625737 h 5333466"/>
              <a:gd name="connsiteX260" fmla="*/ 8757421 w 11235156"/>
              <a:gd name="connsiteY260" fmla="*/ 1652297 h 5333466"/>
              <a:gd name="connsiteX261" fmla="*/ 8751371 w 11235156"/>
              <a:gd name="connsiteY261" fmla="*/ 1671971 h 5333466"/>
              <a:gd name="connsiteX262" fmla="*/ 8724839 w 11235156"/>
              <a:gd name="connsiteY262" fmla="*/ 1643572 h 5333466"/>
              <a:gd name="connsiteX263" fmla="*/ 8714059 w 11235156"/>
              <a:gd name="connsiteY263" fmla="*/ 1623810 h 5333466"/>
              <a:gd name="connsiteX264" fmla="*/ 8630574 w 11235156"/>
              <a:gd name="connsiteY264" fmla="*/ 1593821 h 5333466"/>
              <a:gd name="connsiteX265" fmla="*/ 8564251 w 11235156"/>
              <a:gd name="connsiteY265" fmla="*/ 1601775 h 5333466"/>
              <a:gd name="connsiteX266" fmla="*/ 8540376 w 11235156"/>
              <a:gd name="connsiteY266" fmla="*/ 1613060 h 5333466"/>
              <a:gd name="connsiteX267" fmla="*/ 8489889 w 11235156"/>
              <a:gd name="connsiteY267" fmla="*/ 1612799 h 5333466"/>
              <a:gd name="connsiteX268" fmla="*/ 8460456 w 11235156"/>
              <a:gd name="connsiteY268" fmla="*/ 1595275 h 5333466"/>
              <a:gd name="connsiteX269" fmla="*/ 8436164 w 11235156"/>
              <a:gd name="connsiteY269" fmla="*/ 1585556 h 5333466"/>
              <a:gd name="connsiteX270" fmla="*/ 8403750 w 11235156"/>
              <a:gd name="connsiteY270" fmla="*/ 1595760 h 5333466"/>
              <a:gd name="connsiteX271" fmla="*/ 8365703 w 11235156"/>
              <a:gd name="connsiteY271" fmla="*/ 1646641 h 5333466"/>
              <a:gd name="connsiteX272" fmla="*/ 8364545 w 11235156"/>
              <a:gd name="connsiteY272" fmla="*/ 1672045 h 5333466"/>
              <a:gd name="connsiteX273" fmla="*/ 8255356 w 11235156"/>
              <a:gd name="connsiteY273" fmla="*/ 1603030 h 5333466"/>
              <a:gd name="connsiteX274" fmla="*/ 8221366 w 11235156"/>
              <a:gd name="connsiteY274" fmla="*/ 1617634 h 5333466"/>
              <a:gd name="connsiteX275" fmla="*/ 8214737 w 11235156"/>
              <a:gd name="connsiteY275" fmla="*/ 1650010 h 5333466"/>
              <a:gd name="connsiteX276" fmla="*/ 8238033 w 11235156"/>
              <a:gd name="connsiteY276" fmla="*/ 1651427 h 5333466"/>
              <a:gd name="connsiteX277" fmla="*/ 8257682 w 11235156"/>
              <a:gd name="connsiteY277" fmla="*/ 1657493 h 5333466"/>
              <a:gd name="connsiteX278" fmla="*/ 8250057 w 11235156"/>
              <a:gd name="connsiteY278" fmla="*/ 1681566 h 5333466"/>
              <a:gd name="connsiteX279" fmla="*/ 8223861 w 11235156"/>
              <a:gd name="connsiteY279" fmla="*/ 1691024 h 5333466"/>
              <a:gd name="connsiteX280" fmla="*/ 8197913 w 11235156"/>
              <a:gd name="connsiteY280" fmla="*/ 1702558 h 5333466"/>
              <a:gd name="connsiteX281" fmla="*/ 8241854 w 11235156"/>
              <a:gd name="connsiteY281" fmla="*/ 1718342 h 5333466"/>
              <a:gd name="connsiteX282" fmla="*/ 8368117 w 11235156"/>
              <a:gd name="connsiteY282" fmla="*/ 1736885 h 5333466"/>
              <a:gd name="connsiteX283" fmla="*/ 8448200 w 11235156"/>
              <a:gd name="connsiteY283" fmla="*/ 1720964 h 5333466"/>
              <a:gd name="connsiteX284" fmla="*/ 8473568 w 11235156"/>
              <a:gd name="connsiteY284" fmla="*/ 1722133 h 5333466"/>
              <a:gd name="connsiteX285" fmla="*/ 8529863 w 11235156"/>
              <a:gd name="connsiteY285" fmla="*/ 1753278 h 5333466"/>
              <a:gd name="connsiteX286" fmla="*/ 8560702 w 11235156"/>
              <a:gd name="connsiteY286" fmla="*/ 1747474 h 5333466"/>
              <a:gd name="connsiteX287" fmla="*/ 8625779 w 11235156"/>
              <a:gd name="connsiteY287" fmla="*/ 1729142 h 5333466"/>
              <a:gd name="connsiteX288" fmla="*/ 8688123 w 11235156"/>
              <a:gd name="connsiteY288" fmla="*/ 1740614 h 5333466"/>
              <a:gd name="connsiteX289" fmla="*/ 8711500 w 11235156"/>
              <a:gd name="connsiteY289" fmla="*/ 1725178 h 5333466"/>
              <a:gd name="connsiteX290" fmla="*/ 8726089 w 11235156"/>
              <a:gd name="connsiteY290" fmla="*/ 1706584 h 5333466"/>
              <a:gd name="connsiteX291" fmla="*/ 8752373 w 11235156"/>
              <a:gd name="connsiteY291" fmla="*/ 1732908 h 5333466"/>
              <a:gd name="connsiteX292" fmla="*/ 8783549 w 11235156"/>
              <a:gd name="connsiteY292" fmla="*/ 1764961 h 5333466"/>
              <a:gd name="connsiteX293" fmla="*/ 8836936 w 11235156"/>
              <a:gd name="connsiteY293" fmla="*/ 1754347 h 5333466"/>
              <a:gd name="connsiteX294" fmla="*/ 8914367 w 11235156"/>
              <a:gd name="connsiteY294" fmla="*/ 1751376 h 5333466"/>
              <a:gd name="connsiteX295" fmla="*/ 8938826 w 11235156"/>
              <a:gd name="connsiteY295" fmla="*/ 1780024 h 5333466"/>
              <a:gd name="connsiteX296" fmla="*/ 8962788 w 11235156"/>
              <a:gd name="connsiteY296" fmla="*/ 1804520 h 5333466"/>
              <a:gd name="connsiteX297" fmla="*/ 9110773 w 11235156"/>
              <a:gd name="connsiteY297" fmla="*/ 1828881 h 5333466"/>
              <a:gd name="connsiteX298" fmla="*/ 9187289 w 11235156"/>
              <a:gd name="connsiteY298" fmla="*/ 1800755 h 5333466"/>
              <a:gd name="connsiteX299" fmla="*/ 9191435 w 11235156"/>
              <a:gd name="connsiteY299" fmla="*/ 1800257 h 5333466"/>
              <a:gd name="connsiteX300" fmla="*/ 9204784 w 11235156"/>
              <a:gd name="connsiteY300" fmla="*/ 1823921 h 5333466"/>
              <a:gd name="connsiteX301" fmla="*/ 9226917 w 11235156"/>
              <a:gd name="connsiteY301" fmla="*/ 1798107 h 5333466"/>
              <a:gd name="connsiteX302" fmla="*/ 9232139 w 11235156"/>
              <a:gd name="connsiteY302" fmla="*/ 1789059 h 5333466"/>
              <a:gd name="connsiteX303" fmla="*/ 9245564 w 11235156"/>
              <a:gd name="connsiteY303" fmla="*/ 1743235 h 5333466"/>
              <a:gd name="connsiteX304" fmla="*/ 9267366 w 11235156"/>
              <a:gd name="connsiteY304" fmla="*/ 1732199 h 5333466"/>
              <a:gd name="connsiteX305" fmla="*/ 9279969 w 11235156"/>
              <a:gd name="connsiteY305" fmla="*/ 1749636 h 5333466"/>
              <a:gd name="connsiteX306" fmla="*/ 9289180 w 11235156"/>
              <a:gd name="connsiteY306" fmla="*/ 1826431 h 5333466"/>
              <a:gd name="connsiteX307" fmla="*/ 9310901 w 11235156"/>
              <a:gd name="connsiteY307" fmla="*/ 1832248 h 5333466"/>
              <a:gd name="connsiteX308" fmla="*/ 9376557 w 11235156"/>
              <a:gd name="connsiteY308" fmla="*/ 1801214 h 5333466"/>
              <a:gd name="connsiteX309" fmla="*/ 9393635 w 11235156"/>
              <a:gd name="connsiteY309" fmla="*/ 1803376 h 5333466"/>
              <a:gd name="connsiteX310" fmla="*/ 9455650 w 11235156"/>
              <a:gd name="connsiteY310" fmla="*/ 1829626 h 5333466"/>
              <a:gd name="connsiteX311" fmla="*/ 9510948 w 11235156"/>
              <a:gd name="connsiteY311" fmla="*/ 1852469 h 5333466"/>
              <a:gd name="connsiteX312" fmla="*/ 9530597 w 11235156"/>
              <a:gd name="connsiteY312" fmla="*/ 1858535 h 5333466"/>
              <a:gd name="connsiteX313" fmla="*/ 9635718 w 11235156"/>
              <a:gd name="connsiteY313" fmla="*/ 1858559 h 5333466"/>
              <a:gd name="connsiteX314" fmla="*/ 9669128 w 11235156"/>
              <a:gd name="connsiteY314" fmla="*/ 1856657 h 5333466"/>
              <a:gd name="connsiteX315" fmla="*/ 9750704 w 11235156"/>
              <a:gd name="connsiteY315" fmla="*/ 1853190 h 5333466"/>
              <a:gd name="connsiteX316" fmla="*/ 9771929 w 11235156"/>
              <a:gd name="connsiteY316" fmla="*/ 1854856 h 5333466"/>
              <a:gd name="connsiteX317" fmla="*/ 9890647 w 11235156"/>
              <a:gd name="connsiteY317" fmla="*/ 1880619 h 5333466"/>
              <a:gd name="connsiteX318" fmla="*/ 9945113 w 11235156"/>
              <a:gd name="connsiteY318" fmla="*/ 1861454 h 5333466"/>
              <a:gd name="connsiteX319" fmla="*/ 10031830 w 11235156"/>
              <a:gd name="connsiteY319" fmla="*/ 1865793 h 5333466"/>
              <a:gd name="connsiteX320" fmla="*/ 10111588 w 11235156"/>
              <a:gd name="connsiteY320" fmla="*/ 1917283 h 5333466"/>
              <a:gd name="connsiteX321" fmla="*/ 10114905 w 11235156"/>
              <a:gd name="connsiteY321" fmla="*/ 1927412 h 5333466"/>
              <a:gd name="connsiteX322" fmla="*/ 10138450 w 11235156"/>
              <a:gd name="connsiteY322" fmla="*/ 1930905 h 5333466"/>
              <a:gd name="connsiteX323" fmla="*/ 10162406 w 11235156"/>
              <a:gd name="connsiteY323" fmla="*/ 1902766 h 5333466"/>
              <a:gd name="connsiteX324" fmla="*/ 10266699 w 11235156"/>
              <a:gd name="connsiteY324" fmla="*/ 1913418 h 5333466"/>
              <a:gd name="connsiteX325" fmla="*/ 10311803 w 11235156"/>
              <a:gd name="connsiteY325" fmla="*/ 1956433 h 5333466"/>
              <a:gd name="connsiteX326" fmla="*/ 10360554 w 11235156"/>
              <a:gd name="connsiteY326" fmla="*/ 1994800 h 5333466"/>
              <a:gd name="connsiteX327" fmla="*/ 10365024 w 11235156"/>
              <a:gd name="connsiteY327" fmla="*/ 1926890 h 5333466"/>
              <a:gd name="connsiteX328" fmla="*/ 10414186 w 11235156"/>
              <a:gd name="connsiteY328" fmla="*/ 1933626 h 5333466"/>
              <a:gd name="connsiteX329" fmla="*/ 10447347 w 11235156"/>
              <a:gd name="connsiteY329" fmla="*/ 1929650 h 5333466"/>
              <a:gd name="connsiteX330" fmla="*/ 10551061 w 11235156"/>
              <a:gd name="connsiteY330" fmla="*/ 1953003 h 5333466"/>
              <a:gd name="connsiteX331" fmla="*/ 10866928 w 11235156"/>
              <a:gd name="connsiteY331" fmla="*/ 2009862 h 5333466"/>
              <a:gd name="connsiteX332" fmla="*/ 10889147 w 11235156"/>
              <a:gd name="connsiteY332" fmla="*/ 2019830 h 5333466"/>
              <a:gd name="connsiteX333" fmla="*/ 10877128 w 11235156"/>
              <a:gd name="connsiteY333" fmla="*/ 2042325 h 5333466"/>
              <a:gd name="connsiteX334" fmla="*/ 10868757 w 11235156"/>
              <a:gd name="connsiteY334" fmla="*/ 2060174 h 5333466"/>
              <a:gd name="connsiteX335" fmla="*/ 10889402 w 11235156"/>
              <a:gd name="connsiteY335" fmla="*/ 2074541 h 5333466"/>
              <a:gd name="connsiteX336" fmla="*/ 10908054 w 11235156"/>
              <a:gd name="connsiteY336" fmla="*/ 2072303 h 5333466"/>
              <a:gd name="connsiteX337" fmla="*/ 10959376 w 11235156"/>
              <a:gd name="connsiteY337" fmla="*/ 2114572 h 5333466"/>
              <a:gd name="connsiteX338" fmla="*/ 10958965 w 11235156"/>
              <a:gd name="connsiteY338" fmla="*/ 2146203 h 5333466"/>
              <a:gd name="connsiteX339" fmla="*/ 10979360 w 11235156"/>
              <a:gd name="connsiteY339" fmla="*/ 2158495 h 5333466"/>
              <a:gd name="connsiteX340" fmla="*/ 11004225 w 11235156"/>
              <a:gd name="connsiteY340" fmla="*/ 2102877 h 5333466"/>
              <a:gd name="connsiteX341" fmla="*/ 11041039 w 11235156"/>
              <a:gd name="connsiteY341" fmla="*/ 2146887 h 5333466"/>
              <a:gd name="connsiteX342" fmla="*/ 11034497 w 11235156"/>
              <a:gd name="connsiteY342" fmla="*/ 2215044 h 5333466"/>
              <a:gd name="connsiteX343" fmla="*/ 10982185 w 11235156"/>
              <a:gd name="connsiteY343" fmla="*/ 2217108 h 5333466"/>
              <a:gd name="connsiteX344" fmla="*/ 10911302 w 11235156"/>
              <a:gd name="connsiteY344" fmla="*/ 2204555 h 5333466"/>
              <a:gd name="connsiteX345" fmla="*/ 10863633 w 11235156"/>
              <a:gd name="connsiteY345" fmla="*/ 2210272 h 5333466"/>
              <a:gd name="connsiteX346" fmla="*/ 10667812 w 11235156"/>
              <a:gd name="connsiteY346" fmla="*/ 2172700 h 5333466"/>
              <a:gd name="connsiteX347" fmla="*/ 10625782 w 11235156"/>
              <a:gd name="connsiteY347" fmla="*/ 2190374 h 5333466"/>
              <a:gd name="connsiteX348" fmla="*/ 10623131 w 11235156"/>
              <a:gd name="connsiteY348" fmla="*/ 2203325 h 5333466"/>
              <a:gd name="connsiteX349" fmla="*/ 10609700 w 11235156"/>
              <a:gd name="connsiteY349" fmla="*/ 2196513 h 5333466"/>
              <a:gd name="connsiteX350" fmla="*/ 10602237 w 11235156"/>
              <a:gd name="connsiteY350" fmla="*/ 2186881 h 5333466"/>
              <a:gd name="connsiteX351" fmla="*/ 10576371 w 11235156"/>
              <a:gd name="connsiteY351" fmla="*/ 2181562 h 5333466"/>
              <a:gd name="connsiteX352" fmla="*/ 10586902 w 11235156"/>
              <a:gd name="connsiteY352" fmla="*/ 2199248 h 5333466"/>
              <a:gd name="connsiteX353" fmla="*/ 10589472 w 11235156"/>
              <a:gd name="connsiteY353" fmla="*/ 2203150 h 5333466"/>
              <a:gd name="connsiteX354" fmla="*/ 10593287 w 11235156"/>
              <a:gd name="connsiteY354" fmla="*/ 2217431 h 5333466"/>
              <a:gd name="connsiteX355" fmla="*/ 10579028 w 11235156"/>
              <a:gd name="connsiteY355" fmla="*/ 2221246 h 5333466"/>
              <a:gd name="connsiteX356" fmla="*/ 10517020 w 11235156"/>
              <a:gd name="connsiteY356" fmla="*/ 2247632 h 5333466"/>
              <a:gd name="connsiteX357" fmla="*/ 10506327 w 11235156"/>
              <a:gd name="connsiteY357" fmla="*/ 2263652 h 5333466"/>
              <a:gd name="connsiteX358" fmla="*/ 10554829 w 11235156"/>
              <a:gd name="connsiteY358" fmla="*/ 2299943 h 5333466"/>
              <a:gd name="connsiteX359" fmla="*/ 10677028 w 11235156"/>
              <a:gd name="connsiteY359" fmla="*/ 2302131 h 5333466"/>
              <a:gd name="connsiteX360" fmla="*/ 10718230 w 11235156"/>
              <a:gd name="connsiteY360" fmla="*/ 2295085 h 5333466"/>
              <a:gd name="connsiteX361" fmla="*/ 10735807 w 11235156"/>
              <a:gd name="connsiteY361" fmla="*/ 2301397 h 5333466"/>
              <a:gd name="connsiteX362" fmla="*/ 10768556 w 11235156"/>
              <a:gd name="connsiteY362" fmla="*/ 2329051 h 5333466"/>
              <a:gd name="connsiteX363" fmla="*/ 10824683 w 11235156"/>
              <a:gd name="connsiteY363" fmla="*/ 2341268 h 5333466"/>
              <a:gd name="connsiteX364" fmla="*/ 10849391 w 11235156"/>
              <a:gd name="connsiteY364" fmla="*/ 2371991 h 5333466"/>
              <a:gd name="connsiteX365" fmla="*/ 10848563 w 11235156"/>
              <a:gd name="connsiteY365" fmla="*/ 2382618 h 5333466"/>
              <a:gd name="connsiteX366" fmla="*/ 10867384 w 11235156"/>
              <a:gd name="connsiteY366" fmla="*/ 2399309 h 5333466"/>
              <a:gd name="connsiteX367" fmla="*/ 10873683 w 11235156"/>
              <a:gd name="connsiteY367" fmla="*/ 2381711 h 5333466"/>
              <a:gd name="connsiteX368" fmla="*/ 10885950 w 11235156"/>
              <a:gd name="connsiteY368" fmla="*/ 2361290 h 5333466"/>
              <a:gd name="connsiteX369" fmla="*/ 10921768 w 11235156"/>
              <a:gd name="connsiteY369" fmla="*/ 2396998 h 5333466"/>
              <a:gd name="connsiteX370" fmla="*/ 10923760 w 11235156"/>
              <a:gd name="connsiteY370" fmla="*/ 2413602 h 5333466"/>
              <a:gd name="connsiteX371" fmla="*/ 10933127 w 11235156"/>
              <a:gd name="connsiteY371" fmla="*/ 2404057 h 5333466"/>
              <a:gd name="connsiteX372" fmla="*/ 10960320 w 11235156"/>
              <a:gd name="connsiteY372" fmla="*/ 2402901 h 5333466"/>
              <a:gd name="connsiteX373" fmla="*/ 11010315 w 11235156"/>
              <a:gd name="connsiteY373" fmla="*/ 2451646 h 5333466"/>
              <a:gd name="connsiteX374" fmla="*/ 11055835 w 11235156"/>
              <a:gd name="connsiteY374" fmla="*/ 2515665 h 5333466"/>
              <a:gd name="connsiteX375" fmla="*/ 11075652 w 11235156"/>
              <a:gd name="connsiteY375" fmla="*/ 2540658 h 5333466"/>
              <a:gd name="connsiteX376" fmla="*/ 11180367 w 11235156"/>
              <a:gd name="connsiteY376" fmla="*/ 2624948 h 5333466"/>
              <a:gd name="connsiteX377" fmla="*/ 11187998 w 11235156"/>
              <a:gd name="connsiteY377" fmla="*/ 2653510 h 5333466"/>
              <a:gd name="connsiteX378" fmla="*/ 11164951 w 11235156"/>
              <a:gd name="connsiteY378" fmla="*/ 2654168 h 5333466"/>
              <a:gd name="connsiteX379" fmla="*/ 11127645 w 11235156"/>
              <a:gd name="connsiteY379" fmla="*/ 2658641 h 5333466"/>
              <a:gd name="connsiteX380" fmla="*/ 11079646 w 11235156"/>
              <a:gd name="connsiteY380" fmla="*/ 2679137 h 5333466"/>
              <a:gd name="connsiteX381" fmla="*/ 11033795 w 11235156"/>
              <a:gd name="connsiteY381" fmla="*/ 2629895 h 5333466"/>
              <a:gd name="connsiteX382" fmla="*/ 11035452 w 11235156"/>
              <a:gd name="connsiteY382" fmla="*/ 2608643 h 5333466"/>
              <a:gd name="connsiteX383" fmla="*/ 11037025 w 11235156"/>
              <a:gd name="connsiteY383" fmla="*/ 2604242 h 5333466"/>
              <a:gd name="connsiteX384" fmla="*/ 11033130 w 11235156"/>
              <a:gd name="connsiteY384" fmla="*/ 2606815 h 5333466"/>
              <a:gd name="connsiteX385" fmla="*/ 11010084 w 11235156"/>
              <a:gd name="connsiteY385" fmla="*/ 2607474 h 5333466"/>
              <a:gd name="connsiteX386" fmla="*/ 10950065 w 11235156"/>
              <a:gd name="connsiteY386" fmla="*/ 2650464 h 5333466"/>
              <a:gd name="connsiteX387" fmla="*/ 10917073 w 11235156"/>
              <a:gd name="connsiteY387" fmla="*/ 2673370 h 5333466"/>
              <a:gd name="connsiteX388" fmla="*/ 10882997 w 11235156"/>
              <a:gd name="connsiteY388" fmla="*/ 2652192 h 5333466"/>
              <a:gd name="connsiteX389" fmla="*/ 10767838 w 11235156"/>
              <a:gd name="connsiteY389" fmla="*/ 2585998 h 5333466"/>
              <a:gd name="connsiteX390" fmla="*/ 10740234 w 11235156"/>
              <a:gd name="connsiteY390" fmla="*/ 2618784 h 5333466"/>
              <a:gd name="connsiteX391" fmla="*/ 10726560 w 11235156"/>
              <a:gd name="connsiteY391" fmla="*/ 2662532 h 5333466"/>
              <a:gd name="connsiteX392" fmla="*/ 10678307 w 11235156"/>
              <a:gd name="connsiteY392" fmla="*/ 2628317 h 5333466"/>
              <a:gd name="connsiteX393" fmla="*/ 10618533 w 11235156"/>
              <a:gd name="connsiteY393" fmla="*/ 2620748 h 5333466"/>
              <a:gd name="connsiteX394" fmla="*/ 10614139 w 11235156"/>
              <a:gd name="connsiteY394" fmla="*/ 2619169 h 5333466"/>
              <a:gd name="connsiteX395" fmla="*/ 10581233 w 11235156"/>
              <a:gd name="connsiteY395" fmla="*/ 2677857 h 5333466"/>
              <a:gd name="connsiteX396" fmla="*/ 10568884 w 11235156"/>
              <a:gd name="connsiteY396" fmla="*/ 2715129 h 5333466"/>
              <a:gd name="connsiteX397" fmla="*/ 10560594 w 11235156"/>
              <a:gd name="connsiteY397" fmla="*/ 2716124 h 5333466"/>
              <a:gd name="connsiteX398" fmla="*/ 10528591 w 11235156"/>
              <a:gd name="connsiteY398" fmla="*/ 2694698 h 5333466"/>
              <a:gd name="connsiteX399" fmla="*/ 10503883 w 11235156"/>
              <a:gd name="connsiteY399" fmla="*/ 2663975 h 5333466"/>
              <a:gd name="connsiteX400" fmla="*/ 10476106 w 11235156"/>
              <a:gd name="connsiteY400" fmla="*/ 2625198 h 5333466"/>
              <a:gd name="connsiteX401" fmla="*/ 10433329 w 11235156"/>
              <a:gd name="connsiteY401" fmla="*/ 2636644 h 5333466"/>
              <a:gd name="connsiteX402" fmla="*/ 10415753 w 11235156"/>
              <a:gd name="connsiteY402" fmla="*/ 2630331 h 5333466"/>
              <a:gd name="connsiteX403" fmla="*/ 10386321 w 11235156"/>
              <a:gd name="connsiteY403" fmla="*/ 2612806 h 5333466"/>
              <a:gd name="connsiteX404" fmla="*/ 10374134 w 11235156"/>
              <a:gd name="connsiteY404" fmla="*/ 2616373 h 5333466"/>
              <a:gd name="connsiteX405" fmla="*/ 10330443 w 11235156"/>
              <a:gd name="connsiteY405" fmla="*/ 2602664 h 5333466"/>
              <a:gd name="connsiteX406" fmla="*/ 10279040 w 11235156"/>
              <a:gd name="connsiteY406" fmla="*/ 2577249 h 5333466"/>
              <a:gd name="connsiteX407" fmla="*/ 10254337 w 11235156"/>
              <a:gd name="connsiteY407" fmla="*/ 2599160 h 5333466"/>
              <a:gd name="connsiteX408" fmla="*/ 10252682 w 11235156"/>
              <a:gd name="connsiteY408" fmla="*/ 2620413 h 5333466"/>
              <a:gd name="connsiteX409" fmla="*/ 10259734 w 11235156"/>
              <a:gd name="connsiteY409" fmla="*/ 2661675 h 5333466"/>
              <a:gd name="connsiteX410" fmla="*/ 10290665 w 11235156"/>
              <a:gd name="connsiteY410" fmla="*/ 2744287 h 5333466"/>
              <a:gd name="connsiteX411" fmla="*/ 10243077 w 11235156"/>
              <a:gd name="connsiteY411" fmla="*/ 2733151 h 5333466"/>
              <a:gd name="connsiteX412" fmla="*/ 10185127 w 11235156"/>
              <a:gd name="connsiteY412" fmla="*/ 2723259 h 5333466"/>
              <a:gd name="connsiteX413" fmla="*/ 10134222 w 11235156"/>
              <a:gd name="connsiteY413" fmla="*/ 2701993 h 5333466"/>
              <a:gd name="connsiteX414" fmla="*/ 9980762 w 11235156"/>
              <a:gd name="connsiteY414" fmla="*/ 2631971 h 5333466"/>
              <a:gd name="connsiteX415" fmla="*/ 9960782 w 11235156"/>
              <a:gd name="connsiteY415" fmla="*/ 2640683 h 5333466"/>
              <a:gd name="connsiteX416" fmla="*/ 9949592 w 11235156"/>
              <a:gd name="connsiteY416" fmla="*/ 2652553 h 5333466"/>
              <a:gd name="connsiteX417" fmla="*/ 9941631 w 11235156"/>
              <a:gd name="connsiteY417" fmla="*/ 2638770 h 5333466"/>
              <a:gd name="connsiteX418" fmla="*/ 9926707 w 11235156"/>
              <a:gd name="connsiteY418" fmla="*/ 2619506 h 5333466"/>
              <a:gd name="connsiteX419" fmla="*/ 9896197 w 11235156"/>
              <a:gd name="connsiteY419" fmla="*/ 2610532 h 5333466"/>
              <a:gd name="connsiteX420" fmla="*/ 9882847 w 11235156"/>
              <a:gd name="connsiteY420" fmla="*/ 2586868 h 5333466"/>
              <a:gd name="connsiteX421" fmla="*/ 9864605 w 11235156"/>
              <a:gd name="connsiteY421" fmla="*/ 2557474 h 5333466"/>
              <a:gd name="connsiteX422" fmla="*/ 9845623 w 11235156"/>
              <a:gd name="connsiteY422" fmla="*/ 2574490 h 5333466"/>
              <a:gd name="connsiteX423" fmla="*/ 9838328 w 11235156"/>
              <a:gd name="connsiteY423" fmla="*/ 2583786 h 5333466"/>
              <a:gd name="connsiteX424" fmla="*/ 9821910 w 11235156"/>
              <a:gd name="connsiteY424" fmla="*/ 2552068 h 5333466"/>
              <a:gd name="connsiteX425" fmla="*/ 9801514 w 11235156"/>
              <a:gd name="connsiteY425" fmla="*/ 2539777 h 5333466"/>
              <a:gd name="connsiteX426" fmla="*/ 9791071 w 11235156"/>
              <a:gd name="connsiteY426" fmla="*/ 2557872 h 5333466"/>
              <a:gd name="connsiteX427" fmla="*/ 9712401 w 11235156"/>
              <a:gd name="connsiteY427" fmla="*/ 2603100 h 5333466"/>
              <a:gd name="connsiteX428" fmla="*/ 9688109 w 11235156"/>
              <a:gd name="connsiteY428" fmla="*/ 2593381 h 5333466"/>
              <a:gd name="connsiteX429" fmla="*/ 9594016 w 11235156"/>
              <a:gd name="connsiteY429" fmla="*/ 2615193 h 5333466"/>
              <a:gd name="connsiteX430" fmla="*/ 9592193 w 11235156"/>
              <a:gd name="connsiteY430" fmla="*/ 2617517 h 5333466"/>
              <a:gd name="connsiteX431" fmla="*/ 9563177 w 11235156"/>
              <a:gd name="connsiteY431" fmla="*/ 2620997 h 5333466"/>
              <a:gd name="connsiteX432" fmla="*/ 9555466 w 11235156"/>
              <a:gd name="connsiteY432" fmla="*/ 2609289 h 5333466"/>
              <a:gd name="connsiteX433" fmla="*/ 9574449 w 11235156"/>
              <a:gd name="connsiteY433" fmla="*/ 2592275 h 5333466"/>
              <a:gd name="connsiteX434" fmla="*/ 9587961 w 11235156"/>
              <a:gd name="connsiteY434" fmla="*/ 2582233 h 5333466"/>
              <a:gd name="connsiteX435" fmla="*/ 9574282 w 11235156"/>
              <a:gd name="connsiteY435" fmla="*/ 2573347 h 5333466"/>
              <a:gd name="connsiteX436" fmla="*/ 9541948 w 11235156"/>
              <a:gd name="connsiteY436" fmla="*/ 2566697 h 5333466"/>
              <a:gd name="connsiteX437" fmla="*/ 9503976 w 11235156"/>
              <a:gd name="connsiteY437" fmla="*/ 2548091 h 5333466"/>
              <a:gd name="connsiteX438" fmla="*/ 9480680 w 11235156"/>
              <a:gd name="connsiteY438" fmla="*/ 2546675 h 5333466"/>
              <a:gd name="connsiteX439" fmla="*/ 9411869 w 11235156"/>
              <a:gd name="connsiteY439" fmla="*/ 2533873 h 5333466"/>
              <a:gd name="connsiteX440" fmla="*/ 9382020 w 11235156"/>
              <a:gd name="connsiteY440" fmla="*/ 2495345 h 5333466"/>
              <a:gd name="connsiteX441" fmla="*/ 9334514 w 11235156"/>
              <a:gd name="connsiteY441" fmla="*/ 2467356 h 5333466"/>
              <a:gd name="connsiteX442" fmla="*/ 9295552 w 11235156"/>
              <a:gd name="connsiteY442" fmla="*/ 2493083 h 5333466"/>
              <a:gd name="connsiteX443" fmla="*/ 9249377 w 11235156"/>
              <a:gd name="connsiteY443" fmla="*/ 2511254 h 5333466"/>
              <a:gd name="connsiteX444" fmla="*/ 9225832 w 11235156"/>
              <a:gd name="connsiteY444" fmla="*/ 2507761 h 5333466"/>
              <a:gd name="connsiteX445" fmla="*/ 9198721 w 11235156"/>
              <a:gd name="connsiteY445" fmla="*/ 2492064 h 5333466"/>
              <a:gd name="connsiteX446" fmla="*/ 9197476 w 11235156"/>
              <a:gd name="connsiteY446" fmla="*/ 2481687 h 5333466"/>
              <a:gd name="connsiteX447" fmla="*/ 9170614 w 11235156"/>
              <a:gd name="connsiteY447" fmla="*/ 2468065 h 5333466"/>
              <a:gd name="connsiteX448" fmla="*/ 9135051 w 11235156"/>
              <a:gd name="connsiteY448" fmla="*/ 2487067 h 5333466"/>
              <a:gd name="connsiteX449" fmla="*/ 9005055 w 11235156"/>
              <a:gd name="connsiteY449" fmla="*/ 2437391 h 5333466"/>
              <a:gd name="connsiteX450" fmla="*/ 9002727 w 11235156"/>
              <a:gd name="connsiteY450" fmla="*/ 2382930 h 5333466"/>
              <a:gd name="connsiteX451" fmla="*/ 8963841 w 11235156"/>
              <a:gd name="connsiteY451" fmla="*/ 2339169 h 5333466"/>
              <a:gd name="connsiteX452" fmla="*/ 8925290 w 11235156"/>
              <a:gd name="connsiteY452" fmla="*/ 2333266 h 5333466"/>
              <a:gd name="connsiteX453" fmla="*/ 8878038 w 11235156"/>
              <a:gd name="connsiteY453" fmla="*/ 2359987 h 5333466"/>
              <a:gd name="connsiteX454" fmla="*/ 8853416 w 11235156"/>
              <a:gd name="connsiteY454" fmla="*/ 2365045 h 5333466"/>
              <a:gd name="connsiteX455" fmla="*/ 8803096 w 11235156"/>
              <a:gd name="connsiteY455" fmla="*/ 2383713 h 5333466"/>
              <a:gd name="connsiteX456" fmla="*/ 8811803 w 11235156"/>
              <a:gd name="connsiteY456" fmla="*/ 2403723 h 5333466"/>
              <a:gd name="connsiteX457" fmla="*/ 8824817 w 11235156"/>
              <a:gd name="connsiteY457" fmla="*/ 2389529 h 5333466"/>
              <a:gd name="connsiteX458" fmla="*/ 8836008 w 11235156"/>
              <a:gd name="connsiteY458" fmla="*/ 2377660 h 5333466"/>
              <a:gd name="connsiteX459" fmla="*/ 8850186 w 11235156"/>
              <a:gd name="connsiteY459" fmla="*/ 2390698 h 5333466"/>
              <a:gd name="connsiteX460" fmla="*/ 8856577 w 11235156"/>
              <a:gd name="connsiteY460" fmla="*/ 2461516 h 5333466"/>
              <a:gd name="connsiteX461" fmla="*/ 8844721 w 11235156"/>
              <a:gd name="connsiteY461" fmla="*/ 2450305 h 5333466"/>
              <a:gd name="connsiteX462" fmla="*/ 8799206 w 11235156"/>
              <a:gd name="connsiteY462" fmla="*/ 2438921 h 5333466"/>
              <a:gd name="connsiteX463" fmla="*/ 8784368 w 11235156"/>
              <a:gd name="connsiteY463" fmla="*/ 2455438 h 5333466"/>
              <a:gd name="connsiteX464" fmla="*/ 8749881 w 11235156"/>
              <a:gd name="connsiteY464" fmla="*/ 2465890 h 5333466"/>
              <a:gd name="connsiteX465" fmla="*/ 8707683 w 11235156"/>
              <a:gd name="connsiteY465" fmla="*/ 2464635 h 5333466"/>
              <a:gd name="connsiteX466" fmla="*/ 8724351 w 11235156"/>
              <a:gd name="connsiteY466" fmla="*/ 2498428 h 5333466"/>
              <a:gd name="connsiteX467" fmla="*/ 8688289 w 11235156"/>
              <a:gd name="connsiteY467" fmla="*/ 2513280 h 5333466"/>
              <a:gd name="connsiteX468" fmla="*/ 8684642 w 11235156"/>
              <a:gd name="connsiteY468" fmla="*/ 2517928 h 5333466"/>
              <a:gd name="connsiteX469" fmla="*/ 8695670 w 11235156"/>
              <a:gd name="connsiteY469" fmla="*/ 2539765 h 5333466"/>
              <a:gd name="connsiteX470" fmla="*/ 8741434 w 11235156"/>
              <a:gd name="connsiteY470" fmla="*/ 2553225 h 5333466"/>
              <a:gd name="connsiteX471" fmla="*/ 8779817 w 11235156"/>
              <a:gd name="connsiteY471" fmla="*/ 2540200 h 5333466"/>
              <a:gd name="connsiteX472" fmla="*/ 8804439 w 11235156"/>
              <a:gd name="connsiteY472" fmla="*/ 2535141 h 5333466"/>
              <a:gd name="connsiteX473" fmla="*/ 8858082 w 11235156"/>
              <a:gd name="connsiteY473" fmla="*/ 2579238 h 5333466"/>
              <a:gd name="connsiteX474" fmla="*/ 8889668 w 11235156"/>
              <a:gd name="connsiteY474" fmla="*/ 2579660 h 5333466"/>
              <a:gd name="connsiteX475" fmla="*/ 8919511 w 11235156"/>
              <a:gd name="connsiteY475" fmla="*/ 2565554 h 5333466"/>
              <a:gd name="connsiteX476" fmla="*/ 8942975 w 11235156"/>
              <a:gd name="connsiteY476" fmla="*/ 2585899 h 5333466"/>
              <a:gd name="connsiteX477" fmla="*/ 8985752 w 11235156"/>
              <a:gd name="connsiteY477" fmla="*/ 2574453 h 5333466"/>
              <a:gd name="connsiteX478" fmla="*/ 9021732 w 11235156"/>
              <a:gd name="connsiteY478" fmla="*/ 2576454 h 5333466"/>
              <a:gd name="connsiteX479" fmla="*/ 9077859 w 11235156"/>
              <a:gd name="connsiteY479" fmla="*/ 2588671 h 5333466"/>
              <a:gd name="connsiteX480" fmla="*/ 9109283 w 11235156"/>
              <a:gd name="connsiteY480" fmla="*/ 2622799 h 5333466"/>
              <a:gd name="connsiteX481" fmla="*/ 9167563 w 11235156"/>
              <a:gd name="connsiteY481" fmla="*/ 2617915 h 5333466"/>
              <a:gd name="connsiteX482" fmla="*/ 9183478 w 11235156"/>
              <a:gd name="connsiteY482" fmla="*/ 2592847 h 5333466"/>
              <a:gd name="connsiteX483" fmla="*/ 9201390 w 11235156"/>
              <a:gd name="connsiteY483" fmla="*/ 2637017 h 5333466"/>
              <a:gd name="connsiteX484" fmla="*/ 9206612 w 11235156"/>
              <a:gd name="connsiteY484" fmla="*/ 2627970 h 5333466"/>
              <a:gd name="connsiteX485" fmla="*/ 9268290 w 11235156"/>
              <a:gd name="connsiteY485" fmla="*/ 2616361 h 5333466"/>
              <a:gd name="connsiteX486" fmla="*/ 9283215 w 11235156"/>
              <a:gd name="connsiteY486" fmla="*/ 2635626 h 5333466"/>
              <a:gd name="connsiteX487" fmla="*/ 9284957 w 11235156"/>
              <a:gd name="connsiteY487" fmla="*/ 2650154 h 5333466"/>
              <a:gd name="connsiteX488" fmla="*/ 9295407 w 11235156"/>
              <a:gd name="connsiteY488" fmla="*/ 2684693 h 5333466"/>
              <a:gd name="connsiteX489" fmla="*/ 9406583 w 11235156"/>
              <a:gd name="connsiteY489" fmla="*/ 2717678 h 5333466"/>
              <a:gd name="connsiteX490" fmla="*/ 9588395 w 11235156"/>
              <a:gd name="connsiteY490" fmla="*/ 2761140 h 5333466"/>
              <a:gd name="connsiteX491" fmla="*/ 9646096 w 11235156"/>
              <a:gd name="connsiteY491" fmla="*/ 2768959 h 5333466"/>
              <a:gd name="connsiteX492" fmla="*/ 9689289 w 11235156"/>
              <a:gd name="connsiteY492" fmla="*/ 2778516 h 5333466"/>
              <a:gd name="connsiteX493" fmla="*/ 9763739 w 11235156"/>
              <a:gd name="connsiteY493" fmla="*/ 2803274 h 5333466"/>
              <a:gd name="connsiteX494" fmla="*/ 9841089 w 11235156"/>
              <a:gd name="connsiteY494" fmla="*/ 2817156 h 5333466"/>
              <a:gd name="connsiteX495" fmla="*/ 9905089 w 11235156"/>
              <a:gd name="connsiteY495" fmla="*/ 2807375 h 5333466"/>
              <a:gd name="connsiteX496" fmla="*/ 9959560 w 11235156"/>
              <a:gd name="connsiteY496" fmla="*/ 2840844 h 5333466"/>
              <a:gd name="connsiteX497" fmla="*/ 10013365 w 11235156"/>
              <a:gd name="connsiteY497" fmla="*/ 2851234 h 5333466"/>
              <a:gd name="connsiteX498" fmla="*/ 10091132 w 11235156"/>
              <a:gd name="connsiteY498" fmla="*/ 2886121 h 5333466"/>
              <a:gd name="connsiteX499" fmla="*/ 10238787 w 11235156"/>
              <a:gd name="connsiteY499" fmla="*/ 2925259 h 5333466"/>
              <a:gd name="connsiteX500" fmla="*/ 10357507 w 11235156"/>
              <a:gd name="connsiteY500" fmla="*/ 2951022 h 5333466"/>
              <a:gd name="connsiteX501" fmla="*/ 10384618 w 11235156"/>
              <a:gd name="connsiteY501" fmla="*/ 2966720 h 5333466"/>
              <a:gd name="connsiteX502" fmla="*/ 10451275 w 11235156"/>
              <a:gd name="connsiteY502" fmla="*/ 2996623 h 5333466"/>
              <a:gd name="connsiteX503" fmla="*/ 10465783 w 11235156"/>
              <a:gd name="connsiteY503" fmla="*/ 2994883 h 5333466"/>
              <a:gd name="connsiteX504" fmla="*/ 10451362 w 11235156"/>
              <a:gd name="connsiteY504" fmla="*/ 3032404 h 5333466"/>
              <a:gd name="connsiteX505" fmla="*/ 10409002 w 11235156"/>
              <a:gd name="connsiteY505" fmla="*/ 3064855 h 5333466"/>
              <a:gd name="connsiteX506" fmla="*/ 10373519 w 11235156"/>
              <a:gd name="connsiteY506" fmla="*/ 3067005 h 5333466"/>
              <a:gd name="connsiteX507" fmla="*/ 10339942 w 11235156"/>
              <a:gd name="connsiteY507" fmla="*/ 3049978 h 5333466"/>
              <a:gd name="connsiteX508" fmla="*/ 10336955 w 11235156"/>
              <a:gd name="connsiteY508" fmla="*/ 3025071 h 5333466"/>
              <a:gd name="connsiteX509" fmla="*/ 10320704 w 11235156"/>
              <a:gd name="connsiteY509" fmla="*/ 3012283 h 5333466"/>
              <a:gd name="connsiteX510" fmla="*/ 10269556 w 11235156"/>
              <a:gd name="connsiteY510" fmla="*/ 3041576 h 5333466"/>
              <a:gd name="connsiteX511" fmla="*/ 10257868 w 11235156"/>
              <a:gd name="connsiteY511" fmla="*/ 3049295 h 5333466"/>
              <a:gd name="connsiteX512" fmla="*/ 10250156 w 11235156"/>
              <a:gd name="connsiteY512" fmla="*/ 3037587 h 5333466"/>
              <a:gd name="connsiteX513" fmla="*/ 10248912 w 11235156"/>
              <a:gd name="connsiteY513" fmla="*/ 3027209 h 5333466"/>
              <a:gd name="connsiteX514" fmla="*/ 10228516 w 11235156"/>
              <a:gd name="connsiteY514" fmla="*/ 3014918 h 5333466"/>
              <a:gd name="connsiteX515" fmla="*/ 10202401 w 11235156"/>
              <a:gd name="connsiteY515" fmla="*/ 3007523 h 5333466"/>
              <a:gd name="connsiteX516" fmla="*/ 10201735 w 11235156"/>
              <a:gd name="connsiteY516" fmla="*/ 2984443 h 5333466"/>
              <a:gd name="connsiteX517" fmla="*/ 10226855 w 11235156"/>
              <a:gd name="connsiteY517" fmla="*/ 2983536 h 5333466"/>
              <a:gd name="connsiteX518" fmla="*/ 10243186 w 11235156"/>
              <a:gd name="connsiteY518" fmla="*/ 2979471 h 5333466"/>
              <a:gd name="connsiteX519" fmla="*/ 10238873 w 11235156"/>
              <a:gd name="connsiteY519" fmla="*/ 2961040 h 5333466"/>
              <a:gd name="connsiteX520" fmla="*/ 10188802 w 11235156"/>
              <a:gd name="connsiteY520" fmla="*/ 2981783 h 5333466"/>
              <a:gd name="connsiteX521" fmla="*/ 10145446 w 11235156"/>
              <a:gd name="connsiteY521" fmla="*/ 3005932 h 5333466"/>
              <a:gd name="connsiteX522" fmla="*/ 10027224 w 11235156"/>
              <a:gd name="connsiteY522" fmla="*/ 2984318 h 5333466"/>
              <a:gd name="connsiteX523" fmla="*/ 10018517 w 11235156"/>
              <a:gd name="connsiteY523" fmla="*/ 2964309 h 5333466"/>
              <a:gd name="connsiteX524" fmla="*/ 10024898 w 11235156"/>
              <a:gd name="connsiteY524" fmla="*/ 2929857 h 5333466"/>
              <a:gd name="connsiteX525" fmla="*/ 10005827 w 11235156"/>
              <a:gd name="connsiteY525" fmla="*/ 2911090 h 5333466"/>
              <a:gd name="connsiteX526" fmla="*/ 9994388 w 11235156"/>
              <a:gd name="connsiteY526" fmla="*/ 2920883 h 5333466"/>
              <a:gd name="connsiteX527" fmla="*/ 9966455 w 11235156"/>
              <a:gd name="connsiteY527" fmla="*/ 2968448 h 5333466"/>
              <a:gd name="connsiteX528" fmla="*/ 9963386 w 11235156"/>
              <a:gd name="connsiteY528" fmla="*/ 2960394 h 5333466"/>
              <a:gd name="connsiteX529" fmla="*/ 9937023 w 11235156"/>
              <a:gd name="connsiteY529" fmla="*/ 2950924 h 5333466"/>
              <a:gd name="connsiteX530" fmla="*/ 9924089 w 11235156"/>
              <a:gd name="connsiteY530" fmla="*/ 2948263 h 5333466"/>
              <a:gd name="connsiteX531" fmla="*/ 9888688 w 11235156"/>
              <a:gd name="connsiteY531" fmla="*/ 2933561 h 5333466"/>
              <a:gd name="connsiteX532" fmla="*/ 9821289 w 11235156"/>
              <a:gd name="connsiteY532" fmla="*/ 2950066 h 5333466"/>
              <a:gd name="connsiteX533" fmla="*/ 9812669 w 11235156"/>
              <a:gd name="connsiteY533" fmla="*/ 2965837 h 5333466"/>
              <a:gd name="connsiteX534" fmla="*/ 9805792 w 11235156"/>
              <a:gd name="connsiteY534" fmla="*/ 2996138 h 5333466"/>
              <a:gd name="connsiteX535" fmla="*/ 9861918 w 11235156"/>
              <a:gd name="connsiteY535" fmla="*/ 3008356 h 5333466"/>
              <a:gd name="connsiteX536" fmla="*/ 9910999 w 11235156"/>
              <a:gd name="connsiteY536" fmla="*/ 3031944 h 5333466"/>
              <a:gd name="connsiteX537" fmla="*/ 9843184 w 11235156"/>
              <a:gd name="connsiteY537" fmla="*/ 3027445 h 5333466"/>
              <a:gd name="connsiteX538" fmla="*/ 9792366 w 11235156"/>
              <a:gd name="connsiteY538" fmla="*/ 3041962 h 5333466"/>
              <a:gd name="connsiteX539" fmla="*/ 9765174 w 11235156"/>
              <a:gd name="connsiteY539" fmla="*/ 3043118 h 5333466"/>
              <a:gd name="connsiteX540" fmla="*/ 9762355 w 11235156"/>
              <a:gd name="connsiteY540" fmla="*/ 3037140 h 5333466"/>
              <a:gd name="connsiteX541" fmla="*/ 9663700 w 11235156"/>
              <a:gd name="connsiteY541" fmla="*/ 3038445 h 5333466"/>
              <a:gd name="connsiteX542" fmla="*/ 9609901 w 11235156"/>
              <a:gd name="connsiteY542" fmla="*/ 3080689 h 5333466"/>
              <a:gd name="connsiteX543" fmla="*/ 9539764 w 11235156"/>
              <a:gd name="connsiteY543" fmla="*/ 3074363 h 5333466"/>
              <a:gd name="connsiteX544" fmla="*/ 9451304 w 11235156"/>
              <a:gd name="connsiteY544" fmla="*/ 3055497 h 5333466"/>
              <a:gd name="connsiteX545" fmla="*/ 9384815 w 11235156"/>
              <a:gd name="connsiteY545" fmla="*/ 3044523 h 5333466"/>
              <a:gd name="connsiteX546" fmla="*/ 9333829 w 11235156"/>
              <a:gd name="connsiteY546" fmla="*/ 3040111 h 5333466"/>
              <a:gd name="connsiteX547" fmla="*/ 9290387 w 11235156"/>
              <a:gd name="connsiteY547" fmla="*/ 3028477 h 5333466"/>
              <a:gd name="connsiteX548" fmla="*/ 9250169 w 11235156"/>
              <a:gd name="connsiteY548" fmla="*/ 2938558 h 5333466"/>
              <a:gd name="connsiteX549" fmla="*/ 9235244 w 11235156"/>
              <a:gd name="connsiteY549" fmla="*/ 2919293 h 5333466"/>
              <a:gd name="connsiteX550" fmla="*/ 9213691 w 11235156"/>
              <a:gd name="connsiteY550" fmla="*/ 2932405 h 5333466"/>
              <a:gd name="connsiteX551" fmla="*/ 9203247 w 11235156"/>
              <a:gd name="connsiteY551" fmla="*/ 2950502 h 5333466"/>
              <a:gd name="connsiteX552" fmla="*/ 9144058 w 11235156"/>
              <a:gd name="connsiteY552" fmla="*/ 2982865 h 5333466"/>
              <a:gd name="connsiteX553" fmla="*/ 9113878 w 11235156"/>
              <a:gd name="connsiteY553" fmla="*/ 2959115 h 5333466"/>
              <a:gd name="connsiteX554" fmla="*/ 9071021 w 11235156"/>
              <a:gd name="connsiteY554" fmla="*/ 2987414 h 5333466"/>
              <a:gd name="connsiteX555" fmla="*/ 9002378 w 11235156"/>
              <a:gd name="connsiteY555" fmla="*/ 2993542 h 5333466"/>
              <a:gd name="connsiteX556" fmla="*/ 8868403 w 11235156"/>
              <a:gd name="connsiteY556" fmla="*/ 2963290 h 5333466"/>
              <a:gd name="connsiteX557" fmla="*/ 8846682 w 11235156"/>
              <a:gd name="connsiteY557" fmla="*/ 2957474 h 5333466"/>
              <a:gd name="connsiteX558" fmla="*/ 8797687 w 11235156"/>
              <a:gd name="connsiteY558" fmla="*/ 2969667 h 5333466"/>
              <a:gd name="connsiteX559" fmla="*/ 8784175 w 11235156"/>
              <a:gd name="connsiteY559" fmla="*/ 2979708 h 5333466"/>
              <a:gd name="connsiteX560" fmla="*/ 8763948 w 11235156"/>
              <a:gd name="connsiteY560" fmla="*/ 2986345 h 5333466"/>
              <a:gd name="connsiteX561" fmla="*/ 8734764 w 11235156"/>
              <a:gd name="connsiteY561" fmla="*/ 2970896 h 5333466"/>
              <a:gd name="connsiteX562" fmla="*/ 8708730 w 11235156"/>
              <a:gd name="connsiteY562" fmla="*/ 2946649 h 5333466"/>
              <a:gd name="connsiteX563" fmla="*/ 8680293 w 11235156"/>
              <a:gd name="connsiteY563" fmla="*/ 2937427 h 5333466"/>
              <a:gd name="connsiteX564" fmla="*/ 8639172 w 11235156"/>
              <a:gd name="connsiteY564" fmla="*/ 2927621 h 5333466"/>
              <a:gd name="connsiteX565" fmla="*/ 8620519 w 11235156"/>
              <a:gd name="connsiteY565" fmla="*/ 2929859 h 5333466"/>
              <a:gd name="connsiteX566" fmla="*/ 8532725 w 11235156"/>
              <a:gd name="connsiteY566" fmla="*/ 2934071 h 5333466"/>
              <a:gd name="connsiteX567" fmla="*/ 8500809 w 11235156"/>
              <a:gd name="connsiteY567" fmla="*/ 2948426 h 5333466"/>
              <a:gd name="connsiteX568" fmla="*/ 8526594 w 11235156"/>
              <a:gd name="connsiteY568" fmla="*/ 2970599 h 5333466"/>
              <a:gd name="connsiteX569" fmla="*/ 8533310 w 11235156"/>
              <a:gd name="connsiteY569" fmla="*/ 2974004 h 5333466"/>
              <a:gd name="connsiteX570" fmla="*/ 8552883 w 11235156"/>
              <a:gd name="connsiteY570" fmla="*/ 3049557 h 5333466"/>
              <a:gd name="connsiteX571" fmla="*/ 8517065 w 11235156"/>
              <a:gd name="connsiteY571" fmla="*/ 3013850 h 5333466"/>
              <a:gd name="connsiteX572" fmla="*/ 8468569 w 11235156"/>
              <a:gd name="connsiteY572" fmla="*/ 3030193 h 5333466"/>
              <a:gd name="connsiteX573" fmla="*/ 8457210 w 11235156"/>
              <a:gd name="connsiteY573" fmla="*/ 3023134 h 5333466"/>
              <a:gd name="connsiteX574" fmla="*/ 8459862 w 11235156"/>
              <a:gd name="connsiteY574" fmla="*/ 3010184 h 5333466"/>
              <a:gd name="connsiteX575" fmla="*/ 8457621 w 11235156"/>
              <a:gd name="connsiteY575" fmla="*/ 2991504 h 5333466"/>
              <a:gd name="connsiteX576" fmla="*/ 8445435 w 11235156"/>
              <a:gd name="connsiteY576" fmla="*/ 2995071 h 5333466"/>
              <a:gd name="connsiteX577" fmla="*/ 8427361 w 11235156"/>
              <a:gd name="connsiteY577" fmla="*/ 2984605 h 5333466"/>
              <a:gd name="connsiteX578" fmla="*/ 8423795 w 11235156"/>
              <a:gd name="connsiteY578" fmla="*/ 2972401 h 5333466"/>
              <a:gd name="connsiteX579" fmla="*/ 8319009 w 11235156"/>
              <a:gd name="connsiteY579" fmla="*/ 3010234 h 5333466"/>
              <a:gd name="connsiteX580" fmla="*/ 8314614 w 11235156"/>
              <a:gd name="connsiteY580" fmla="*/ 3008655 h 5333466"/>
              <a:gd name="connsiteX581" fmla="*/ 8174591 w 11235156"/>
              <a:gd name="connsiteY581" fmla="*/ 2998078 h 5333466"/>
              <a:gd name="connsiteX582" fmla="*/ 8139439 w 11235156"/>
              <a:gd name="connsiteY582" fmla="*/ 2985451 h 5333466"/>
              <a:gd name="connsiteX583" fmla="*/ 8099146 w 11235156"/>
              <a:gd name="connsiteY583" fmla="*/ 2965018 h 5333466"/>
              <a:gd name="connsiteX584" fmla="*/ 8019144 w 11235156"/>
              <a:gd name="connsiteY584" fmla="*/ 2964087 h 5333466"/>
              <a:gd name="connsiteX585" fmla="*/ 8003976 w 11235156"/>
              <a:gd name="connsiteY585" fmla="*/ 2995382 h 5333466"/>
              <a:gd name="connsiteX586" fmla="*/ 8008040 w 11235156"/>
              <a:gd name="connsiteY586" fmla="*/ 3011737 h 5333466"/>
              <a:gd name="connsiteX587" fmla="*/ 8003733 w 11235156"/>
              <a:gd name="connsiteY587" fmla="*/ 3045940 h 5333466"/>
              <a:gd name="connsiteX588" fmla="*/ 7999507 w 11235156"/>
              <a:gd name="connsiteY588" fmla="*/ 3063291 h 5333466"/>
              <a:gd name="connsiteX589" fmla="*/ 7983505 w 11235156"/>
              <a:gd name="connsiteY589" fmla="*/ 3052577 h 5333466"/>
              <a:gd name="connsiteX590" fmla="*/ 7959376 w 11235156"/>
              <a:gd name="connsiteY590" fmla="*/ 3009153 h 5333466"/>
              <a:gd name="connsiteX591" fmla="*/ 7874893 w 11235156"/>
              <a:gd name="connsiteY591" fmla="*/ 2970861 h 5333466"/>
              <a:gd name="connsiteX592" fmla="*/ 7819184 w 11235156"/>
              <a:gd name="connsiteY592" fmla="*/ 2979647 h 5333466"/>
              <a:gd name="connsiteX593" fmla="*/ 7774248 w 11235156"/>
              <a:gd name="connsiteY593" fmla="*/ 2955561 h 5333466"/>
              <a:gd name="connsiteX594" fmla="*/ 7766537 w 11235156"/>
              <a:gd name="connsiteY594" fmla="*/ 2943853 h 5333466"/>
              <a:gd name="connsiteX595" fmla="*/ 7745319 w 11235156"/>
              <a:gd name="connsiteY595" fmla="*/ 2994823 h 5333466"/>
              <a:gd name="connsiteX596" fmla="*/ 7722521 w 11235156"/>
              <a:gd name="connsiteY596" fmla="*/ 2997557 h 5333466"/>
              <a:gd name="connsiteX597" fmla="*/ 7686292 w 11235156"/>
              <a:gd name="connsiteY597" fmla="*/ 2993480 h 5333466"/>
              <a:gd name="connsiteX598" fmla="*/ 7637547 w 11235156"/>
              <a:gd name="connsiteY598" fmla="*/ 3007749 h 5333466"/>
              <a:gd name="connsiteX599" fmla="*/ 7557377 w 11235156"/>
              <a:gd name="connsiteY599" fmla="*/ 2987887 h 5333466"/>
              <a:gd name="connsiteX600" fmla="*/ 7504487 w 11235156"/>
              <a:gd name="connsiteY600" fmla="*/ 3002653 h 5333466"/>
              <a:gd name="connsiteX601" fmla="*/ 7445708 w 11235156"/>
              <a:gd name="connsiteY601" fmla="*/ 3003386 h 5333466"/>
              <a:gd name="connsiteX602" fmla="*/ 7412298 w 11235156"/>
              <a:gd name="connsiteY602" fmla="*/ 3005287 h 5333466"/>
              <a:gd name="connsiteX603" fmla="*/ 7408403 w 11235156"/>
              <a:gd name="connsiteY603" fmla="*/ 3007860 h 5333466"/>
              <a:gd name="connsiteX604" fmla="*/ 7385106 w 11235156"/>
              <a:gd name="connsiteY604" fmla="*/ 3006443 h 5333466"/>
              <a:gd name="connsiteX605" fmla="*/ 7376648 w 11235156"/>
              <a:gd name="connsiteY605" fmla="*/ 2988509 h 5333466"/>
              <a:gd name="connsiteX606" fmla="*/ 7330138 w 11235156"/>
              <a:gd name="connsiteY606" fmla="*/ 2968822 h 5333466"/>
              <a:gd name="connsiteX607" fmla="*/ 7279040 w 11235156"/>
              <a:gd name="connsiteY607" fmla="*/ 2987583 h 5333466"/>
              <a:gd name="connsiteX608" fmla="*/ 7276910 w 11235156"/>
              <a:gd name="connsiteY608" fmla="*/ 2988666 h 5333466"/>
              <a:gd name="connsiteX609" fmla="*/ 7279854 w 11235156"/>
              <a:gd name="connsiteY609" fmla="*/ 3007526 h 5333466"/>
              <a:gd name="connsiteX610" fmla="*/ 7265230 w 11235156"/>
              <a:gd name="connsiteY610" fmla="*/ 3030931 h 5333466"/>
              <a:gd name="connsiteX611" fmla="*/ 7271065 w 11235156"/>
              <a:gd name="connsiteY611" fmla="*/ 3041285 h 5333466"/>
              <a:gd name="connsiteX612" fmla="*/ 7257553 w 11235156"/>
              <a:gd name="connsiteY612" fmla="*/ 3044803 h 5333466"/>
              <a:gd name="connsiteX613" fmla="*/ 7247516 w 11235156"/>
              <a:gd name="connsiteY613" fmla="*/ 3043554 h 5333466"/>
              <a:gd name="connsiteX614" fmla="*/ 7235077 w 11235156"/>
              <a:gd name="connsiteY614" fmla="*/ 3053945 h 5333466"/>
              <a:gd name="connsiteX615" fmla="*/ 7224226 w 11235156"/>
              <a:gd name="connsiteY615" fmla="*/ 3065495 h 5333466"/>
              <a:gd name="connsiteX616" fmla="*/ 7194543 w 11235156"/>
              <a:gd name="connsiteY616" fmla="*/ 3064498 h 5333466"/>
              <a:gd name="connsiteX617" fmla="*/ 7166876 w 11235156"/>
              <a:gd name="connsiteY617" fmla="*/ 3067410 h 5333466"/>
              <a:gd name="connsiteX618" fmla="*/ 7158900 w 11235156"/>
              <a:gd name="connsiteY618" fmla="*/ 3088369 h 5333466"/>
              <a:gd name="connsiteX619" fmla="*/ 7154697 w 11235156"/>
              <a:gd name="connsiteY619" fmla="*/ 3097473 h 5333466"/>
              <a:gd name="connsiteX620" fmla="*/ 7121795 w 11235156"/>
              <a:gd name="connsiteY620" fmla="*/ 3075857 h 5333466"/>
              <a:gd name="connsiteX621" fmla="*/ 7112570 w 11235156"/>
              <a:gd name="connsiteY621" fmla="*/ 3061808 h 5333466"/>
              <a:gd name="connsiteX622" fmla="*/ 7097262 w 11235156"/>
              <a:gd name="connsiteY622" fmla="*/ 3059446 h 5333466"/>
              <a:gd name="connsiteX623" fmla="*/ 7088766 w 11235156"/>
              <a:gd name="connsiteY623" fmla="*/ 3061061 h 5333466"/>
              <a:gd name="connsiteX624" fmla="*/ 7087097 w 11235156"/>
              <a:gd name="connsiteY624" fmla="*/ 3065608 h 5333466"/>
              <a:gd name="connsiteX625" fmla="*/ 7079589 w 11235156"/>
              <a:gd name="connsiteY625" fmla="*/ 3067494 h 5333466"/>
              <a:gd name="connsiteX626" fmla="*/ 7080271 w 11235156"/>
              <a:gd name="connsiteY626" fmla="*/ 3071075 h 5333466"/>
              <a:gd name="connsiteX627" fmla="*/ 7079458 w 11235156"/>
              <a:gd name="connsiteY627" fmla="*/ 3083876 h 5333466"/>
              <a:gd name="connsiteX628" fmla="*/ 7066591 w 11235156"/>
              <a:gd name="connsiteY628" fmla="*/ 3091517 h 5333466"/>
              <a:gd name="connsiteX629" fmla="*/ 7046166 w 11235156"/>
              <a:gd name="connsiteY629" fmla="*/ 3081153 h 5333466"/>
              <a:gd name="connsiteX630" fmla="*/ 7027259 w 11235156"/>
              <a:gd name="connsiteY630" fmla="*/ 3082421 h 5333466"/>
              <a:gd name="connsiteX631" fmla="*/ 7023450 w 11235156"/>
              <a:gd name="connsiteY631" fmla="*/ 3095875 h 5333466"/>
              <a:gd name="connsiteX632" fmla="*/ 7022583 w 11235156"/>
              <a:gd name="connsiteY632" fmla="*/ 3121506 h 5333466"/>
              <a:gd name="connsiteX633" fmla="*/ 7005169 w 11235156"/>
              <a:gd name="connsiteY633" fmla="*/ 3081487 h 5333466"/>
              <a:gd name="connsiteX634" fmla="*/ 7005789 w 11235156"/>
              <a:gd name="connsiteY634" fmla="*/ 3079236 h 5333466"/>
              <a:gd name="connsiteX635" fmla="*/ 6999586 w 11235156"/>
              <a:gd name="connsiteY635" fmla="*/ 3076633 h 5333466"/>
              <a:gd name="connsiteX636" fmla="*/ 6978865 w 11235156"/>
              <a:gd name="connsiteY636" fmla="*/ 3065919 h 5333466"/>
              <a:gd name="connsiteX637" fmla="*/ 6966128 w 11235156"/>
              <a:gd name="connsiteY637" fmla="*/ 3065246 h 5333466"/>
              <a:gd name="connsiteX638" fmla="*/ 6963800 w 11235156"/>
              <a:gd name="connsiteY638" fmla="*/ 3069605 h 5333466"/>
              <a:gd name="connsiteX639" fmla="*/ 6926580 w 11235156"/>
              <a:gd name="connsiteY639" fmla="*/ 3109861 h 5333466"/>
              <a:gd name="connsiteX640" fmla="*/ 6918209 w 11235156"/>
              <a:gd name="connsiteY640" fmla="*/ 3127708 h 5333466"/>
              <a:gd name="connsiteX641" fmla="*/ 6908680 w 11235156"/>
              <a:gd name="connsiteY641" fmla="*/ 3170960 h 5333466"/>
              <a:gd name="connsiteX642" fmla="*/ 6900471 w 11235156"/>
              <a:gd name="connsiteY642" fmla="*/ 3155101 h 5333466"/>
              <a:gd name="connsiteX643" fmla="*/ 6853381 w 11235156"/>
              <a:gd name="connsiteY643" fmla="*/ 3148116 h 5333466"/>
              <a:gd name="connsiteX644" fmla="*/ 6794522 w 11235156"/>
              <a:gd name="connsiteY644" fmla="*/ 3165702 h 5333466"/>
              <a:gd name="connsiteX645" fmla="*/ 6747681 w 11235156"/>
              <a:gd name="connsiteY645" fmla="*/ 3160793 h 5333466"/>
              <a:gd name="connsiteX646" fmla="*/ 6677627 w 11235156"/>
              <a:gd name="connsiteY646" fmla="*/ 3150773 h 5333466"/>
              <a:gd name="connsiteX647" fmla="*/ 6614638 w 11235156"/>
              <a:gd name="connsiteY647" fmla="*/ 3132511 h 5333466"/>
              <a:gd name="connsiteX648" fmla="*/ 6608124 w 11235156"/>
              <a:gd name="connsiteY648" fmla="*/ 3141627 h 5333466"/>
              <a:gd name="connsiteX649" fmla="*/ 6598484 w 11235156"/>
              <a:gd name="connsiteY649" fmla="*/ 3146300 h 5333466"/>
              <a:gd name="connsiteX650" fmla="*/ 6588616 w 11235156"/>
              <a:gd name="connsiteY650" fmla="*/ 3128128 h 5333466"/>
              <a:gd name="connsiteX651" fmla="*/ 6578150 w 11235156"/>
              <a:gd name="connsiteY651" fmla="*/ 3124130 h 5333466"/>
              <a:gd name="connsiteX652" fmla="*/ 6572144 w 11235156"/>
              <a:gd name="connsiteY652" fmla="*/ 3130700 h 5333466"/>
              <a:gd name="connsiteX653" fmla="*/ 6557520 w 11235156"/>
              <a:gd name="connsiteY653" fmla="*/ 3154105 h 5333466"/>
              <a:gd name="connsiteX654" fmla="*/ 6554605 w 11235156"/>
              <a:gd name="connsiteY654" fmla="*/ 3171458 h 5333466"/>
              <a:gd name="connsiteX655" fmla="*/ 6565072 w 11235156"/>
              <a:gd name="connsiteY655" fmla="*/ 3175456 h 5333466"/>
              <a:gd name="connsiteX656" fmla="*/ 6683506 w 11235156"/>
              <a:gd name="connsiteY656" fmla="*/ 3186534 h 5333466"/>
              <a:gd name="connsiteX657" fmla="*/ 6774918 w 11235156"/>
              <a:gd name="connsiteY657" fmla="*/ 3204648 h 5333466"/>
              <a:gd name="connsiteX658" fmla="*/ 6817903 w 11235156"/>
              <a:gd name="connsiteY658" fmla="*/ 3245812 h 5333466"/>
              <a:gd name="connsiteX659" fmla="*/ 6847457 w 11235156"/>
              <a:gd name="connsiteY659" fmla="*/ 3236973 h 5333466"/>
              <a:gd name="connsiteX660" fmla="*/ 6855736 w 11235156"/>
              <a:gd name="connsiteY660" fmla="*/ 3253986 h 5333466"/>
              <a:gd name="connsiteX661" fmla="*/ 6876370 w 11235156"/>
              <a:gd name="connsiteY661" fmla="*/ 3269070 h 5333466"/>
              <a:gd name="connsiteX662" fmla="*/ 6892498 w 11235156"/>
              <a:gd name="connsiteY662" fmla="*/ 3255287 h 5333466"/>
              <a:gd name="connsiteX663" fmla="*/ 6899830 w 11235156"/>
              <a:gd name="connsiteY663" fmla="*/ 3230204 h 5333466"/>
              <a:gd name="connsiteX664" fmla="*/ 6918578 w 11235156"/>
              <a:gd name="connsiteY664" fmla="*/ 3251215 h 5333466"/>
              <a:gd name="connsiteX665" fmla="*/ 6940370 w 11235156"/>
              <a:gd name="connsiteY665" fmla="*/ 3264710 h 5333466"/>
              <a:gd name="connsiteX666" fmla="*/ 6933298 w 11235156"/>
              <a:gd name="connsiteY666" fmla="*/ 3309465 h 5333466"/>
              <a:gd name="connsiteX667" fmla="*/ 6913780 w 11235156"/>
              <a:gd name="connsiteY667" fmla="*/ 3319554 h 5333466"/>
              <a:gd name="connsiteX668" fmla="*/ 6903399 w 11235156"/>
              <a:gd name="connsiteY668" fmla="*/ 3307093 h 5333466"/>
              <a:gd name="connsiteX669" fmla="*/ 6893876 w 11235156"/>
              <a:gd name="connsiteY669" fmla="*/ 3300131 h 5333466"/>
              <a:gd name="connsiteX670" fmla="*/ 6855613 w 11235156"/>
              <a:gd name="connsiteY670" fmla="*/ 3289208 h 5333466"/>
              <a:gd name="connsiteX671" fmla="*/ 6825200 w 11235156"/>
              <a:gd name="connsiteY671" fmla="*/ 3292549 h 5333466"/>
              <a:gd name="connsiteX672" fmla="*/ 6816320 w 11235156"/>
              <a:gd name="connsiteY672" fmla="*/ 3289711 h 5333466"/>
              <a:gd name="connsiteX673" fmla="*/ 6806582 w 11235156"/>
              <a:gd name="connsiteY673" fmla="*/ 3281375 h 5333466"/>
              <a:gd name="connsiteX674" fmla="*/ 6735206 w 11235156"/>
              <a:gd name="connsiteY674" fmla="*/ 3292520 h 5333466"/>
              <a:gd name="connsiteX675" fmla="*/ 6698574 w 11235156"/>
              <a:gd name="connsiteY675" fmla="*/ 3301055 h 5333466"/>
              <a:gd name="connsiteX676" fmla="*/ 6667175 w 11235156"/>
              <a:gd name="connsiteY676" fmla="*/ 3289061 h 5333466"/>
              <a:gd name="connsiteX677" fmla="*/ 6652590 w 11235156"/>
              <a:gd name="connsiteY677" fmla="*/ 3285705 h 5333466"/>
              <a:gd name="connsiteX678" fmla="*/ 6649675 w 11235156"/>
              <a:gd name="connsiteY678" fmla="*/ 3303058 h 5333466"/>
              <a:gd name="connsiteX679" fmla="*/ 6654782 w 11235156"/>
              <a:gd name="connsiteY679" fmla="*/ 3317750 h 5333466"/>
              <a:gd name="connsiteX680" fmla="*/ 6679233 w 11235156"/>
              <a:gd name="connsiteY680" fmla="*/ 3339278 h 5333466"/>
              <a:gd name="connsiteX681" fmla="*/ 6752457 w 11235156"/>
              <a:gd name="connsiteY681" fmla="*/ 3348966 h 5333466"/>
              <a:gd name="connsiteX682" fmla="*/ 6761810 w 11235156"/>
              <a:gd name="connsiteY682" fmla="*/ 3372852 h 5333466"/>
              <a:gd name="connsiteX683" fmla="*/ 6760866 w 11235156"/>
              <a:gd name="connsiteY683" fmla="*/ 3375816 h 5333466"/>
              <a:gd name="connsiteX684" fmla="*/ 6743413 w 11235156"/>
              <a:gd name="connsiteY684" fmla="*/ 3408112 h 5333466"/>
              <a:gd name="connsiteX685" fmla="*/ 6732001 w 11235156"/>
              <a:gd name="connsiteY685" fmla="*/ 3407078 h 5333466"/>
              <a:gd name="connsiteX686" fmla="*/ 6744096 w 11235156"/>
              <a:gd name="connsiteY686" fmla="*/ 3385475 h 5333466"/>
              <a:gd name="connsiteX687" fmla="*/ 6728438 w 11235156"/>
              <a:gd name="connsiteY687" fmla="*/ 3375247 h 5333466"/>
              <a:gd name="connsiteX688" fmla="*/ 6723078 w 11235156"/>
              <a:gd name="connsiteY688" fmla="*/ 3385941 h 5333466"/>
              <a:gd name="connsiteX689" fmla="*/ 6695156 w 11235156"/>
              <a:gd name="connsiteY689" fmla="*/ 3414238 h 5333466"/>
              <a:gd name="connsiteX690" fmla="*/ 6636134 w 11235156"/>
              <a:gd name="connsiteY690" fmla="*/ 3423454 h 5333466"/>
              <a:gd name="connsiteX691" fmla="*/ 6604389 w 11235156"/>
              <a:gd name="connsiteY691" fmla="*/ 3400249 h 5333466"/>
              <a:gd name="connsiteX692" fmla="*/ 6603744 w 11235156"/>
              <a:gd name="connsiteY692" fmla="*/ 3396125 h 5333466"/>
              <a:gd name="connsiteX693" fmla="*/ 6600440 w 11235156"/>
              <a:gd name="connsiteY693" fmla="*/ 3383968 h 5333466"/>
              <a:gd name="connsiteX694" fmla="*/ 6583240 w 11235156"/>
              <a:gd name="connsiteY694" fmla="*/ 3390877 h 5333466"/>
              <a:gd name="connsiteX695" fmla="*/ 6578738 w 11235156"/>
              <a:gd name="connsiteY695" fmla="*/ 3407069 h 5333466"/>
              <a:gd name="connsiteX696" fmla="*/ 6560166 w 11235156"/>
              <a:gd name="connsiteY696" fmla="*/ 3414194 h 5333466"/>
              <a:gd name="connsiteX697" fmla="*/ 6556217 w 11235156"/>
              <a:gd name="connsiteY697" fmla="*/ 3397913 h 5333466"/>
              <a:gd name="connsiteX698" fmla="*/ 6559262 w 11235156"/>
              <a:gd name="connsiteY698" fmla="*/ 3390397 h 5333466"/>
              <a:gd name="connsiteX699" fmla="*/ 6557760 w 11235156"/>
              <a:gd name="connsiteY699" fmla="*/ 3380775 h 5333466"/>
              <a:gd name="connsiteX700" fmla="*/ 6549953 w 11235156"/>
              <a:gd name="connsiteY700" fmla="*/ 3384810 h 5333466"/>
              <a:gd name="connsiteX701" fmla="*/ 6540175 w 11235156"/>
              <a:gd name="connsiteY701" fmla="*/ 3403234 h 5333466"/>
              <a:gd name="connsiteX702" fmla="*/ 6506204 w 11235156"/>
              <a:gd name="connsiteY702" fmla="*/ 3419803 h 5333466"/>
              <a:gd name="connsiteX703" fmla="*/ 6479352 w 11235156"/>
              <a:gd name="connsiteY703" fmla="*/ 3409915 h 5333466"/>
              <a:gd name="connsiteX704" fmla="*/ 6461936 w 11235156"/>
              <a:gd name="connsiteY704" fmla="*/ 3415450 h 5333466"/>
              <a:gd name="connsiteX705" fmla="*/ 6439805 w 11235156"/>
              <a:gd name="connsiteY705" fmla="*/ 3435802 h 5333466"/>
              <a:gd name="connsiteX706" fmla="*/ 6418572 w 11235156"/>
              <a:gd name="connsiteY706" fmla="*/ 3434894 h 5333466"/>
              <a:gd name="connsiteX707" fmla="*/ 6298980 w 11235156"/>
              <a:gd name="connsiteY707" fmla="*/ 3425405 h 5333466"/>
              <a:gd name="connsiteX708" fmla="*/ 6280492 w 11235156"/>
              <a:gd name="connsiteY708" fmla="*/ 3424067 h 5333466"/>
              <a:gd name="connsiteX709" fmla="*/ 6234851 w 11235156"/>
              <a:gd name="connsiteY709" fmla="*/ 3419928 h 5333466"/>
              <a:gd name="connsiteX710" fmla="*/ 6173987 w 11235156"/>
              <a:gd name="connsiteY710" fmla="*/ 3453369 h 5333466"/>
              <a:gd name="connsiteX711" fmla="*/ 6145292 w 11235156"/>
              <a:gd name="connsiteY711" fmla="*/ 3467707 h 5333466"/>
              <a:gd name="connsiteX712" fmla="*/ 6034149 w 11235156"/>
              <a:gd name="connsiteY712" fmla="*/ 3458306 h 5333466"/>
              <a:gd name="connsiteX713" fmla="*/ 6015362 w 11235156"/>
              <a:gd name="connsiteY713" fmla="*/ 3464055 h 5333466"/>
              <a:gd name="connsiteX714" fmla="*/ 6008201 w 11235156"/>
              <a:gd name="connsiteY714" fmla="*/ 3472215 h 5333466"/>
              <a:gd name="connsiteX715" fmla="*/ 6005370 w 11235156"/>
              <a:gd name="connsiteY715" fmla="*/ 3481105 h 5333466"/>
              <a:gd name="connsiteX716" fmla="*/ 6023774 w 11235156"/>
              <a:gd name="connsiteY716" fmla="*/ 3490905 h 5333466"/>
              <a:gd name="connsiteX717" fmla="*/ 6038702 w 11235156"/>
              <a:gd name="connsiteY717" fmla="*/ 3505471 h 5333466"/>
              <a:gd name="connsiteX718" fmla="*/ 6024033 w 11235156"/>
              <a:gd name="connsiteY718" fmla="*/ 3510578 h 5333466"/>
              <a:gd name="connsiteX719" fmla="*/ 5996620 w 11235156"/>
              <a:gd name="connsiteY719" fmla="*/ 3488103 h 5333466"/>
              <a:gd name="connsiteX720" fmla="*/ 5901092 w 11235156"/>
              <a:gd name="connsiteY720" fmla="*/ 3470633 h 5333466"/>
              <a:gd name="connsiteX721" fmla="*/ 5873125 w 11235156"/>
              <a:gd name="connsiteY721" fmla="*/ 3480631 h 5333466"/>
              <a:gd name="connsiteX722" fmla="*/ 5862229 w 11235156"/>
              <a:gd name="connsiteY722" fmla="*/ 3473885 h 5333466"/>
              <a:gd name="connsiteX723" fmla="*/ 5842453 w 11235156"/>
              <a:gd name="connsiteY723" fmla="*/ 3464300 h 5333466"/>
              <a:gd name="connsiteX724" fmla="*/ 5774896 w 11235156"/>
              <a:gd name="connsiteY724" fmla="*/ 3481888 h 5333466"/>
              <a:gd name="connsiteX725" fmla="*/ 5680060 w 11235156"/>
              <a:gd name="connsiteY725" fmla="*/ 3531898 h 5333466"/>
              <a:gd name="connsiteX726" fmla="*/ 5678258 w 11235156"/>
              <a:gd name="connsiteY726" fmla="*/ 3529364 h 5333466"/>
              <a:gd name="connsiteX727" fmla="*/ 5681603 w 11235156"/>
              <a:gd name="connsiteY727" fmla="*/ 3514760 h 5333466"/>
              <a:gd name="connsiteX728" fmla="*/ 5666029 w 11235156"/>
              <a:gd name="connsiteY728" fmla="*/ 3496070 h 5333466"/>
              <a:gd name="connsiteX729" fmla="*/ 5647802 w 11235156"/>
              <a:gd name="connsiteY729" fmla="*/ 3514405 h 5333466"/>
              <a:gd name="connsiteX730" fmla="*/ 5644243 w 11235156"/>
              <a:gd name="connsiteY730" fmla="*/ 3527635 h 5333466"/>
              <a:gd name="connsiteX731" fmla="*/ 5625924 w 11235156"/>
              <a:gd name="connsiteY731" fmla="*/ 3509372 h 5333466"/>
              <a:gd name="connsiteX732" fmla="*/ 5618288 w 11235156"/>
              <a:gd name="connsiteY732" fmla="*/ 3496484 h 5333466"/>
              <a:gd name="connsiteX733" fmla="*/ 5562051 w 11235156"/>
              <a:gd name="connsiteY733" fmla="*/ 3478510 h 5333466"/>
              <a:gd name="connsiteX734" fmla="*/ 5518127 w 11235156"/>
              <a:gd name="connsiteY734" fmla="*/ 3485368 h 5333466"/>
              <a:gd name="connsiteX735" fmla="*/ 5502514 w 11235156"/>
              <a:gd name="connsiteY735" fmla="*/ 3493439 h 5333466"/>
              <a:gd name="connsiteX736" fmla="*/ 5468927 w 11235156"/>
              <a:gd name="connsiteY736" fmla="*/ 3494458 h 5333466"/>
              <a:gd name="connsiteX737" fmla="*/ 5448937 w 11235156"/>
              <a:gd name="connsiteY737" fmla="*/ 3483499 h 5333466"/>
              <a:gd name="connsiteX738" fmla="*/ 5432550 w 11235156"/>
              <a:gd name="connsiteY738" fmla="*/ 3477608 h 5333466"/>
              <a:gd name="connsiteX739" fmla="*/ 5411233 w 11235156"/>
              <a:gd name="connsiteY739" fmla="*/ 3485161 h 5333466"/>
              <a:gd name="connsiteX740" fmla="*/ 5387129 w 11235156"/>
              <a:gd name="connsiteY740" fmla="*/ 3519904 h 5333466"/>
              <a:gd name="connsiteX741" fmla="*/ 5386960 w 11235156"/>
              <a:gd name="connsiteY741" fmla="*/ 3536827 h 5333466"/>
              <a:gd name="connsiteX742" fmla="*/ 5312704 w 11235156"/>
              <a:gd name="connsiteY742" fmla="*/ 3493505 h 5333466"/>
              <a:gd name="connsiteX743" fmla="*/ 5290443 w 11235156"/>
              <a:gd name="connsiteY743" fmla="*/ 3504021 h 5333466"/>
              <a:gd name="connsiteX744" fmla="*/ 5286798 w 11235156"/>
              <a:gd name="connsiteY744" fmla="*/ 3525712 h 5333466"/>
              <a:gd name="connsiteX745" fmla="*/ 5302328 w 11235156"/>
              <a:gd name="connsiteY745" fmla="*/ 3526103 h 5333466"/>
              <a:gd name="connsiteX746" fmla="*/ 5315539 w 11235156"/>
              <a:gd name="connsiteY746" fmla="*/ 3529673 h 5333466"/>
              <a:gd name="connsiteX747" fmla="*/ 5311037 w 11235156"/>
              <a:gd name="connsiteY747" fmla="*/ 3545865 h 5333466"/>
              <a:gd name="connsiteX748" fmla="*/ 5293837 w 11235156"/>
              <a:gd name="connsiteY748" fmla="*/ 3552775 h 5333466"/>
              <a:gd name="connsiteX749" fmla="*/ 5276851 w 11235156"/>
              <a:gd name="connsiteY749" fmla="*/ 3561060 h 5333466"/>
              <a:gd name="connsiteX750" fmla="*/ 5306451 w 11235156"/>
              <a:gd name="connsiteY750" fmla="*/ 3570520 h 5333466"/>
              <a:gd name="connsiteX751" fmla="*/ 5390868 w 11235156"/>
              <a:gd name="connsiteY751" fmla="*/ 3579869 h 5333466"/>
              <a:gd name="connsiteX752" fmla="*/ 5443756 w 11235156"/>
              <a:gd name="connsiteY752" fmla="*/ 3567386 h 5333466"/>
              <a:gd name="connsiteX753" fmla="*/ 5460659 w 11235156"/>
              <a:gd name="connsiteY753" fmla="*/ 3567564 h 5333466"/>
              <a:gd name="connsiteX754" fmla="*/ 5498836 w 11235156"/>
              <a:gd name="connsiteY754" fmla="*/ 3586948 h 5333466"/>
              <a:gd name="connsiteX755" fmla="*/ 5519211 w 11235156"/>
              <a:gd name="connsiteY755" fmla="*/ 3582359 h 5333466"/>
              <a:gd name="connsiteX756" fmla="*/ 5562061 w 11235156"/>
              <a:gd name="connsiteY756" fmla="*/ 3568628 h 5333466"/>
              <a:gd name="connsiteX757" fmla="*/ 5603799 w 11235156"/>
              <a:gd name="connsiteY757" fmla="*/ 3574784 h 5333466"/>
              <a:gd name="connsiteX758" fmla="*/ 5618983 w 11235156"/>
              <a:gd name="connsiteY758" fmla="*/ 3563964 h 5333466"/>
              <a:gd name="connsiteX759" fmla="*/ 5628245 w 11235156"/>
              <a:gd name="connsiteY759" fmla="*/ 3551253 h 5333466"/>
              <a:gd name="connsiteX760" fmla="*/ 5646350 w 11235156"/>
              <a:gd name="connsiteY760" fmla="*/ 3568141 h 5333466"/>
              <a:gd name="connsiteX761" fmla="*/ 5667841 w 11235156"/>
              <a:gd name="connsiteY761" fmla="*/ 3588722 h 5333466"/>
              <a:gd name="connsiteX762" fmla="*/ 5703100 w 11235156"/>
              <a:gd name="connsiteY762" fmla="*/ 3580401 h 5333466"/>
              <a:gd name="connsiteX763" fmla="*/ 5754531 w 11235156"/>
              <a:gd name="connsiteY763" fmla="*/ 3576596 h 5333466"/>
              <a:gd name="connsiteX764" fmla="*/ 5771477 w 11235156"/>
              <a:gd name="connsiteY764" fmla="*/ 3595072 h 5333466"/>
              <a:gd name="connsiteX765" fmla="*/ 5787992 w 11235156"/>
              <a:gd name="connsiteY765" fmla="*/ 3610798 h 5333466"/>
              <a:gd name="connsiteX766" fmla="*/ 5886995 w 11235156"/>
              <a:gd name="connsiteY766" fmla="*/ 3623502 h 5333466"/>
              <a:gd name="connsiteX767" fmla="*/ 5937224 w 11235156"/>
              <a:gd name="connsiteY767" fmla="*/ 3602987 h 5333466"/>
              <a:gd name="connsiteX768" fmla="*/ 5939969 w 11235156"/>
              <a:gd name="connsiteY768" fmla="*/ 3602558 h 5333466"/>
              <a:gd name="connsiteX769" fmla="*/ 5949407 w 11235156"/>
              <a:gd name="connsiteY769" fmla="*/ 3617982 h 5333466"/>
              <a:gd name="connsiteX770" fmla="*/ 5963518 w 11235156"/>
              <a:gd name="connsiteY770" fmla="*/ 3600289 h 5333466"/>
              <a:gd name="connsiteX771" fmla="*/ 5966778 w 11235156"/>
              <a:gd name="connsiteY771" fmla="*/ 3594148 h 5333466"/>
              <a:gd name="connsiteX772" fmla="*/ 5974623 w 11235156"/>
              <a:gd name="connsiteY772" fmla="*/ 3563353 h 5333466"/>
              <a:gd name="connsiteX773" fmla="*/ 5988864 w 11235156"/>
              <a:gd name="connsiteY773" fmla="*/ 3555497 h 5333466"/>
              <a:gd name="connsiteX774" fmla="*/ 5997658 w 11235156"/>
              <a:gd name="connsiteY774" fmla="*/ 3566796 h 5333466"/>
              <a:gd name="connsiteX775" fmla="*/ 6005600 w 11235156"/>
              <a:gd name="connsiteY775" fmla="*/ 3617657 h 5333466"/>
              <a:gd name="connsiteX776" fmla="*/ 6020185 w 11235156"/>
              <a:gd name="connsiteY776" fmla="*/ 3621012 h 5333466"/>
              <a:gd name="connsiteX777" fmla="*/ 6063120 w 11235156"/>
              <a:gd name="connsiteY777" fmla="*/ 3598819 h 5333466"/>
              <a:gd name="connsiteX778" fmla="*/ 6074530 w 11235156"/>
              <a:gd name="connsiteY778" fmla="*/ 3599853 h 5333466"/>
              <a:gd name="connsiteX779" fmla="*/ 6116397 w 11235156"/>
              <a:gd name="connsiteY779" fmla="*/ 3615846 h 5333466"/>
              <a:gd name="connsiteX780" fmla="*/ 6153718 w 11235156"/>
              <a:gd name="connsiteY780" fmla="*/ 3629733 h 5333466"/>
              <a:gd name="connsiteX781" fmla="*/ 6166929 w 11235156"/>
              <a:gd name="connsiteY781" fmla="*/ 3633302 h 5333466"/>
              <a:gd name="connsiteX782" fmla="*/ 6236848 w 11235156"/>
              <a:gd name="connsiteY782" fmla="*/ 3630834 h 5333466"/>
              <a:gd name="connsiteX783" fmla="*/ 6259024 w 11235156"/>
              <a:gd name="connsiteY783" fmla="*/ 3628780 h 5333466"/>
              <a:gd name="connsiteX784" fmla="*/ 6313200 w 11235156"/>
              <a:gd name="connsiteY784" fmla="*/ 3624545 h 5333466"/>
              <a:gd name="connsiteX785" fmla="*/ 6327355 w 11235156"/>
              <a:gd name="connsiteY785" fmla="*/ 3625151 h 5333466"/>
              <a:gd name="connsiteX786" fmla="*/ 6406928 w 11235156"/>
              <a:gd name="connsiteY786" fmla="*/ 3639481 h 5333466"/>
              <a:gd name="connsiteX787" fmla="*/ 6442700 w 11235156"/>
              <a:gd name="connsiteY787" fmla="*/ 3625447 h 5333466"/>
              <a:gd name="connsiteX788" fmla="*/ 6500479 w 11235156"/>
              <a:gd name="connsiteY788" fmla="*/ 3626282 h 5333466"/>
              <a:gd name="connsiteX789" fmla="*/ 6554746 w 11235156"/>
              <a:gd name="connsiteY789" fmla="*/ 3658644 h 5333466"/>
              <a:gd name="connsiteX790" fmla="*/ 6557191 w 11235156"/>
              <a:gd name="connsiteY790" fmla="*/ 3665303 h 5333466"/>
              <a:gd name="connsiteX791" fmla="*/ 6572934 w 11235156"/>
              <a:gd name="connsiteY791" fmla="*/ 3667069 h 5333466"/>
              <a:gd name="connsiteX792" fmla="*/ 6588202 w 11235156"/>
              <a:gd name="connsiteY792" fmla="*/ 3647788 h 5333466"/>
              <a:gd name="connsiteX793" fmla="*/ 6657821 w 11235156"/>
              <a:gd name="connsiteY793" fmla="*/ 3652407 h 5333466"/>
              <a:gd name="connsiteX794" fmla="*/ 6688838 w 11235156"/>
              <a:gd name="connsiteY794" fmla="*/ 3679951 h 5333466"/>
              <a:gd name="connsiteX795" fmla="*/ 6722170 w 11235156"/>
              <a:gd name="connsiteY795" fmla="*/ 3704317 h 5333466"/>
              <a:gd name="connsiteX796" fmla="*/ 6723538 w 11235156"/>
              <a:gd name="connsiteY796" fmla="*/ 3659044 h 5333466"/>
              <a:gd name="connsiteX797" fmla="*/ 6756395 w 11235156"/>
              <a:gd name="connsiteY797" fmla="*/ 3662363 h 5333466"/>
              <a:gd name="connsiteX798" fmla="*/ 6778357 w 11235156"/>
              <a:gd name="connsiteY798" fmla="*/ 3658933 h 5333466"/>
              <a:gd name="connsiteX799" fmla="*/ 6847890 w 11235156"/>
              <a:gd name="connsiteY799" fmla="*/ 3672014 h 5333466"/>
              <a:gd name="connsiteX800" fmla="*/ 7059324 w 11235156"/>
              <a:gd name="connsiteY800" fmla="*/ 3702367 h 5333466"/>
              <a:gd name="connsiteX801" fmla="*/ 7074337 w 11235156"/>
              <a:gd name="connsiteY801" fmla="*/ 3708471 h 5333466"/>
              <a:gd name="connsiteX802" fmla="*/ 7066875 w 11235156"/>
              <a:gd name="connsiteY802" fmla="*/ 3723717 h 5333466"/>
              <a:gd name="connsiteX803" fmla="*/ 7061729 w 11235156"/>
              <a:gd name="connsiteY803" fmla="*/ 3735786 h 5333466"/>
              <a:gd name="connsiteX804" fmla="*/ 7075800 w 11235156"/>
              <a:gd name="connsiteY804" fmla="*/ 3744854 h 5333466"/>
              <a:gd name="connsiteX805" fmla="*/ 7088153 w 11235156"/>
              <a:gd name="connsiteY805" fmla="*/ 3742925 h 5333466"/>
              <a:gd name="connsiteX806" fmla="*/ 7123287 w 11235156"/>
              <a:gd name="connsiteY806" fmla="*/ 3769826 h 5333466"/>
              <a:gd name="connsiteX807" fmla="*/ 7123762 w 11235156"/>
              <a:gd name="connsiteY807" fmla="*/ 3790874 h 5333466"/>
              <a:gd name="connsiteX808" fmla="*/ 7137618 w 11235156"/>
              <a:gd name="connsiteY808" fmla="*/ 3798567 h 5333466"/>
              <a:gd name="connsiteX809" fmla="*/ 7152842 w 11235156"/>
              <a:gd name="connsiteY809" fmla="*/ 3760987 h 5333466"/>
              <a:gd name="connsiteX810" fmla="*/ 7178367 w 11235156"/>
              <a:gd name="connsiteY810" fmla="*/ 3789388 h 5333466"/>
              <a:gd name="connsiteX811" fmla="*/ 7175627 w 11235156"/>
              <a:gd name="connsiteY811" fmla="*/ 3834876 h 5333466"/>
              <a:gd name="connsiteX812" fmla="*/ 7140882 w 11235156"/>
              <a:gd name="connsiteY812" fmla="*/ 3837484 h 5333466"/>
              <a:gd name="connsiteX813" fmla="*/ 7093439 w 11235156"/>
              <a:gd name="connsiteY813" fmla="*/ 3830811 h 5333466"/>
              <a:gd name="connsiteX814" fmla="*/ 7061869 w 11235156"/>
              <a:gd name="connsiteY814" fmla="*/ 3835741 h 5333466"/>
              <a:gd name="connsiteX815" fmla="*/ 6930737 w 11235156"/>
              <a:gd name="connsiteY815" fmla="*/ 3815380 h 5333466"/>
              <a:gd name="connsiteX816" fmla="*/ 6903200 w 11235156"/>
              <a:gd name="connsiteY816" fmla="*/ 3828128 h 5333466"/>
              <a:gd name="connsiteX817" fmla="*/ 6901743 w 11235156"/>
              <a:gd name="connsiteY817" fmla="*/ 3836804 h 5333466"/>
              <a:gd name="connsiteX818" fmla="*/ 6892648 w 11235156"/>
              <a:gd name="connsiteY818" fmla="*/ 3832592 h 5333466"/>
              <a:gd name="connsiteX819" fmla="*/ 6887457 w 11235156"/>
              <a:gd name="connsiteY819" fmla="*/ 3826362 h 5333466"/>
              <a:gd name="connsiteX820" fmla="*/ 6870127 w 11235156"/>
              <a:gd name="connsiteY820" fmla="*/ 3823435 h 5333466"/>
              <a:gd name="connsiteX821" fmla="*/ 6877549 w 11235156"/>
              <a:gd name="connsiteY821" fmla="*/ 3834949 h 5333466"/>
              <a:gd name="connsiteX822" fmla="*/ 6879351 w 11235156"/>
              <a:gd name="connsiteY822" fmla="*/ 3837485 h 5333466"/>
              <a:gd name="connsiteX823" fmla="*/ 6882227 w 11235156"/>
              <a:gd name="connsiteY823" fmla="*/ 3846892 h 5333466"/>
              <a:gd name="connsiteX824" fmla="*/ 6872833 w 11235156"/>
              <a:gd name="connsiteY824" fmla="*/ 3849767 h 5333466"/>
              <a:gd name="connsiteX825" fmla="*/ 6832213 w 11235156"/>
              <a:gd name="connsiteY825" fmla="*/ 3868782 h 5333466"/>
              <a:gd name="connsiteX826" fmla="*/ 6825480 w 11235156"/>
              <a:gd name="connsiteY826" fmla="*/ 3879690 h 5333466"/>
              <a:gd name="connsiteX827" fmla="*/ 6858597 w 11235156"/>
              <a:gd name="connsiteY827" fmla="*/ 3902682 h 5333466"/>
              <a:gd name="connsiteX828" fmla="*/ 6939926 w 11235156"/>
              <a:gd name="connsiteY828" fmla="*/ 3901248 h 5333466"/>
              <a:gd name="connsiteX829" fmla="*/ 6967164 w 11235156"/>
              <a:gd name="connsiteY829" fmla="*/ 3895587 h 5333466"/>
              <a:gd name="connsiteX830" fmla="*/ 6979003 w 11235156"/>
              <a:gd name="connsiteY830" fmla="*/ 3899371 h 5333466"/>
              <a:gd name="connsiteX831" fmla="*/ 7001440 w 11235156"/>
              <a:gd name="connsiteY831" fmla="*/ 3916990 h 5333466"/>
              <a:gd name="connsiteX832" fmla="*/ 7039059 w 11235156"/>
              <a:gd name="connsiteY832" fmla="*/ 3923789 h 5333466"/>
              <a:gd name="connsiteX833" fmla="*/ 7056220 w 11235156"/>
              <a:gd name="connsiteY833" fmla="*/ 3943640 h 5333466"/>
              <a:gd name="connsiteX834" fmla="*/ 7055920 w 11235156"/>
              <a:gd name="connsiteY834" fmla="*/ 3950727 h 5333466"/>
              <a:gd name="connsiteX835" fmla="*/ 7068832 w 11235156"/>
              <a:gd name="connsiteY835" fmla="*/ 3961384 h 5333466"/>
              <a:gd name="connsiteX836" fmla="*/ 7072606 w 11235156"/>
              <a:gd name="connsiteY836" fmla="*/ 3949530 h 5333466"/>
              <a:gd name="connsiteX837" fmla="*/ 7080283 w 11235156"/>
              <a:gd name="connsiteY837" fmla="*/ 3935658 h 5333466"/>
              <a:gd name="connsiteX838" fmla="*/ 7104950 w 11235156"/>
              <a:gd name="connsiteY838" fmla="*/ 3958561 h 5333466"/>
              <a:gd name="connsiteX839" fmla="*/ 7106667 w 11235156"/>
              <a:gd name="connsiteY839" fmla="*/ 3969558 h 5333466"/>
              <a:gd name="connsiteX840" fmla="*/ 7112671 w 11235156"/>
              <a:gd name="connsiteY840" fmla="*/ 3962988 h 5333466"/>
              <a:gd name="connsiteX841" fmla="*/ 7130730 w 11235156"/>
              <a:gd name="connsiteY841" fmla="*/ 3961576 h 5333466"/>
              <a:gd name="connsiteX842" fmla="*/ 7165135 w 11235156"/>
              <a:gd name="connsiteY842" fmla="*/ 3992816 h 5333466"/>
              <a:gd name="connsiteX843" fmla="*/ 7196925 w 11235156"/>
              <a:gd name="connsiteY843" fmla="*/ 4034320 h 5333466"/>
              <a:gd name="connsiteX844" fmla="*/ 7210695 w 11235156"/>
              <a:gd name="connsiteY844" fmla="*/ 4050475 h 5333466"/>
              <a:gd name="connsiteX845" fmla="*/ 7282336 w 11235156"/>
              <a:gd name="connsiteY845" fmla="*/ 4104062 h 5333466"/>
              <a:gd name="connsiteX846" fmla="*/ 7288086 w 11235156"/>
              <a:gd name="connsiteY846" fmla="*/ 4122878 h 5333466"/>
              <a:gd name="connsiteX847" fmla="*/ 7272774 w 11235156"/>
              <a:gd name="connsiteY847" fmla="*/ 4123861 h 5333466"/>
              <a:gd name="connsiteX848" fmla="*/ 7248066 w 11235156"/>
              <a:gd name="connsiteY848" fmla="*/ 4127719 h 5333466"/>
              <a:gd name="connsiteX849" fmla="*/ 7216626 w 11235156"/>
              <a:gd name="connsiteY849" fmla="*/ 4142485 h 5333466"/>
              <a:gd name="connsiteX850" fmla="*/ 7184965 w 11235156"/>
              <a:gd name="connsiteY850" fmla="*/ 4110817 h 5333466"/>
              <a:gd name="connsiteX851" fmla="*/ 7185565 w 11235156"/>
              <a:gd name="connsiteY851" fmla="*/ 4096642 h 5333466"/>
              <a:gd name="connsiteX852" fmla="*/ 7186508 w 11235156"/>
              <a:gd name="connsiteY852" fmla="*/ 4093679 h 5333466"/>
              <a:gd name="connsiteX853" fmla="*/ 7183978 w 11235156"/>
              <a:gd name="connsiteY853" fmla="*/ 4095482 h 5333466"/>
              <a:gd name="connsiteX854" fmla="*/ 7168664 w 11235156"/>
              <a:gd name="connsiteY854" fmla="*/ 4096465 h 5333466"/>
              <a:gd name="connsiteX855" fmla="*/ 7129761 w 11235156"/>
              <a:gd name="connsiteY855" fmla="*/ 4126478 h 5333466"/>
              <a:gd name="connsiteX856" fmla="*/ 7108359 w 11235156"/>
              <a:gd name="connsiteY856" fmla="*/ 4142492 h 5333466"/>
              <a:gd name="connsiteX857" fmla="*/ 7085194 w 11235156"/>
              <a:gd name="connsiteY857" fmla="*/ 4129211 h 5333466"/>
              <a:gd name="connsiteX858" fmla="*/ 7007035 w 11235156"/>
              <a:gd name="connsiteY858" fmla="*/ 4087907 h 5333466"/>
              <a:gd name="connsiteX859" fmla="*/ 6989450 w 11235156"/>
              <a:gd name="connsiteY859" fmla="*/ 4110366 h 5333466"/>
              <a:gd name="connsiteX860" fmla="*/ 6981389 w 11235156"/>
              <a:gd name="connsiteY860" fmla="*/ 4139787 h 5333466"/>
              <a:gd name="connsiteX861" fmla="*/ 6948487 w 11235156"/>
              <a:gd name="connsiteY861" fmla="*/ 4118169 h 5333466"/>
              <a:gd name="connsiteX862" fmla="*/ 6908551 w 11235156"/>
              <a:gd name="connsiteY862" fmla="*/ 4114549 h 5333466"/>
              <a:gd name="connsiteX863" fmla="*/ 6905592 w 11235156"/>
              <a:gd name="connsiteY863" fmla="*/ 4113603 h 5333466"/>
              <a:gd name="connsiteX864" fmla="*/ 6885092 w 11235156"/>
              <a:gd name="connsiteY864" fmla="*/ 4153414 h 5333466"/>
              <a:gd name="connsiteX865" fmla="*/ 6877760 w 11235156"/>
              <a:gd name="connsiteY865" fmla="*/ 4178498 h 5333466"/>
              <a:gd name="connsiteX866" fmla="*/ 6872269 w 11235156"/>
              <a:gd name="connsiteY866" fmla="*/ 4179355 h 5333466"/>
              <a:gd name="connsiteX867" fmla="*/ 6850478 w 11235156"/>
              <a:gd name="connsiteY867" fmla="*/ 4165860 h 5333466"/>
              <a:gd name="connsiteX868" fmla="*/ 6833317 w 11235156"/>
              <a:gd name="connsiteY868" fmla="*/ 4146009 h 5333466"/>
              <a:gd name="connsiteX869" fmla="*/ 6813926 w 11235156"/>
              <a:gd name="connsiteY869" fmla="*/ 4120874 h 5333466"/>
              <a:gd name="connsiteX870" fmla="*/ 6785745 w 11235156"/>
              <a:gd name="connsiteY870" fmla="*/ 4129499 h 5333466"/>
              <a:gd name="connsiteX871" fmla="*/ 6773906 w 11235156"/>
              <a:gd name="connsiteY871" fmla="*/ 4125715 h 5333466"/>
              <a:gd name="connsiteX872" fmla="*/ 6753915 w 11235156"/>
              <a:gd name="connsiteY872" fmla="*/ 4114755 h 5333466"/>
              <a:gd name="connsiteX873" fmla="*/ 6745894 w 11235156"/>
              <a:gd name="connsiteY873" fmla="*/ 4117416 h 5333466"/>
              <a:gd name="connsiteX874" fmla="*/ 6716510 w 11235156"/>
              <a:gd name="connsiteY874" fmla="*/ 4109330 h 5333466"/>
              <a:gd name="connsiteX875" fmla="*/ 6681720 w 11235156"/>
              <a:gd name="connsiteY875" fmla="*/ 4093641 h 5333466"/>
              <a:gd name="connsiteX876" fmla="*/ 6665808 w 11235156"/>
              <a:gd name="connsiteY876" fmla="*/ 4108799 h 5333466"/>
              <a:gd name="connsiteX877" fmla="*/ 6665208 w 11235156"/>
              <a:gd name="connsiteY877" fmla="*/ 4122973 h 5333466"/>
              <a:gd name="connsiteX878" fmla="*/ 6670875 w 11235156"/>
              <a:gd name="connsiteY878" fmla="*/ 4150251 h 5333466"/>
              <a:gd name="connsiteX879" fmla="*/ 6693400 w 11235156"/>
              <a:gd name="connsiteY879" fmla="*/ 4204466 h 5333466"/>
              <a:gd name="connsiteX880" fmla="*/ 6661486 w 11235156"/>
              <a:gd name="connsiteY880" fmla="*/ 4198185 h 5333466"/>
              <a:gd name="connsiteX881" fmla="*/ 6622708 w 11235156"/>
              <a:gd name="connsiteY881" fmla="*/ 4192975 h 5333466"/>
              <a:gd name="connsiteX882" fmla="*/ 6588348 w 11235156"/>
              <a:gd name="connsiteY882" fmla="*/ 4180034 h 5333466"/>
              <a:gd name="connsiteX883" fmla="*/ 6484623 w 11235156"/>
              <a:gd name="connsiteY883" fmla="*/ 4137088 h 5333466"/>
              <a:gd name="connsiteX884" fmla="*/ 6471540 w 11235156"/>
              <a:gd name="connsiteY884" fmla="*/ 4143355 h 5333466"/>
              <a:gd name="connsiteX885" fmla="*/ 6464378 w 11235156"/>
              <a:gd name="connsiteY885" fmla="*/ 4151515 h 5333466"/>
              <a:gd name="connsiteX886" fmla="*/ 6458758 w 11235156"/>
              <a:gd name="connsiteY886" fmla="*/ 4142535 h 5333466"/>
              <a:gd name="connsiteX887" fmla="*/ 6448375 w 11235156"/>
              <a:gd name="connsiteY887" fmla="*/ 4130075 h 5333466"/>
              <a:gd name="connsiteX888" fmla="*/ 6427871 w 11235156"/>
              <a:gd name="connsiteY888" fmla="*/ 4124828 h 5333466"/>
              <a:gd name="connsiteX889" fmla="*/ 6418433 w 11235156"/>
              <a:gd name="connsiteY889" fmla="*/ 4109404 h 5333466"/>
              <a:gd name="connsiteX890" fmla="*/ 6405605 w 11235156"/>
              <a:gd name="connsiteY890" fmla="*/ 4090285 h 5333466"/>
              <a:gd name="connsiteX891" fmla="*/ 6393382 w 11235156"/>
              <a:gd name="connsiteY891" fmla="*/ 4102051 h 5333466"/>
              <a:gd name="connsiteX892" fmla="*/ 6388750 w 11235156"/>
              <a:gd name="connsiteY892" fmla="*/ 4108407 h 5333466"/>
              <a:gd name="connsiteX893" fmla="*/ 6377080 w 11235156"/>
              <a:gd name="connsiteY893" fmla="*/ 4087699 h 5333466"/>
              <a:gd name="connsiteX894" fmla="*/ 6363224 w 11235156"/>
              <a:gd name="connsiteY894" fmla="*/ 4080006 h 5333466"/>
              <a:gd name="connsiteX895" fmla="*/ 6356706 w 11235156"/>
              <a:gd name="connsiteY895" fmla="*/ 4092288 h 5333466"/>
              <a:gd name="connsiteX896" fmla="*/ 6305449 w 11235156"/>
              <a:gd name="connsiteY896" fmla="*/ 4124229 h 5333466"/>
              <a:gd name="connsiteX897" fmla="*/ 6289063 w 11235156"/>
              <a:gd name="connsiteY897" fmla="*/ 4118339 h 5333466"/>
              <a:gd name="connsiteX898" fmla="*/ 6226996 w 11235156"/>
              <a:gd name="connsiteY898" fmla="*/ 4135071 h 5333466"/>
              <a:gd name="connsiteX899" fmla="*/ 6225839 w 11235156"/>
              <a:gd name="connsiteY899" fmla="*/ 4136659 h 5333466"/>
              <a:gd name="connsiteX900" fmla="*/ 6206621 w 11235156"/>
              <a:gd name="connsiteY900" fmla="*/ 4139660 h 5333466"/>
              <a:gd name="connsiteX901" fmla="*/ 6201215 w 11235156"/>
              <a:gd name="connsiteY901" fmla="*/ 4132056 h 5333466"/>
              <a:gd name="connsiteX902" fmla="*/ 6213439 w 11235156"/>
              <a:gd name="connsiteY902" fmla="*/ 4120290 h 5333466"/>
              <a:gd name="connsiteX903" fmla="*/ 6222188 w 11235156"/>
              <a:gd name="connsiteY903" fmla="*/ 4113291 h 5333466"/>
              <a:gd name="connsiteX904" fmla="*/ 6212880 w 11235156"/>
              <a:gd name="connsiteY904" fmla="*/ 4107704 h 5333466"/>
              <a:gd name="connsiteX905" fmla="*/ 6191218 w 11235156"/>
              <a:gd name="connsiteY905" fmla="*/ 4104046 h 5333466"/>
              <a:gd name="connsiteX906" fmla="*/ 6165522 w 11235156"/>
              <a:gd name="connsiteY906" fmla="*/ 4092568 h 5333466"/>
              <a:gd name="connsiteX907" fmla="*/ 6149994 w 11235156"/>
              <a:gd name="connsiteY907" fmla="*/ 4092177 h 5333466"/>
              <a:gd name="connsiteX908" fmla="*/ 6103925 w 11235156"/>
              <a:gd name="connsiteY908" fmla="*/ 4085289 h 5333466"/>
              <a:gd name="connsiteX909" fmla="*/ 6083160 w 11235156"/>
              <a:gd name="connsiteY909" fmla="*/ 4060369 h 5333466"/>
              <a:gd name="connsiteX910" fmla="*/ 6050902 w 11235156"/>
              <a:gd name="connsiteY910" fmla="*/ 4042876 h 5333466"/>
              <a:gd name="connsiteX911" fmla="*/ 6025596 w 11235156"/>
              <a:gd name="connsiteY911" fmla="*/ 4060908 h 5333466"/>
              <a:gd name="connsiteX912" fmla="*/ 5995313 w 11235156"/>
              <a:gd name="connsiteY912" fmla="*/ 4074085 h 5333466"/>
              <a:gd name="connsiteX913" fmla="*/ 5979571 w 11235156"/>
              <a:gd name="connsiteY913" fmla="*/ 4072318 h 5333466"/>
              <a:gd name="connsiteX914" fmla="*/ 5961169 w 11235156"/>
              <a:gd name="connsiteY914" fmla="*/ 4062519 h 5333466"/>
              <a:gd name="connsiteX915" fmla="*/ 5960094 w 11235156"/>
              <a:gd name="connsiteY915" fmla="*/ 4055645 h 5333466"/>
              <a:gd name="connsiteX916" fmla="*/ 5941905 w 11235156"/>
              <a:gd name="connsiteY916" fmla="*/ 4047221 h 5333466"/>
              <a:gd name="connsiteX917" fmla="*/ 5918702 w 11235156"/>
              <a:gd name="connsiteY917" fmla="*/ 4060701 h 5333466"/>
              <a:gd name="connsiteX918" fmla="*/ 5831064 w 11235156"/>
              <a:gd name="connsiteY918" fmla="*/ 4030733 h 5333466"/>
              <a:gd name="connsiteX919" fmla="*/ 5828229 w 11235156"/>
              <a:gd name="connsiteY919" fmla="*/ 3994564 h 5333466"/>
              <a:gd name="connsiteX920" fmla="*/ 5801330 w 11235156"/>
              <a:gd name="connsiteY920" fmla="*/ 3966377 h 5333466"/>
              <a:gd name="connsiteX921" fmla="*/ 5775550 w 11235156"/>
              <a:gd name="connsiteY921" fmla="*/ 3963362 h 5333466"/>
              <a:gd name="connsiteX922" fmla="*/ 5744754 w 11235156"/>
              <a:gd name="connsiteY922" fmla="*/ 3982252 h 5333466"/>
              <a:gd name="connsiteX923" fmla="*/ 5728497 w 11235156"/>
              <a:gd name="connsiteY923" fmla="*/ 3986198 h 5333466"/>
              <a:gd name="connsiteX924" fmla="*/ 5695469 w 11235156"/>
              <a:gd name="connsiteY924" fmla="*/ 3999803 h 5333466"/>
              <a:gd name="connsiteX925" fmla="*/ 5701734 w 11235156"/>
              <a:gd name="connsiteY925" fmla="*/ 4012907 h 5333466"/>
              <a:gd name="connsiteX926" fmla="*/ 5710054 w 11235156"/>
              <a:gd name="connsiteY926" fmla="*/ 4003160 h 5333466"/>
              <a:gd name="connsiteX927" fmla="*/ 5717217 w 11235156"/>
              <a:gd name="connsiteY927" fmla="*/ 3995000 h 5333466"/>
              <a:gd name="connsiteX928" fmla="*/ 5726954 w 11235156"/>
              <a:gd name="connsiteY928" fmla="*/ 4003337 h 5333466"/>
              <a:gd name="connsiteX929" fmla="*/ 5732880 w 11235156"/>
              <a:gd name="connsiteY929" fmla="*/ 4050288 h 5333466"/>
              <a:gd name="connsiteX930" fmla="*/ 5724729 w 11235156"/>
              <a:gd name="connsiteY930" fmla="*/ 4043111 h 5333466"/>
              <a:gd name="connsiteX931" fmla="*/ 5694186 w 11235156"/>
              <a:gd name="connsiteY931" fmla="*/ 4036615 h 5333466"/>
              <a:gd name="connsiteX932" fmla="*/ 5684707 w 11235156"/>
              <a:gd name="connsiteY932" fmla="*/ 4047952 h 5333466"/>
              <a:gd name="connsiteX933" fmla="*/ 5662017 w 11235156"/>
              <a:gd name="connsiteY933" fmla="*/ 4055719 h 5333466"/>
              <a:gd name="connsiteX934" fmla="*/ 5633922 w 11235156"/>
              <a:gd name="connsiteY934" fmla="*/ 4055882 h 5333466"/>
              <a:gd name="connsiteX935" fmla="*/ 5645806 w 11235156"/>
              <a:gd name="connsiteY935" fmla="*/ 4077965 h 5333466"/>
              <a:gd name="connsiteX936" fmla="*/ 5622172 w 11235156"/>
              <a:gd name="connsiteY936" fmla="*/ 4088695 h 5333466"/>
              <a:gd name="connsiteX937" fmla="*/ 5619856 w 11235156"/>
              <a:gd name="connsiteY937" fmla="*/ 4091872 h 5333466"/>
              <a:gd name="connsiteX938" fmla="*/ 5627707 w 11235156"/>
              <a:gd name="connsiteY938" fmla="*/ 4106136 h 5333466"/>
              <a:gd name="connsiteX939" fmla="*/ 5658463 w 11235156"/>
              <a:gd name="connsiteY939" fmla="*/ 4114006 h 5333466"/>
              <a:gd name="connsiteX940" fmla="*/ 5683685 w 11235156"/>
              <a:gd name="connsiteY940" fmla="*/ 4104436 h 5333466"/>
              <a:gd name="connsiteX941" fmla="*/ 5699942 w 11235156"/>
              <a:gd name="connsiteY941" fmla="*/ 4100490 h 5333466"/>
              <a:gd name="connsiteX942" fmla="*/ 5736663 w 11235156"/>
              <a:gd name="connsiteY942" fmla="*/ 4128551 h 5333466"/>
              <a:gd name="connsiteX943" fmla="*/ 5757681 w 11235156"/>
              <a:gd name="connsiteY943" fmla="*/ 4128086 h 5333466"/>
              <a:gd name="connsiteX944" fmla="*/ 5777198 w 11235156"/>
              <a:gd name="connsiteY944" fmla="*/ 4117998 h 5333466"/>
              <a:gd name="connsiteX945" fmla="*/ 5793284 w 11235156"/>
              <a:gd name="connsiteY945" fmla="*/ 4130975 h 5333466"/>
              <a:gd name="connsiteX946" fmla="*/ 5821465 w 11235156"/>
              <a:gd name="connsiteY946" fmla="*/ 4122351 h 5333466"/>
              <a:gd name="connsiteX947" fmla="*/ 5845445 w 11235156"/>
              <a:gd name="connsiteY947" fmla="*/ 4122831 h 5333466"/>
              <a:gd name="connsiteX948" fmla="*/ 5883063 w 11235156"/>
              <a:gd name="connsiteY948" fmla="*/ 4129631 h 5333466"/>
              <a:gd name="connsiteX949" fmla="*/ 5904771 w 11235156"/>
              <a:gd name="connsiteY949" fmla="*/ 4151588 h 5333466"/>
              <a:gd name="connsiteX950" fmla="*/ 5943418 w 11235156"/>
              <a:gd name="connsiteY950" fmla="*/ 4146961 h 5333466"/>
              <a:gd name="connsiteX951" fmla="*/ 5953411 w 11235156"/>
              <a:gd name="connsiteY951" fmla="*/ 4129912 h 5333466"/>
              <a:gd name="connsiteX952" fmla="*/ 5966369 w 11235156"/>
              <a:gd name="connsiteY952" fmla="*/ 4158867 h 5333466"/>
              <a:gd name="connsiteX953" fmla="*/ 5969628 w 11235156"/>
              <a:gd name="connsiteY953" fmla="*/ 4152726 h 5333466"/>
              <a:gd name="connsiteX954" fmla="*/ 6010377 w 11235156"/>
              <a:gd name="connsiteY954" fmla="*/ 4143547 h 5333466"/>
              <a:gd name="connsiteX955" fmla="*/ 6020760 w 11235156"/>
              <a:gd name="connsiteY955" fmla="*/ 4156007 h 5333466"/>
              <a:gd name="connsiteX956" fmla="*/ 6022261 w 11235156"/>
              <a:gd name="connsiteY956" fmla="*/ 4165630 h 5333466"/>
              <a:gd name="connsiteX957" fmla="*/ 6030028 w 11235156"/>
              <a:gd name="connsiteY957" fmla="*/ 4188354 h 5333466"/>
              <a:gd name="connsiteX958" fmla="*/ 6104754 w 11235156"/>
              <a:gd name="connsiteY958" fmla="*/ 4207666 h 5333466"/>
              <a:gd name="connsiteX959" fmla="*/ 6226706 w 11235156"/>
              <a:gd name="connsiteY959" fmla="*/ 4232276 h 5333466"/>
              <a:gd name="connsiteX960" fmla="*/ 6265270 w 11235156"/>
              <a:gd name="connsiteY960" fmla="*/ 4236112 h 5333466"/>
              <a:gd name="connsiteX961" fmla="*/ 6294223 w 11235156"/>
              <a:gd name="connsiteY961" fmla="*/ 4241447 h 5333466"/>
              <a:gd name="connsiteX962" fmla="*/ 6344327 w 11235156"/>
              <a:gd name="connsiteY962" fmla="*/ 4256154 h 5333466"/>
              <a:gd name="connsiteX963" fmla="*/ 6396102 w 11235156"/>
              <a:gd name="connsiteY963" fmla="*/ 4263559 h 5333466"/>
              <a:gd name="connsiteX964" fmla="*/ 6438438 w 11235156"/>
              <a:gd name="connsiteY964" fmla="*/ 4255541 h 5333466"/>
              <a:gd name="connsiteX965" fmla="*/ 6475459 w 11235156"/>
              <a:gd name="connsiteY965" fmla="*/ 4276515 h 5333466"/>
              <a:gd name="connsiteX966" fmla="*/ 6511491 w 11235156"/>
              <a:gd name="connsiteY966" fmla="*/ 4282153 h 5333466"/>
              <a:gd name="connsiteX967" fmla="*/ 6564040 w 11235156"/>
              <a:gd name="connsiteY967" fmla="*/ 4303519 h 5333466"/>
              <a:gd name="connsiteX968" fmla="*/ 6663173 w 11235156"/>
              <a:gd name="connsiteY968" fmla="*/ 4326060 h 5333466"/>
              <a:gd name="connsiteX969" fmla="*/ 6742744 w 11235156"/>
              <a:gd name="connsiteY969" fmla="*/ 4340390 h 5333466"/>
              <a:gd name="connsiteX970" fmla="*/ 6761148 w 11235156"/>
              <a:gd name="connsiteY970" fmla="*/ 4350190 h 5333466"/>
              <a:gd name="connsiteX971" fmla="*/ 6806189 w 11235156"/>
              <a:gd name="connsiteY971" fmla="*/ 4368503 h 5333466"/>
              <a:gd name="connsiteX972" fmla="*/ 6815798 w 11235156"/>
              <a:gd name="connsiteY972" fmla="*/ 4367003 h 5333466"/>
              <a:gd name="connsiteX973" fmla="*/ 6807093 w 11235156"/>
              <a:gd name="connsiteY973" fmla="*/ 4392300 h 5333466"/>
              <a:gd name="connsiteX974" fmla="*/ 6779685 w 11235156"/>
              <a:gd name="connsiteY974" fmla="*/ 4414884 h 5333466"/>
              <a:gd name="connsiteX975" fmla="*/ 6756136 w 11235156"/>
              <a:gd name="connsiteY975" fmla="*/ 4417153 h 5333466"/>
              <a:gd name="connsiteX976" fmla="*/ 6733401 w 11235156"/>
              <a:gd name="connsiteY976" fmla="*/ 4406623 h 5333466"/>
              <a:gd name="connsiteX977" fmla="*/ 6730826 w 11235156"/>
              <a:gd name="connsiteY977" fmla="*/ 4390127 h 5333466"/>
              <a:gd name="connsiteX978" fmla="*/ 6719715 w 11235156"/>
              <a:gd name="connsiteY978" fmla="*/ 4382005 h 5333466"/>
              <a:gd name="connsiteX979" fmla="*/ 6686388 w 11235156"/>
              <a:gd name="connsiteY979" fmla="*/ 4402698 h 5333466"/>
              <a:gd name="connsiteX980" fmla="*/ 6678796 w 11235156"/>
              <a:gd name="connsiteY980" fmla="*/ 4408107 h 5333466"/>
              <a:gd name="connsiteX981" fmla="*/ 6673390 w 11235156"/>
              <a:gd name="connsiteY981" fmla="*/ 4400503 h 5333466"/>
              <a:gd name="connsiteX982" fmla="*/ 6672317 w 11235156"/>
              <a:gd name="connsiteY982" fmla="*/ 4393630 h 5333466"/>
              <a:gd name="connsiteX983" fmla="*/ 6658461 w 11235156"/>
              <a:gd name="connsiteY983" fmla="*/ 4385937 h 5333466"/>
              <a:gd name="connsiteX984" fmla="*/ 6640916 w 11235156"/>
              <a:gd name="connsiteY984" fmla="*/ 4381636 h 5333466"/>
              <a:gd name="connsiteX985" fmla="*/ 6639928 w 11235156"/>
              <a:gd name="connsiteY985" fmla="*/ 4366301 h 5333466"/>
              <a:gd name="connsiteX986" fmla="*/ 6656614 w 11235156"/>
              <a:gd name="connsiteY986" fmla="*/ 4365103 h 5333466"/>
              <a:gd name="connsiteX987" fmla="*/ 6667381 w 11235156"/>
              <a:gd name="connsiteY987" fmla="*/ 4362014 h 5333466"/>
              <a:gd name="connsiteX988" fmla="*/ 6664076 w 11235156"/>
              <a:gd name="connsiteY988" fmla="*/ 4349858 h 5333466"/>
              <a:gd name="connsiteX989" fmla="*/ 6631263 w 11235156"/>
              <a:gd name="connsiteY989" fmla="*/ 4364837 h 5333466"/>
              <a:gd name="connsiteX990" fmla="*/ 6602997 w 11235156"/>
              <a:gd name="connsiteY990" fmla="*/ 4381924 h 5333466"/>
              <a:gd name="connsiteX991" fmla="*/ 6523855 w 11235156"/>
              <a:gd name="connsiteY991" fmla="*/ 4370343 h 5333466"/>
              <a:gd name="connsiteX992" fmla="*/ 6517590 w 11235156"/>
              <a:gd name="connsiteY992" fmla="*/ 4357239 h 5333466"/>
              <a:gd name="connsiteX993" fmla="*/ 6521020 w 11235156"/>
              <a:gd name="connsiteY993" fmla="*/ 4334174 h 5333466"/>
              <a:gd name="connsiteX994" fmla="*/ 6507893 w 11235156"/>
              <a:gd name="connsiteY994" fmla="*/ 4322143 h 5333466"/>
              <a:gd name="connsiteX995" fmla="*/ 6500515 w 11235156"/>
              <a:gd name="connsiteY995" fmla="*/ 4328928 h 5333466"/>
              <a:gd name="connsiteX996" fmla="*/ 6483061 w 11235156"/>
              <a:gd name="connsiteY996" fmla="*/ 4361223 h 5333466"/>
              <a:gd name="connsiteX997" fmla="*/ 6480830 w 11235156"/>
              <a:gd name="connsiteY997" fmla="*/ 4355939 h 5333466"/>
              <a:gd name="connsiteX998" fmla="*/ 6463071 w 11235156"/>
              <a:gd name="connsiteY998" fmla="*/ 4350264 h 5333466"/>
              <a:gd name="connsiteX999" fmla="*/ 6454406 w 11235156"/>
              <a:gd name="connsiteY999" fmla="*/ 4348800 h 5333466"/>
              <a:gd name="connsiteX1000" fmla="*/ 6430513 w 11235156"/>
              <a:gd name="connsiteY1000" fmla="*/ 4339858 h 5333466"/>
              <a:gd name="connsiteX1001" fmla="*/ 6386074 w 11235156"/>
              <a:gd name="connsiteY1001" fmla="*/ 4352429 h 5333466"/>
              <a:gd name="connsiteX1002" fmla="*/ 6380713 w 11235156"/>
              <a:gd name="connsiteY1002" fmla="*/ 4363123 h 5333466"/>
              <a:gd name="connsiteX1003" fmla="*/ 6376855 w 11235156"/>
              <a:gd name="connsiteY1003" fmla="*/ 4383438 h 5333466"/>
              <a:gd name="connsiteX1004" fmla="*/ 6414476 w 11235156"/>
              <a:gd name="connsiteY1004" fmla="*/ 4390237 h 5333466"/>
              <a:gd name="connsiteX1005" fmla="*/ 6447677 w 11235156"/>
              <a:gd name="connsiteY1005" fmla="*/ 4404767 h 5333466"/>
              <a:gd name="connsiteX1006" fmla="*/ 6402466 w 11235156"/>
              <a:gd name="connsiteY1006" fmla="*/ 4403378 h 5333466"/>
              <a:gd name="connsiteX1007" fmla="*/ 6369009 w 11235156"/>
              <a:gd name="connsiteY1007" fmla="*/ 4414234 h 5333466"/>
              <a:gd name="connsiteX1008" fmla="*/ 6350951 w 11235156"/>
              <a:gd name="connsiteY1008" fmla="*/ 4415645 h 5333466"/>
              <a:gd name="connsiteX1009" fmla="*/ 6348935 w 11235156"/>
              <a:gd name="connsiteY1009" fmla="*/ 4411736 h 5333466"/>
              <a:gd name="connsiteX1010" fmla="*/ 6283348 w 11235156"/>
              <a:gd name="connsiteY1010" fmla="*/ 4414935 h 5333466"/>
              <a:gd name="connsiteX1011" fmla="*/ 6248563 w 11235156"/>
              <a:gd name="connsiteY1011" fmla="*/ 4444305 h 5333466"/>
              <a:gd name="connsiteX1012" fmla="*/ 6201765 w 11235156"/>
              <a:gd name="connsiteY1012" fmla="*/ 4441755 h 5333466"/>
              <a:gd name="connsiteX1013" fmla="*/ 6142483 w 11235156"/>
              <a:gd name="connsiteY1013" fmla="*/ 4431297 h 5333466"/>
              <a:gd name="connsiteX1014" fmla="*/ 6098000 w 11235156"/>
              <a:gd name="connsiteY1014" fmla="*/ 4425570 h 5333466"/>
              <a:gd name="connsiteX1015" fmla="*/ 6063985 w 11235156"/>
              <a:gd name="connsiteY1015" fmla="*/ 4423841 h 5333466"/>
              <a:gd name="connsiteX1016" fmla="*/ 6034814 w 11235156"/>
              <a:gd name="connsiteY1016" fmla="*/ 4417131 h 5333466"/>
              <a:gd name="connsiteX1017" fmla="*/ 6005940 w 11235156"/>
              <a:gd name="connsiteY1017" fmla="*/ 4358274 h 5333466"/>
              <a:gd name="connsiteX1018" fmla="*/ 5995558 w 11235156"/>
              <a:gd name="connsiteY1018" fmla="*/ 4345813 h 5333466"/>
              <a:gd name="connsiteX1019" fmla="*/ 5981532 w 11235156"/>
              <a:gd name="connsiteY1019" fmla="*/ 4355043 h 5333466"/>
              <a:gd name="connsiteX1020" fmla="*/ 5975014 w 11235156"/>
              <a:gd name="connsiteY1020" fmla="*/ 4367327 h 5333466"/>
              <a:gd name="connsiteX1021" fmla="*/ 5936411 w 11235156"/>
              <a:gd name="connsiteY1021" fmla="*/ 4390252 h 5333466"/>
              <a:gd name="connsiteX1022" fmla="*/ 5915777 w 11235156"/>
              <a:gd name="connsiteY1022" fmla="*/ 4375167 h 5333466"/>
              <a:gd name="connsiteX1023" fmla="*/ 5887941 w 11235156"/>
              <a:gd name="connsiteY1023" fmla="*/ 4395003 h 5333466"/>
              <a:gd name="connsiteX1024" fmla="*/ 5842429 w 11235156"/>
              <a:gd name="connsiteY1024" fmla="*/ 4400701 h 5333466"/>
              <a:gd name="connsiteX1025" fmla="*/ 5752606 w 11235156"/>
              <a:gd name="connsiteY1025" fmla="*/ 4383747 h 5333466"/>
              <a:gd name="connsiteX1026" fmla="*/ 5738021 w 11235156"/>
              <a:gd name="connsiteY1026" fmla="*/ 4380392 h 5333466"/>
              <a:gd name="connsiteX1027" fmla="*/ 5705722 w 11235156"/>
              <a:gd name="connsiteY1027" fmla="*/ 4389660 h 5333466"/>
              <a:gd name="connsiteX1028" fmla="*/ 5696972 w 11235156"/>
              <a:gd name="connsiteY1028" fmla="*/ 4396658 h 5333466"/>
              <a:gd name="connsiteX1029" fmla="*/ 5683675 w 11235156"/>
              <a:gd name="connsiteY1029" fmla="*/ 4401550 h 5333466"/>
              <a:gd name="connsiteX1030" fmla="*/ 5663900 w 11235156"/>
              <a:gd name="connsiteY1030" fmla="*/ 4391965 h 5333466"/>
              <a:gd name="connsiteX1031" fmla="*/ 5646011 w 11235156"/>
              <a:gd name="connsiteY1031" fmla="*/ 4376453 h 5333466"/>
              <a:gd name="connsiteX1032" fmla="*/ 5626879 w 11235156"/>
              <a:gd name="connsiteY1032" fmla="*/ 4370991 h 5333466"/>
              <a:gd name="connsiteX1033" fmla="*/ 5599297 w 11235156"/>
              <a:gd name="connsiteY1033" fmla="*/ 4365441 h 5333466"/>
              <a:gd name="connsiteX1034" fmla="*/ 5586944 w 11235156"/>
              <a:gd name="connsiteY1034" fmla="*/ 4367370 h 5333466"/>
              <a:gd name="connsiteX1035" fmla="*/ 5528650 w 11235156"/>
              <a:gd name="connsiteY1035" fmla="*/ 4372248 h 5333466"/>
              <a:gd name="connsiteX1036" fmla="*/ 5507761 w 11235156"/>
              <a:gd name="connsiteY1036" fmla="*/ 4382550 h 5333466"/>
              <a:gd name="connsiteX1037" fmla="*/ 5525435 w 11235156"/>
              <a:gd name="connsiteY1037" fmla="*/ 4396688 h 5333466"/>
              <a:gd name="connsiteX1038" fmla="*/ 5529982 w 11235156"/>
              <a:gd name="connsiteY1038" fmla="*/ 4398793 h 5333466"/>
              <a:gd name="connsiteX1039" fmla="*/ 5544786 w 11235156"/>
              <a:gd name="connsiteY1039" fmla="*/ 4448583 h 5333466"/>
              <a:gd name="connsiteX1040" fmla="*/ 5520120 w 11235156"/>
              <a:gd name="connsiteY1040" fmla="*/ 4425681 h 5333466"/>
              <a:gd name="connsiteX1041" fmla="*/ 5488250 w 11235156"/>
              <a:gd name="connsiteY1041" fmla="*/ 4437697 h 5333466"/>
              <a:gd name="connsiteX1042" fmla="*/ 5480529 w 11235156"/>
              <a:gd name="connsiteY1042" fmla="*/ 4433269 h 5333466"/>
              <a:gd name="connsiteX1043" fmla="*/ 5481986 w 11235156"/>
              <a:gd name="connsiteY1043" fmla="*/ 4424594 h 5333466"/>
              <a:gd name="connsiteX1044" fmla="*/ 5480054 w 11235156"/>
              <a:gd name="connsiteY1044" fmla="*/ 4412222 h 5333466"/>
              <a:gd name="connsiteX1045" fmla="*/ 5472033 w 11235156"/>
              <a:gd name="connsiteY1045" fmla="*/ 4414883 h 5333466"/>
              <a:gd name="connsiteX1046" fmla="*/ 5459765 w 11235156"/>
              <a:gd name="connsiteY1046" fmla="*/ 4408350 h 5333466"/>
              <a:gd name="connsiteX1047" fmla="*/ 5457104 w 11235156"/>
              <a:gd name="connsiteY1047" fmla="*/ 4400316 h 5333466"/>
              <a:gd name="connsiteX1048" fmla="*/ 5388304 w 11235156"/>
              <a:gd name="connsiteY1048" fmla="*/ 4427956 h 5333466"/>
              <a:gd name="connsiteX1049" fmla="*/ 5385344 w 11235156"/>
              <a:gd name="connsiteY1049" fmla="*/ 4427010 h 5333466"/>
              <a:gd name="connsiteX1050" fmla="*/ 5291962 w 11235156"/>
              <a:gd name="connsiteY1050" fmla="*/ 4423285 h 5333466"/>
              <a:gd name="connsiteX1051" fmla="*/ 5268282 w 11235156"/>
              <a:gd name="connsiteY1051" fmla="*/ 4415717 h 5333466"/>
              <a:gd name="connsiteX1052" fmla="*/ 5241000 w 11235156"/>
              <a:gd name="connsiteY1052" fmla="*/ 4403080 h 5333466"/>
              <a:gd name="connsiteX1053" fmla="*/ 5187767 w 11235156"/>
              <a:gd name="connsiteY1053" fmla="*/ 4404351 h 5333466"/>
              <a:gd name="connsiteX1054" fmla="*/ 5178419 w 11235156"/>
              <a:gd name="connsiteY1054" fmla="*/ 4425524 h 5333466"/>
              <a:gd name="connsiteX1055" fmla="*/ 5181509 w 11235156"/>
              <a:gd name="connsiteY1055" fmla="*/ 4436307 h 5333466"/>
              <a:gd name="connsiteX1056" fmla="*/ 5179452 w 11235156"/>
              <a:gd name="connsiteY1056" fmla="*/ 4459158 h 5333466"/>
              <a:gd name="connsiteX1057" fmla="*/ 5177052 w 11235156"/>
              <a:gd name="connsiteY1057" fmla="*/ 4470798 h 5333466"/>
              <a:gd name="connsiteX1058" fmla="*/ 5166155 w 11235156"/>
              <a:gd name="connsiteY1058" fmla="*/ 4464050 h 5333466"/>
              <a:gd name="connsiteX1059" fmla="*/ 5149081 w 11235156"/>
              <a:gd name="connsiteY1059" fmla="*/ 4435738 h 5333466"/>
              <a:gd name="connsiteX1060" fmla="*/ 5091984 w 11235156"/>
              <a:gd name="connsiteY1060" fmla="*/ 4412265 h 5333466"/>
              <a:gd name="connsiteX1061" fmla="*/ 5055138 w 11235156"/>
              <a:gd name="connsiteY1061" fmla="*/ 4419427 h 5333466"/>
              <a:gd name="connsiteX1062" fmla="*/ 5024681 w 11235156"/>
              <a:gd name="connsiteY1062" fmla="*/ 4404469 h 5333466"/>
              <a:gd name="connsiteX1063" fmla="*/ 5019275 w 11235156"/>
              <a:gd name="connsiteY1063" fmla="*/ 4396865 h 5333466"/>
              <a:gd name="connsiteX1064" fmla="*/ 5006367 w 11235156"/>
              <a:gd name="connsiteY1064" fmla="*/ 4431266 h 5333466"/>
              <a:gd name="connsiteX1065" fmla="*/ 4991268 w 11235156"/>
              <a:gd name="connsiteY1065" fmla="*/ 4433624 h 5333466"/>
              <a:gd name="connsiteX1066" fmla="*/ 4967075 w 11235156"/>
              <a:gd name="connsiteY1066" fmla="*/ 4431768 h 5333466"/>
              <a:gd name="connsiteX1067" fmla="*/ 4934991 w 11235156"/>
              <a:gd name="connsiteY1067" fmla="*/ 4442410 h 5333466"/>
              <a:gd name="connsiteX1068" fmla="*/ 4881200 w 11235156"/>
              <a:gd name="connsiteY1068" fmla="*/ 4431096 h 5333466"/>
              <a:gd name="connsiteX1069" fmla="*/ 4846372 w 11235156"/>
              <a:gd name="connsiteY1069" fmla="*/ 4442167 h 5333466"/>
              <a:gd name="connsiteX1070" fmla="*/ 4807293 w 11235156"/>
              <a:gd name="connsiteY1070" fmla="*/ 4444044 h 5333466"/>
              <a:gd name="connsiteX1071" fmla="*/ 4785117 w 11235156"/>
              <a:gd name="connsiteY1071" fmla="*/ 4446098 h 5333466"/>
              <a:gd name="connsiteX1072" fmla="*/ 4782587 w 11235156"/>
              <a:gd name="connsiteY1072" fmla="*/ 4447901 h 5333466"/>
              <a:gd name="connsiteX1073" fmla="*/ 4767060 w 11235156"/>
              <a:gd name="connsiteY1073" fmla="*/ 4447510 h 5333466"/>
              <a:gd name="connsiteX1074" fmla="*/ 4761009 w 11235156"/>
              <a:gd name="connsiteY1074" fmla="*/ 4435781 h 5333466"/>
              <a:gd name="connsiteX1075" fmla="*/ 4729608 w 11235156"/>
              <a:gd name="connsiteY1075" fmla="*/ 4423787 h 5333466"/>
              <a:gd name="connsiteX1076" fmla="*/ 4664198 w 11235156"/>
              <a:gd name="connsiteY1076" fmla="*/ 4455122 h 5333466"/>
              <a:gd name="connsiteX1077" fmla="*/ 4646867 w 11235156"/>
              <a:gd name="connsiteY1077" fmla="*/ 4452195 h 5333466"/>
              <a:gd name="connsiteX1078" fmla="*/ 4632283 w 11235156"/>
              <a:gd name="connsiteY1078" fmla="*/ 4448840 h 5333466"/>
              <a:gd name="connsiteX1079" fmla="*/ 4598611 w 11235156"/>
              <a:gd name="connsiteY1079" fmla="*/ 4458322 h 5333466"/>
              <a:gd name="connsiteX1080" fmla="*/ 4573220 w 11235156"/>
              <a:gd name="connsiteY1080" fmla="*/ 4484816 h 5333466"/>
              <a:gd name="connsiteX1081" fmla="*/ 4560996 w 11235156"/>
              <a:gd name="connsiteY1081" fmla="*/ 4496582 h 5333466"/>
              <a:gd name="connsiteX1082" fmla="*/ 4532173 w 11235156"/>
              <a:gd name="connsiteY1082" fmla="*/ 4501082 h 5333466"/>
              <a:gd name="connsiteX1083" fmla="*/ 4528658 w 11235156"/>
              <a:gd name="connsiteY1083" fmla="*/ 4532609 h 5333466"/>
              <a:gd name="connsiteX1084" fmla="*/ 4516130 w 11235156"/>
              <a:gd name="connsiteY1084" fmla="*/ 4506403 h 5333466"/>
              <a:gd name="connsiteX1085" fmla="*/ 4545509 w 11235156"/>
              <a:gd name="connsiteY1085" fmla="*/ 4469429 h 5333466"/>
              <a:gd name="connsiteX1086" fmla="*/ 4495795 w 11235156"/>
              <a:gd name="connsiteY1086" fmla="*/ 4484231 h 5333466"/>
              <a:gd name="connsiteX1087" fmla="*/ 4488333 w 11235156"/>
              <a:gd name="connsiteY1087" fmla="*/ 4499478 h 5333466"/>
              <a:gd name="connsiteX1088" fmla="*/ 4464530 w 11235156"/>
              <a:gd name="connsiteY1088" fmla="*/ 4527132 h 5333466"/>
              <a:gd name="connsiteX1089" fmla="*/ 4459384 w 11235156"/>
              <a:gd name="connsiteY1089" fmla="*/ 4539202 h 5333466"/>
              <a:gd name="connsiteX1090" fmla="*/ 4454067 w 11235156"/>
              <a:gd name="connsiteY1090" fmla="*/ 4568194 h 5333466"/>
              <a:gd name="connsiteX1091" fmla="*/ 4448232 w 11235156"/>
              <a:gd name="connsiteY1091" fmla="*/ 4557840 h 5333466"/>
              <a:gd name="connsiteX1092" fmla="*/ 4416748 w 11235156"/>
              <a:gd name="connsiteY1092" fmla="*/ 4554307 h 5333466"/>
              <a:gd name="connsiteX1093" fmla="*/ 4378015 w 11235156"/>
              <a:gd name="connsiteY1093" fmla="*/ 4567395 h 5333466"/>
              <a:gd name="connsiteX1094" fmla="*/ 4346745 w 11235156"/>
              <a:gd name="connsiteY1094" fmla="*/ 4565237 h 5333466"/>
              <a:gd name="connsiteX1095" fmla="*/ 4254176 w 11235156"/>
              <a:gd name="connsiteY1095" fmla="*/ 4548712 h 5333466"/>
              <a:gd name="connsiteX1096" fmla="*/ 4243879 w 11235156"/>
              <a:gd name="connsiteY1096" fmla="*/ 4527790 h 5333466"/>
              <a:gd name="connsiteX1097" fmla="*/ 4261462 w 11235156"/>
              <a:gd name="connsiteY1097" fmla="*/ 4505330 h 5333466"/>
              <a:gd name="connsiteX1098" fmla="*/ 4285695 w 11235156"/>
              <a:gd name="connsiteY1098" fmla="*/ 4480426 h 5333466"/>
              <a:gd name="connsiteX1099" fmla="*/ 4166582 w 11235156"/>
              <a:gd name="connsiteY1099" fmla="*/ 4537043 h 5333466"/>
              <a:gd name="connsiteX1100" fmla="*/ 4151913 w 11235156"/>
              <a:gd name="connsiteY1100" fmla="*/ 4542149 h 5333466"/>
              <a:gd name="connsiteX1101" fmla="*/ 4139728 w 11235156"/>
              <a:gd name="connsiteY1101" fmla="*/ 4527154 h 5333466"/>
              <a:gd name="connsiteX1102" fmla="*/ 4143287 w 11235156"/>
              <a:gd name="connsiteY1102" fmla="*/ 4513926 h 5333466"/>
              <a:gd name="connsiteX1103" fmla="*/ 4161685 w 11235156"/>
              <a:gd name="connsiteY1103" fmla="*/ 4478667 h 5333466"/>
              <a:gd name="connsiteX1104" fmla="*/ 4147869 w 11235156"/>
              <a:gd name="connsiteY1104" fmla="*/ 4444213 h 5333466"/>
              <a:gd name="connsiteX1105" fmla="*/ 4121920 w 11235156"/>
              <a:gd name="connsiteY1105" fmla="*/ 4458121 h 5333466"/>
              <a:gd name="connsiteX1106" fmla="*/ 4117418 w 11235156"/>
              <a:gd name="connsiteY1106" fmla="*/ 4474314 h 5333466"/>
              <a:gd name="connsiteX1107" fmla="*/ 4077916 w 11235156"/>
              <a:gd name="connsiteY1107" fmla="*/ 4518500 h 5333466"/>
              <a:gd name="connsiteX1108" fmla="*/ 4040127 w 11235156"/>
              <a:gd name="connsiteY1108" fmla="*/ 4528624 h 5333466"/>
              <a:gd name="connsiteX1109" fmla="*/ 3942412 w 11235156"/>
              <a:gd name="connsiteY1109" fmla="*/ 4524169 h 5333466"/>
              <a:gd name="connsiteX1110" fmla="*/ 3918349 w 11235156"/>
              <a:gd name="connsiteY1110" fmla="*/ 4532150 h 5333466"/>
              <a:gd name="connsiteX1111" fmla="*/ 3880260 w 11235156"/>
              <a:gd name="connsiteY1111" fmla="*/ 4549362 h 5333466"/>
              <a:gd name="connsiteX1112" fmla="*/ 3833333 w 11235156"/>
              <a:gd name="connsiteY1112" fmla="*/ 4536976 h 5333466"/>
              <a:gd name="connsiteX1113" fmla="*/ 3802704 w 11235156"/>
              <a:gd name="connsiteY1113" fmla="*/ 4538942 h 5333466"/>
              <a:gd name="connsiteX1114" fmla="*/ 3781815 w 11235156"/>
              <a:gd name="connsiteY1114" fmla="*/ 4549244 h 5333466"/>
              <a:gd name="connsiteX1115" fmla="*/ 3770535 w 11235156"/>
              <a:gd name="connsiteY1115" fmla="*/ 4558045 h 5333466"/>
              <a:gd name="connsiteX1116" fmla="*/ 3762469 w 11235156"/>
              <a:gd name="connsiteY1116" fmla="*/ 4542407 h 5333466"/>
              <a:gd name="connsiteX1117" fmla="*/ 3769288 w 11235156"/>
              <a:gd name="connsiteY1117" fmla="*/ 4523038 h 5333466"/>
              <a:gd name="connsiteX1118" fmla="*/ 3736040 w 11235156"/>
              <a:gd name="connsiteY1118" fmla="*/ 4490209 h 5333466"/>
              <a:gd name="connsiteX1119" fmla="*/ 3720214 w 11235156"/>
              <a:gd name="connsiteY1119" fmla="*/ 4496906 h 5333466"/>
              <a:gd name="connsiteX1120" fmla="*/ 3704899 w 11235156"/>
              <a:gd name="connsiteY1120" fmla="*/ 4497888 h 5333466"/>
              <a:gd name="connsiteX1121" fmla="*/ 3633609 w 11235156"/>
              <a:gd name="connsiteY1121" fmla="*/ 4500571 h 5333466"/>
              <a:gd name="connsiteX1122" fmla="*/ 3630349 w 11235156"/>
              <a:gd name="connsiteY1122" fmla="*/ 4506712 h 5333466"/>
              <a:gd name="connsiteX1123" fmla="*/ 3637986 w 11235156"/>
              <a:gd name="connsiteY1123" fmla="*/ 4519600 h 5333466"/>
              <a:gd name="connsiteX1124" fmla="*/ 3643047 w 11235156"/>
              <a:gd name="connsiteY1124" fmla="*/ 4515994 h 5333466"/>
              <a:gd name="connsiteX1125" fmla="*/ 3676933 w 11235156"/>
              <a:gd name="connsiteY1125" fmla="*/ 4507887 h 5333466"/>
              <a:gd name="connsiteX1126" fmla="*/ 3696240 w 11235156"/>
              <a:gd name="connsiteY1126" fmla="*/ 4541484 h 5333466"/>
              <a:gd name="connsiteX1127" fmla="*/ 3685688 w 11235156"/>
              <a:gd name="connsiteY1127" fmla="*/ 4545947 h 5333466"/>
              <a:gd name="connsiteX1128" fmla="*/ 3661625 w 11235156"/>
              <a:gd name="connsiteY1128" fmla="*/ 4553929 h 5333466"/>
              <a:gd name="connsiteX1129" fmla="*/ 3610968 w 11235156"/>
              <a:gd name="connsiteY1129" fmla="*/ 4571695 h 5333466"/>
              <a:gd name="connsiteX1130" fmla="*/ 3586775 w 11235156"/>
              <a:gd name="connsiteY1130" fmla="*/ 4569840 h 5333466"/>
              <a:gd name="connsiteX1131" fmla="*/ 3556448 w 11235156"/>
              <a:gd name="connsiteY1131" fmla="*/ 4564718 h 5333466"/>
              <a:gd name="connsiteX1132" fmla="*/ 3536802 w 11235156"/>
              <a:gd name="connsiteY1132" fmla="*/ 4564970 h 5333466"/>
              <a:gd name="connsiteX1133" fmla="*/ 3516857 w 11235156"/>
              <a:gd name="connsiteY1133" fmla="*/ 4572308 h 5333466"/>
              <a:gd name="connsiteX1134" fmla="*/ 3502442 w 11235156"/>
              <a:gd name="connsiteY1134" fmla="*/ 4552029 h 5333466"/>
              <a:gd name="connsiteX1135" fmla="*/ 3456806 w 11235156"/>
              <a:gd name="connsiteY1135" fmla="*/ 4592950 h 5333466"/>
              <a:gd name="connsiteX1136" fmla="*/ 3460579 w 11235156"/>
              <a:gd name="connsiteY1136" fmla="*/ 4581095 h 5333466"/>
              <a:gd name="connsiteX1137" fmla="*/ 3436855 w 11235156"/>
              <a:gd name="connsiteY1137" fmla="*/ 4555229 h 5333466"/>
              <a:gd name="connsiteX1138" fmla="*/ 3392932 w 11235156"/>
              <a:gd name="connsiteY1138" fmla="*/ 4562087 h 5333466"/>
              <a:gd name="connsiteX1139" fmla="*/ 3324341 w 11235156"/>
              <a:gd name="connsiteY1139" fmla="*/ 4546043 h 5333466"/>
              <a:gd name="connsiteX1140" fmla="*/ 3298177 w 11235156"/>
              <a:gd name="connsiteY1140" fmla="*/ 4558577 h 5333466"/>
              <a:gd name="connsiteX1141" fmla="*/ 3269611 w 11235156"/>
              <a:gd name="connsiteY1141" fmla="*/ 4582750 h 5333466"/>
              <a:gd name="connsiteX1142" fmla="*/ 3234866 w 11235156"/>
              <a:gd name="connsiteY1142" fmla="*/ 4585360 h 5333466"/>
              <a:gd name="connsiteX1143" fmla="*/ 3215520 w 11235156"/>
              <a:gd name="connsiteY1143" fmla="*/ 4578523 h 5333466"/>
              <a:gd name="connsiteX1144" fmla="*/ 3209600 w 11235156"/>
              <a:gd name="connsiteY1144" fmla="*/ 4576631 h 5333466"/>
              <a:gd name="connsiteX1145" fmla="*/ 3157357 w 11235156"/>
              <a:gd name="connsiteY1145" fmla="*/ 4593237 h 5333466"/>
              <a:gd name="connsiteX1146" fmla="*/ 3111461 w 11235156"/>
              <a:gd name="connsiteY1146" fmla="*/ 4614484 h 5333466"/>
              <a:gd name="connsiteX1147" fmla="*/ 3097306 w 11235156"/>
              <a:gd name="connsiteY1147" fmla="*/ 4613878 h 5333466"/>
              <a:gd name="connsiteX1148" fmla="*/ 3076073 w 11235156"/>
              <a:gd name="connsiteY1148" fmla="*/ 4612969 h 5333466"/>
              <a:gd name="connsiteX1149" fmla="*/ 3013407 w 11235156"/>
              <a:gd name="connsiteY1149" fmla="*/ 4643875 h 5333466"/>
              <a:gd name="connsiteX1150" fmla="*/ 2985096 w 11235156"/>
              <a:gd name="connsiteY1150" fmla="*/ 4642663 h 5333466"/>
              <a:gd name="connsiteX1151" fmla="*/ 2969223 w 11235156"/>
              <a:gd name="connsiteY1151" fmla="*/ 4631061 h 5333466"/>
              <a:gd name="connsiteX1152" fmla="*/ 2957469 w 11235156"/>
              <a:gd name="connsiteY1152" fmla="*/ 4618815 h 5333466"/>
              <a:gd name="connsiteX1153" fmla="*/ 2902220 w 11235156"/>
              <a:gd name="connsiteY1153" fmla="*/ 4616176 h 5333466"/>
              <a:gd name="connsiteX1154" fmla="*/ 2891713 w 11235156"/>
              <a:gd name="connsiteY1154" fmla="*/ 4638939 h 5333466"/>
              <a:gd name="connsiteX1155" fmla="*/ 2888498 w 11235156"/>
              <a:gd name="connsiteY1155" fmla="*/ 4663378 h 5333466"/>
              <a:gd name="connsiteX1156" fmla="*/ 2869322 w 11235156"/>
              <a:gd name="connsiteY1156" fmla="*/ 4639618 h 5333466"/>
              <a:gd name="connsiteX1157" fmla="*/ 2833974 w 11235156"/>
              <a:gd name="connsiteY1157" fmla="*/ 4611343 h 5333466"/>
              <a:gd name="connsiteX1158" fmla="*/ 2794212 w 11235156"/>
              <a:gd name="connsiteY1158" fmla="*/ 4635856 h 5333466"/>
              <a:gd name="connsiteX1159" fmla="*/ 2773109 w 11235156"/>
              <a:gd name="connsiteY1159" fmla="*/ 4644784 h 5333466"/>
              <a:gd name="connsiteX1160" fmla="*/ 2736648 w 11235156"/>
              <a:gd name="connsiteY1160" fmla="*/ 4636396 h 5333466"/>
              <a:gd name="connsiteX1161" fmla="*/ 2723865 w 11235156"/>
              <a:gd name="connsiteY1161" fmla="*/ 4635575 h 5333466"/>
              <a:gd name="connsiteX1162" fmla="*/ 2695684 w 11235156"/>
              <a:gd name="connsiteY1162" fmla="*/ 4644200 h 5333466"/>
              <a:gd name="connsiteX1163" fmla="*/ 2705163 w 11235156"/>
              <a:gd name="connsiteY1163" fmla="*/ 4632863 h 5333466"/>
              <a:gd name="connsiteX1164" fmla="*/ 2700784 w 11235156"/>
              <a:gd name="connsiteY1164" fmla="*/ 4613833 h 5333466"/>
              <a:gd name="connsiteX1165" fmla="*/ 2684743 w 11235156"/>
              <a:gd name="connsiteY1165" fmla="*/ 4619154 h 5333466"/>
              <a:gd name="connsiteX1166" fmla="*/ 2647558 w 11235156"/>
              <a:gd name="connsiteY1166" fmla="*/ 4660164 h 5333466"/>
              <a:gd name="connsiteX1167" fmla="*/ 2613886 w 11235156"/>
              <a:gd name="connsiteY1167" fmla="*/ 4669646 h 5333466"/>
              <a:gd name="connsiteX1168" fmla="*/ 2576396 w 11235156"/>
              <a:gd name="connsiteY1168" fmla="*/ 4672683 h 5333466"/>
              <a:gd name="connsiteX1169" fmla="*/ 2535517 w 11235156"/>
              <a:gd name="connsiteY1169" fmla="*/ 4672025 h 5333466"/>
              <a:gd name="connsiteX1170" fmla="*/ 2507122 w 11235156"/>
              <a:gd name="connsiteY1170" fmla="*/ 4679274 h 5333466"/>
              <a:gd name="connsiteX1171" fmla="*/ 2472592 w 11235156"/>
              <a:gd name="connsiteY1171" fmla="*/ 4683258 h 5333466"/>
              <a:gd name="connsiteX1172" fmla="*/ 2461481 w 11235156"/>
              <a:gd name="connsiteY1172" fmla="*/ 4675136 h 5333466"/>
              <a:gd name="connsiteX1173" fmla="*/ 2421116 w 11235156"/>
              <a:gd name="connsiteY1173" fmla="*/ 4668766 h 5333466"/>
              <a:gd name="connsiteX1174" fmla="*/ 2403747 w 11235156"/>
              <a:gd name="connsiteY1174" fmla="*/ 4692599 h 5333466"/>
              <a:gd name="connsiteX1175" fmla="*/ 2374965 w 11235156"/>
              <a:gd name="connsiteY1175" fmla="*/ 4715399 h 5333466"/>
              <a:gd name="connsiteX1176" fmla="*/ 2324095 w 11235156"/>
              <a:gd name="connsiteY1176" fmla="*/ 4731790 h 5333466"/>
              <a:gd name="connsiteX1177" fmla="*/ 2310798 w 11235156"/>
              <a:gd name="connsiteY1177" fmla="*/ 4736682 h 5333466"/>
              <a:gd name="connsiteX1178" fmla="*/ 2233287 w 11235156"/>
              <a:gd name="connsiteY1178" fmla="*/ 4744560 h 5333466"/>
              <a:gd name="connsiteX1179" fmla="*/ 2246839 w 11235156"/>
              <a:gd name="connsiteY1179" fmla="*/ 4714282 h 5333466"/>
              <a:gd name="connsiteX1180" fmla="*/ 2250398 w 11235156"/>
              <a:gd name="connsiteY1180" fmla="*/ 4701054 h 5333466"/>
              <a:gd name="connsiteX1181" fmla="*/ 2249624 w 11235156"/>
              <a:gd name="connsiteY1181" fmla="*/ 4687093 h 5333466"/>
              <a:gd name="connsiteX1182" fmla="*/ 2236112 w 11235156"/>
              <a:gd name="connsiteY1182" fmla="*/ 4690611 h 5333466"/>
              <a:gd name="connsiteX1183" fmla="*/ 2223590 w 11235156"/>
              <a:gd name="connsiteY1183" fmla="*/ 4709464 h 5333466"/>
              <a:gd name="connsiteX1184" fmla="*/ 2212180 w 11235156"/>
              <a:gd name="connsiteY1184" fmla="*/ 4708429 h 5333466"/>
              <a:gd name="connsiteX1185" fmla="*/ 2201582 w 11235156"/>
              <a:gd name="connsiteY1185" fmla="*/ 4694594 h 5333466"/>
              <a:gd name="connsiteX1186" fmla="*/ 2132653 w 11235156"/>
              <a:gd name="connsiteY1186" fmla="*/ 4712397 h 5333466"/>
              <a:gd name="connsiteX1187" fmla="*/ 2118542 w 11235156"/>
              <a:gd name="connsiteY1187" fmla="*/ 4730090 h 5333466"/>
              <a:gd name="connsiteX1188" fmla="*/ 2117339 w 11235156"/>
              <a:gd name="connsiteY1188" fmla="*/ 4713380 h 5333466"/>
              <a:gd name="connsiteX1189" fmla="*/ 2100308 w 11235156"/>
              <a:gd name="connsiteY1189" fmla="*/ 4703367 h 5333466"/>
              <a:gd name="connsiteX1190" fmla="*/ 2077833 w 11235156"/>
              <a:gd name="connsiteY1190" fmla="*/ 4712508 h 5333466"/>
              <a:gd name="connsiteX1191" fmla="*/ 2066897 w 11235156"/>
              <a:gd name="connsiteY1191" fmla="*/ 4732521 h 5333466"/>
              <a:gd name="connsiteX1192" fmla="*/ 2077838 w 11235156"/>
              <a:gd name="connsiteY1192" fmla="*/ 4757567 h 5333466"/>
              <a:gd name="connsiteX1193" fmla="*/ 2054673 w 11235156"/>
              <a:gd name="connsiteY1193" fmla="*/ 4744287 h 5333466"/>
              <a:gd name="connsiteX1194" fmla="*/ 2034084 w 11235156"/>
              <a:gd name="connsiteY1194" fmla="*/ 4747501 h 5333466"/>
              <a:gd name="connsiteX1195" fmla="*/ 1969272 w 11235156"/>
              <a:gd name="connsiteY1195" fmla="*/ 4764661 h 5333466"/>
              <a:gd name="connsiteX1196" fmla="*/ 1919474 w 11235156"/>
              <a:gd name="connsiteY1196" fmla="*/ 4787926 h 5333466"/>
              <a:gd name="connsiteX1197" fmla="*/ 1907978 w 11235156"/>
              <a:gd name="connsiteY1197" fmla="*/ 4795354 h 5333466"/>
              <a:gd name="connsiteX1198" fmla="*/ 1878555 w 11235156"/>
              <a:gd name="connsiteY1198" fmla="*/ 4814029 h 5333466"/>
              <a:gd name="connsiteX1199" fmla="*/ 1877610 w 11235156"/>
              <a:gd name="connsiteY1199" fmla="*/ 4816992 h 5333466"/>
              <a:gd name="connsiteX1200" fmla="*/ 1863800 w 11235156"/>
              <a:gd name="connsiteY1200" fmla="*/ 4827598 h 5333466"/>
              <a:gd name="connsiteX1201" fmla="*/ 1855220 w 11235156"/>
              <a:gd name="connsiteY1201" fmla="*/ 4817673 h 5333466"/>
              <a:gd name="connsiteX1202" fmla="*/ 1832914 w 11235156"/>
              <a:gd name="connsiteY1202" fmla="*/ 4809891 h 5333466"/>
              <a:gd name="connsiteX1203" fmla="*/ 1779511 w 11235156"/>
              <a:gd name="connsiteY1203" fmla="*/ 4828086 h 5333466"/>
              <a:gd name="connsiteX1204" fmla="*/ 1739620 w 11235156"/>
              <a:gd name="connsiteY1204" fmla="*/ 4842762 h 5333466"/>
              <a:gd name="connsiteX1205" fmla="*/ 1727995 w 11235156"/>
              <a:gd name="connsiteY1205" fmla="*/ 4840353 h 5333466"/>
              <a:gd name="connsiteX1206" fmla="*/ 1694279 w 11235156"/>
              <a:gd name="connsiteY1206" fmla="*/ 4831537 h 5333466"/>
              <a:gd name="connsiteX1207" fmla="*/ 1644436 w 11235156"/>
              <a:gd name="connsiteY1207" fmla="*/ 4836503 h 5333466"/>
              <a:gd name="connsiteX1208" fmla="*/ 1655248 w 11235156"/>
              <a:gd name="connsiteY1208" fmla="*/ 4851713 h 5333466"/>
              <a:gd name="connsiteX1209" fmla="*/ 1651903 w 11235156"/>
              <a:gd name="connsiteY1209" fmla="*/ 4866315 h 5333466"/>
              <a:gd name="connsiteX1210" fmla="*/ 1604680 w 11235156"/>
              <a:gd name="connsiteY1210" fmla="*/ 4906075 h 5333466"/>
              <a:gd name="connsiteX1211" fmla="*/ 1532751 w 11235156"/>
              <a:gd name="connsiteY1211" fmla="*/ 4949693 h 5333466"/>
              <a:gd name="connsiteX1212" fmla="*/ 1523012 w 11235156"/>
              <a:gd name="connsiteY1212" fmla="*/ 4941357 h 5333466"/>
              <a:gd name="connsiteX1213" fmla="*/ 1536049 w 11235156"/>
              <a:gd name="connsiteY1213" fmla="*/ 4916791 h 5333466"/>
              <a:gd name="connsiteX1214" fmla="*/ 1536220 w 11235156"/>
              <a:gd name="connsiteY1214" fmla="*/ 4899867 h 5333466"/>
              <a:gd name="connsiteX1215" fmla="*/ 1520691 w 11235156"/>
              <a:gd name="connsiteY1215" fmla="*/ 4899475 h 5333466"/>
              <a:gd name="connsiteX1216" fmla="*/ 1500232 w 11235156"/>
              <a:gd name="connsiteY1216" fmla="*/ 4912527 h 5333466"/>
              <a:gd name="connsiteX1217" fmla="*/ 1485347 w 11235156"/>
              <a:gd name="connsiteY1217" fmla="*/ 4916260 h 5333466"/>
              <a:gd name="connsiteX1218" fmla="*/ 1485517 w 11235156"/>
              <a:gd name="connsiteY1218" fmla="*/ 4899335 h 5333466"/>
              <a:gd name="connsiteX1219" fmla="*/ 1486974 w 11235156"/>
              <a:gd name="connsiteY1219" fmla="*/ 4890659 h 5333466"/>
              <a:gd name="connsiteX1220" fmla="*/ 1477581 w 11235156"/>
              <a:gd name="connsiteY1220" fmla="*/ 4893534 h 5333466"/>
              <a:gd name="connsiteX1221" fmla="*/ 1414231 w 11235156"/>
              <a:gd name="connsiteY1221" fmla="*/ 4947077 h 5333466"/>
              <a:gd name="connsiteX1222" fmla="*/ 1331969 w 11235156"/>
              <a:gd name="connsiteY1222" fmla="*/ 5041592 h 5333466"/>
              <a:gd name="connsiteX1223" fmla="*/ 1322791 w 11235156"/>
              <a:gd name="connsiteY1223" fmla="*/ 5045841 h 5333466"/>
              <a:gd name="connsiteX1224" fmla="*/ 1316956 w 11235156"/>
              <a:gd name="connsiteY1224" fmla="*/ 5035488 h 5333466"/>
              <a:gd name="connsiteX1225" fmla="*/ 1318583 w 11235156"/>
              <a:gd name="connsiteY1225" fmla="*/ 5009887 h 5333466"/>
              <a:gd name="connsiteX1226" fmla="*/ 1317894 w 11235156"/>
              <a:gd name="connsiteY1226" fmla="*/ 4987465 h 5333466"/>
              <a:gd name="connsiteX1227" fmla="*/ 1303524 w 11235156"/>
              <a:gd name="connsiteY1227" fmla="*/ 4985484 h 5333466"/>
              <a:gd name="connsiteX1228" fmla="*/ 1291000 w 11235156"/>
              <a:gd name="connsiteY1228" fmla="*/ 5004337 h 5333466"/>
              <a:gd name="connsiteX1229" fmla="*/ 1272213 w 11235156"/>
              <a:gd name="connsiteY1229" fmla="*/ 5010087 h 5333466"/>
              <a:gd name="connsiteX1230" fmla="*/ 1263548 w 11235156"/>
              <a:gd name="connsiteY1230" fmla="*/ 5008623 h 5333466"/>
              <a:gd name="connsiteX1231" fmla="*/ 1242230 w 11235156"/>
              <a:gd name="connsiteY1231" fmla="*/ 5016176 h 5333466"/>
              <a:gd name="connsiteX1232" fmla="*/ 1214524 w 11235156"/>
              <a:gd name="connsiteY1232" fmla="*/ 5045849 h 5333466"/>
              <a:gd name="connsiteX1233" fmla="*/ 1184501 w 11235156"/>
              <a:gd name="connsiteY1233" fmla="*/ 5078699 h 5333466"/>
              <a:gd name="connsiteX1234" fmla="*/ 1166442 w 11235156"/>
              <a:gd name="connsiteY1234" fmla="*/ 5080111 h 5333466"/>
              <a:gd name="connsiteX1235" fmla="*/ 1073883 w 11235156"/>
              <a:gd name="connsiteY1235" fmla="*/ 5153704 h 5333466"/>
              <a:gd name="connsiteX1236" fmla="*/ 1040686 w 11235156"/>
              <a:gd name="connsiteY1236" fmla="*/ 5184232 h 5333466"/>
              <a:gd name="connsiteX1237" fmla="*/ 1020526 w 11235156"/>
              <a:gd name="connsiteY1237" fmla="*/ 5190197 h 5333466"/>
              <a:gd name="connsiteX1238" fmla="*/ 984883 w 11235156"/>
              <a:gd name="connsiteY1238" fmla="*/ 5214067 h 5333466"/>
              <a:gd name="connsiteX1239" fmla="*/ 967039 w 11235156"/>
              <a:gd name="connsiteY1239" fmla="*/ 5216853 h 5333466"/>
              <a:gd name="connsiteX1240" fmla="*/ 946235 w 11235156"/>
              <a:gd name="connsiteY1240" fmla="*/ 5218694 h 5333466"/>
              <a:gd name="connsiteX1241" fmla="*/ 926204 w 11235156"/>
              <a:gd name="connsiteY1241" fmla="*/ 5234494 h 5333466"/>
              <a:gd name="connsiteX1242" fmla="*/ 924104 w 11235156"/>
              <a:gd name="connsiteY1242" fmla="*/ 5239046 h 5333466"/>
              <a:gd name="connsiteX1243" fmla="*/ 926724 w 11235156"/>
              <a:gd name="connsiteY1243" fmla="*/ 5273840 h 5333466"/>
              <a:gd name="connsiteX1244" fmla="*/ 910382 w 11235156"/>
              <a:gd name="connsiteY1244" fmla="*/ 5286248 h 5333466"/>
              <a:gd name="connsiteX1245" fmla="*/ 901373 w 11235156"/>
              <a:gd name="connsiteY1245" fmla="*/ 5273574 h 5333466"/>
              <a:gd name="connsiteX1246" fmla="*/ 900469 w 11235156"/>
              <a:gd name="connsiteY1246" fmla="*/ 5249777 h 5333466"/>
              <a:gd name="connsiteX1247" fmla="*/ 882201 w 11235156"/>
              <a:gd name="connsiteY1247" fmla="*/ 5294873 h 5333466"/>
              <a:gd name="connsiteX1248" fmla="*/ 854195 w 11235156"/>
              <a:gd name="connsiteY1248" fmla="*/ 5331633 h 5333466"/>
              <a:gd name="connsiteX1249" fmla="*/ 843513 w 11235156"/>
              <a:gd name="connsiteY1249" fmla="*/ 5326260 h 5333466"/>
              <a:gd name="connsiteX1250" fmla="*/ 849688 w 11235156"/>
              <a:gd name="connsiteY1250" fmla="*/ 5302766 h 5333466"/>
              <a:gd name="connsiteX1251" fmla="*/ 857963 w 11235156"/>
              <a:gd name="connsiteY1251" fmla="*/ 5274720 h 5333466"/>
              <a:gd name="connsiteX1252" fmla="*/ 816356 w 11235156"/>
              <a:gd name="connsiteY1252" fmla="*/ 5278400 h 5333466"/>
              <a:gd name="connsiteX1253" fmla="*/ 841317 w 11235156"/>
              <a:gd name="connsiteY1253" fmla="*/ 5249156 h 5333466"/>
              <a:gd name="connsiteX1254" fmla="*/ 851565 w 11235156"/>
              <a:gd name="connsiteY1254" fmla="*/ 5206721 h 5333466"/>
              <a:gd name="connsiteX1255" fmla="*/ 842685 w 11235156"/>
              <a:gd name="connsiteY1255" fmla="*/ 5203883 h 5333466"/>
              <a:gd name="connsiteX1256" fmla="*/ 828789 w 11235156"/>
              <a:gd name="connsiteY1256" fmla="*/ 5222950 h 5333466"/>
              <a:gd name="connsiteX1257" fmla="*/ 791085 w 11235156"/>
              <a:gd name="connsiteY1257" fmla="*/ 5224613 h 5333466"/>
              <a:gd name="connsiteX1258" fmla="*/ 788340 w 11235156"/>
              <a:gd name="connsiteY1258" fmla="*/ 5225042 h 5333466"/>
              <a:gd name="connsiteX1259" fmla="*/ 739959 w 11235156"/>
              <a:gd name="connsiteY1259" fmla="*/ 5266391 h 5333466"/>
              <a:gd name="connsiteX1260" fmla="*/ 660951 w 11235156"/>
              <a:gd name="connsiteY1260" fmla="*/ 5309705 h 5333466"/>
              <a:gd name="connsiteX1261" fmla="*/ 667854 w 11235156"/>
              <a:gd name="connsiteY1261" fmla="*/ 5281874 h 5333466"/>
              <a:gd name="connsiteX1262" fmla="*/ 652710 w 11235156"/>
              <a:gd name="connsiteY1262" fmla="*/ 5265932 h 5333466"/>
              <a:gd name="connsiteX1263" fmla="*/ 592999 w 11235156"/>
              <a:gd name="connsiteY1263" fmla="*/ 5252725 h 5333466"/>
              <a:gd name="connsiteX1264" fmla="*/ 575839 w 11235156"/>
              <a:gd name="connsiteY1264" fmla="*/ 5232875 h 5333466"/>
              <a:gd name="connsiteX1265" fmla="*/ 548641 w 11235156"/>
              <a:gd name="connsiteY1265" fmla="*/ 5211775 h 5333466"/>
              <a:gd name="connsiteX1266" fmla="*/ 528481 w 11235156"/>
              <a:gd name="connsiteY1266" fmla="*/ 5217740 h 5333466"/>
              <a:gd name="connsiteX1267" fmla="*/ 502356 w 11235156"/>
              <a:gd name="connsiteY1267" fmla="*/ 5203513 h 5333466"/>
              <a:gd name="connsiteX1268" fmla="*/ 494376 w 11235156"/>
              <a:gd name="connsiteY1268" fmla="*/ 5179413 h 5333466"/>
              <a:gd name="connsiteX1269" fmla="*/ 504752 w 11235156"/>
              <a:gd name="connsiteY1269" fmla="*/ 5146814 h 5333466"/>
              <a:gd name="connsiteX1270" fmla="*/ 527528 w 11235156"/>
              <a:gd name="connsiteY1270" fmla="*/ 5130586 h 5333466"/>
              <a:gd name="connsiteX1271" fmla="*/ 546275 w 11235156"/>
              <a:gd name="connsiteY1271" fmla="*/ 5151596 h 5333466"/>
              <a:gd name="connsiteX1272" fmla="*/ 564549 w 11235156"/>
              <a:gd name="connsiteY1272" fmla="*/ 5151558 h 5333466"/>
              <a:gd name="connsiteX1273" fmla="*/ 577541 w 11235156"/>
              <a:gd name="connsiteY1273" fmla="*/ 5108695 h 5333466"/>
              <a:gd name="connsiteX1274" fmla="*/ 574536 w 11235156"/>
              <a:gd name="connsiteY1274" fmla="*/ 5089450 h 5333466"/>
              <a:gd name="connsiteX1275" fmla="*/ 575694 w 11235156"/>
              <a:gd name="connsiteY1275" fmla="*/ 5087862 h 5333466"/>
              <a:gd name="connsiteX1276" fmla="*/ 572949 w 11235156"/>
              <a:gd name="connsiteY1276" fmla="*/ 5088290 h 5333466"/>
              <a:gd name="connsiteX1277" fmla="*/ 499646 w 11235156"/>
              <a:gd name="connsiteY1277" fmla="*/ 5132122 h 5333466"/>
              <a:gd name="connsiteX1278" fmla="*/ 458083 w 11235156"/>
              <a:gd name="connsiteY1278" fmla="*/ 5154101 h 5333466"/>
              <a:gd name="connsiteX1279" fmla="*/ 438912 w 11235156"/>
              <a:gd name="connsiteY1279" fmla="*/ 5175400 h 5333466"/>
              <a:gd name="connsiteX1280" fmla="*/ 427417 w 11235156"/>
              <a:gd name="connsiteY1280" fmla="*/ 5182827 h 5333466"/>
              <a:gd name="connsiteX1281" fmla="*/ 402924 w 11235156"/>
              <a:gd name="connsiteY1281" fmla="*/ 5188060 h 5333466"/>
              <a:gd name="connsiteX1282" fmla="*/ 362525 w 11235156"/>
              <a:gd name="connsiteY1282" fmla="*/ 5253509 h 5333466"/>
              <a:gd name="connsiteX1283" fmla="*/ 360208 w 11235156"/>
              <a:gd name="connsiteY1283" fmla="*/ 5256686 h 5333466"/>
              <a:gd name="connsiteX1284" fmla="*/ 348284 w 11235156"/>
              <a:gd name="connsiteY1284" fmla="*/ 5261364 h 5333466"/>
              <a:gd name="connsiteX1285" fmla="*/ 339705 w 11235156"/>
              <a:gd name="connsiteY1285" fmla="*/ 5251440 h 5333466"/>
              <a:gd name="connsiteX1286" fmla="*/ 344206 w 11235156"/>
              <a:gd name="connsiteY1286" fmla="*/ 5235246 h 5333466"/>
              <a:gd name="connsiteX1287" fmla="*/ 365134 w 11235156"/>
              <a:gd name="connsiteY1287" fmla="*/ 5198184 h 5333466"/>
              <a:gd name="connsiteX1288" fmla="*/ 366079 w 11235156"/>
              <a:gd name="connsiteY1288" fmla="*/ 5195221 h 5333466"/>
              <a:gd name="connsiteX1289" fmla="*/ 368609 w 11235156"/>
              <a:gd name="connsiteY1289" fmla="*/ 5193418 h 5333466"/>
              <a:gd name="connsiteX1290" fmla="*/ 364491 w 11235156"/>
              <a:gd name="connsiteY1290" fmla="*/ 5194061 h 5333466"/>
              <a:gd name="connsiteX1291" fmla="*/ 361961 w 11235156"/>
              <a:gd name="connsiteY1291" fmla="*/ 5195864 h 5333466"/>
              <a:gd name="connsiteX1292" fmla="*/ 326103 w 11235156"/>
              <a:gd name="connsiteY1292" fmla="*/ 5218360 h 5333466"/>
              <a:gd name="connsiteX1293" fmla="*/ 288788 w 11235156"/>
              <a:gd name="connsiteY1293" fmla="*/ 5249532 h 5333466"/>
              <a:gd name="connsiteX1294" fmla="*/ 266826 w 11235156"/>
              <a:gd name="connsiteY1294" fmla="*/ 5252961 h 5333466"/>
              <a:gd name="connsiteX1295" fmla="*/ 265922 w 11235156"/>
              <a:gd name="connsiteY1295" fmla="*/ 5229164 h 5333466"/>
              <a:gd name="connsiteX1296" fmla="*/ 287579 w 11235156"/>
              <a:gd name="connsiteY1296" fmla="*/ 5187764 h 5333466"/>
              <a:gd name="connsiteX1297" fmla="*/ 294782 w 11235156"/>
              <a:gd name="connsiteY1297" fmla="*/ 5152845 h 5333466"/>
              <a:gd name="connsiteX1298" fmla="*/ 279943 w 11235156"/>
              <a:gd name="connsiteY1298" fmla="*/ 5174876 h 5333466"/>
              <a:gd name="connsiteX1299" fmla="*/ 243486 w 11235156"/>
              <a:gd name="connsiteY1299" fmla="*/ 5211546 h 5333466"/>
              <a:gd name="connsiteX1300" fmla="*/ 192830 w 11235156"/>
              <a:gd name="connsiteY1300" fmla="*/ 5229312 h 5333466"/>
              <a:gd name="connsiteX1301" fmla="*/ 143370 w 11235156"/>
              <a:gd name="connsiteY1301" fmla="*/ 5218729 h 5333466"/>
              <a:gd name="connsiteX1302" fmla="*/ 118663 w 11235156"/>
              <a:gd name="connsiteY1302" fmla="*/ 5222587 h 5333466"/>
              <a:gd name="connsiteX1303" fmla="*/ 101293 w 11235156"/>
              <a:gd name="connsiteY1303" fmla="*/ 5246421 h 5333466"/>
              <a:gd name="connsiteX1304" fmla="*/ 32997 w 11235156"/>
              <a:gd name="connsiteY1304" fmla="*/ 5178230 h 5333466"/>
              <a:gd name="connsiteX1305" fmla="*/ 5834 w 11235156"/>
              <a:gd name="connsiteY1305" fmla="*/ 5085311 h 5333466"/>
              <a:gd name="connsiteX1306" fmla="*/ 27232 w 11235156"/>
              <a:gd name="connsiteY1306" fmla="*/ 5024238 h 5333466"/>
              <a:gd name="connsiteX1307" fmla="*/ 58842 w 11235156"/>
              <a:gd name="connsiteY1307" fmla="*/ 4992547 h 5333466"/>
              <a:gd name="connsiteX1308" fmla="*/ 64806 w 11235156"/>
              <a:gd name="connsiteY1308" fmla="*/ 5012737 h 5333466"/>
              <a:gd name="connsiteX1309" fmla="*/ 94999 w 11235156"/>
              <a:gd name="connsiteY1309" fmla="*/ 4962964 h 5333466"/>
              <a:gd name="connsiteX1310" fmla="*/ 117430 w 11235156"/>
              <a:gd name="connsiteY1310" fmla="*/ 4935523 h 5333466"/>
              <a:gd name="connsiteX1311" fmla="*/ 156677 w 11235156"/>
              <a:gd name="connsiteY1311" fmla="*/ 4916722 h 5333466"/>
              <a:gd name="connsiteX1312" fmla="*/ 195839 w 11235156"/>
              <a:gd name="connsiteY1312" fmla="*/ 4906383 h 5333466"/>
              <a:gd name="connsiteX1313" fmla="*/ 229680 w 11235156"/>
              <a:gd name="connsiteY1313" fmla="*/ 4879978 h 5333466"/>
              <a:gd name="connsiteX1314" fmla="*/ 249451 w 11235156"/>
              <a:gd name="connsiteY1314" fmla="*/ 4844505 h 5333466"/>
              <a:gd name="connsiteX1315" fmla="*/ 268538 w 11235156"/>
              <a:gd name="connsiteY1315" fmla="*/ 4831667 h 5333466"/>
              <a:gd name="connsiteX1316" fmla="*/ 382075 w 11235156"/>
              <a:gd name="connsiteY1316" fmla="*/ 4784369 h 5333466"/>
              <a:gd name="connsiteX1317" fmla="*/ 415961 w 11235156"/>
              <a:gd name="connsiteY1317" fmla="*/ 4776262 h 5333466"/>
              <a:gd name="connsiteX1318" fmla="*/ 466014 w 11235156"/>
              <a:gd name="connsiteY1318" fmla="*/ 4727611 h 5333466"/>
              <a:gd name="connsiteX1319" fmla="*/ 482825 w 11235156"/>
              <a:gd name="connsiteY1319" fmla="*/ 4691192 h 5333466"/>
              <a:gd name="connsiteX1320" fmla="*/ 494399 w 11235156"/>
              <a:gd name="connsiteY1320" fmla="*/ 4630244 h 5333466"/>
              <a:gd name="connsiteX1321" fmla="*/ 486463 w 11235156"/>
              <a:gd name="connsiteY1321" fmla="*/ 4624441 h 5333466"/>
              <a:gd name="connsiteX1322" fmla="*/ 479086 w 11235156"/>
              <a:gd name="connsiteY1322" fmla="*/ 4631227 h 5333466"/>
              <a:gd name="connsiteX1323" fmla="*/ 479431 w 11235156"/>
              <a:gd name="connsiteY1323" fmla="*/ 4642437 h 5333466"/>
              <a:gd name="connsiteX1324" fmla="*/ 459231 w 11235156"/>
              <a:gd name="connsiteY1324" fmla="*/ 4675162 h 5333466"/>
              <a:gd name="connsiteX1325" fmla="*/ 402095 w 11235156"/>
              <a:gd name="connsiteY1325" fmla="*/ 4678450 h 5333466"/>
              <a:gd name="connsiteX1326" fmla="*/ 416160 w 11235156"/>
              <a:gd name="connsiteY1326" fmla="*/ 4642460 h 5333466"/>
              <a:gd name="connsiteX1327" fmla="*/ 414228 w 11235156"/>
              <a:gd name="connsiteY1327" fmla="*/ 4630089 h 5333466"/>
              <a:gd name="connsiteX1328" fmla="*/ 402519 w 11235156"/>
              <a:gd name="connsiteY1328" fmla="*/ 4636141 h 5333466"/>
              <a:gd name="connsiteX1329" fmla="*/ 389567 w 11235156"/>
              <a:gd name="connsiteY1329" fmla="*/ 4652244 h 5333466"/>
              <a:gd name="connsiteX1330" fmla="*/ 368848 w 11235156"/>
              <a:gd name="connsiteY1330" fmla="*/ 4645622 h 5333466"/>
              <a:gd name="connsiteX1331" fmla="*/ 342508 w 11235156"/>
              <a:gd name="connsiteY1331" fmla="*/ 4630021 h 5333466"/>
              <a:gd name="connsiteX1332" fmla="*/ 328009 w 11235156"/>
              <a:gd name="connsiteY1332" fmla="*/ 4618204 h 5333466"/>
              <a:gd name="connsiteX1333" fmla="*/ 330625 w 11235156"/>
              <a:gd name="connsiteY1333" fmla="*/ 4607939 h 5333466"/>
              <a:gd name="connsiteX1334" fmla="*/ 316854 w 11235156"/>
              <a:gd name="connsiteY1334" fmla="*/ 4591784 h 5333466"/>
              <a:gd name="connsiteX1335" fmla="*/ 243201 w 11235156"/>
              <a:gd name="connsiteY1335" fmla="*/ 4579345 h 5333466"/>
              <a:gd name="connsiteX1336" fmla="*/ 227544 w 11235156"/>
              <a:gd name="connsiteY1336" fmla="*/ 4569117 h 5333466"/>
              <a:gd name="connsiteX1337" fmla="*/ 227454 w 11235156"/>
              <a:gd name="connsiteY1337" fmla="*/ 4532520 h 5333466"/>
              <a:gd name="connsiteX1338" fmla="*/ 266785 w 11235156"/>
              <a:gd name="connsiteY1338" fmla="*/ 4505257 h 5333466"/>
              <a:gd name="connsiteX1339" fmla="*/ 397647 w 11235156"/>
              <a:gd name="connsiteY1339" fmla="*/ 4415827 h 5333466"/>
              <a:gd name="connsiteX1340" fmla="*/ 425998 w 11235156"/>
              <a:gd name="connsiteY1340" fmla="*/ 4390278 h 5333466"/>
              <a:gd name="connsiteX1341" fmla="*/ 531724 w 11235156"/>
              <a:gd name="connsiteY1341" fmla="*/ 4301957 h 5333466"/>
              <a:gd name="connsiteX1342" fmla="*/ 540260 w 11235156"/>
              <a:gd name="connsiteY1342" fmla="*/ 4293584 h 5333466"/>
              <a:gd name="connsiteX1343" fmla="*/ 546174 w 11235156"/>
              <a:gd name="connsiteY1343" fmla="*/ 4250416 h 5333466"/>
              <a:gd name="connsiteX1344" fmla="*/ 537679 w 11235156"/>
              <a:gd name="connsiteY1344" fmla="*/ 4232029 h 5333466"/>
              <a:gd name="connsiteX1345" fmla="*/ 523009 w 11235156"/>
              <a:gd name="connsiteY1345" fmla="*/ 4237136 h 5333466"/>
              <a:gd name="connsiteX1346" fmla="*/ 420328 w 11235156"/>
              <a:gd name="connsiteY1346" fmla="*/ 4317942 h 5333466"/>
              <a:gd name="connsiteX1347" fmla="*/ 296583 w 11235156"/>
              <a:gd name="connsiteY1347" fmla="*/ 4380915 h 5333466"/>
              <a:gd name="connsiteX1348" fmla="*/ 279897 w 11235156"/>
              <a:gd name="connsiteY1348" fmla="*/ 4382111 h 5333466"/>
              <a:gd name="connsiteX1349" fmla="*/ 281225 w 11235156"/>
              <a:gd name="connsiteY1349" fmla="*/ 4363599 h 5333466"/>
              <a:gd name="connsiteX1350" fmla="*/ 286800 w 11235156"/>
              <a:gd name="connsiteY1350" fmla="*/ 4354280 h 5333466"/>
              <a:gd name="connsiteX1351" fmla="*/ 295290 w 11235156"/>
              <a:gd name="connsiteY1351" fmla="*/ 4327608 h 5333466"/>
              <a:gd name="connsiteX1352" fmla="*/ 201608 w 11235156"/>
              <a:gd name="connsiteY1352" fmla="*/ 4330971 h 5333466"/>
              <a:gd name="connsiteX1353" fmla="*/ 194401 w 11235156"/>
              <a:gd name="connsiteY1353" fmla="*/ 4320831 h 5333466"/>
              <a:gd name="connsiteX1354" fmla="*/ 195299 w 11235156"/>
              <a:gd name="connsiteY1354" fmla="*/ 4299569 h 5333466"/>
              <a:gd name="connsiteX1355" fmla="*/ 206529 w 11235156"/>
              <a:gd name="connsiteY1355" fmla="*/ 4227410 h 5333466"/>
              <a:gd name="connsiteX1356" fmla="*/ 280510 w 11235156"/>
              <a:gd name="connsiteY1356" fmla="*/ 4115882 h 5333466"/>
              <a:gd name="connsiteX1357" fmla="*/ 340641 w 11235156"/>
              <a:gd name="connsiteY1357" fmla="*/ 4041719 h 5333466"/>
              <a:gd name="connsiteX1358" fmla="*/ 397772 w 11235156"/>
              <a:gd name="connsiteY1358" fmla="*/ 3993372 h 5333466"/>
              <a:gd name="connsiteX1359" fmla="*/ 438775 w 11235156"/>
              <a:gd name="connsiteY1359" fmla="*/ 3958808 h 5333466"/>
              <a:gd name="connsiteX1360" fmla="*/ 454229 w 11235156"/>
              <a:gd name="connsiteY1360" fmla="*/ 3945331 h 5333466"/>
              <a:gd name="connsiteX1361" fmla="*/ 452054 w 11235156"/>
              <a:gd name="connsiteY1361" fmla="*/ 3946288 h 5333466"/>
              <a:gd name="connsiteX1362" fmla="*/ 401034 w 11235156"/>
              <a:gd name="connsiteY1362" fmla="*/ 3917768 h 5333466"/>
              <a:gd name="connsiteX1363" fmla="*/ 363729 w 11235156"/>
              <a:gd name="connsiteY1363" fmla="*/ 3922241 h 5333466"/>
              <a:gd name="connsiteX1364" fmla="*/ 336375 w 11235156"/>
              <a:gd name="connsiteY1364" fmla="*/ 3957104 h 5333466"/>
              <a:gd name="connsiteX1365" fmla="*/ 237461 w 11235156"/>
              <a:gd name="connsiteY1365" fmla="*/ 3851063 h 5333466"/>
              <a:gd name="connsiteX1366" fmla="*/ 201631 w 11235156"/>
              <a:gd name="connsiteY1366" fmla="*/ 3710087 h 5333466"/>
              <a:gd name="connsiteX1367" fmla="*/ 237021 w 11235156"/>
              <a:gd name="connsiteY1367" fmla="*/ 3619521 h 5333466"/>
              <a:gd name="connsiteX1368" fmla="*/ 286177 w 11235156"/>
              <a:gd name="connsiteY1368" fmla="*/ 3573623 h 5333466"/>
              <a:gd name="connsiteX1369" fmla="*/ 294056 w 11235156"/>
              <a:gd name="connsiteY1369" fmla="*/ 3604259 h 5333466"/>
              <a:gd name="connsiteX1370" fmla="*/ 342050 w 11235156"/>
              <a:gd name="connsiteY1370" fmla="*/ 3531130 h 5333466"/>
              <a:gd name="connsiteX1371" fmla="*/ 377197 w 11235156"/>
              <a:gd name="connsiteY1371" fmla="*/ 3491122 h 5333466"/>
              <a:gd name="connsiteX1372" fmla="*/ 437132 w 11235156"/>
              <a:gd name="connsiteY1372" fmla="*/ 3464985 h 5333466"/>
              <a:gd name="connsiteX1373" fmla="*/ 496490 w 11235156"/>
              <a:gd name="connsiteY1373" fmla="*/ 3451550 h 5333466"/>
              <a:gd name="connsiteX1374" fmla="*/ 548714 w 11235156"/>
              <a:gd name="connsiteY1374" fmla="*/ 3413705 h 5333466"/>
              <a:gd name="connsiteX1375" fmla="*/ 580295 w 11235156"/>
              <a:gd name="connsiteY1375" fmla="*/ 3361493 h 5333466"/>
              <a:gd name="connsiteX1376" fmla="*/ 609641 w 11235156"/>
              <a:gd name="connsiteY1376" fmla="*/ 3343235 h 5333466"/>
              <a:gd name="connsiteX1377" fmla="*/ 782652 w 11235156"/>
              <a:gd name="connsiteY1377" fmla="*/ 3278271 h 5333466"/>
              <a:gd name="connsiteX1378" fmla="*/ 833967 w 11235156"/>
              <a:gd name="connsiteY1378" fmla="*/ 3267906 h 5333466"/>
              <a:gd name="connsiteX1379" fmla="*/ 911723 w 11235156"/>
              <a:gd name="connsiteY1379" fmla="*/ 3197524 h 5333466"/>
              <a:gd name="connsiteX1380" fmla="*/ 938909 w 11235156"/>
              <a:gd name="connsiteY1380" fmla="*/ 3143733 h 5333466"/>
              <a:gd name="connsiteX1381" fmla="*/ 959543 w 11235156"/>
              <a:gd name="connsiteY1381" fmla="*/ 3052831 h 5333466"/>
              <a:gd name="connsiteX1382" fmla="*/ 947935 w 11235156"/>
              <a:gd name="connsiteY1382" fmla="*/ 3043696 h 5333466"/>
              <a:gd name="connsiteX1383" fmla="*/ 936496 w 11235156"/>
              <a:gd name="connsiteY1383" fmla="*/ 3053490 h 5333466"/>
              <a:gd name="connsiteX1384" fmla="*/ 936416 w 11235156"/>
              <a:gd name="connsiteY1384" fmla="*/ 3070342 h 5333466"/>
              <a:gd name="connsiteX1385" fmla="*/ 904336 w 11235156"/>
              <a:gd name="connsiteY1385" fmla="*/ 3118403 h 5333466"/>
              <a:gd name="connsiteX1386" fmla="*/ 818366 w 11235156"/>
              <a:gd name="connsiteY1386" fmla="*/ 3120292 h 5333466"/>
              <a:gd name="connsiteX1387" fmla="*/ 841408 w 11235156"/>
              <a:gd name="connsiteY1387" fmla="*/ 3066999 h 5333466"/>
              <a:gd name="connsiteX1388" fmla="*/ 839167 w 11235156"/>
              <a:gd name="connsiteY1388" fmla="*/ 3048319 h 5333466"/>
              <a:gd name="connsiteX1389" fmla="*/ 821261 w 11235156"/>
              <a:gd name="connsiteY1389" fmla="*/ 3056784 h 5333466"/>
              <a:gd name="connsiteX1390" fmla="*/ 800952 w 11235156"/>
              <a:gd name="connsiteY1390" fmla="*/ 3080273 h 5333466"/>
              <a:gd name="connsiteX1391" fmla="*/ 770194 w 11235156"/>
              <a:gd name="connsiteY1391" fmla="*/ 3069225 h 5333466"/>
              <a:gd name="connsiteX1392" fmla="*/ 731476 w 11235156"/>
              <a:gd name="connsiteY1392" fmla="*/ 3044392 h 5333466"/>
              <a:gd name="connsiteX1393" fmla="*/ 710333 w 11235156"/>
              <a:gd name="connsiteY1393" fmla="*/ 3025874 h 5333466"/>
              <a:gd name="connsiteX1394" fmla="*/ 714809 w 11235156"/>
              <a:gd name="connsiteY1394" fmla="*/ 3010599 h 5333466"/>
              <a:gd name="connsiteX1395" fmla="*/ 694992 w 11235156"/>
              <a:gd name="connsiteY1395" fmla="*/ 2985605 h 5333466"/>
              <a:gd name="connsiteX1396" fmla="*/ 585061 w 11235156"/>
              <a:gd name="connsiteY1396" fmla="*/ 2962997 h 5333466"/>
              <a:gd name="connsiteX1397" fmla="*/ 562094 w 11235156"/>
              <a:gd name="connsiteY1397" fmla="*/ 2946803 h 5333466"/>
              <a:gd name="connsiteX1398" fmla="*/ 563912 w 11235156"/>
              <a:gd name="connsiteY1398" fmla="*/ 2891845 h 5333466"/>
              <a:gd name="connsiteX1399" fmla="*/ 624428 w 11235156"/>
              <a:gd name="connsiteY1399" fmla="*/ 2853006 h 5333466"/>
              <a:gd name="connsiteX1400" fmla="*/ 825702 w 11235156"/>
              <a:gd name="connsiteY1400" fmla="*/ 2725701 h 5333466"/>
              <a:gd name="connsiteX1401" fmla="*/ 869638 w 11235156"/>
              <a:gd name="connsiteY1401" fmla="*/ 2688850 h 5333466"/>
              <a:gd name="connsiteX1402" fmla="*/ 1033108 w 11235156"/>
              <a:gd name="connsiteY1402" fmla="*/ 2561868 h 5333466"/>
              <a:gd name="connsiteX1403" fmla="*/ 1046372 w 11235156"/>
              <a:gd name="connsiteY1403" fmla="*/ 2549750 h 5333466"/>
              <a:gd name="connsiteX1404" fmla="*/ 1057557 w 11235156"/>
              <a:gd name="connsiteY1404" fmla="*/ 2485247 h 5333466"/>
              <a:gd name="connsiteX1405" fmla="*/ 1045781 w 11235156"/>
              <a:gd name="connsiteY1405" fmla="*/ 2457183 h 5333466"/>
              <a:gd name="connsiteX1406" fmla="*/ 1023481 w 11235156"/>
              <a:gd name="connsiteY1406" fmla="*/ 2464069 h 5333466"/>
              <a:gd name="connsiteX1407" fmla="*/ 864983 w 11235156"/>
              <a:gd name="connsiteY1407" fmla="*/ 2579927 h 5333466"/>
              <a:gd name="connsiteX1408" fmla="*/ 675808 w 11235156"/>
              <a:gd name="connsiteY1408" fmla="*/ 2667884 h 5333466"/>
              <a:gd name="connsiteX1409" fmla="*/ 650688 w 11235156"/>
              <a:gd name="connsiteY1409" fmla="*/ 2668791 h 5333466"/>
              <a:gd name="connsiteX1410" fmla="*/ 653669 w 11235156"/>
              <a:gd name="connsiteY1410" fmla="*/ 2641063 h 5333466"/>
              <a:gd name="connsiteX1411" fmla="*/ 662539 w 11235156"/>
              <a:gd name="connsiteY1411" fmla="*/ 2627367 h 5333466"/>
              <a:gd name="connsiteX1412" fmla="*/ 676711 w 11235156"/>
              <a:gd name="connsiteY1412" fmla="*/ 2587770 h 5333466"/>
              <a:gd name="connsiteX1413" fmla="*/ 535859 w 11235156"/>
              <a:gd name="connsiteY1413" fmla="*/ 2587820 h 5333466"/>
              <a:gd name="connsiteX1414" fmla="*/ 525577 w 11235156"/>
              <a:gd name="connsiteY1414" fmla="*/ 2572209 h 5333466"/>
              <a:gd name="connsiteX1415" fmla="*/ 528062 w 11235156"/>
              <a:gd name="connsiteY1415" fmla="*/ 2540330 h 5333466"/>
              <a:gd name="connsiteX1416" fmla="*/ 548774 w 11235156"/>
              <a:gd name="connsiteY1416" fmla="*/ 2432575 h 5333466"/>
              <a:gd name="connsiteX1417" fmla="*/ 665816 w 11235156"/>
              <a:gd name="connsiteY1417" fmla="*/ 2269053 h 5333466"/>
              <a:gd name="connsiteX1418" fmla="*/ 760066 w 11235156"/>
              <a:gd name="connsiteY1418" fmla="*/ 2160900 h 5333466"/>
              <a:gd name="connsiteX1419" fmla="*/ 848432 w 11235156"/>
              <a:gd name="connsiteY1419" fmla="*/ 2091351 h 5333466"/>
              <a:gd name="connsiteX1420" fmla="*/ 911849 w 11235156"/>
              <a:gd name="connsiteY1420" fmla="*/ 2041636 h 5333466"/>
              <a:gd name="connsiteX1421" fmla="*/ 1054351 w 11235156"/>
              <a:gd name="connsiteY1421" fmla="*/ 1967699 h 5333466"/>
              <a:gd name="connsiteX1422" fmla="*/ 1157475 w 11235156"/>
              <a:gd name="connsiteY1422" fmla="*/ 1898485 h 5333466"/>
              <a:gd name="connsiteX1423" fmla="*/ 1202150 w 11235156"/>
              <a:gd name="connsiteY1423" fmla="*/ 1815227 h 5333466"/>
              <a:gd name="connsiteX1424" fmla="*/ 1276173 w 11235156"/>
              <a:gd name="connsiteY1424" fmla="*/ 1713711 h 5333466"/>
              <a:gd name="connsiteX1425" fmla="*/ 1295075 w 11235156"/>
              <a:gd name="connsiteY1425" fmla="*/ 1713550 h 5333466"/>
              <a:gd name="connsiteX1426" fmla="*/ 1350871 w 11235156"/>
              <a:gd name="connsiteY1426" fmla="*/ 1740544 h 5333466"/>
              <a:gd name="connsiteX1427" fmla="*/ 1426641 w 11235156"/>
              <a:gd name="connsiteY1427" fmla="*/ 1706192 h 5333466"/>
              <a:gd name="connsiteX1428" fmla="*/ 1442139 w 11235156"/>
              <a:gd name="connsiteY1428" fmla="*/ 1660119 h 5333466"/>
              <a:gd name="connsiteX1429" fmla="*/ 1503897 w 11235156"/>
              <a:gd name="connsiteY1429" fmla="*/ 1631658 h 5333466"/>
              <a:gd name="connsiteX1430" fmla="*/ 1507794 w 11235156"/>
              <a:gd name="connsiteY1430" fmla="*/ 1629086 h 5333466"/>
              <a:gd name="connsiteX1431" fmla="*/ 1512020 w 11235156"/>
              <a:gd name="connsiteY1431" fmla="*/ 1611735 h 5333466"/>
              <a:gd name="connsiteX1432" fmla="*/ 1553055 w 11235156"/>
              <a:gd name="connsiteY1432" fmla="*/ 1585759 h 5333466"/>
              <a:gd name="connsiteX1433" fmla="*/ 1694983 w 11235156"/>
              <a:gd name="connsiteY1433" fmla="*/ 1577158 h 5333466"/>
              <a:gd name="connsiteX1434" fmla="*/ 1799845 w 11235156"/>
              <a:gd name="connsiteY1434" fmla="*/ 1469839 h 5333466"/>
              <a:gd name="connsiteX1435" fmla="*/ 1823136 w 11235156"/>
              <a:gd name="connsiteY1435" fmla="*/ 1418621 h 5333466"/>
              <a:gd name="connsiteX1436" fmla="*/ 1908770 w 11235156"/>
              <a:gd name="connsiteY1436" fmla="*/ 1378875 h 5333466"/>
              <a:gd name="connsiteX1437" fmla="*/ 1955443 w 11235156"/>
              <a:gd name="connsiteY1437" fmla="*/ 1364855 h 5333466"/>
              <a:gd name="connsiteX1438" fmla="*/ 2018857 w 11235156"/>
              <a:gd name="connsiteY1438" fmla="*/ 1315141 h 5333466"/>
              <a:gd name="connsiteX1439" fmla="*/ 2202060 w 11235156"/>
              <a:gd name="connsiteY1439" fmla="*/ 1177371 h 5333466"/>
              <a:gd name="connsiteX1440" fmla="*/ 2279154 w 11235156"/>
              <a:gd name="connsiteY1440" fmla="*/ 1136543 h 5333466"/>
              <a:gd name="connsiteX1441" fmla="*/ 2402507 w 11235156"/>
              <a:gd name="connsiteY1441" fmla="*/ 1060693 h 5333466"/>
              <a:gd name="connsiteX1442" fmla="*/ 2451582 w 11235156"/>
              <a:gd name="connsiteY1442" fmla="*/ 1031647 h 5333466"/>
              <a:gd name="connsiteX1443" fmla="*/ 2471312 w 11235156"/>
              <a:gd name="connsiteY1443" fmla="*/ 1020859 h 5333466"/>
              <a:gd name="connsiteX1444" fmla="*/ 2614144 w 11235156"/>
              <a:gd name="connsiteY1444" fmla="*/ 932145 h 5333466"/>
              <a:gd name="connsiteX1445" fmla="*/ 2654767 w 11235156"/>
              <a:gd name="connsiteY1445" fmla="*/ 937800 h 5333466"/>
              <a:gd name="connsiteX1446" fmla="*/ 2643744 w 11235156"/>
              <a:gd name="connsiteY1446" fmla="*/ 968598 h 5333466"/>
              <a:gd name="connsiteX1447" fmla="*/ 2611828 w 11235156"/>
              <a:gd name="connsiteY1447" fmla="*/ 982952 h 5333466"/>
              <a:gd name="connsiteX1448" fmla="*/ 2571871 w 11235156"/>
              <a:gd name="connsiteY1448" fmla="*/ 1000377 h 5333466"/>
              <a:gd name="connsiteX1449" fmla="*/ 2558277 w 11235156"/>
              <a:gd name="connsiteY1449" fmla="*/ 1027272 h 5333466"/>
              <a:gd name="connsiteX1450" fmla="*/ 2560020 w 11235156"/>
              <a:gd name="connsiteY1450" fmla="*/ 1041801 h 5333466"/>
              <a:gd name="connsiteX1451" fmla="*/ 2575025 w 11235156"/>
              <a:gd name="connsiteY1451" fmla="*/ 1044212 h 5333466"/>
              <a:gd name="connsiteX1452" fmla="*/ 2616974 w 11235156"/>
              <a:gd name="connsiteY1452" fmla="*/ 1043392 h 5333466"/>
              <a:gd name="connsiteX1453" fmla="*/ 2654032 w 11235156"/>
              <a:gd name="connsiteY1453" fmla="*/ 1036841 h 5333466"/>
              <a:gd name="connsiteX1454" fmla="*/ 2838482 w 11235156"/>
              <a:gd name="connsiteY1454" fmla="*/ 962085 h 5333466"/>
              <a:gd name="connsiteX1455" fmla="*/ 2881091 w 11235156"/>
              <a:gd name="connsiteY1455" fmla="*/ 931710 h 5333466"/>
              <a:gd name="connsiteX1456" fmla="*/ 2905713 w 11235156"/>
              <a:gd name="connsiteY1456" fmla="*/ 926651 h 5333466"/>
              <a:gd name="connsiteX1457" fmla="*/ 2936223 w 11235156"/>
              <a:gd name="connsiteY1457" fmla="*/ 935624 h 5333466"/>
              <a:gd name="connsiteX1458" fmla="*/ 2971618 w 11235156"/>
              <a:gd name="connsiteY1458" fmla="*/ 897692 h 5333466"/>
              <a:gd name="connsiteX1459" fmla="*/ 2998643 w 11235156"/>
              <a:gd name="connsiteY1459" fmla="*/ 877608 h 5333466"/>
              <a:gd name="connsiteX1460" fmla="*/ 3017047 w 11235156"/>
              <a:gd name="connsiteY1460" fmla="*/ 873296 h 5333466"/>
              <a:gd name="connsiteX1461" fmla="*/ 3133770 w 11235156"/>
              <a:gd name="connsiteY1461" fmla="*/ 829820 h 5333466"/>
              <a:gd name="connsiteX1462" fmla="*/ 3172731 w 11235156"/>
              <a:gd name="connsiteY1462" fmla="*/ 804093 h 5333466"/>
              <a:gd name="connsiteX1463" fmla="*/ 3199176 w 11235156"/>
              <a:gd name="connsiteY1463" fmla="*/ 796711 h 5333466"/>
              <a:gd name="connsiteX1464" fmla="*/ 3285395 w 11235156"/>
              <a:gd name="connsiteY1464" fmla="*/ 796897 h 5333466"/>
              <a:gd name="connsiteX1465" fmla="*/ 3519095 w 11235156"/>
              <a:gd name="connsiteY1465" fmla="*/ 764657 h 5333466"/>
              <a:gd name="connsiteX1466" fmla="*/ 3606641 w 11235156"/>
              <a:gd name="connsiteY1466" fmla="*/ 758369 h 5333466"/>
              <a:gd name="connsiteX1467" fmla="*/ 3747656 w 11235156"/>
              <a:gd name="connsiteY1467" fmla="*/ 724613 h 5333466"/>
              <a:gd name="connsiteX1468" fmla="*/ 3937913 w 11235156"/>
              <a:gd name="connsiteY1468" fmla="*/ 680740 h 5333466"/>
              <a:gd name="connsiteX1469" fmla="*/ 4096087 w 11235156"/>
              <a:gd name="connsiteY1469" fmla="*/ 632294 h 5333466"/>
              <a:gd name="connsiteX1470" fmla="*/ 4249536 w 11235156"/>
              <a:gd name="connsiteY1470" fmla="*/ 597046 h 5333466"/>
              <a:gd name="connsiteX1471" fmla="*/ 4359214 w 11235156"/>
              <a:gd name="connsiteY1471" fmla="*/ 564943 h 5333466"/>
              <a:gd name="connsiteX1472" fmla="*/ 4813595 w 11235156"/>
              <a:gd name="connsiteY1472" fmla="*/ 462023 h 5333466"/>
              <a:gd name="connsiteX1473" fmla="*/ 5307933 w 11235156"/>
              <a:gd name="connsiteY1473" fmla="*/ 341677 h 5333466"/>
              <a:gd name="connsiteX1474" fmla="*/ 5783456 w 11235156"/>
              <a:gd name="connsiteY1474" fmla="*/ 257275 h 5333466"/>
              <a:gd name="connsiteX1475" fmla="*/ 6148305 w 11235156"/>
              <a:gd name="connsiteY1475" fmla="*/ 196674 h 5333466"/>
              <a:gd name="connsiteX1476" fmla="*/ 6425610 w 11235156"/>
              <a:gd name="connsiteY1476" fmla="*/ 142361 h 5333466"/>
              <a:gd name="connsiteX1477" fmla="*/ 6625653 w 11235156"/>
              <a:gd name="connsiteY1477" fmla="*/ 109948 h 5333466"/>
              <a:gd name="connsiteX1478" fmla="*/ 6751829 w 11235156"/>
              <a:gd name="connsiteY1478" fmla="*/ 92709 h 5333466"/>
              <a:gd name="connsiteX1479" fmla="*/ 6791208 w 11235156"/>
              <a:gd name="connsiteY1479" fmla="*/ 87987 h 5333466"/>
              <a:gd name="connsiteX1480" fmla="*/ 6799747 w 11235156"/>
              <a:gd name="connsiteY1480" fmla="*/ 89067 h 5333466"/>
              <a:gd name="connsiteX1481" fmla="*/ 7392414 w 11235156"/>
              <a:gd name="connsiteY1481" fmla="*/ 34830 h 5333466"/>
              <a:gd name="connsiteX1482" fmla="*/ 7549100 w 11235156"/>
              <a:gd name="connsiteY1482" fmla="*/ 26564 h 5333466"/>
              <a:gd name="connsiteX1483" fmla="*/ 7892234 w 11235156"/>
              <a:gd name="connsiteY1483" fmla="*/ 12781 h 5333466"/>
              <a:gd name="connsiteX1484" fmla="*/ 8162580 w 11235156"/>
              <a:gd name="connsiteY1484" fmla="*/ 5622 h 5333466"/>
              <a:gd name="connsiteX1485" fmla="*/ 8414274 w 11235156"/>
              <a:gd name="connsiteY1485" fmla="*/ 699 h 5333466"/>
              <a:gd name="connsiteX1486" fmla="*/ 8425507 w 11235156"/>
              <a:gd name="connsiteY1486" fmla="*/ 142 h 533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</a:cxnLst>
            <a:rect l="l" t="t" r="r" b="b"/>
            <a:pathLst>
              <a:path w="11235156" h="5333466">
                <a:moveTo>
                  <a:pt x="8425507" y="142"/>
                </a:moveTo>
                <a:cubicBezTo>
                  <a:pt x="8428968" y="516"/>
                  <a:pt x="8432264" y="1700"/>
                  <a:pt x="8435746" y="4441"/>
                </a:cubicBezTo>
                <a:cubicBezTo>
                  <a:pt x="8477035" y="33175"/>
                  <a:pt x="8521056" y="32106"/>
                  <a:pt x="8568476" y="24314"/>
                </a:cubicBezTo>
                <a:cubicBezTo>
                  <a:pt x="8613823" y="16770"/>
                  <a:pt x="8659419" y="11301"/>
                  <a:pt x="8706011" y="14135"/>
                </a:cubicBezTo>
                <a:cubicBezTo>
                  <a:pt x="8784438" y="19466"/>
                  <a:pt x="8861290" y="29198"/>
                  <a:pt x="8940296" y="21827"/>
                </a:cubicBezTo>
                <a:cubicBezTo>
                  <a:pt x="8975529" y="17602"/>
                  <a:pt x="9008111" y="26327"/>
                  <a:pt x="9035969" y="48250"/>
                </a:cubicBezTo>
                <a:cubicBezTo>
                  <a:pt x="9045255" y="55558"/>
                  <a:pt x="9051473" y="54813"/>
                  <a:pt x="9059016" y="47592"/>
                </a:cubicBezTo>
                <a:cubicBezTo>
                  <a:pt x="9076424" y="34977"/>
                  <a:pt x="9094330" y="26513"/>
                  <a:pt x="9112902" y="41130"/>
                </a:cubicBezTo>
                <a:cubicBezTo>
                  <a:pt x="9137941" y="57075"/>
                  <a:pt x="9163309" y="58243"/>
                  <a:pt x="9192076" y="52688"/>
                </a:cubicBezTo>
                <a:cubicBezTo>
                  <a:pt x="9235351" y="45393"/>
                  <a:pt x="9275974" y="51047"/>
                  <a:pt x="9314443" y="73803"/>
                </a:cubicBezTo>
                <a:cubicBezTo>
                  <a:pt x="9337160" y="87922"/>
                  <a:pt x="9367171" y="92745"/>
                  <a:pt x="9386403" y="77806"/>
                </a:cubicBezTo>
                <a:cubicBezTo>
                  <a:pt x="9420971" y="50500"/>
                  <a:pt x="9453055" y="55073"/>
                  <a:pt x="9488456" y="69776"/>
                </a:cubicBezTo>
                <a:cubicBezTo>
                  <a:pt x="9506032" y="76090"/>
                  <a:pt x="9525681" y="82156"/>
                  <a:pt x="9545909" y="75519"/>
                </a:cubicBezTo>
                <a:cubicBezTo>
                  <a:pt x="9555774" y="70124"/>
                  <a:pt x="9560665" y="75854"/>
                  <a:pt x="9561661" y="84156"/>
                </a:cubicBezTo>
                <a:cubicBezTo>
                  <a:pt x="9562409" y="90383"/>
                  <a:pt x="9562906" y="94534"/>
                  <a:pt x="9563404" y="98685"/>
                </a:cubicBezTo>
                <a:cubicBezTo>
                  <a:pt x="9564069" y="121765"/>
                  <a:pt x="9566142" y="121516"/>
                  <a:pt x="9583550" y="108901"/>
                </a:cubicBezTo>
                <a:cubicBezTo>
                  <a:pt x="9603031" y="96038"/>
                  <a:pt x="9624833" y="85002"/>
                  <a:pt x="9644812" y="76289"/>
                </a:cubicBezTo>
                <a:cubicBezTo>
                  <a:pt x="9652853" y="73219"/>
                  <a:pt x="9660895" y="70150"/>
                  <a:pt x="9667859" y="75630"/>
                </a:cubicBezTo>
                <a:cubicBezTo>
                  <a:pt x="9674824" y="81111"/>
                  <a:pt x="9671674" y="89910"/>
                  <a:pt x="9668276" y="96634"/>
                </a:cubicBezTo>
                <a:cubicBezTo>
                  <a:pt x="9659905" y="114482"/>
                  <a:pt x="9667119" y="122039"/>
                  <a:pt x="9683947" y="122125"/>
                </a:cubicBezTo>
                <a:cubicBezTo>
                  <a:pt x="9690414" y="123455"/>
                  <a:pt x="9697129" y="126861"/>
                  <a:pt x="9703347" y="126114"/>
                </a:cubicBezTo>
                <a:cubicBezTo>
                  <a:pt x="9717855" y="124374"/>
                  <a:pt x="9720674" y="130353"/>
                  <a:pt x="9713878" y="143801"/>
                </a:cubicBezTo>
                <a:cubicBezTo>
                  <a:pt x="9710230" y="148449"/>
                  <a:pt x="9706832" y="155173"/>
                  <a:pt x="9713548" y="158577"/>
                </a:cubicBezTo>
                <a:cubicBezTo>
                  <a:pt x="9718440" y="164307"/>
                  <a:pt x="9724408" y="161486"/>
                  <a:pt x="9730377" y="158665"/>
                </a:cubicBezTo>
                <a:cubicBezTo>
                  <a:pt x="9745962" y="148374"/>
                  <a:pt x="9763040" y="150537"/>
                  <a:pt x="9782191" y="152451"/>
                </a:cubicBezTo>
                <a:cubicBezTo>
                  <a:pt x="9840141" y="162344"/>
                  <a:pt x="9888141" y="141849"/>
                  <a:pt x="9932323" y="107075"/>
                </a:cubicBezTo>
                <a:cubicBezTo>
                  <a:pt x="9940116" y="101929"/>
                  <a:pt x="9943016" y="91054"/>
                  <a:pt x="9953130" y="87735"/>
                </a:cubicBezTo>
                <a:cubicBezTo>
                  <a:pt x="9952302" y="98362"/>
                  <a:pt x="9951225" y="106913"/>
                  <a:pt x="9950397" y="117539"/>
                </a:cubicBezTo>
                <a:cubicBezTo>
                  <a:pt x="9948742" y="138791"/>
                  <a:pt x="9958525" y="150250"/>
                  <a:pt x="9977676" y="152165"/>
                </a:cubicBezTo>
                <a:cubicBezTo>
                  <a:pt x="10041595" y="159237"/>
                  <a:pt x="10105514" y="166308"/>
                  <a:pt x="10169433" y="173380"/>
                </a:cubicBezTo>
                <a:cubicBezTo>
                  <a:pt x="10192729" y="174797"/>
                  <a:pt x="10215277" y="169987"/>
                  <a:pt x="10239072" y="175554"/>
                </a:cubicBezTo>
                <a:cubicBezTo>
                  <a:pt x="10254327" y="180042"/>
                  <a:pt x="10263365" y="185274"/>
                  <a:pt x="10261459" y="204451"/>
                </a:cubicBezTo>
                <a:cubicBezTo>
                  <a:pt x="10262125" y="227530"/>
                  <a:pt x="10280199" y="237995"/>
                  <a:pt x="10299679" y="225132"/>
                </a:cubicBezTo>
                <a:cubicBezTo>
                  <a:pt x="10315264" y="214842"/>
                  <a:pt x="10327948" y="215426"/>
                  <a:pt x="10343452" y="221988"/>
                </a:cubicBezTo>
                <a:cubicBezTo>
                  <a:pt x="10352738" y="229296"/>
                  <a:pt x="10361028" y="228301"/>
                  <a:pt x="10370395" y="218757"/>
                </a:cubicBezTo>
                <a:cubicBezTo>
                  <a:pt x="10379513" y="207136"/>
                  <a:pt x="10391700" y="203569"/>
                  <a:pt x="10404882" y="208304"/>
                </a:cubicBezTo>
                <a:cubicBezTo>
                  <a:pt x="10413421" y="209385"/>
                  <a:pt x="10424530" y="214369"/>
                  <a:pt x="10432820" y="213375"/>
                </a:cubicBezTo>
                <a:cubicBezTo>
                  <a:pt x="10445256" y="211884"/>
                  <a:pt x="10450148" y="217612"/>
                  <a:pt x="10453465" y="227742"/>
                </a:cubicBezTo>
                <a:cubicBezTo>
                  <a:pt x="10462172" y="247751"/>
                  <a:pt x="10466566" y="249330"/>
                  <a:pt x="10485798" y="234392"/>
                </a:cubicBezTo>
                <a:cubicBezTo>
                  <a:pt x="10497237" y="224598"/>
                  <a:pt x="10508428" y="212728"/>
                  <a:pt x="10522438" y="206837"/>
                </a:cubicBezTo>
                <a:cubicBezTo>
                  <a:pt x="10522687" y="208913"/>
                  <a:pt x="10524759" y="208664"/>
                  <a:pt x="10525008" y="210740"/>
                </a:cubicBezTo>
                <a:cubicBezTo>
                  <a:pt x="10509592" y="239959"/>
                  <a:pt x="10509592" y="239959"/>
                  <a:pt x="10529657" y="267028"/>
                </a:cubicBezTo>
                <a:cubicBezTo>
                  <a:pt x="10532227" y="270930"/>
                  <a:pt x="10534798" y="274834"/>
                  <a:pt x="10537119" y="276660"/>
                </a:cubicBezTo>
                <a:cubicBezTo>
                  <a:pt x="10557932" y="309956"/>
                  <a:pt x="10583549" y="313200"/>
                  <a:pt x="10616791" y="292370"/>
                </a:cubicBezTo>
                <a:cubicBezTo>
                  <a:pt x="10634199" y="279755"/>
                  <a:pt x="10647381" y="284490"/>
                  <a:pt x="10651943" y="304998"/>
                </a:cubicBezTo>
                <a:cubicBezTo>
                  <a:pt x="10655260" y="315126"/>
                  <a:pt x="10656505" y="325504"/>
                  <a:pt x="10655677" y="336130"/>
                </a:cubicBezTo>
                <a:cubicBezTo>
                  <a:pt x="10652944" y="365934"/>
                  <a:pt x="10626997" y="377468"/>
                  <a:pt x="10604031" y="361274"/>
                </a:cubicBezTo>
                <a:cubicBezTo>
                  <a:pt x="10585708" y="348733"/>
                  <a:pt x="10568381" y="344495"/>
                  <a:pt x="10549230" y="342581"/>
                </a:cubicBezTo>
                <a:cubicBezTo>
                  <a:pt x="10530328" y="342743"/>
                  <a:pt x="10513001" y="338504"/>
                  <a:pt x="10498823" y="325468"/>
                </a:cubicBezTo>
                <a:cubicBezTo>
                  <a:pt x="10477183" y="302797"/>
                  <a:pt x="10466572" y="301965"/>
                  <a:pt x="10446263" y="325455"/>
                </a:cubicBezTo>
                <a:cubicBezTo>
                  <a:pt x="10431176" y="339897"/>
                  <a:pt x="10417166" y="345788"/>
                  <a:pt x="10395943" y="344122"/>
                </a:cubicBezTo>
                <a:cubicBezTo>
                  <a:pt x="10357890" y="342370"/>
                  <a:pt x="10320665" y="329991"/>
                  <a:pt x="10284436" y="325915"/>
                </a:cubicBezTo>
                <a:cubicBezTo>
                  <a:pt x="10252352" y="321341"/>
                  <a:pt x="10221264" y="325070"/>
                  <a:pt x="10196561" y="346981"/>
                </a:cubicBezTo>
                <a:cubicBezTo>
                  <a:pt x="10183547" y="361174"/>
                  <a:pt x="10174759" y="358017"/>
                  <a:pt x="10160830" y="347056"/>
                </a:cubicBezTo>
                <a:cubicBezTo>
                  <a:pt x="10095828" y="295900"/>
                  <a:pt x="10026022" y="274797"/>
                  <a:pt x="9949424" y="319776"/>
                </a:cubicBezTo>
                <a:cubicBezTo>
                  <a:pt x="9937736" y="327493"/>
                  <a:pt x="9926875" y="324585"/>
                  <a:pt x="9916014" y="321677"/>
                </a:cubicBezTo>
                <a:cubicBezTo>
                  <a:pt x="9909299" y="318272"/>
                  <a:pt x="9900013" y="310964"/>
                  <a:pt x="9892469" y="318184"/>
                </a:cubicBezTo>
                <a:cubicBezTo>
                  <a:pt x="9885175" y="327481"/>
                  <a:pt x="9892388" y="335037"/>
                  <a:pt x="9895457" y="343091"/>
                </a:cubicBezTo>
                <a:cubicBezTo>
                  <a:pt x="9903168" y="354799"/>
                  <a:pt x="9897448" y="359696"/>
                  <a:pt x="9885013" y="361187"/>
                </a:cubicBezTo>
                <a:cubicBezTo>
                  <a:pt x="9872578" y="362678"/>
                  <a:pt x="9859644" y="360019"/>
                  <a:pt x="9846960" y="359435"/>
                </a:cubicBezTo>
                <a:cubicBezTo>
                  <a:pt x="9819021" y="354364"/>
                  <a:pt x="9794979" y="346720"/>
                  <a:pt x="9766710" y="356427"/>
                </a:cubicBezTo>
                <a:cubicBezTo>
                  <a:pt x="9760492" y="357173"/>
                  <a:pt x="9759994" y="353022"/>
                  <a:pt x="9757424" y="349119"/>
                </a:cubicBezTo>
                <a:cubicBezTo>
                  <a:pt x="9748966" y="331185"/>
                  <a:pt x="9733961" y="328774"/>
                  <a:pt x="9717380" y="330763"/>
                </a:cubicBezTo>
                <a:cubicBezTo>
                  <a:pt x="9654954" y="336143"/>
                  <a:pt x="9592031" y="337374"/>
                  <a:pt x="9529438" y="323827"/>
                </a:cubicBezTo>
                <a:cubicBezTo>
                  <a:pt x="9525044" y="322249"/>
                  <a:pt x="9518826" y="322994"/>
                  <a:pt x="9512857" y="325816"/>
                </a:cubicBezTo>
                <a:cubicBezTo>
                  <a:pt x="9495449" y="338430"/>
                  <a:pt x="9482267" y="333695"/>
                  <a:pt x="9469415" y="314182"/>
                </a:cubicBezTo>
                <a:cubicBezTo>
                  <a:pt x="9456563" y="294670"/>
                  <a:pt x="9443878" y="294085"/>
                  <a:pt x="9427217" y="312927"/>
                </a:cubicBezTo>
                <a:cubicBezTo>
                  <a:pt x="9419674" y="320148"/>
                  <a:pt x="9414203" y="327121"/>
                  <a:pt x="9406909" y="336417"/>
                </a:cubicBezTo>
                <a:cubicBezTo>
                  <a:pt x="9397124" y="324959"/>
                  <a:pt x="9387341" y="313499"/>
                  <a:pt x="9372833" y="315239"/>
                </a:cubicBezTo>
                <a:cubicBezTo>
                  <a:pt x="9356252" y="317228"/>
                  <a:pt x="9339423" y="317141"/>
                  <a:pt x="9324915" y="318881"/>
                </a:cubicBezTo>
                <a:cubicBezTo>
                  <a:pt x="9270780" y="323268"/>
                  <a:pt x="9264064" y="319863"/>
                  <a:pt x="9260672" y="379222"/>
                </a:cubicBezTo>
                <a:cubicBezTo>
                  <a:pt x="9260672" y="379222"/>
                  <a:pt x="9258599" y="379469"/>
                  <a:pt x="9258848" y="381546"/>
                </a:cubicBezTo>
                <a:cubicBezTo>
                  <a:pt x="9255120" y="403046"/>
                  <a:pt x="9247576" y="410268"/>
                  <a:pt x="9226104" y="406526"/>
                </a:cubicBezTo>
                <a:cubicBezTo>
                  <a:pt x="9132672" y="398783"/>
                  <a:pt x="9037913" y="397516"/>
                  <a:pt x="8944979" y="393924"/>
                </a:cubicBezTo>
                <a:cubicBezTo>
                  <a:pt x="8885951" y="392583"/>
                  <a:pt x="8825101" y="393564"/>
                  <a:pt x="8766323" y="394297"/>
                </a:cubicBezTo>
                <a:cubicBezTo>
                  <a:pt x="8694860" y="394446"/>
                  <a:pt x="8626049" y="381645"/>
                  <a:pt x="8555415" y="371168"/>
                </a:cubicBezTo>
                <a:cubicBezTo>
                  <a:pt x="8502107" y="364929"/>
                  <a:pt x="8451370" y="362593"/>
                  <a:pt x="8401797" y="387487"/>
                </a:cubicBezTo>
                <a:cubicBezTo>
                  <a:pt x="8382067" y="398275"/>
                  <a:pt x="8362916" y="396361"/>
                  <a:pt x="8340946" y="388469"/>
                </a:cubicBezTo>
                <a:cubicBezTo>
                  <a:pt x="8299327" y="374511"/>
                  <a:pt x="8254808" y="371429"/>
                  <a:pt x="8209461" y="378973"/>
                </a:cubicBezTo>
                <a:cubicBezTo>
                  <a:pt x="8170580" y="387847"/>
                  <a:pt x="8128880" y="390743"/>
                  <a:pt x="8088257" y="385088"/>
                </a:cubicBezTo>
                <a:cubicBezTo>
                  <a:pt x="8026660" y="379843"/>
                  <a:pt x="7965809" y="380825"/>
                  <a:pt x="7903633" y="388283"/>
                </a:cubicBezTo>
                <a:cubicBezTo>
                  <a:pt x="7864254" y="393005"/>
                  <a:pt x="7826450" y="393329"/>
                  <a:pt x="7788647" y="393652"/>
                </a:cubicBezTo>
                <a:cubicBezTo>
                  <a:pt x="7706324" y="390893"/>
                  <a:pt x="7622675" y="394608"/>
                  <a:pt x="7539524" y="402476"/>
                </a:cubicBezTo>
                <a:cubicBezTo>
                  <a:pt x="7456373" y="410343"/>
                  <a:pt x="7373720" y="422362"/>
                  <a:pt x="7292144" y="425829"/>
                </a:cubicBezTo>
                <a:cubicBezTo>
                  <a:pt x="7235438" y="426314"/>
                  <a:pt x="7178235" y="422647"/>
                  <a:pt x="7123023" y="435586"/>
                </a:cubicBezTo>
                <a:cubicBezTo>
                  <a:pt x="7035397" y="458728"/>
                  <a:pt x="6947354" y="460866"/>
                  <a:pt x="6859809" y="467155"/>
                </a:cubicBezTo>
                <a:cubicBezTo>
                  <a:pt x="6815788" y="468224"/>
                  <a:pt x="6771516" y="467216"/>
                  <a:pt x="6726169" y="474761"/>
                </a:cubicBezTo>
                <a:cubicBezTo>
                  <a:pt x="6674854" y="485126"/>
                  <a:pt x="6619971" y="483286"/>
                  <a:pt x="6569652" y="501955"/>
                </a:cubicBezTo>
                <a:cubicBezTo>
                  <a:pt x="6537486" y="514234"/>
                  <a:pt x="6504077" y="516136"/>
                  <a:pt x="6472242" y="513638"/>
                </a:cubicBezTo>
                <a:cubicBezTo>
                  <a:pt x="6436012" y="509561"/>
                  <a:pt x="6402603" y="511462"/>
                  <a:pt x="6368116" y="521914"/>
                </a:cubicBezTo>
                <a:cubicBezTo>
                  <a:pt x="6327910" y="537264"/>
                  <a:pt x="6284885" y="546635"/>
                  <a:pt x="6241610" y="553931"/>
                </a:cubicBezTo>
                <a:cubicBezTo>
                  <a:pt x="6182004" y="565290"/>
                  <a:pt x="6124221" y="574326"/>
                  <a:pt x="6066688" y="585437"/>
                </a:cubicBezTo>
                <a:cubicBezTo>
                  <a:pt x="5988677" y="601109"/>
                  <a:pt x="5910667" y="616781"/>
                  <a:pt x="5832657" y="632454"/>
                </a:cubicBezTo>
                <a:cubicBezTo>
                  <a:pt x="5785238" y="640247"/>
                  <a:pt x="5740139" y="649867"/>
                  <a:pt x="5695041" y="659486"/>
                </a:cubicBezTo>
                <a:cubicBezTo>
                  <a:pt x="5623248" y="674413"/>
                  <a:pt x="5554773" y="699469"/>
                  <a:pt x="5479994" y="689488"/>
                </a:cubicBezTo>
                <a:cubicBezTo>
                  <a:pt x="5469383" y="688656"/>
                  <a:pt x="5465737" y="693305"/>
                  <a:pt x="5466979" y="703682"/>
                </a:cubicBezTo>
                <a:cubicBezTo>
                  <a:pt x="5468723" y="718211"/>
                  <a:pt x="5475936" y="725768"/>
                  <a:pt x="5490444" y="724028"/>
                </a:cubicBezTo>
                <a:cubicBezTo>
                  <a:pt x="5504953" y="722288"/>
                  <a:pt x="5519210" y="718471"/>
                  <a:pt x="5533718" y="716731"/>
                </a:cubicBezTo>
                <a:cubicBezTo>
                  <a:pt x="5843605" y="671144"/>
                  <a:pt x="6155066" y="621156"/>
                  <a:pt x="6465451" y="579719"/>
                </a:cubicBezTo>
                <a:cubicBezTo>
                  <a:pt x="6751214" y="543342"/>
                  <a:pt x="7037226" y="509038"/>
                  <a:pt x="7324731" y="487189"/>
                </a:cubicBezTo>
                <a:cubicBezTo>
                  <a:pt x="7510184" y="473368"/>
                  <a:pt x="7694062" y="463948"/>
                  <a:pt x="7878437" y="458677"/>
                </a:cubicBezTo>
                <a:cubicBezTo>
                  <a:pt x="8039517" y="451990"/>
                  <a:pt x="8201344" y="451531"/>
                  <a:pt x="8363420" y="453146"/>
                </a:cubicBezTo>
                <a:cubicBezTo>
                  <a:pt x="8563548" y="456515"/>
                  <a:pt x="8761275" y="474909"/>
                  <a:pt x="8960574" y="488902"/>
                </a:cubicBezTo>
                <a:cubicBezTo>
                  <a:pt x="9023996" y="491823"/>
                  <a:pt x="9088661" y="505122"/>
                  <a:pt x="9150589" y="495589"/>
                </a:cubicBezTo>
                <a:cubicBezTo>
                  <a:pt x="9221056" y="487138"/>
                  <a:pt x="9288124" y="485410"/>
                  <a:pt x="9351383" y="522036"/>
                </a:cubicBezTo>
                <a:cubicBezTo>
                  <a:pt x="9376173" y="535907"/>
                  <a:pt x="9405437" y="534503"/>
                  <a:pt x="9433457" y="522720"/>
                </a:cubicBezTo>
                <a:cubicBezTo>
                  <a:pt x="9451363" y="514256"/>
                  <a:pt x="9470265" y="514094"/>
                  <a:pt x="9491489" y="515760"/>
                </a:cubicBezTo>
                <a:cubicBezTo>
                  <a:pt x="9523324" y="518259"/>
                  <a:pt x="9555905" y="526983"/>
                  <a:pt x="9588070" y="514704"/>
                </a:cubicBezTo>
                <a:cubicBezTo>
                  <a:pt x="9616339" y="504997"/>
                  <a:pt x="9638061" y="510813"/>
                  <a:pt x="9659452" y="531408"/>
                </a:cubicBezTo>
                <a:cubicBezTo>
                  <a:pt x="9666665" y="538965"/>
                  <a:pt x="9675204" y="540045"/>
                  <a:pt x="9685069" y="534652"/>
                </a:cubicBezTo>
                <a:cubicBezTo>
                  <a:pt x="9698830" y="526685"/>
                  <a:pt x="9715162" y="522620"/>
                  <a:pt x="9732489" y="526859"/>
                </a:cubicBezTo>
                <a:cubicBezTo>
                  <a:pt x="9784222" y="537498"/>
                  <a:pt x="9840678" y="534938"/>
                  <a:pt x="9892909" y="549727"/>
                </a:cubicBezTo>
                <a:cubicBezTo>
                  <a:pt x="9910485" y="556041"/>
                  <a:pt x="9927314" y="556128"/>
                  <a:pt x="9942899" y="545838"/>
                </a:cubicBezTo>
                <a:cubicBezTo>
                  <a:pt x="9976390" y="527083"/>
                  <a:pt x="9987002" y="527915"/>
                  <a:pt x="10013534" y="556314"/>
                </a:cubicBezTo>
                <a:cubicBezTo>
                  <a:pt x="10023317" y="567773"/>
                  <a:pt x="10034676" y="574832"/>
                  <a:pt x="10047111" y="573341"/>
                </a:cubicBezTo>
                <a:cubicBezTo>
                  <a:pt x="10090884" y="570197"/>
                  <a:pt x="10132254" y="582079"/>
                  <a:pt x="10173126" y="589809"/>
                </a:cubicBezTo>
                <a:cubicBezTo>
                  <a:pt x="10209853" y="598037"/>
                  <a:pt x="10246331" y="604189"/>
                  <a:pt x="10282890" y="593488"/>
                </a:cubicBezTo>
                <a:cubicBezTo>
                  <a:pt x="10297149" y="589672"/>
                  <a:pt x="10305937" y="592828"/>
                  <a:pt x="10313399" y="602461"/>
                </a:cubicBezTo>
                <a:cubicBezTo>
                  <a:pt x="10323184" y="613920"/>
                  <a:pt x="10335288" y="627206"/>
                  <a:pt x="10351371" y="621066"/>
                </a:cubicBezTo>
                <a:cubicBezTo>
                  <a:pt x="10385608" y="608539"/>
                  <a:pt x="10416366" y="619587"/>
                  <a:pt x="10444224" y="641511"/>
                </a:cubicBezTo>
                <a:cubicBezTo>
                  <a:pt x="10485762" y="672322"/>
                  <a:pt x="10532852" y="679306"/>
                  <a:pt x="10580851" y="658812"/>
                </a:cubicBezTo>
                <a:cubicBezTo>
                  <a:pt x="10599005" y="652424"/>
                  <a:pt x="10605721" y="655828"/>
                  <a:pt x="10607961" y="674508"/>
                </a:cubicBezTo>
                <a:cubicBezTo>
                  <a:pt x="10608708" y="680736"/>
                  <a:pt x="10609455" y="686962"/>
                  <a:pt x="10612026" y="690865"/>
                </a:cubicBezTo>
                <a:cubicBezTo>
                  <a:pt x="10644196" y="731220"/>
                  <a:pt x="10676118" y="769500"/>
                  <a:pt x="10733321" y="773166"/>
                </a:cubicBezTo>
                <a:cubicBezTo>
                  <a:pt x="10746006" y="773750"/>
                  <a:pt x="10744680" y="780225"/>
                  <a:pt x="10741530" y="789025"/>
                </a:cubicBezTo>
                <a:cubicBezTo>
                  <a:pt x="10739956" y="793424"/>
                  <a:pt x="10736308" y="798073"/>
                  <a:pt x="10732661" y="802721"/>
                </a:cubicBezTo>
                <a:cubicBezTo>
                  <a:pt x="10725367" y="812017"/>
                  <a:pt x="10717823" y="819239"/>
                  <a:pt x="10727607" y="830697"/>
                </a:cubicBezTo>
                <a:cubicBezTo>
                  <a:pt x="10735318" y="842405"/>
                  <a:pt x="10744685" y="832860"/>
                  <a:pt x="10754799" y="829542"/>
                </a:cubicBezTo>
                <a:cubicBezTo>
                  <a:pt x="10774778" y="820829"/>
                  <a:pt x="10796829" y="811868"/>
                  <a:pt x="10814903" y="822333"/>
                </a:cubicBezTo>
                <a:cubicBezTo>
                  <a:pt x="10837372" y="834376"/>
                  <a:pt x="10846987" y="826906"/>
                  <a:pt x="10859504" y="808562"/>
                </a:cubicBezTo>
                <a:cubicBezTo>
                  <a:pt x="10863151" y="803914"/>
                  <a:pt x="10866798" y="799266"/>
                  <a:pt x="10872767" y="796445"/>
                </a:cubicBezTo>
                <a:cubicBezTo>
                  <a:pt x="10878238" y="789472"/>
                  <a:pt x="10884206" y="786651"/>
                  <a:pt x="10893492" y="793959"/>
                </a:cubicBezTo>
                <a:cubicBezTo>
                  <a:pt x="10900457" y="799440"/>
                  <a:pt x="10901452" y="807742"/>
                  <a:pt x="10895982" y="814714"/>
                </a:cubicBezTo>
                <a:cubicBezTo>
                  <a:pt x="10890760" y="823762"/>
                  <a:pt x="10889684" y="832313"/>
                  <a:pt x="10882139" y="839534"/>
                </a:cubicBezTo>
                <a:cubicBezTo>
                  <a:pt x="10878243" y="842106"/>
                  <a:pt x="10874347" y="844679"/>
                  <a:pt x="10877166" y="850658"/>
                </a:cubicBezTo>
                <a:cubicBezTo>
                  <a:pt x="10879737" y="854560"/>
                  <a:pt x="10885706" y="851739"/>
                  <a:pt x="10889851" y="851241"/>
                </a:cubicBezTo>
                <a:cubicBezTo>
                  <a:pt x="10896068" y="850496"/>
                  <a:pt x="10900213" y="849999"/>
                  <a:pt x="10903861" y="845350"/>
                </a:cubicBezTo>
                <a:cubicBezTo>
                  <a:pt x="10907508" y="840702"/>
                  <a:pt x="10911653" y="840206"/>
                  <a:pt x="10916296" y="843859"/>
                </a:cubicBezTo>
                <a:cubicBezTo>
                  <a:pt x="10941832" y="863956"/>
                  <a:pt x="10970020" y="871102"/>
                  <a:pt x="11000859" y="865298"/>
                </a:cubicBezTo>
                <a:cubicBezTo>
                  <a:pt x="11015118" y="861483"/>
                  <a:pt x="11029626" y="859743"/>
                  <a:pt x="11044383" y="860078"/>
                </a:cubicBezTo>
                <a:cubicBezTo>
                  <a:pt x="11052673" y="859084"/>
                  <a:pt x="11065108" y="857592"/>
                  <a:pt x="11070498" y="867473"/>
                </a:cubicBezTo>
                <a:cubicBezTo>
                  <a:pt x="11073566" y="875527"/>
                  <a:pt x="11063951" y="882996"/>
                  <a:pt x="11058480" y="889969"/>
                </a:cubicBezTo>
                <a:cubicBezTo>
                  <a:pt x="11054832" y="894617"/>
                  <a:pt x="11050936" y="897190"/>
                  <a:pt x="11047289" y="901838"/>
                </a:cubicBezTo>
                <a:cubicBezTo>
                  <a:pt x="11043642" y="906486"/>
                  <a:pt x="11033777" y="911881"/>
                  <a:pt x="11038918" y="919685"/>
                </a:cubicBezTo>
                <a:cubicBezTo>
                  <a:pt x="11041986" y="927739"/>
                  <a:pt x="11052349" y="926496"/>
                  <a:pt x="11060390" y="923426"/>
                </a:cubicBezTo>
                <a:cubicBezTo>
                  <a:pt x="11079043" y="921189"/>
                  <a:pt x="11094049" y="923600"/>
                  <a:pt x="11113697" y="929665"/>
                </a:cubicBezTo>
                <a:cubicBezTo>
                  <a:pt x="11157638" y="945450"/>
                  <a:pt x="11179191" y="932338"/>
                  <a:pt x="11190793" y="888837"/>
                </a:cubicBezTo>
                <a:cubicBezTo>
                  <a:pt x="11195019" y="871487"/>
                  <a:pt x="11204386" y="861942"/>
                  <a:pt x="11221215" y="862029"/>
                </a:cubicBezTo>
                <a:cubicBezTo>
                  <a:pt x="11225945" y="901465"/>
                  <a:pt x="11230426" y="938825"/>
                  <a:pt x="11235156" y="978261"/>
                </a:cubicBezTo>
                <a:cubicBezTo>
                  <a:pt x="11206389" y="983816"/>
                  <a:pt x="11201416" y="994940"/>
                  <a:pt x="11211946" y="1012626"/>
                </a:cubicBezTo>
                <a:cubicBezTo>
                  <a:pt x="11214766" y="1018603"/>
                  <a:pt x="11223554" y="1021760"/>
                  <a:pt x="11220155" y="1028484"/>
                </a:cubicBezTo>
                <a:cubicBezTo>
                  <a:pt x="11214685" y="1035456"/>
                  <a:pt x="11206145" y="1034375"/>
                  <a:pt x="11199679" y="1033045"/>
                </a:cubicBezTo>
                <a:cubicBezTo>
                  <a:pt x="11193461" y="1033791"/>
                  <a:pt x="11189067" y="1032213"/>
                  <a:pt x="11184673" y="1030635"/>
                </a:cubicBezTo>
                <a:cubicBezTo>
                  <a:pt x="11171740" y="1027975"/>
                  <a:pt x="11165771" y="1030796"/>
                  <a:pt x="11165441" y="1045573"/>
                </a:cubicBezTo>
                <a:cubicBezTo>
                  <a:pt x="11164364" y="1054124"/>
                  <a:pt x="11159640" y="1067324"/>
                  <a:pt x="11148531" y="1062340"/>
                </a:cubicBezTo>
                <a:cubicBezTo>
                  <a:pt x="11133276" y="1057852"/>
                  <a:pt x="11118768" y="1059592"/>
                  <a:pt x="11104012" y="1059257"/>
                </a:cubicBezTo>
                <a:cubicBezTo>
                  <a:pt x="11091327" y="1058673"/>
                  <a:pt x="11076322" y="1056262"/>
                  <a:pt x="11062312" y="1062152"/>
                </a:cubicBezTo>
                <a:cubicBezTo>
                  <a:pt x="11050374" y="1067796"/>
                  <a:pt x="11036364" y="1073687"/>
                  <a:pt x="11049216" y="1093200"/>
                </a:cubicBezTo>
                <a:cubicBezTo>
                  <a:pt x="11054109" y="1098929"/>
                  <a:pt x="11050461" y="1103578"/>
                  <a:pt x="11042420" y="1106647"/>
                </a:cubicBezTo>
                <a:cubicBezTo>
                  <a:pt x="11011331" y="1110376"/>
                  <a:pt x="10999973" y="1103316"/>
                  <a:pt x="10994166" y="1072431"/>
                </a:cubicBezTo>
                <a:cubicBezTo>
                  <a:pt x="10992922" y="1062054"/>
                  <a:pt x="10989853" y="1054000"/>
                  <a:pt x="10981065" y="1050843"/>
                </a:cubicBezTo>
                <a:cubicBezTo>
                  <a:pt x="10965811" y="1046357"/>
                  <a:pt x="10950805" y="1043946"/>
                  <a:pt x="10934723" y="1050085"/>
                </a:cubicBezTo>
                <a:cubicBezTo>
                  <a:pt x="10930577" y="1050583"/>
                  <a:pt x="10929502" y="1059133"/>
                  <a:pt x="10932071" y="1063035"/>
                </a:cubicBezTo>
                <a:cubicBezTo>
                  <a:pt x="10932818" y="1069263"/>
                  <a:pt x="10933815" y="1077564"/>
                  <a:pt x="10930166" y="1082213"/>
                </a:cubicBezTo>
                <a:cubicBezTo>
                  <a:pt x="10924695" y="1089185"/>
                  <a:pt x="10918148" y="1104708"/>
                  <a:pt x="10910437" y="1093000"/>
                </a:cubicBezTo>
                <a:cubicBezTo>
                  <a:pt x="10891118" y="1072158"/>
                  <a:pt x="10870392" y="1074643"/>
                  <a:pt x="10847594" y="1077378"/>
                </a:cubicBezTo>
                <a:cubicBezTo>
                  <a:pt x="10834910" y="1076794"/>
                  <a:pt x="10822226" y="1076210"/>
                  <a:pt x="10810619" y="1067075"/>
                </a:cubicBezTo>
                <a:cubicBezTo>
                  <a:pt x="10766759" y="1034438"/>
                  <a:pt x="10735920" y="1040242"/>
                  <a:pt x="10712381" y="1089384"/>
                </a:cubicBezTo>
                <a:cubicBezTo>
                  <a:pt x="10705584" y="1102832"/>
                  <a:pt x="10695719" y="1108226"/>
                  <a:pt x="10683863" y="1097015"/>
                </a:cubicBezTo>
                <a:cubicBezTo>
                  <a:pt x="10656005" y="1075091"/>
                  <a:pt x="10623921" y="1070518"/>
                  <a:pt x="10590511" y="1072419"/>
                </a:cubicBezTo>
                <a:cubicBezTo>
                  <a:pt x="10573682" y="1072332"/>
                  <a:pt x="10557351" y="1076396"/>
                  <a:pt x="10538449" y="1076558"/>
                </a:cubicBezTo>
                <a:cubicBezTo>
                  <a:pt x="10506863" y="1076136"/>
                  <a:pt x="10479919" y="1079367"/>
                  <a:pt x="10471965" y="1118218"/>
                </a:cubicBezTo>
                <a:cubicBezTo>
                  <a:pt x="10470222" y="1103690"/>
                  <a:pt x="10471050" y="1093063"/>
                  <a:pt x="10463339" y="1081355"/>
                </a:cubicBezTo>
                <a:cubicBezTo>
                  <a:pt x="10455131" y="1065497"/>
                  <a:pt x="10439875" y="1061010"/>
                  <a:pt x="10425367" y="1062750"/>
                </a:cubicBezTo>
                <a:cubicBezTo>
                  <a:pt x="10409036" y="1066814"/>
                  <a:pt x="10421141" y="1080100"/>
                  <a:pt x="10420064" y="1088651"/>
                </a:cubicBezTo>
                <a:cubicBezTo>
                  <a:pt x="10419485" y="1101353"/>
                  <a:pt x="10412191" y="1110650"/>
                  <a:pt x="10399009" y="1105915"/>
                </a:cubicBezTo>
                <a:cubicBezTo>
                  <a:pt x="10381433" y="1099600"/>
                  <a:pt x="10366925" y="1101340"/>
                  <a:pt x="10348521" y="1105653"/>
                </a:cubicBezTo>
                <a:cubicBezTo>
                  <a:pt x="10326470" y="1114614"/>
                  <a:pt x="10303672" y="1117348"/>
                  <a:pt x="10280955" y="1103230"/>
                </a:cubicBezTo>
                <a:cubicBezTo>
                  <a:pt x="10267275" y="1094344"/>
                  <a:pt x="10255088" y="1097910"/>
                  <a:pt x="10245970" y="1109531"/>
                </a:cubicBezTo>
                <a:cubicBezTo>
                  <a:pt x="10240499" y="1116504"/>
                  <a:pt x="10235029" y="1123476"/>
                  <a:pt x="10231381" y="1128124"/>
                </a:cubicBezTo>
                <a:cubicBezTo>
                  <a:pt x="10222014" y="1137669"/>
                  <a:pt x="10217539" y="1152944"/>
                  <a:pt x="10204606" y="1150284"/>
                </a:cubicBezTo>
                <a:cubicBezTo>
                  <a:pt x="10191673" y="1147624"/>
                  <a:pt x="10192003" y="1132847"/>
                  <a:pt x="10190758" y="1122469"/>
                </a:cubicBezTo>
                <a:cubicBezTo>
                  <a:pt x="10189514" y="1112091"/>
                  <a:pt x="10181721" y="1117237"/>
                  <a:pt x="10175255" y="1115907"/>
                </a:cubicBezTo>
                <a:cubicBezTo>
                  <a:pt x="10169037" y="1116653"/>
                  <a:pt x="10162819" y="1117398"/>
                  <a:pt x="10165888" y="1125452"/>
                </a:cubicBezTo>
                <a:cubicBezTo>
                  <a:pt x="10172771" y="1147785"/>
                  <a:pt x="10161082" y="1155504"/>
                  <a:pt x="10142678" y="1159817"/>
                </a:cubicBezTo>
                <a:cubicBezTo>
                  <a:pt x="10124274" y="1164130"/>
                  <a:pt x="10123198" y="1172680"/>
                  <a:pt x="10137375" y="1185718"/>
                </a:cubicBezTo>
                <a:cubicBezTo>
                  <a:pt x="10139946" y="1189620"/>
                  <a:pt x="10146412" y="1190950"/>
                  <a:pt x="10152879" y="1192280"/>
                </a:cubicBezTo>
                <a:cubicBezTo>
                  <a:pt x="10209752" y="1210724"/>
                  <a:pt x="10269277" y="1216217"/>
                  <a:pt x="10330128" y="1215236"/>
                </a:cubicBezTo>
                <a:cubicBezTo>
                  <a:pt x="10378544" y="1215745"/>
                  <a:pt x="10423312" y="1220903"/>
                  <a:pt x="10466424" y="1247313"/>
                </a:cubicBezTo>
                <a:cubicBezTo>
                  <a:pt x="10491463" y="1263258"/>
                  <a:pt x="10511030" y="1286177"/>
                  <a:pt x="10528774" y="1311419"/>
                </a:cubicBezTo>
                <a:cubicBezTo>
                  <a:pt x="10540296" y="1284773"/>
                  <a:pt x="10550409" y="1281454"/>
                  <a:pt x="10573624" y="1299724"/>
                </a:cubicBezTo>
                <a:cubicBezTo>
                  <a:pt x="10580588" y="1305205"/>
                  <a:pt x="10585978" y="1315085"/>
                  <a:pt x="10585150" y="1325712"/>
                </a:cubicBezTo>
                <a:cubicBezTo>
                  <a:pt x="10585318" y="1344641"/>
                  <a:pt x="10600572" y="1349127"/>
                  <a:pt x="10615329" y="1349463"/>
                </a:cubicBezTo>
                <a:cubicBezTo>
                  <a:pt x="10630335" y="1351874"/>
                  <a:pt x="10635308" y="1340750"/>
                  <a:pt x="10640281" y="1329627"/>
                </a:cubicBezTo>
                <a:cubicBezTo>
                  <a:pt x="10643181" y="1318751"/>
                  <a:pt x="10641688" y="1306299"/>
                  <a:pt x="10652629" y="1292354"/>
                </a:cubicBezTo>
                <a:cubicBezTo>
                  <a:pt x="10649399" y="1318006"/>
                  <a:pt x="10662581" y="1322741"/>
                  <a:pt x="10679659" y="1324905"/>
                </a:cubicBezTo>
                <a:cubicBezTo>
                  <a:pt x="10694416" y="1325240"/>
                  <a:pt x="10712241" y="1333628"/>
                  <a:pt x="10711663" y="1346331"/>
                </a:cubicBezTo>
                <a:cubicBezTo>
                  <a:pt x="10710256" y="1369659"/>
                  <a:pt x="10710921" y="1392739"/>
                  <a:pt x="10698654" y="1413159"/>
                </a:cubicBezTo>
                <a:cubicBezTo>
                  <a:pt x="10691608" y="1424531"/>
                  <a:pt x="10683567" y="1427600"/>
                  <a:pt x="10668810" y="1427265"/>
                </a:cubicBezTo>
                <a:cubicBezTo>
                  <a:pt x="10657949" y="1424356"/>
                  <a:pt x="10653306" y="1420703"/>
                  <a:pt x="10653885" y="1408001"/>
                </a:cubicBezTo>
                <a:cubicBezTo>
                  <a:pt x="10652890" y="1399699"/>
                  <a:pt x="10646174" y="1396293"/>
                  <a:pt x="10639956" y="1397039"/>
                </a:cubicBezTo>
                <a:cubicBezTo>
                  <a:pt x="10615335" y="1402098"/>
                  <a:pt x="10599333" y="1391384"/>
                  <a:pt x="10583083" y="1378595"/>
                </a:cubicBezTo>
                <a:cubicBezTo>
                  <a:pt x="10567082" y="1367882"/>
                  <a:pt x="10550003" y="1365719"/>
                  <a:pt x="10537238" y="1381988"/>
                </a:cubicBezTo>
                <a:cubicBezTo>
                  <a:pt x="10528120" y="1393609"/>
                  <a:pt x="10523476" y="1389954"/>
                  <a:pt x="10524056" y="1377253"/>
                </a:cubicBezTo>
                <a:cubicBezTo>
                  <a:pt x="10523060" y="1368950"/>
                  <a:pt x="10518666" y="1367372"/>
                  <a:pt x="10509878" y="1364215"/>
                </a:cubicBezTo>
                <a:cubicBezTo>
                  <a:pt x="10473151" y="1355987"/>
                  <a:pt x="10435845" y="1360462"/>
                  <a:pt x="10402105" y="1377141"/>
                </a:cubicBezTo>
                <a:cubicBezTo>
                  <a:pt x="10384448" y="1387681"/>
                  <a:pt x="10365795" y="1389917"/>
                  <a:pt x="10346644" y="1388004"/>
                </a:cubicBezTo>
                <a:cubicBezTo>
                  <a:pt x="10329566" y="1385842"/>
                  <a:pt x="10313814" y="1377203"/>
                  <a:pt x="10300134" y="1368317"/>
                </a:cubicBezTo>
                <a:cubicBezTo>
                  <a:pt x="10293169" y="1362836"/>
                  <a:pt x="10288028" y="1355031"/>
                  <a:pt x="10278413" y="1362501"/>
                </a:cubicBezTo>
                <a:cubicBezTo>
                  <a:pt x="10268797" y="1369970"/>
                  <a:pt x="10269792" y="1378272"/>
                  <a:pt x="10273109" y="1388401"/>
                </a:cubicBezTo>
                <a:cubicBezTo>
                  <a:pt x="10276178" y="1396455"/>
                  <a:pt x="10281070" y="1402185"/>
                  <a:pt x="10279993" y="1410735"/>
                </a:cubicBezTo>
                <a:cubicBezTo>
                  <a:pt x="10282731" y="1433566"/>
                  <a:pt x="10294338" y="1442701"/>
                  <a:pt x="10315562" y="1444367"/>
                </a:cubicBezTo>
                <a:cubicBezTo>
                  <a:pt x="10353863" y="1448195"/>
                  <a:pt x="10388269" y="1454596"/>
                  <a:pt x="10424996" y="1462823"/>
                </a:cubicBezTo>
                <a:cubicBezTo>
                  <a:pt x="10446967" y="1470715"/>
                  <a:pt x="10450283" y="1480844"/>
                  <a:pt x="10437767" y="1499188"/>
                </a:cubicBezTo>
                <a:cubicBezTo>
                  <a:pt x="10435694" y="1499437"/>
                  <a:pt x="10435943" y="1501513"/>
                  <a:pt x="10436192" y="1503588"/>
                </a:cubicBezTo>
                <a:cubicBezTo>
                  <a:pt x="10434536" y="1524841"/>
                  <a:pt x="10421522" y="1539034"/>
                  <a:pt x="10408259" y="1551153"/>
                </a:cubicBezTo>
                <a:cubicBezTo>
                  <a:pt x="10398892" y="1560697"/>
                  <a:pt x="10394249" y="1557043"/>
                  <a:pt x="10391181" y="1548989"/>
                </a:cubicBezTo>
                <a:cubicBezTo>
                  <a:pt x="10384796" y="1530807"/>
                  <a:pt x="10394162" y="1521262"/>
                  <a:pt x="10410494" y="1517197"/>
                </a:cubicBezTo>
                <a:cubicBezTo>
                  <a:pt x="10405104" y="1507317"/>
                  <a:pt x="10397890" y="1499760"/>
                  <a:pt x="10387528" y="1501003"/>
                </a:cubicBezTo>
                <a:cubicBezTo>
                  <a:pt x="10381310" y="1501749"/>
                  <a:pt x="10380233" y="1510300"/>
                  <a:pt x="10378908" y="1516775"/>
                </a:cubicBezTo>
                <a:cubicBezTo>
                  <a:pt x="10374351" y="1548903"/>
                  <a:pt x="10366808" y="1556124"/>
                  <a:pt x="10335471" y="1557777"/>
                </a:cubicBezTo>
                <a:cubicBezTo>
                  <a:pt x="10305957" y="1557106"/>
                  <a:pt x="10274869" y="1560834"/>
                  <a:pt x="10246351" y="1568465"/>
                </a:cubicBezTo>
                <a:cubicBezTo>
                  <a:pt x="10207719" y="1579415"/>
                  <a:pt x="10198433" y="1572107"/>
                  <a:pt x="10199921" y="1531926"/>
                </a:cubicBezTo>
                <a:cubicBezTo>
                  <a:pt x="10199673" y="1529850"/>
                  <a:pt x="10199424" y="1527775"/>
                  <a:pt x="10199175" y="1525699"/>
                </a:cubicBezTo>
                <a:cubicBezTo>
                  <a:pt x="10200500" y="1519223"/>
                  <a:pt x="10205722" y="1510175"/>
                  <a:pt x="10194862" y="1507268"/>
                </a:cubicBezTo>
                <a:cubicBezTo>
                  <a:pt x="10184250" y="1506435"/>
                  <a:pt x="10173389" y="1503527"/>
                  <a:pt x="10168665" y="1516726"/>
                </a:cubicBezTo>
                <a:cubicBezTo>
                  <a:pt x="10165516" y="1525525"/>
                  <a:pt x="10162118" y="1532248"/>
                  <a:pt x="10161042" y="1540800"/>
                </a:cubicBezTo>
                <a:cubicBezTo>
                  <a:pt x="10154244" y="1554247"/>
                  <a:pt x="10146203" y="1557317"/>
                  <a:pt x="10132772" y="1550506"/>
                </a:cubicBezTo>
                <a:cubicBezTo>
                  <a:pt x="10119590" y="1545771"/>
                  <a:pt x="10120418" y="1535145"/>
                  <a:pt x="10127712" y="1525848"/>
                </a:cubicBezTo>
                <a:cubicBezTo>
                  <a:pt x="10129287" y="1521448"/>
                  <a:pt x="10131110" y="1519124"/>
                  <a:pt x="10132685" y="1514724"/>
                </a:cubicBezTo>
                <a:cubicBezTo>
                  <a:pt x="10136332" y="1510077"/>
                  <a:pt x="10135586" y="1503849"/>
                  <a:pt x="10130943" y="1500196"/>
                </a:cubicBezTo>
                <a:cubicBezTo>
                  <a:pt x="10124227" y="1496790"/>
                  <a:pt x="10122901" y="1503265"/>
                  <a:pt x="10119005" y="1505838"/>
                </a:cubicBezTo>
                <a:cubicBezTo>
                  <a:pt x="10111462" y="1513059"/>
                  <a:pt x="10106240" y="1522107"/>
                  <a:pt x="10103339" y="1532982"/>
                </a:cubicBezTo>
                <a:cubicBezTo>
                  <a:pt x="10092068" y="1561705"/>
                  <a:pt x="10080130" y="1567347"/>
                  <a:pt x="10051445" y="1556050"/>
                </a:cubicBezTo>
                <a:cubicBezTo>
                  <a:pt x="10038263" y="1551315"/>
                  <a:pt x="10024832" y="1544503"/>
                  <a:pt x="10011649" y="1539768"/>
                </a:cubicBezTo>
                <a:cubicBezTo>
                  <a:pt x="10002861" y="1536611"/>
                  <a:pt x="9992250" y="1535779"/>
                  <a:pt x="9985204" y="1547151"/>
                </a:cubicBezTo>
                <a:cubicBezTo>
                  <a:pt x="9976335" y="1560847"/>
                  <a:pt x="9971860" y="1576122"/>
                  <a:pt x="9950885" y="1576531"/>
                </a:cubicBezTo>
                <a:cubicBezTo>
                  <a:pt x="9938201" y="1575948"/>
                  <a:pt x="9930409" y="1581093"/>
                  <a:pt x="9919050" y="1574034"/>
                </a:cubicBezTo>
                <a:cubicBezTo>
                  <a:pt x="9862009" y="1536661"/>
                  <a:pt x="9802733" y="1533243"/>
                  <a:pt x="9739977" y="1553402"/>
                </a:cubicBezTo>
                <a:cubicBezTo>
                  <a:pt x="9729864" y="1556721"/>
                  <a:pt x="9721325" y="1555639"/>
                  <a:pt x="9712288" y="1550406"/>
                </a:cubicBezTo>
                <a:cubicBezTo>
                  <a:pt x="9691394" y="1533964"/>
                  <a:pt x="9668347" y="1534622"/>
                  <a:pt x="9643974" y="1541757"/>
                </a:cubicBezTo>
                <a:cubicBezTo>
                  <a:pt x="9609737" y="1554285"/>
                  <a:pt x="9579893" y="1568391"/>
                  <a:pt x="9550797" y="1588724"/>
                </a:cubicBezTo>
                <a:cubicBezTo>
                  <a:pt x="9537284" y="1598766"/>
                  <a:pt x="9523772" y="1608809"/>
                  <a:pt x="9506944" y="1608722"/>
                </a:cubicBezTo>
                <a:cubicBezTo>
                  <a:pt x="9451563" y="1602731"/>
                  <a:pt x="9393532" y="1609692"/>
                  <a:pt x="9340554" y="1588675"/>
                </a:cubicBezTo>
                <a:cubicBezTo>
                  <a:pt x="9329445" y="1583691"/>
                  <a:pt x="9321403" y="1586760"/>
                  <a:pt x="9312036" y="1596306"/>
                </a:cubicBezTo>
                <a:cubicBezTo>
                  <a:pt x="9308389" y="1600954"/>
                  <a:pt x="9304742" y="1605602"/>
                  <a:pt x="9300846" y="1608175"/>
                </a:cubicBezTo>
                <a:cubicBezTo>
                  <a:pt x="9290732" y="1611493"/>
                  <a:pt x="9293302" y="1615396"/>
                  <a:pt x="9296122" y="1621374"/>
                </a:cubicBezTo>
                <a:cubicBezTo>
                  <a:pt x="9301761" y="1633330"/>
                  <a:pt x="9310797" y="1638563"/>
                  <a:pt x="9323233" y="1637071"/>
                </a:cubicBezTo>
                <a:cubicBezTo>
                  <a:pt x="9337741" y="1635331"/>
                  <a:pt x="9345452" y="1647039"/>
                  <a:pt x="9344873" y="1659740"/>
                </a:cubicBezTo>
                <a:cubicBezTo>
                  <a:pt x="9344045" y="1670367"/>
                  <a:pt x="9331112" y="1667708"/>
                  <a:pt x="9322573" y="1666626"/>
                </a:cubicBezTo>
                <a:cubicBezTo>
                  <a:pt x="9299277" y="1665210"/>
                  <a:pt x="9290819" y="1647275"/>
                  <a:pt x="9282610" y="1631417"/>
                </a:cubicBezTo>
                <a:cubicBezTo>
                  <a:pt x="9246624" y="1576781"/>
                  <a:pt x="9194642" y="1564066"/>
                  <a:pt x="9140096" y="1600084"/>
                </a:cubicBezTo>
                <a:cubicBezTo>
                  <a:pt x="9126335" y="1608051"/>
                  <a:pt x="9112325" y="1613942"/>
                  <a:pt x="9097568" y="1613607"/>
                </a:cubicBezTo>
                <a:cubicBezTo>
                  <a:pt x="9087205" y="1614849"/>
                  <a:pt x="9082811" y="1613271"/>
                  <a:pt x="9081567" y="1602893"/>
                </a:cubicBezTo>
                <a:cubicBezTo>
                  <a:pt x="9077254" y="1584462"/>
                  <a:pt x="9070289" y="1578980"/>
                  <a:pt x="9052383" y="1587444"/>
                </a:cubicBezTo>
                <a:cubicBezTo>
                  <a:pt x="9018394" y="1602048"/>
                  <a:pt x="8985234" y="1606026"/>
                  <a:pt x="8950000" y="1610251"/>
                </a:cubicBezTo>
                <a:cubicBezTo>
                  <a:pt x="8893792" y="1614886"/>
                  <a:pt x="8843472" y="1633555"/>
                  <a:pt x="8804927" y="1680285"/>
                </a:cubicBezTo>
                <a:cubicBezTo>
                  <a:pt x="8804927" y="1680285"/>
                  <a:pt x="8802606" y="1678459"/>
                  <a:pt x="8802357" y="1676383"/>
                </a:cubicBezTo>
                <a:cubicBezTo>
                  <a:pt x="8803683" y="1669908"/>
                  <a:pt x="8807081" y="1663183"/>
                  <a:pt x="8808158" y="1654633"/>
                </a:cubicBezTo>
                <a:cubicBezTo>
                  <a:pt x="8810063" y="1635456"/>
                  <a:pt x="8804922" y="1627651"/>
                  <a:pt x="8785771" y="1625737"/>
                </a:cubicBezTo>
                <a:cubicBezTo>
                  <a:pt x="8762475" y="1624320"/>
                  <a:pt x="8756755" y="1629217"/>
                  <a:pt x="8757421" y="1652297"/>
                </a:cubicBezTo>
                <a:cubicBezTo>
                  <a:pt x="8758168" y="1658523"/>
                  <a:pt x="8763806" y="1670480"/>
                  <a:pt x="8751371" y="1671971"/>
                </a:cubicBezTo>
                <a:cubicBezTo>
                  <a:pt x="8732967" y="1676284"/>
                  <a:pt x="8718540" y="1661170"/>
                  <a:pt x="8724839" y="1643572"/>
                </a:cubicBezTo>
                <a:cubicBezTo>
                  <a:pt x="8729812" y="1632449"/>
                  <a:pt x="8726993" y="1626470"/>
                  <a:pt x="8714059" y="1623810"/>
                </a:cubicBezTo>
                <a:cubicBezTo>
                  <a:pt x="8685872" y="1616664"/>
                  <a:pt x="8657435" y="1607442"/>
                  <a:pt x="8630574" y="1593821"/>
                </a:cubicBezTo>
                <a:cubicBezTo>
                  <a:pt x="8608354" y="1583853"/>
                  <a:pt x="8585307" y="1584512"/>
                  <a:pt x="8564251" y="1601775"/>
                </a:cubicBezTo>
                <a:cubicBezTo>
                  <a:pt x="8558781" y="1608748"/>
                  <a:pt x="8550739" y="1611817"/>
                  <a:pt x="8540376" y="1613060"/>
                </a:cubicBezTo>
                <a:cubicBezTo>
                  <a:pt x="8523547" y="1612973"/>
                  <a:pt x="8506718" y="1612886"/>
                  <a:pt x="8489889" y="1612799"/>
                </a:cubicBezTo>
                <a:cubicBezTo>
                  <a:pt x="8477453" y="1614290"/>
                  <a:pt x="8466344" y="1609307"/>
                  <a:pt x="8460456" y="1595275"/>
                </a:cubicBezTo>
                <a:cubicBezTo>
                  <a:pt x="8456641" y="1580995"/>
                  <a:pt x="8448102" y="1579913"/>
                  <a:pt x="8436164" y="1585556"/>
                </a:cubicBezTo>
                <a:cubicBezTo>
                  <a:pt x="8426051" y="1588874"/>
                  <a:pt x="8413864" y="1592441"/>
                  <a:pt x="8403750" y="1595760"/>
                </a:cubicBezTo>
                <a:cubicBezTo>
                  <a:pt x="8379627" y="1604969"/>
                  <a:pt x="8366861" y="1621237"/>
                  <a:pt x="8365703" y="1646641"/>
                </a:cubicBezTo>
                <a:cubicBezTo>
                  <a:pt x="8364627" y="1655193"/>
                  <a:pt x="8365622" y="1663495"/>
                  <a:pt x="8364545" y="1672045"/>
                </a:cubicBezTo>
                <a:cubicBezTo>
                  <a:pt x="8350860" y="1610525"/>
                  <a:pt x="8304019" y="1605615"/>
                  <a:pt x="8255356" y="1603030"/>
                </a:cubicBezTo>
                <a:cubicBezTo>
                  <a:pt x="8240349" y="1600620"/>
                  <a:pt x="8230733" y="1608089"/>
                  <a:pt x="8221366" y="1617634"/>
                </a:cubicBezTo>
                <a:cubicBezTo>
                  <a:pt x="8211999" y="1627179"/>
                  <a:pt x="8209099" y="1638054"/>
                  <a:pt x="8214737" y="1650010"/>
                </a:cubicBezTo>
                <a:cubicBezTo>
                  <a:pt x="8220127" y="1659891"/>
                  <a:pt x="8229743" y="1652421"/>
                  <a:pt x="8238033" y="1651427"/>
                </a:cubicBezTo>
                <a:cubicBezTo>
                  <a:pt x="8244251" y="1650681"/>
                  <a:pt x="8254365" y="1647363"/>
                  <a:pt x="8257682" y="1657493"/>
                </a:cubicBezTo>
                <a:cubicBezTo>
                  <a:pt x="8260750" y="1665546"/>
                  <a:pt x="8257850" y="1676420"/>
                  <a:pt x="8250057" y="1681566"/>
                </a:cubicBezTo>
                <a:cubicBezTo>
                  <a:pt x="8242514" y="1688787"/>
                  <a:pt x="8232151" y="1690030"/>
                  <a:pt x="8223861" y="1691024"/>
                </a:cubicBezTo>
                <a:cubicBezTo>
                  <a:pt x="8213498" y="1692267"/>
                  <a:pt x="8203135" y="1693510"/>
                  <a:pt x="8197913" y="1702558"/>
                </a:cubicBezTo>
                <a:cubicBezTo>
                  <a:pt x="8210019" y="1715844"/>
                  <a:pt x="8227346" y="1720082"/>
                  <a:pt x="8241854" y="1718342"/>
                </a:cubicBezTo>
                <a:cubicBezTo>
                  <a:pt x="8285875" y="1717273"/>
                  <a:pt x="8326996" y="1727079"/>
                  <a:pt x="8368117" y="1736885"/>
                </a:cubicBezTo>
                <a:cubicBezTo>
                  <a:pt x="8396305" y="1744031"/>
                  <a:pt x="8423248" y="1740800"/>
                  <a:pt x="8448200" y="1720964"/>
                </a:cubicBezTo>
                <a:cubicBezTo>
                  <a:pt x="8455743" y="1713743"/>
                  <a:pt x="8464283" y="1714825"/>
                  <a:pt x="8473568" y="1722133"/>
                </a:cubicBezTo>
                <a:cubicBezTo>
                  <a:pt x="8490068" y="1736997"/>
                  <a:pt x="8509965" y="1745137"/>
                  <a:pt x="8529863" y="1753278"/>
                </a:cubicBezTo>
                <a:cubicBezTo>
                  <a:pt x="8540723" y="1756187"/>
                  <a:pt x="8551086" y="1754944"/>
                  <a:pt x="8560702" y="1747474"/>
                </a:cubicBezTo>
                <a:cubicBezTo>
                  <a:pt x="8579934" y="1732534"/>
                  <a:pt x="8602234" y="1725650"/>
                  <a:pt x="8625779" y="1729142"/>
                </a:cubicBezTo>
                <a:cubicBezTo>
                  <a:pt x="8647251" y="1732883"/>
                  <a:pt x="8668724" y="1736624"/>
                  <a:pt x="8688123" y="1740614"/>
                </a:cubicBezTo>
                <a:cubicBezTo>
                  <a:pt x="8703378" y="1745100"/>
                  <a:pt x="8711418" y="1742030"/>
                  <a:pt x="8711500" y="1725178"/>
                </a:cubicBezTo>
                <a:cubicBezTo>
                  <a:pt x="8712328" y="1714551"/>
                  <a:pt x="8715727" y="1707827"/>
                  <a:pt x="8726089" y="1706584"/>
                </a:cubicBezTo>
                <a:cubicBezTo>
                  <a:pt x="8748639" y="1701774"/>
                  <a:pt x="8756101" y="1711406"/>
                  <a:pt x="8752373" y="1732908"/>
                </a:cubicBezTo>
                <a:cubicBezTo>
                  <a:pt x="8747567" y="1762960"/>
                  <a:pt x="8754532" y="1768441"/>
                  <a:pt x="8783549" y="1764961"/>
                </a:cubicBezTo>
                <a:cubicBezTo>
                  <a:pt x="8802200" y="1762724"/>
                  <a:pt x="8820605" y="1758411"/>
                  <a:pt x="8836936" y="1754347"/>
                </a:cubicBezTo>
                <a:cubicBezTo>
                  <a:pt x="8863879" y="1751116"/>
                  <a:pt x="8888252" y="1743981"/>
                  <a:pt x="8914367" y="1751376"/>
                </a:cubicBezTo>
                <a:cubicBezTo>
                  <a:pt x="8929373" y="1753787"/>
                  <a:pt x="8940482" y="1758771"/>
                  <a:pt x="8938826" y="1780024"/>
                </a:cubicBezTo>
                <a:cubicBezTo>
                  <a:pt x="8936424" y="1795050"/>
                  <a:pt x="8946208" y="1806509"/>
                  <a:pt x="8962788" y="1804520"/>
                </a:cubicBezTo>
                <a:cubicBezTo>
                  <a:pt x="9014851" y="1800381"/>
                  <a:pt x="9062687" y="1813593"/>
                  <a:pt x="9110773" y="1828881"/>
                </a:cubicBezTo>
                <a:cubicBezTo>
                  <a:pt x="9147749" y="1839184"/>
                  <a:pt x="9168723" y="1838773"/>
                  <a:pt x="9187289" y="1800755"/>
                </a:cubicBezTo>
                <a:cubicBezTo>
                  <a:pt x="9189362" y="1800506"/>
                  <a:pt x="9191435" y="1800257"/>
                  <a:pt x="9191435" y="1800257"/>
                </a:cubicBezTo>
                <a:cubicBezTo>
                  <a:pt x="9200471" y="1805490"/>
                  <a:pt x="9192349" y="1825412"/>
                  <a:pt x="9204784" y="1823921"/>
                </a:cubicBezTo>
                <a:cubicBezTo>
                  <a:pt x="9215147" y="1822679"/>
                  <a:pt x="9221944" y="1809231"/>
                  <a:pt x="9226917" y="1798107"/>
                </a:cubicBezTo>
                <a:cubicBezTo>
                  <a:pt x="9228740" y="1795783"/>
                  <a:pt x="9230315" y="1791383"/>
                  <a:pt x="9232139" y="1789059"/>
                </a:cubicBezTo>
                <a:cubicBezTo>
                  <a:pt x="9238686" y="1773536"/>
                  <a:pt x="9243161" y="1758262"/>
                  <a:pt x="9245564" y="1743235"/>
                </a:cubicBezTo>
                <a:cubicBezTo>
                  <a:pt x="9248464" y="1732361"/>
                  <a:pt x="9256506" y="1729290"/>
                  <a:pt x="9267366" y="1732199"/>
                </a:cubicBezTo>
                <a:cubicBezTo>
                  <a:pt x="9274082" y="1735604"/>
                  <a:pt x="9283119" y="1740837"/>
                  <a:pt x="9279969" y="1749636"/>
                </a:cubicBezTo>
                <a:cubicBezTo>
                  <a:pt x="9264553" y="1778855"/>
                  <a:pt x="9277903" y="1802519"/>
                  <a:pt x="9289180" y="1826431"/>
                </a:cubicBezTo>
                <a:cubicBezTo>
                  <a:pt x="9295068" y="1840463"/>
                  <a:pt x="9299959" y="1846193"/>
                  <a:pt x="9310901" y="1832248"/>
                </a:cubicBezTo>
                <a:cubicBezTo>
                  <a:pt x="9329635" y="1813158"/>
                  <a:pt x="9354258" y="1808100"/>
                  <a:pt x="9376557" y="1801214"/>
                </a:cubicBezTo>
                <a:cubicBezTo>
                  <a:pt x="9384598" y="1798144"/>
                  <a:pt x="9390816" y="1797399"/>
                  <a:pt x="9393635" y="1803376"/>
                </a:cubicBezTo>
                <a:cubicBezTo>
                  <a:pt x="9409058" y="1826792"/>
                  <a:pt x="9432354" y="1828209"/>
                  <a:pt x="9455650" y="1829626"/>
                </a:cubicBezTo>
                <a:cubicBezTo>
                  <a:pt x="9477122" y="1833367"/>
                  <a:pt x="9498345" y="1835032"/>
                  <a:pt x="9510948" y="1852469"/>
                </a:cubicBezTo>
                <a:cubicBezTo>
                  <a:pt x="9516338" y="1862350"/>
                  <a:pt x="9520483" y="1861853"/>
                  <a:pt x="9530597" y="1858535"/>
                </a:cubicBezTo>
                <a:cubicBezTo>
                  <a:pt x="9566658" y="1843682"/>
                  <a:pt x="9601892" y="1839457"/>
                  <a:pt x="9635718" y="1858559"/>
                </a:cubicBezTo>
                <a:cubicBezTo>
                  <a:pt x="9649149" y="1865369"/>
                  <a:pt x="9657439" y="1864376"/>
                  <a:pt x="9669128" y="1856657"/>
                </a:cubicBezTo>
                <a:cubicBezTo>
                  <a:pt x="9694578" y="1840973"/>
                  <a:pt x="9721521" y="1837741"/>
                  <a:pt x="9750704" y="1853190"/>
                </a:cubicBezTo>
                <a:cubicBezTo>
                  <a:pt x="9757669" y="1858671"/>
                  <a:pt x="9764135" y="1860000"/>
                  <a:pt x="9771929" y="1854856"/>
                </a:cubicBezTo>
                <a:cubicBezTo>
                  <a:pt x="9805667" y="1838176"/>
                  <a:pt x="9868261" y="1851723"/>
                  <a:pt x="9890647" y="1880619"/>
                </a:cubicBezTo>
                <a:cubicBezTo>
                  <a:pt x="9905236" y="1862026"/>
                  <a:pt x="9925713" y="1857466"/>
                  <a:pt x="9945113" y="1861454"/>
                </a:cubicBezTo>
                <a:cubicBezTo>
                  <a:pt x="9973301" y="1868602"/>
                  <a:pt x="10002565" y="1867196"/>
                  <a:pt x="10031830" y="1865793"/>
                </a:cubicBezTo>
                <a:cubicBezTo>
                  <a:pt x="10071706" y="1865220"/>
                  <a:pt x="10095998" y="1874940"/>
                  <a:pt x="10111588" y="1917283"/>
                </a:cubicBezTo>
                <a:cubicBezTo>
                  <a:pt x="10112086" y="1921435"/>
                  <a:pt x="10114407" y="1923261"/>
                  <a:pt x="10114905" y="1927412"/>
                </a:cubicBezTo>
                <a:cubicBezTo>
                  <a:pt x="10120793" y="1941444"/>
                  <a:pt x="10129332" y="1942526"/>
                  <a:pt x="10138450" y="1930905"/>
                </a:cubicBezTo>
                <a:cubicBezTo>
                  <a:pt x="10145745" y="1921608"/>
                  <a:pt x="10153039" y="1912312"/>
                  <a:pt x="10162406" y="1902766"/>
                </a:cubicBezTo>
                <a:cubicBezTo>
                  <a:pt x="10195978" y="1867159"/>
                  <a:pt x="10238674" y="1872565"/>
                  <a:pt x="10266699" y="1913418"/>
                </a:cubicBezTo>
                <a:cubicBezTo>
                  <a:pt x="10277230" y="1931104"/>
                  <a:pt x="10291658" y="1946217"/>
                  <a:pt x="10311803" y="1956433"/>
                </a:cubicBezTo>
                <a:cubicBezTo>
                  <a:pt x="10329877" y="1966897"/>
                  <a:pt x="10347951" y="1977363"/>
                  <a:pt x="10360554" y="1994800"/>
                </a:cubicBezTo>
                <a:cubicBezTo>
                  <a:pt x="10370500" y="1972553"/>
                  <a:pt x="10355078" y="1949137"/>
                  <a:pt x="10365024" y="1926890"/>
                </a:cubicBezTo>
                <a:cubicBezTo>
                  <a:pt x="10386913" y="1951635"/>
                  <a:pt x="10386913" y="1951635"/>
                  <a:pt x="10414186" y="1933626"/>
                </a:cubicBezTo>
                <a:cubicBezTo>
                  <a:pt x="10426123" y="1927984"/>
                  <a:pt x="10434165" y="1924915"/>
                  <a:pt x="10447347" y="1929650"/>
                </a:cubicBezTo>
                <a:cubicBezTo>
                  <a:pt x="10482250" y="1940202"/>
                  <a:pt x="10516656" y="1946602"/>
                  <a:pt x="10551061" y="1953003"/>
                </a:cubicBezTo>
                <a:cubicBezTo>
                  <a:pt x="10656599" y="1974032"/>
                  <a:pt x="10762716" y="1982359"/>
                  <a:pt x="10866928" y="2009862"/>
                </a:cubicBezTo>
                <a:cubicBezTo>
                  <a:pt x="10875467" y="2010944"/>
                  <a:pt x="10887902" y="2009453"/>
                  <a:pt x="10889147" y="2019830"/>
                </a:cubicBezTo>
                <a:cubicBezTo>
                  <a:pt x="10892464" y="2029960"/>
                  <a:pt x="10882599" y="2035353"/>
                  <a:pt x="10877128" y="2042325"/>
                </a:cubicBezTo>
                <a:cubicBezTo>
                  <a:pt x="10871409" y="2047222"/>
                  <a:pt x="10863616" y="2052368"/>
                  <a:pt x="10868757" y="2060174"/>
                </a:cubicBezTo>
                <a:cubicBezTo>
                  <a:pt x="10872074" y="2070302"/>
                  <a:pt x="10880862" y="2073459"/>
                  <a:pt x="10889402" y="2074541"/>
                </a:cubicBezTo>
                <a:cubicBezTo>
                  <a:pt x="10895619" y="2073795"/>
                  <a:pt x="10901837" y="2073049"/>
                  <a:pt x="10908054" y="2072303"/>
                </a:cubicBezTo>
                <a:cubicBezTo>
                  <a:pt x="10937319" y="2070899"/>
                  <a:pt x="10955892" y="2085515"/>
                  <a:pt x="10959376" y="2114572"/>
                </a:cubicBezTo>
                <a:cubicBezTo>
                  <a:pt x="10960621" y="2124950"/>
                  <a:pt x="10961865" y="2135329"/>
                  <a:pt x="10958965" y="2146203"/>
                </a:cubicBezTo>
                <a:cubicBezTo>
                  <a:pt x="10958386" y="2158904"/>
                  <a:pt x="10967423" y="2164137"/>
                  <a:pt x="10979360" y="2158495"/>
                </a:cubicBezTo>
                <a:cubicBezTo>
                  <a:pt x="11001412" y="2149534"/>
                  <a:pt x="11009783" y="2131687"/>
                  <a:pt x="11004225" y="2102877"/>
                </a:cubicBezTo>
                <a:cubicBezTo>
                  <a:pt x="11020725" y="2117742"/>
                  <a:pt x="11032830" y="2131027"/>
                  <a:pt x="11041039" y="2146887"/>
                </a:cubicBezTo>
                <a:cubicBezTo>
                  <a:pt x="11049248" y="2162745"/>
                  <a:pt x="11047511" y="2200852"/>
                  <a:pt x="11034497" y="2215044"/>
                </a:cubicBezTo>
                <a:cubicBezTo>
                  <a:pt x="11017587" y="2231810"/>
                  <a:pt x="10997689" y="2223670"/>
                  <a:pt x="10982185" y="2217108"/>
                </a:cubicBezTo>
                <a:cubicBezTo>
                  <a:pt x="10959966" y="2207140"/>
                  <a:pt x="10936173" y="2201572"/>
                  <a:pt x="10911302" y="2204555"/>
                </a:cubicBezTo>
                <a:cubicBezTo>
                  <a:pt x="10896794" y="2206295"/>
                  <a:pt x="10880214" y="2208283"/>
                  <a:pt x="10863633" y="2210272"/>
                </a:cubicBezTo>
                <a:cubicBezTo>
                  <a:pt x="10795239" y="2218475"/>
                  <a:pt x="10727673" y="2216051"/>
                  <a:pt x="10667812" y="2172700"/>
                </a:cubicBezTo>
                <a:cubicBezTo>
                  <a:pt x="10644846" y="2156506"/>
                  <a:pt x="10633158" y="2164225"/>
                  <a:pt x="10625782" y="2190374"/>
                </a:cubicBezTo>
                <a:cubicBezTo>
                  <a:pt x="10624208" y="2194773"/>
                  <a:pt x="10629099" y="2200504"/>
                  <a:pt x="10623131" y="2203325"/>
                </a:cubicBezTo>
                <a:cubicBezTo>
                  <a:pt x="10616913" y="2204070"/>
                  <a:pt x="10612270" y="2200416"/>
                  <a:pt x="10609700" y="2196513"/>
                </a:cubicBezTo>
                <a:cubicBezTo>
                  <a:pt x="10607129" y="2192611"/>
                  <a:pt x="10604559" y="2188709"/>
                  <a:pt x="10602237" y="2186881"/>
                </a:cubicBezTo>
                <a:cubicBezTo>
                  <a:pt x="10594776" y="2177250"/>
                  <a:pt x="10585489" y="2169942"/>
                  <a:pt x="10576371" y="2181562"/>
                </a:cubicBezTo>
                <a:cubicBezTo>
                  <a:pt x="10565180" y="2193431"/>
                  <a:pt x="10582010" y="2193518"/>
                  <a:pt x="10586902" y="2199248"/>
                </a:cubicBezTo>
                <a:cubicBezTo>
                  <a:pt x="10587151" y="2201323"/>
                  <a:pt x="10589223" y="2201075"/>
                  <a:pt x="10589472" y="2203150"/>
                </a:cubicBezTo>
                <a:cubicBezTo>
                  <a:pt x="10594115" y="2206805"/>
                  <a:pt x="10596934" y="2212782"/>
                  <a:pt x="10593287" y="2217431"/>
                </a:cubicBezTo>
                <a:cubicBezTo>
                  <a:pt x="10589889" y="2224154"/>
                  <a:pt x="10585744" y="2224652"/>
                  <a:pt x="10579028" y="2221246"/>
                </a:cubicBezTo>
                <a:cubicBezTo>
                  <a:pt x="10552664" y="2211776"/>
                  <a:pt x="10530862" y="2222812"/>
                  <a:pt x="10517020" y="2247632"/>
                </a:cubicBezTo>
                <a:cubicBezTo>
                  <a:pt x="10513372" y="2252280"/>
                  <a:pt x="10505580" y="2257426"/>
                  <a:pt x="10506327" y="2263652"/>
                </a:cubicBezTo>
                <a:cubicBezTo>
                  <a:pt x="10509065" y="2286484"/>
                  <a:pt x="10534601" y="2306581"/>
                  <a:pt x="10554829" y="2299943"/>
                </a:cubicBezTo>
                <a:cubicBezTo>
                  <a:pt x="10595284" y="2286669"/>
                  <a:pt x="10635409" y="2288174"/>
                  <a:pt x="10677028" y="2302131"/>
                </a:cubicBezTo>
                <a:cubicBezTo>
                  <a:pt x="10692034" y="2304542"/>
                  <a:pt x="10707040" y="2306953"/>
                  <a:pt x="10718230" y="2295085"/>
                </a:cubicBezTo>
                <a:cubicBezTo>
                  <a:pt x="10727846" y="2287615"/>
                  <a:pt x="10732240" y="2289193"/>
                  <a:pt x="10735807" y="2301397"/>
                </a:cubicBezTo>
                <a:cubicBezTo>
                  <a:pt x="10739871" y="2317753"/>
                  <a:pt x="10751478" y="2326888"/>
                  <a:pt x="10768556" y="2329051"/>
                </a:cubicBezTo>
                <a:cubicBezTo>
                  <a:pt x="10785883" y="2333289"/>
                  <a:pt x="10805283" y="2337279"/>
                  <a:pt x="10824683" y="2341268"/>
                </a:cubicBezTo>
                <a:cubicBezTo>
                  <a:pt x="10841761" y="2343431"/>
                  <a:pt x="10849472" y="2355139"/>
                  <a:pt x="10849391" y="2371991"/>
                </a:cubicBezTo>
                <a:cubicBezTo>
                  <a:pt x="10849640" y="2374067"/>
                  <a:pt x="10850138" y="2378219"/>
                  <a:pt x="10848563" y="2382618"/>
                </a:cubicBezTo>
                <a:cubicBezTo>
                  <a:pt x="10849809" y="2392996"/>
                  <a:pt x="10857021" y="2400552"/>
                  <a:pt x="10867384" y="2399309"/>
                </a:cubicBezTo>
                <a:cubicBezTo>
                  <a:pt x="10875923" y="2400391"/>
                  <a:pt x="10874679" y="2390012"/>
                  <a:pt x="10873683" y="2381711"/>
                </a:cubicBezTo>
                <a:cubicBezTo>
                  <a:pt x="10874760" y="2373159"/>
                  <a:pt x="10873764" y="2364857"/>
                  <a:pt x="10885950" y="2361290"/>
                </a:cubicBezTo>
                <a:cubicBezTo>
                  <a:pt x="10904603" y="2359053"/>
                  <a:pt x="10923673" y="2377820"/>
                  <a:pt x="10921768" y="2396998"/>
                </a:cubicBezTo>
                <a:cubicBezTo>
                  <a:pt x="10922515" y="2403224"/>
                  <a:pt x="10918868" y="2407872"/>
                  <a:pt x="10923760" y="2413602"/>
                </a:cubicBezTo>
                <a:cubicBezTo>
                  <a:pt x="10929977" y="2412856"/>
                  <a:pt x="10929231" y="2406630"/>
                  <a:pt x="10933127" y="2404057"/>
                </a:cubicBezTo>
                <a:cubicBezTo>
                  <a:pt x="10941996" y="2390361"/>
                  <a:pt x="10950286" y="2389366"/>
                  <a:pt x="10960320" y="2402901"/>
                </a:cubicBezTo>
                <a:cubicBezTo>
                  <a:pt x="10973420" y="2424490"/>
                  <a:pt x="10991992" y="2439106"/>
                  <a:pt x="11010315" y="2451646"/>
                </a:cubicBezTo>
                <a:cubicBezTo>
                  <a:pt x="11031209" y="2468089"/>
                  <a:pt x="11050278" y="2486855"/>
                  <a:pt x="11055835" y="2515665"/>
                </a:cubicBezTo>
                <a:cubicBezTo>
                  <a:pt x="11059153" y="2525794"/>
                  <a:pt x="11064791" y="2537750"/>
                  <a:pt x="11075652" y="2540658"/>
                </a:cubicBezTo>
                <a:cubicBezTo>
                  <a:pt x="11119592" y="2556442"/>
                  <a:pt x="11138002" y="2604765"/>
                  <a:pt x="11180367" y="2624948"/>
                </a:cubicBezTo>
                <a:cubicBezTo>
                  <a:pt x="11191726" y="2632008"/>
                  <a:pt x="11190898" y="2642634"/>
                  <a:pt x="11187998" y="2653510"/>
                </a:cubicBezTo>
                <a:cubicBezTo>
                  <a:pt x="11183025" y="2664633"/>
                  <a:pt x="11171915" y="2659648"/>
                  <a:pt x="11164951" y="2654168"/>
                </a:cubicBezTo>
                <a:cubicBezTo>
                  <a:pt x="11151271" y="2645281"/>
                  <a:pt x="11139084" y="2648849"/>
                  <a:pt x="11127645" y="2658641"/>
                </a:cubicBezTo>
                <a:cubicBezTo>
                  <a:pt x="11114382" y="2670760"/>
                  <a:pt x="11098299" y="2676899"/>
                  <a:pt x="11079646" y="2679137"/>
                </a:cubicBezTo>
                <a:cubicBezTo>
                  <a:pt x="11048310" y="2680790"/>
                  <a:pt x="11028990" y="2659946"/>
                  <a:pt x="11033795" y="2629895"/>
                </a:cubicBezTo>
                <a:cubicBezTo>
                  <a:pt x="11035121" y="2623419"/>
                  <a:pt x="11036198" y="2614869"/>
                  <a:pt x="11035452" y="2608643"/>
                </a:cubicBezTo>
                <a:cubicBezTo>
                  <a:pt x="11035202" y="2606566"/>
                  <a:pt x="11037025" y="2604242"/>
                  <a:pt x="11037025" y="2604242"/>
                </a:cubicBezTo>
                <a:cubicBezTo>
                  <a:pt x="11034953" y="2604491"/>
                  <a:pt x="11034953" y="2604491"/>
                  <a:pt x="11033130" y="2606815"/>
                </a:cubicBezTo>
                <a:cubicBezTo>
                  <a:pt x="11024839" y="2607810"/>
                  <a:pt x="11018621" y="2608555"/>
                  <a:pt x="11010084" y="2607474"/>
                </a:cubicBezTo>
                <a:cubicBezTo>
                  <a:pt x="10969460" y="2601819"/>
                  <a:pt x="10957771" y="2609537"/>
                  <a:pt x="10950065" y="2650464"/>
                </a:cubicBezTo>
                <a:cubicBezTo>
                  <a:pt x="10948161" y="2669641"/>
                  <a:pt x="10936223" y="2675283"/>
                  <a:pt x="10917073" y="2673370"/>
                </a:cubicBezTo>
                <a:cubicBezTo>
                  <a:pt x="10902316" y="2673034"/>
                  <a:pt x="10893030" y="2665726"/>
                  <a:pt x="10882997" y="2652192"/>
                </a:cubicBezTo>
                <a:cubicBezTo>
                  <a:pt x="10855220" y="2613415"/>
                  <a:pt x="10816751" y="2590658"/>
                  <a:pt x="10767838" y="2585998"/>
                </a:cubicBezTo>
                <a:cubicBezTo>
                  <a:pt x="10726966" y="2578267"/>
                  <a:pt x="10726966" y="2578267"/>
                  <a:pt x="10740234" y="2618784"/>
                </a:cubicBezTo>
                <a:cubicBezTo>
                  <a:pt x="10747118" y="2641119"/>
                  <a:pt x="10744217" y="2651993"/>
                  <a:pt x="10726560" y="2662532"/>
                </a:cubicBezTo>
                <a:cubicBezTo>
                  <a:pt x="10716608" y="2632145"/>
                  <a:pt x="10709644" y="2626663"/>
                  <a:pt x="10678307" y="2628317"/>
                </a:cubicBezTo>
                <a:cubicBezTo>
                  <a:pt x="10657581" y="2630803"/>
                  <a:pt x="10635530" y="2639764"/>
                  <a:pt x="10618533" y="2620748"/>
                </a:cubicBezTo>
                <a:cubicBezTo>
                  <a:pt x="10618284" y="2618672"/>
                  <a:pt x="10616211" y="2618921"/>
                  <a:pt x="10614139" y="2619169"/>
                </a:cubicBezTo>
                <a:cubicBezTo>
                  <a:pt x="10590264" y="2630454"/>
                  <a:pt x="10580069" y="2650626"/>
                  <a:pt x="10581233" y="2677857"/>
                </a:cubicBezTo>
                <a:cubicBezTo>
                  <a:pt x="10582975" y="2692385"/>
                  <a:pt x="10584718" y="2706914"/>
                  <a:pt x="10568884" y="2715129"/>
                </a:cubicBezTo>
                <a:cubicBezTo>
                  <a:pt x="10567060" y="2717454"/>
                  <a:pt x="10561341" y="2722350"/>
                  <a:pt x="10560594" y="2716124"/>
                </a:cubicBezTo>
                <a:cubicBezTo>
                  <a:pt x="10556530" y="2699768"/>
                  <a:pt x="10541773" y="2699433"/>
                  <a:pt x="10528591" y="2694698"/>
                </a:cubicBezTo>
                <a:cubicBezTo>
                  <a:pt x="10513336" y="2690210"/>
                  <a:pt x="10503801" y="2680827"/>
                  <a:pt x="10503883" y="2663975"/>
                </a:cubicBezTo>
                <a:cubicBezTo>
                  <a:pt x="10503715" y="2645046"/>
                  <a:pt x="10493682" y="2631511"/>
                  <a:pt x="10476106" y="2625198"/>
                </a:cubicBezTo>
                <a:cubicBezTo>
                  <a:pt x="10460353" y="2616559"/>
                  <a:pt x="10446593" y="2624527"/>
                  <a:pt x="10433329" y="2636644"/>
                </a:cubicBezTo>
                <a:cubicBezTo>
                  <a:pt x="10422387" y="2650589"/>
                  <a:pt x="10417247" y="2642783"/>
                  <a:pt x="10415753" y="2630331"/>
                </a:cubicBezTo>
                <a:cubicBezTo>
                  <a:pt x="10413513" y="2611650"/>
                  <a:pt x="10402403" y="2606667"/>
                  <a:pt x="10386321" y="2612806"/>
                </a:cubicBezTo>
                <a:cubicBezTo>
                  <a:pt x="10382175" y="2613303"/>
                  <a:pt x="10378030" y="2613800"/>
                  <a:pt x="10374134" y="2616373"/>
                </a:cubicBezTo>
                <a:cubicBezTo>
                  <a:pt x="10355979" y="2622762"/>
                  <a:pt x="10341222" y="2622426"/>
                  <a:pt x="10330443" y="2602664"/>
                </a:cubicBezTo>
                <a:cubicBezTo>
                  <a:pt x="10317840" y="2585228"/>
                  <a:pt x="10297942" y="2577087"/>
                  <a:pt x="10279040" y="2577249"/>
                </a:cubicBezTo>
                <a:cubicBezTo>
                  <a:pt x="10264034" y="2574837"/>
                  <a:pt x="10247454" y="2576825"/>
                  <a:pt x="10254337" y="2599160"/>
                </a:cubicBezTo>
                <a:cubicBezTo>
                  <a:pt x="10255084" y="2605386"/>
                  <a:pt x="10254007" y="2613937"/>
                  <a:pt x="10252682" y="2620413"/>
                </a:cubicBezTo>
                <a:cubicBezTo>
                  <a:pt x="10254424" y="2634942"/>
                  <a:pt x="10249949" y="2650216"/>
                  <a:pt x="10259734" y="2661675"/>
                </a:cubicBezTo>
                <a:cubicBezTo>
                  <a:pt x="10285518" y="2683848"/>
                  <a:pt x="10286931" y="2713154"/>
                  <a:pt x="10290665" y="2744287"/>
                </a:cubicBezTo>
                <a:cubicBezTo>
                  <a:pt x="10275161" y="2737725"/>
                  <a:pt x="10259657" y="2731162"/>
                  <a:pt x="10243077" y="2733151"/>
                </a:cubicBezTo>
                <a:cubicBezTo>
                  <a:pt x="10222600" y="2737713"/>
                  <a:pt x="10203201" y="2733723"/>
                  <a:pt x="10185127" y="2723259"/>
                </a:cubicBezTo>
                <a:cubicBezTo>
                  <a:pt x="10169374" y="2714621"/>
                  <a:pt x="10151798" y="2708307"/>
                  <a:pt x="10134222" y="2701993"/>
                </a:cubicBezTo>
                <a:cubicBezTo>
                  <a:pt x="10083317" y="2680728"/>
                  <a:pt x="10028765" y="2664111"/>
                  <a:pt x="9980762" y="2631971"/>
                </a:cubicBezTo>
                <a:cubicBezTo>
                  <a:pt x="9969403" y="2624912"/>
                  <a:pt x="9963683" y="2629809"/>
                  <a:pt x="9960782" y="2640683"/>
                </a:cubicBezTo>
                <a:cubicBezTo>
                  <a:pt x="9959207" y="2645083"/>
                  <a:pt x="9958131" y="2653633"/>
                  <a:pt x="9949592" y="2652553"/>
                </a:cubicBezTo>
                <a:cubicBezTo>
                  <a:pt x="9943125" y="2651223"/>
                  <a:pt x="9942129" y="2642921"/>
                  <a:pt x="9941631" y="2638770"/>
                </a:cubicBezTo>
                <a:cubicBezTo>
                  <a:pt x="9938314" y="2628641"/>
                  <a:pt x="9935246" y="2620587"/>
                  <a:pt x="9926707" y="2619506"/>
                </a:cubicBezTo>
                <a:cubicBezTo>
                  <a:pt x="9916095" y="2618673"/>
                  <a:pt x="9906809" y="2611365"/>
                  <a:pt x="9896197" y="2610532"/>
                </a:cubicBezTo>
                <a:cubicBezTo>
                  <a:pt x="9881192" y="2608121"/>
                  <a:pt x="9878123" y="2600067"/>
                  <a:pt x="9882847" y="2586868"/>
                </a:cubicBezTo>
                <a:cubicBezTo>
                  <a:pt x="9895115" y="2566448"/>
                  <a:pt x="9878037" y="2564286"/>
                  <a:pt x="9864605" y="2557474"/>
                </a:cubicBezTo>
                <a:cubicBezTo>
                  <a:pt x="9846781" y="2549086"/>
                  <a:pt x="9848772" y="2565691"/>
                  <a:pt x="9845623" y="2574490"/>
                </a:cubicBezTo>
                <a:cubicBezTo>
                  <a:pt x="9844048" y="2578889"/>
                  <a:pt x="9844546" y="2583040"/>
                  <a:pt x="9838328" y="2583786"/>
                </a:cubicBezTo>
                <a:cubicBezTo>
                  <a:pt x="9832938" y="2573906"/>
                  <a:pt x="9825476" y="2564273"/>
                  <a:pt x="9821910" y="2552068"/>
                </a:cubicBezTo>
                <a:cubicBezTo>
                  <a:pt x="9816769" y="2544263"/>
                  <a:pt x="9809805" y="2538783"/>
                  <a:pt x="9801514" y="2539777"/>
                </a:cubicBezTo>
                <a:cubicBezTo>
                  <a:pt x="9791152" y="2541020"/>
                  <a:pt x="9792397" y="2551397"/>
                  <a:pt x="9791071" y="2557872"/>
                </a:cubicBezTo>
                <a:cubicBezTo>
                  <a:pt x="9779469" y="2601372"/>
                  <a:pt x="9755843" y="2614733"/>
                  <a:pt x="9712401" y="2603100"/>
                </a:cubicBezTo>
                <a:cubicBezTo>
                  <a:pt x="9703612" y="2599943"/>
                  <a:pt x="9695073" y="2598862"/>
                  <a:pt x="9688109" y="2593381"/>
                </a:cubicBezTo>
                <a:cubicBezTo>
                  <a:pt x="9650635" y="2578926"/>
                  <a:pt x="9618800" y="2576429"/>
                  <a:pt x="9594016" y="2615193"/>
                </a:cubicBezTo>
                <a:cubicBezTo>
                  <a:pt x="9594016" y="2615193"/>
                  <a:pt x="9591944" y="2615442"/>
                  <a:pt x="9592193" y="2617517"/>
                </a:cubicBezTo>
                <a:cubicBezTo>
                  <a:pt x="9582328" y="2622911"/>
                  <a:pt x="9574286" y="2625981"/>
                  <a:pt x="9563177" y="2620997"/>
                </a:cubicBezTo>
                <a:cubicBezTo>
                  <a:pt x="9558784" y="2619419"/>
                  <a:pt x="9554140" y="2615765"/>
                  <a:pt x="9555466" y="2609289"/>
                </a:cubicBezTo>
                <a:cubicBezTo>
                  <a:pt x="9556294" y="2598664"/>
                  <a:pt x="9566407" y="2595345"/>
                  <a:pt x="9574449" y="2592275"/>
                </a:cubicBezTo>
                <a:cubicBezTo>
                  <a:pt x="9580666" y="2591530"/>
                  <a:pt x="9588708" y="2588459"/>
                  <a:pt x="9587961" y="2582233"/>
                </a:cubicBezTo>
                <a:cubicBezTo>
                  <a:pt x="9589038" y="2573682"/>
                  <a:pt x="9578924" y="2577000"/>
                  <a:pt x="9574282" y="2573347"/>
                </a:cubicBezTo>
                <a:cubicBezTo>
                  <a:pt x="9563420" y="2570439"/>
                  <a:pt x="9552808" y="2569606"/>
                  <a:pt x="9541948" y="2566697"/>
                </a:cubicBezTo>
                <a:cubicBezTo>
                  <a:pt x="9526942" y="2564286"/>
                  <a:pt x="9513760" y="2559551"/>
                  <a:pt x="9503976" y="2548091"/>
                </a:cubicBezTo>
                <a:cubicBezTo>
                  <a:pt x="9496763" y="2540535"/>
                  <a:pt x="9490545" y="2541281"/>
                  <a:pt x="9480680" y="2546675"/>
                </a:cubicBezTo>
                <a:cubicBezTo>
                  <a:pt x="9452909" y="2560532"/>
                  <a:pt x="9433510" y="2556543"/>
                  <a:pt x="9411869" y="2533873"/>
                </a:cubicBezTo>
                <a:cubicBezTo>
                  <a:pt x="9400013" y="2522663"/>
                  <a:pt x="9392053" y="2508880"/>
                  <a:pt x="9382020" y="2495345"/>
                </a:cubicBezTo>
                <a:cubicBezTo>
                  <a:pt x="9369666" y="2479984"/>
                  <a:pt x="9353913" y="2471346"/>
                  <a:pt x="9334514" y="2467356"/>
                </a:cubicBezTo>
                <a:cubicBezTo>
                  <a:pt x="9313041" y="2463615"/>
                  <a:pt x="9303177" y="2469010"/>
                  <a:pt x="9295552" y="2493083"/>
                </a:cubicBezTo>
                <a:cubicBezTo>
                  <a:pt x="9288176" y="2519233"/>
                  <a:pt x="9273918" y="2523048"/>
                  <a:pt x="9249377" y="2511254"/>
                </a:cubicBezTo>
                <a:cubicBezTo>
                  <a:pt x="9240589" y="2508097"/>
                  <a:pt x="9235945" y="2504443"/>
                  <a:pt x="9225832" y="2507761"/>
                </a:cubicBezTo>
                <a:cubicBezTo>
                  <a:pt x="9201958" y="2519047"/>
                  <a:pt x="9201958" y="2519047"/>
                  <a:pt x="9198721" y="2492064"/>
                </a:cubicBezTo>
                <a:cubicBezTo>
                  <a:pt x="9200296" y="2487664"/>
                  <a:pt x="9200047" y="2485589"/>
                  <a:pt x="9197476" y="2481687"/>
                </a:cubicBezTo>
                <a:cubicBezTo>
                  <a:pt x="9195485" y="2465082"/>
                  <a:pt x="9186448" y="2459850"/>
                  <a:pt x="9170614" y="2468065"/>
                </a:cubicBezTo>
                <a:cubicBezTo>
                  <a:pt x="9158677" y="2473708"/>
                  <a:pt x="9147238" y="2483501"/>
                  <a:pt x="9135051" y="2487067"/>
                </a:cubicBezTo>
                <a:cubicBezTo>
                  <a:pt x="9083156" y="2510135"/>
                  <a:pt x="9023464" y="2485714"/>
                  <a:pt x="9005055" y="2437391"/>
                </a:cubicBezTo>
                <a:cubicBezTo>
                  <a:pt x="8998668" y="2419209"/>
                  <a:pt x="9004968" y="2401611"/>
                  <a:pt x="9002727" y="2382930"/>
                </a:cubicBezTo>
                <a:cubicBezTo>
                  <a:pt x="9001563" y="2355699"/>
                  <a:pt x="8989707" y="2344489"/>
                  <a:pt x="8963841" y="2339169"/>
                </a:cubicBezTo>
                <a:cubicBezTo>
                  <a:pt x="8950907" y="2336510"/>
                  <a:pt x="8938223" y="2335926"/>
                  <a:pt x="8925290" y="2333266"/>
                </a:cubicBezTo>
                <a:cubicBezTo>
                  <a:pt x="8899424" y="2327947"/>
                  <a:pt x="8885414" y="2333837"/>
                  <a:pt x="8878038" y="2359987"/>
                </a:cubicBezTo>
                <a:cubicBezTo>
                  <a:pt x="8871490" y="2375511"/>
                  <a:pt x="8865024" y="2374180"/>
                  <a:pt x="8853416" y="2365045"/>
                </a:cubicBezTo>
                <a:cubicBezTo>
                  <a:pt x="8828129" y="2347024"/>
                  <a:pt x="8812046" y="2353163"/>
                  <a:pt x="8803096" y="2383713"/>
                </a:cubicBezTo>
                <a:cubicBezTo>
                  <a:pt x="8802019" y="2392264"/>
                  <a:pt x="8803015" y="2400566"/>
                  <a:pt x="8811803" y="2403723"/>
                </a:cubicBezTo>
                <a:cubicBezTo>
                  <a:pt x="8822664" y="2406631"/>
                  <a:pt x="8823740" y="2398080"/>
                  <a:pt x="8824817" y="2389529"/>
                </a:cubicBezTo>
                <a:cubicBezTo>
                  <a:pt x="8824071" y="2383303"/>
                  <a:pt x="8827469" y="2376579"/>
                  <a:pt x="8836008" y="2377660"/>
                </a:cubicBezTo>
                <a:cubicBezTo>
                  <a:pt x="8844298" y="2376666"/>
                  <a:pt x="8851263" y="2382147"/>
                  <a:pt x="8850186" y="2390698"/>
                </a:cubicBezTo>
                <a:cubicBezTo>
                  <a:pt x="8850852" y="2413778"/>
                  <a:pt x="8855662" y="2436360"/>
                  <a:pt x="8856577" y="2461516"/>
                </a:cubicBezTo>
                <a:cubicBezTo>
                  <a:pt x="8849613" y="2456034"/>
                  <a:pt x="8847291" y="2454208"/>
                  <a:pt x="8844721" y="2450305"/>
                </a:cubicBezTo>
                <a:cubicBezTo>
                  <a:pt x="8830792" y="2439343"/>
                  <a:pt x="8814211" y="2441332"/>
                  <a:pt x="8799206" y="2438921"/>
                </a:cubicBezTo>
                <a:cubicBezTo>
                  <a:pt x="8790666" y="2437839"/>
                  <a:pt x="8790088" y="2450541"/>
                  <a:pt x="8784368" y="2455438"/>
                </a:cubicBezTo>
                <a:cubicBezTo>
                  <a:pt x="8774752" y="2462907"/>
                  <a:pt x="8764887" y="2468301"/>
                  <a:pt x="8749881" y="2465890"/>
                </a:cubicBezTo>
                <a:cubicBezTo>
                  <a:pt x="8737197" y="2465305"/>
                  <a:pt x="8722689" y="2467046"/>
                  <a:pt x="8707683" y="2464635"/>
                </a:cubicBezTo>
                <a:cubicBezTo>
                  <a:pt x="8715644" y="2478419"/>
                  <a:pt x="8735292" y="2484483"/>
                  <a:pt x="8724351" y="2498428"/>
                </a:cubicBezTo>
                <a:cubicBezTo>
                  <a:pt x="8717305" y="2509800"/>
                  <a:pt x="8709182" y="2529722"/>
                  <a:pt x="8688289" y="2513280"/>
                </a:cubicBezTo>
                <a:cubicBezTo>
                  <a:pt x="8688289" y="2513280"/>
                  <a:pt x="8684393" y="2515853"/>
                  <a:pt x="8684642" y="2517928"/>
                </a:cubicBezTo>
                <a:cubicBezTo>
                  <a:pt x="8683814" y="2528555"/>
                  <a:pt x="8680915" y="2539430"/>
                  <a:pt x="8695670" y="2539765"/>
                </a:cubicBezTo>
                <a:cubicBezTo>
                  <a:pt x="8712500" y="2539852"/>
                  <a:pt x="8728003" y="2546415"/>
                  <a:pt x="8741434" y="2553225"/>
                </a:cubicBezTo>
                <a:cubicBezTo>
                  <a:pt x="8759011" y="2559538"/>
                  <a:pt x="8773269" y="2555723"/>
                  <a:pt x="8779817" y="2540200"/>
                </a:cubicBezTo>
                <a:cubicBezTo>
                  <a:pt x="8788438" y="2524428"/>
                  <a:pt x="8795153" y="2527833"/>
                  <a:pt x="8804439" y="2535141"/>
                </a:cubicBezTo>
                <a:cubicBezTo>
                  <a:pt x="8823011" y="2549757"/>
                  <a:pt x="8837686" y="2566946"/>
                  <a:pt x="8858082" y="2579238"/>
                </a:cubicBezTo>
                <a:cubicBezTo>
                  <a:pt x="8869440" y="2586297"/>
                  <a:pt x="8877980" y="2587378"/>
                  <a:pt x="8889668" y="2579660"/>
                </a:cubicBezTo>
                <a:cubicBezTo>
                  <a:pt x="8899284" y="2572191"/>
                  <a:pt x="8906578" y="2562895"/>
                  <a:pt x="8919511" y="2565554"/>
                </a:cubicBezTo>
                <a:cubicBezTo>
                  <a:pt x="8932196" y="2566139"/>
                  <a:pt x="8935763" y="2578343"/>
                  <a:pt x="8942975" y="2585899"/>
                </a:cubicBezTo>
                <a:cubicBezTo>
                  <a:pt x="8958641" y="2558756"/>
                  <a:pt x="8958641" y="2558756"/>
                  <a:pt x="8985752" y="2574453"/>
                </a:cubicBezTo>
                <a:cubicBezTo>
                  <a:pt x="8996861" y="2579437"/>
                  <a:pt x="9008220" y="2586496"/>
                  <a:pt x="9021732" y="2576454"/>
                </a:cubicBezTo>
                <a:cubicBezTo>
                  <a:pt x="9051327" y="2560272"/>
                  <a:pt x="9057793" y="2561601"/>
                  <a:pt x="9077859" y="2588671"/>
                </a:cubicBezTo>
                <a:cubicBezTo>
                  <a:pt x="9087643" y="2600130"/>
                  <a:pt x="9097427" y="2611590"/>
                  <a:pt x="9109283" y="2622799"/>
                </a:cubicBezTo>
                <a:cubicBezTo>
                  <a:pt x="9135815" y="2651199"/>
                  <a:pt x="9146177" y="2649956"/>
                  <a:pt x="9167563" y="2617915"/>
                </a:cubicBezTo>
                <a:cubicBezTo>
                  <a:pt x="9173034" y="2610943"/>
                  <a:pt x="9176183" y="2602144"/>
                  <a:pt x="9183478" y="2592847"/>
                </a:cubicBezTo>
                <a:cubicBezTo>
                  <a:pt x="9189614" y="2608954"/>
                  <a:pt x="9195253" y="2620910"/>
                  <a:pt x="9201390" y="2637017"/>
                </a:cubicBezTo>
                <a:cubicBezTo>
                  <a:pt x="9205037" y="2632369"/>
                  <a:pt x="9204788" y="2630294"/>
                  <a:pt x="9206612" y="2627970"/>
                </a:cubicBezTo>
                <a:cubicBezTo>
                  <a:pt x="9220784" y="2588372"/>
                  <a:pt x="9241509" y="2585887"/>
                  <a:pt x="9268290" y="2616361"/>
                </a:cubicBezTo>
                <a:cubicBezTo>
                  <a:pt x="9273182" y="2622091"/>
                  <a:pt x="9278074" y="2627820"/>
                  <a:pt x="9283215" y="2635626"/>
                </a:cubicBezTo>
                <a:cubicBezTo>
                  <a:pt x="9285785" y="2639528"/>
                  <a:pt x="9288357" y="2643431"/>
                  <a:pt x="9284957" y="2650154"/>
                </a:cubicBezTo>
                <a:cubicBezTo>
                  <a:pt x="9270119" y="2666672"/>
                  <a:pt x="9283799" y="2675559"/>
                  <a:pt x="9295407" y="2684693"/>
                </a:cubicBezTo>
                <a:cubicBezTo>
                  <a:pt x="9329482" y="2705871"/>
                  <a:pt x="9368033" y="2711775"/>
                  <a:pt x="9406583" y="2717678"/>
                </a:cubicBezTo>
                <a:cubicBezTo>
                  <a:pt x="9468430" y="2724999"/>
                  <a:pt x="9531851" y="2727920"/>
                  <a:pt x="9588395" y="2761140"/>
                </a:cubicBezTo>
                <a:cubicBezTo>
                  <a:pt x="9606468" y="2771606"/>
                  <a:pt x="9625619" y="2773519"/>
                  <a:pt x="9646096" y="2768959"/>
                </a:cubicBezTo>
                <a:cubicBezTo>
                  <a:pt x="9662427" y="2764894"/>
                  <a:pt x="9677682" y="2769381"/>
                  <a:pt x="9689289" y="2778516"/>
                </a:cubicBezTo>
                <a:cubicBezTo>
                  <a:pt x="9712006" y="2792634"/>
                  <a:pt x="9736049" y="2800277"/>
                  <a:pt x="9763739" y="2803274"/>
                </a:cubicBezTo>
                <a:cubicBezTo>
                  <a:pt x="9789356" y="2806517"/>
                  <a:pt x="9816299" y="2803285"/>
                  <a:pt x="9841089" y="2817156"/>
                </a:cubicBezTo>
                <a:cubicBezTo>
                  <a:pt x="9863309" y="2827124"/>
                  <a:pt x="9884780" y="2830864"/>
                  <a:pt x="9905089" y="2807375"/>
                </a:cubicBezTo>
                <a:cubicBezTo>
                  <a:pt x="9911394" y="2842410"/>
                  <a:pt x="9934440" y="2841751"/>
                  <a:pt x="9959560" y="2840844"/>
                </a:cubicBezTo>
                <a:cubicBezTo>
                  <a:pt x="9978213" y="2838607"/>
                  <a:pt x="9997115" y="2838446"/>
                  <a:pt x="10013365" y="2851234"/>
                </a:cubicBezTo>
                <a:cubicBezTo>
                  <a:pt x="10036829" y="2871580"/>
                  <a:pt x="10062944" y="2878975"/>
                  <a:pt x="10091132" y="2886121"/>
                </a:cubicBezTo>
                <a:cubicBezTo>
                  <a:pt x="10140792" y="2897008"/>
                  <a:pt x="10192027" y="2903496"/>
                  <a:pt x="10238787" y="2925259"/>
                </a:cubicBezTo>
                <a:cubicBezTo>
                  <a:pt x="10276509" y="2941788"/>
                  <a:pt x="10315558" y="2951842"/>
                  <a:pt x="10357507" y="2951022"/>
                </a:cubicBezTo>
                <a:cubicBezTo>
                  <a:pt x="10369942" y="2949531"/>
                  <a:pt x="10378979" y="2954764"/>
                  <a:pt x="10384618" y="2966720"/>
                </a:cubicBezTo>
                <a:cubicBezTo>
                  <a:pt x="10405928" y="3004167"/>
                  <a:pt x="10408000" y="3003918"/>
                  <a:pt x="10451275" y="2996623"/>
                </a:cubicBezTo>
                <a:cubicBezTo>
                  <a:pt x="10455420" y="2996125"/>
                  <a:pt x="10459566" y="2995629"/>
                  <a:pt x="10465783" y="2994883"/>
                </a:cubicBezTo>
                <a:cubicBezTo>
                  <a:pt x="10461059" y="3008081"/>
                  <a:pt x="10456335" y="3021281"/>
                  <a:pt x="10451362" y="3032404"/>
                </a:cubicBezTo>
                <a:cubicBezTo>
                  <a:pt x="10445561" y="3054154"/>
                  <a:pt x="10429976" y="3064445"/>
                  <a:pt x="10409002" y="3064855"/>
                </a:cubicBezTo>
                <a:cubicBezTo>
                  <a:pt x="10396566" y="3066346"/>
                  <a:pt x="10385706" y="3063438"/>
                  <a:pt x="10373519" y="3067005"/>
                </a:cubicBezTo>
                <a:cubicBezTo>
                  <a:pt x="10353292" y="3073642"/>
                  <a:pt x="10346576" y="3070237"/>
                  <a:pt x="10339942" y="3049978"/>
                </a:cubicBezTo>
                <a:cubicBezTo>
                  <a:pt x="10338946" y="3041676"/>
                  <a:pt x="10337950" y="3033374"/>
                  <a:pt x="10336955" y="3025071"/>
                </a:cubicBezTo>
                <a:cubicBezTo>
                  <a:pt x="10337534" y="3012370"/>
                  <a:pt x="10331067" y="3011040"/>
                  <a:pt x="10320704" y="3012283"/>
                </a:cubicBezTo>
                <a:cubicBezTo>
                  <a:pt x="10297657" y="3012941"/>
                  <a:pt x="10282321" y="3025307"/>
                  <a:pt x="10269556" y="3041576"/>
                </a:cubicBezTo>
                <a:cubicBezTo>
                  <a:pt x="10265660" y="3044149"/>
                  <a:pt x="10264334" y="3050624"/>
                  <a:pt x="10257868" y="3049295"/>
                </a:cubicBezTo>
                <a:cubicBezTo>
                  <a:pt x="10253474" y="3047716"/>
                  <a:pt x="10252727" y="3041489"/>
                  <a:pt x="10250156" y="3037587"/>
                </a:cubicBezTo>
                <a:cubicBezTo>
                  <a:pt x="10249659" y="3033436"/>
                  <a:pt x="10249410" y="3031360"/>
                  <a:pt x="10248912" y="3027209"/>
                </a:cubicBezTo>
                <a:cubicBezTo>
                  <a:pt x="10247169" y="3012680"/>
                  <a:pt x="10240454" y="3009275"/>
                  <a:pt x="10228516" y="3014918"/>
                </a:cubicBezTo>
                <a:cubicBezTo>
                  <a:pt x="10216828" y="3022636"/>
                  <a:pt x="10209863" y="3017155"/>
                  <a:pt x="10202401" y="3007523"/>
                </a:cubicBezTo>
                <a:cubicBezTo>
                  <a:pt x="10195188" y="2999966"/>
                  <a:pt x="10196265" y="2991415"/>
                  <a:pt x="10201735" y="2984443"/>
                </a:cubicBezTo>
                <a:cubicBezTo>
                  <a:pt x="10206957" y="2975395"/>
                  <a:pt x="10217818" y="2978303"/>
                  <a:pt x="10226855" y="2983536"/>
                </a:cubicBezTo>
                <a:cubicBezTo>
                  <a:pt x="10233321" y="2984865"/>
                  <a:pt x="10237964" y="2988520"/>
                  <a:pt x="10243186" y="2979471"/>
                </a:cubicBezTo>
                <a:cubicBezTo>
                  <a:pt x="10248408" y="2970423"/>
                  <a:pt x="10243765" y="2966770"/>
                  <a:pt x="10238873" y="2961040"/>
                </a:cubicBezTo>
                <a:cubicBezTo>
                  <a:pt x="10227266" y="2951905"/>
                  <a:pt x="10190956" y="2964681"/>
                  <a:pt x="10188802" y="2981783"/>
                </a:cubicBezTo>
                <a:cubicBezTo>
                  <a:pt x="10183748" y="3009760"/>
                  <a:pt x="10164597" y="3007845"/>
                  <a:pt x="10145446" y="3005932"/>
                </a:cubicBezTo>
                <a:cubicBezTo>
                  <a:pt x="10105321" y="3004428"/>
                  <a:pt x="10065775" y="2990222"/>
                  <a:pt x="10027224" y="2984318"/>
                </a:cubicBezTo>
                <a:cubicBezTo>
                  <a:pt x="10016365" y="2981411"/>
                  <a:pt x="10015368" y="2973108"/>
                  <a:pt x="10018517" y="2964309"/>
                </a:cubicBezTo>
                <a:cubicBezTo>
                  <a:pt x="10021418" y="2953434"/>
                  <a:pt x="10024318" y="2942559"/>
                  <a:pt x="10024898" y="2929857"/>
                </a:cubicBezTo>
                <a:cubicBezTo>
                  <a:pt x="10023404" y="2917403"/>
                  <a:pt x="10014616" y="2914246"/>
                  <a:pt x="10005827" y="2911090"/>
                </a:cubicBezTo>
                <a:cubicBezTo>
                  <a:pt x="9999112" y="2907685"/>
                  <a:pt x="9998284" y="2918312"/>
                  <a:pt x="9994388" y="2920883"/>
                </a:cubicBezTo>
                <a:cubicBezTo>
                  <a:pt x="9985768" y="2936655"/>
                  <a:pt x="9975075" y="2952675"/>
                  <a:pt x="9966455" y="2968448"/>
                </a:cubicBezTo>
                <a:cubicBezTo>
                  <a:pt x="9963884" y="2964545"/>
                  <a:pt x="9963635" y="2962470"/>
                  <a:pt x="9963386" y="2960394"/>
                </a:cubicBezTo>
                <a:cubicBezTo>
                  <a:pt x="9958328" y="2935736"/>
                  <a:pt x="9958328" y="2935736"/>
                  <a:pt x="9937023" y="2950924"/>
                </a:cubicBezTo>
                <a:cubicBezTo>
                  <a:pt x="9929479" y="2958144"/>
                  <a:pt x="9926908" y="2954242"/>
                  <a:pt x="9924089" y="2948263"/>
                </a:cubicBezTo>
                <a:cubicBezTo>
                  <a:pt x="9915880" y="2932405"/>
                  <a:pt x="9902698" y="2927670"/>
                  <a:pt x="9888688" y="2933561"/>
                </a:cubicBezTo>
                <a:cubicBezTo>
                  <a:pt x="9867134" y="2946673"/>
                  <a:pt x="9844087" y="2947332"/>
                  <a:pt x="9821289" y="2950066"/>
                </a:cubicBezTo>
                <a:cubicBezTo>
                  <a:pt x="9808854" y="2951558"/>
                  <a:pt x="9802885" y="2954378"/>
                  <a:pt x="9812669" y="2965837"/>
                </a:cubicBezTo>
                <a:cubicBezTo>
                  <a:pt x="9820381" y="2977546"/>
                  <a:pt x="9819304" y="2986096"/>
                  <a:pt x="9805792" y="2996138"/>
                </a:cubicBezTo>
                <a:cubicBezTo>
                  <a:pt x="9825191" y="3000128"/>
                  <a:pt x="9844342" y="3002041"/>
                  <a:pt x="9861918" y="3008356"/>
                </a:cubicBezTo>
                <a:cubicBezTo>
                  <a:pt x="9879245" y="3012593"/>
                  <a:pt x="9896822" y="3018907"/>
                  <a:pt x="9910999" y="3031944"/>
                </a:cubicBezTo>
                <a:cubicBezTo>
                  <a:pt x="9884804" y="3041403"/>
                  <a:pt x="9884804" y="3041403"/>
                  <a:pt x="9843184" y="3027445"/>
                </a:cubicBezTo>
                <a:cubicBezTo>
                  <a:pt x="9816820" y="3017975"/>
                  <a:pt x="9804634" y="3021542"/>
                  <a:pt x="9792366" y="3041962"/>
                </a:cubicBezTo>
                <a:cubicBezTo>
                  <a:pt x="9780348" y="3064458"/>
                  <a:pt x="9780348" y="3064458"/>
                  <a:pt x="9765174" y="3043118"/>
                </a:cubicBezTo>
                <a:cubicBezTo>
                  <a:pt x="9764925" y="3041042"/>
                  <a:pt x="9762604" y="3039215"/>
                  <a:pt x="9762355" y="3037140"/>
                </a:cubicBezTo>
                <a:cubicBezTo>
                  <a:pt x="9726867" y="2986655"/>
                  <a:pt x="9697602" y="2988060"/>
                  <a:pt x="9663700" y="3038445"/>
                </a:cubicBezTo>
                <a:cubicBezTo>
                  <a:pt x="9651433" y="3058865"/>
                  <a:pt x="9632201" y="3073804"/>
                  <a:pt x="9609901" y="3080689"/>
                </a:cubicBezTo>
                <a:cubicBezTo>
                  <a:pt x="9585279" y="3085748"/>
                  <a:pt x="9563558" y="3079931"/>
                  <a:pt x="9539764" y="3074363"/>
                </a:cubicBezTo>
                <a:cubicBezTo>
                  <a:pt x="9511327" y="3065142"/>
                  <a:pt x="9480818" y="3056168"/>
                  <a:pt x="9451304" y="3055497"/>
                </a:cubicBezTo>
                <a:cubicBezTo>
                  <a:pt x="9428257" y="3056155"/>
                  <a:pt x="9404713" y="3052664"/>
                  <a:pt x="9384815" y="3044523"/>
                </a:cubicBezTo>
                <a:cubicBezTo>
                  <a:pt x="9369311" y="3037960"/>
                  <a:pt x="9349663" y="3031896"/>
                  <a:pt x="9333829" y="3040111"/>
                </a:cubicBezTo>
                <a:cubicBezTo>
                  <a:pt x="9314099" y="3050898"/>
                  <a:pt x="9302492" y="3041764"/>
                  <a:pt x="9290387" y="3028477"/>
                </a:cubicBezTo>
                <a:cubicBezTo>
                  <a:pt x="9268498" y="3003733"/>
                  <a:pt x="9254401" y="2973842"/>
                  <a:pt x="9250169" y="2938558"/>
                </a:cubicBezTo>
                <a:cubicBezTo>
                  <a:pt x="9249173" y="2930255"/>
                  <a:pt x="9248178" y="2921953"/>
                  <a:pt x="9235244" y="2919293"/>
                </a:cubicBezTo>
                <a:cubicBezTo>
                  <a:pt x="9222062" y="2914558"/>
                  <a:pt x="9219163" y="2925433"/>
                  <a:pt x="9213691" y="2932405"/>
                </a:cubicBezTo>
                <a:cubicBezTo>
                  <a:pt x="9210293" y="2939130"/>
                  <a:pt x="9206894" y="2945853"/>
                  <a:pt x="9203247" y="2950502"/>
                </a:cubicBezTo>
                <a:cubicBezTo>
                  <a:pt x="9188907" y="2971170"/>
                  <a:pt x="9166607" y="2978055"/>
                  <a:pt x="9144058" y="2982865"/>
                </a:cubicBezTo>
                <a:cubicBezTo>
                  <a:pt x="9125405" y="2985103"/>
                  <a:pt x="9123413" y="2968498"/>
                  <a:pt x="9113878" y="2959115"/>
                </a:cubicBezTo>
                <a:cubicBezTo>
                  <a:pt x="9105756" y="2979037"/>
                  <a:pt x="9090171" y="2989328"/>
                  <a:pt x="9071021" y="2987414"/>
                </a:cubicBezTo>
                <a:cubicBezTo>
                  <a:pt x="9047476" y="2983921"/>
                  <a:pt x="9024927" y="2988732"/>
                  <a:pt x="9002378" y="2993542"/>
                </a:cubicBezTo>
                <a:cubicBezTo>
                  <a:pt x="8954958" y="3001335"/>
                  <a:pt x="8908117" y="2996425"/>
                  <a:pt x="8868403" y="2963290"/>
                </a:cubicBezTo>
                <a:cubicBezTo>
                  <a:pt x="8861439" y="2957810"/>
                  <a:pt x="8854474" y="2952329"/>
                  <a:pt x="8846682" y="2957474"/>
                </a:cubicBezTo>
                <a:cubicBezTo>
                  <a:pt x="8831346" y="2969840"/>
                  <a:pt x="8814517" y="2969754"/>
                  <a:pt x="8797687" y="2969667"/>
                </a:cubicBezTo>
                <a:cubicBezTo>
                  <a:pt x="8791470" y="2970413"/>
                  <a:pt x="8787574" y="2972984"/>
                  <a:pt x="8784175" y="2979708"/>
                </a:cubicBezTo>
                <a:cubicBezTo>
                  <a:pt x="8781275" y="2990584"/>
                  <a:pt x="8772736" y="2989502"/>
                  <a:pt x="8763948" y="2986345"/>
                </a:cubicBezTo>
                <a:cubicBezTo>
                  <a:pt x="8753087" y="2983437"/>
                  <a:pt x="8738828" y="2987252"/>
                  <a:pt x="8734764" y="2970896"/>
                </a:cubicBezTo>
                <a:cubicBezTo>
                  <a:pt x="8732772" y="2954292"/>
                  <a:pt x="8721663" y="2949309"/>
                  <a:pt x="8708730" y="2946649"/>
                </a:cubicBezTo>
                <a:cubicBezTo>
                  <a:pt x="8697869" y="2943741"/>
                  <a:pt x="8685435" y="2945232"/>
                  <a:pt x="8680293" y="2937427"/>
                </a:cubicBezTo>
                <a:cubicBezTo>
                  <a:pt x="8669762" y="2919741"/>
                  <a:pt x="8655753" y="2925633"/>
                  <a:pt x="8639172" y="2927621"/>
                </a:cubicBezTo>
                <a:cubicBezTo>
                  <a:pt x="8633203" y="2930442"/>
                  <a:pt x="8626737" y="2929113"/>
                  <a:pt x="8620519" y="2929859"/>
                </a:cubicBezTo>
                <a:cubicBezTo>
                  <a:pt x="8591255" y="2931262"/>
                  <a:pt x="8561492" y="2928516"/>
                  <a:pt x="8532725" y="2934071"/>
                </a:cubicBezTo>
                <a:cubicBezTo>
                  <a:pt x="8520539" y="2937639"/>
                  <a:pt x="8503958" y="2939627"/>
                  <a:pt x="8500809" y="2948426"/>
                </a:cubicBezTo>
                <a:cubicBezTo>
                  <a:pt x="8498158" y="2961377"/>
                  <a:pt x="8515485" y="2965615"/>
                  <a:pt x="8526594" y="2970599"/>
                </a:cubicBezTo>
                <a:cubicBezTo>
                  <a:pt x="8528916" y="2972426"/>
                  <a:pt x="8531237" y="2974253"/>
                  <a:pt x="8533310" y="2974004"/>
                </a:cubicBezTo>
                <a:cubicBezTo>
                  <a:pt x="8567136" y="2993107"/>
                  <a:pt x="8574020" y="3015441"/>
                  <a:pt x="8552883" y="3049557"/>
                </a:cubicBezTo>
                <a:cubicBezTo>
                  <a:pt x="8543099" y="3038098"/>
                  <a:pt x="8534641" y="3020163"/>
                  <a:pt x="8517065" y="3013850"/>
                </a:cubicBezTo>
                <a:cubicBezTo>
                  <a:pt x="8497417" y="3007785"/>
                  <a:pt x="8484402" y="3021978"/>
                  <a:pt x="8468569" y="3030193"/>
                </a:cubicBezTo>
                <a:cubicBezTo>
                  <a:pt x="8462849" y="3035090"/>
                  <a:pt x="8456382" y="3033761"/>
                  <a:pt x="8457210" y="3023134"/>
                </a:cubicBezTo>
                <a:cubicBezTo>
                  <a:pt x="8458785" y="3018734"/>
                  <a:pt x="8458287" y="3014583"/>
                  <a:pt x="8459862" y="3010184"/>
                </a:cubicBezTo>
                <a:cubicBezTo>
                  <a:pt x="8461188" y="3003709"/>
                  <a:pt x="8462513" y="2997233"/>
                  <a:pt x="8457621" y="2991504"/>
                </a:cubicBezTo>
                <a:cubicBezTo>
                  <a:pt x="8455051" y="2987601"/>
                  <a:pt x="8449580" y="2994573"/>
                  <a:pt x="8445435" y="2995071"/>
                </a:cubicBezTo>
                <a:cubicBezTo>
                  <a:pt x="8431674" y="3003038"/>
                  <a:pt x="8426782" y="2997308"/>
                  <a:pt x="8427361" y="2984605"/>
                </a:cubicBezTo>
                <a:cubicBezTo>
                  <a:pt x="8426863" y="2980454"/>
                  <a:pt x="8430510" y="2975806"/>
                  <a:pt x="8423795" y="2972401"/>
                </a:cubicBezTo>
                <a:cubicBezTo>
                  <a:pt x="8394038" y="3022289"/>
                  <a:pt x="8377956" y="3028429"/>
                  <a:pt x="8319009" y="3010234"/>
                </a:cubicBezTo>
                <a:cubicBezTo>
                  <a:pt x="8316937" y="3010482"/>
                  <a:pt x="8316937" y="3010482"/>
                  <a:pt x="8314614" y="3008655"/>
                </a:cubicBezTo>
                <a:cubicBezTo>
                  <a:pt x="8268603" y="2993120"/>
                  <a:pt x="8221513" y="2986135"/>
                  <a:pt x="8174591" y="2998078"/>
                </a:cubicBezTo>
                <a:cubicBezTo>
                  <a:pt x="8158259" y="3002142"/>
                  <a:pt x="8147150" y="2997159"/>
                  <a:pt x="8139439" y="2985451"/>
                </a:cubicBezTo>
                <a:cubicBezTo>
                  <a:pt x="8129406" y="2971917"/>
                  <a:pt x="8113902" y="2965354"/>
                  <a:pt x="8099146" y="2965018"/>
                </a:cubicBezTo>
                <a:cubicBezTo>
                  <a:pt x="8073528" y="2961775"/>
                  <a:pt x="8046087" y="2960855"/>
                  <a:pt x="8019144" y="2964087"/>
                </a:cubicBezTo>
                <a:cubicBezTo>
                  <a:pt x="7996346" y="2966821"/>
                  <a:pt x="7993197" y="2975620"/>
                  <a:pt x="8003976" y="2995382"/>
                </a:cubicBezTo>
                <a:cubicBezTo>
                  <a:pt x="8006795" y="3001360"/>
                  <a:pt x="8013511" y="3004765"/>
                  <a:pt x="8008040" y="3011737"/>
                </a:cubicBezTo>
                <a:cubicBezTo>
                  <a:pt x="7998673" y="3021283"/>
                  <a:pt x="8002239" y="3033487"/>
                  <a:pt x="8003733" y="3045940"/>
                </a:cubicBezTo>
                <a:cubicBezTo>
                  <a:pt x="8004480" y="3052167"/>
                  <a:pt x="8007548" y="3060221"/>
                  <a:pt x="7999507" y="3063291"/>
                </a:cubicBezTo>
                <a:cubicBezTo>
                  <a:pt x="7991465" y="3066360"/>
                  <a:pt x="7986324" y="3058556"/>
                  <a:pt x="7983505" y="3052577"/>
                </a:cubicBezTo>
                <a:cubicBezTo>
                  <a:pt x="7975296" y="3036719"/>
                  <a:pt x="7967336" y="3022935"/>
                  <a:pt x="7959376" y="3009153"/>
                </a:cubicBezTo>
                <a:cubicBezTo>
                  <a:pt x="7938812" y="2977932"/>
                  <a:pt x="7911950" y="2964310"/>
                  <a:pt x="7874893" y="2970861"/>
                </a:cubicBezTo>
                <a:cubicBezTo>
                  <a:pt x="7856241" y="2973098"/>
                  <a:pt x="7837836" y="2977410"/>
                  <a:pt x="7819184" y="2979647"/>
                </a:cubicBezTo>
                <a:cubicBezTo>
                  <a:pt x="7796635" y="2984457"/>
                  <a:pt x="7782954" y="2975570"/>
                  <a:pt x="7774248" y="2955561"/>
                </a:cubicBezTo>
                <a:cubicBezTo>
                  <a:pt x="7771677" y="2951658"/>
                  <a:pt x="7773002" y="2945183"/>
                  <a:pt x="7766537" y="2943853"/>
                </a:cubicBezTo>
                <a:cubicBezTo>
                  <a:pt x="7759989" y="2959377"/>
                  <a:pt x="7751618" y="2977224"/>
                  <a:pt x="7745319" y="2994823"/>
                </a:cubicBezTo>
                <a:cubicBezTo>
                  <a:pt x="7735124" y="3014994"/>
                  <a:pt x="7735124" y="3014994"/>
                  <a:pt x="7722521" y="2997557"/>
                </a:cubicBezTo>
                <a:cubicBezTo>
                  <a:pt x="7712238" y="2981946"/>
                  <a:pt x="7701379" y="2979038"/>
                  <a:pt x="7686292" y="2993480"/>
                </a:cubicBezTo>
                <a:cubicBezTo>
                  <a:pt x="7673029" y="3005598"/>
                  <a:pt x="7656697" y="3009662"/>
                  <a:pt x="7637547" y="3007749"/>
                </a:cubicBezTo>
                <a:cubicBezTo>
                  <a:pt x="7610105" y="3006829"/>
                  <a:pt x="7583741" y="2997358"/>
                  <a:pt x="7557377" y="2987887"/>
                </a:cubicBezTo>
                <a:cubicBezTo>
                  <a:pt x="7531012" y="2978417"/>
                  <a:pt x="7520899" y="2981735"/>
                  <a:pt x="7504487" y="3002653"/>
                </a:cubicBezTo>
                <a:cubicBezTo>
                  <a:pt x="7486499" y="3027970"/>
                  <a:pt x="7463452" y="3028628"/>
                  <a:pt x="7445708" y="3003386"/>
                </a:cubicBezTo>
                <a:cubicBezTo>
                  <a:pt x="7428462" y="2982295"/>
                  <a:pt x="7428462" y="2982295"/>
                  <a:pt x="7412298" y="3005287"/>
                </a:cubicBezTo>
                <a:cubicBezTo>
                  <a:pt x="7410226" y="3005536"/>
                  <a:pt x="7410475" y="3007611"/>
                  <a:pt x="7408403" y="3007860"/>
                </a:cubicBezTo>
                <a:cubicBezTo>
                  <a:pt x="7401357" y="3019232"/>
                  <a:pt x="7392818" y="3018151"/>
                  <a:pt x="7385106" y="3006443"/>
                </a:cubicBezTo>
                <a:cubicBezTo>
                  <a:pt x="7382286" y="3000465"/>
                  <a:pt x="7379467" y="2994488"/>
                  <a:pt x="7376648" y="2988509"/>
                </a:cubicBezTo>
                <a:cubicBezTo>
                  <a:pt x="7365869" y="2968748"/>
                  <a:pt x="7350117" y="2960110"/>
                  <a:pt x="7330138" y="2968822"/>
                </a:cubicBezTo>
                <a:cubicBezTo>
                  <a:pt x="7313144" y="2976124"/>
                  <a:pt x="7295899" y="2981350"/>
                  <a:pt x="7279040" y="2987583"/>
                </a:cubicBezTo>
                <a:lnTo>
                  <a:pt x="7276910" y="2988666"/>
                </a:lnTo>
                <a:lnTo>
                  <a:pt x="7279854" y="3007526"/>
                </a:lnTo>
                <a:cubicBezTo>
                  <a:pt x="7260852" y="3011902"/>
                  <a:pt x="7257808" y="3019417"/>
                  <a:pt x="7265230" y="3030931"/>
                </a:cubicBezTo>
                <a:cubicBezTo>
                  <a:pt x="7267246" y="3034841"/>
                  <a:pt x="7273166" y="3036733"/>
                  <a:pt x="7271065" y="3041285"/>
                </a:cubicBezTo>
                <a:cubicBezTo>
                  <a:pt x="7267591" y="3046052"/>
                  <a:pt x="7261886" y="3045535"/>
                  <a:pt x="7257553" y="3044803"/>
                </a:cubicBezTo>
                <a:cubicBezTo>
                  <a:pt x="7253435" y="3045446"/>
                  <a:pt x="7250476" y="3044500"/>
                  <a:pt x="7247516" y="3043554"/>
                </a:cubicBezTo>
                <a:cubicBezTo>
                  <a:pt x="7238851" y="3042091"/>
                  <a:pt x="7234947" y="3044108"/>
                  <a:pt x="7235077" y="3053945"/>
                </a:cubicBezTo>
                <a:cubicBezTo>
                  <a:pt x="7234564" y="3059658"/>
                  <a:pt x="7231733" y="3068548"/>
                  <a:pt x="7224226" y="3065495"/>
                </a:cubicBezTo>
                <a:cubicBezTo>
                  <a:pt x="7213974" y="3062873"/>
                  <a:pt x="7204365" y="3064373"/>
                  <a:pt x="7194543" y="3064498"/>
                </a:cubicBezTo>
                <a:cubicBezTo>
                  <a:pt x="7186092" y="3064409"/>
                  <a:pt x="7176055" y="3063161"/>
                  <a:pt x="7166876" y="3067410"/>
                </a:cubicBezTo>
                <a:cubicBezTo>
                  <a:pt x="7159069" y="3071445"/>
                  <a:pt x="7149890" y="3075694"/>
                  <a:pt x="7158900" y="3088369"/>
                </a:cubicBezTo>
                <a:cubicBezTo>
                  <a:pt x="7162289" y="3092065"/>
                  <a:pt x="7159973" y="3095242"/>
                  <a:pt x="7154697" y="3097473"/>
                </a:cubicBezTo>
                <a:cubicBezTo>
                  <a:pt x="7134108" y="3100688"/>
                  <a:pt x="7126386" y="3096261"/>
                  <a:pt x="7121795" y="3075857"/>
                </a:cubicBezTo>
                <a:cubicBezTo>
                  <a:pt x="7120720" y="3068984"/>
                  <a:pt x="7118490" y="3063700"/>
                  <a:pt x="7112570" y="3061808"/>
                </a:cubicBezTo>
                <a:cubicBezTo>
                  <a:pt x="7107444" y="3060496"/>
                  <a:pt x="7102371" y="3059528"/>
                  <a:pt x="7097262" y="3059446"/>
                </a:cubicBezTo>
                <a:lnTo>
                  <a:pt x="7088766" y="3061061"/>
                </a:lnTo>
                <a:lnTo>
                  <a:pt x="7087097" y="3065608"/>
                </a:lnTo>
                <a:lnTo>
                  <a:pt x="7079589" y="3067494"/>
                </a:lnTo>
                <a:lnTo>
                  <a:pt x="7080271" y="3071075"/>
                </a:lnTo>
                <a:cubicBezTo>
                  <a:pt x="7080916" y="3075199"/>
                  <a:pt x="7081774" y="3080697"/>
                  <a:pt x="7079458" y="3083876"/>
                </a:cubicBezTo>
                <a:cubicBezTo>
                  <a:pt x="7075983" y="3088642"/>
                  <a:pt x="7071995" y="3099121"/>
                  <a:pt x="7066591" y="3091517"/>
                </a:cubicBezTo>
                <a:cubicBezTo>
                  <a:pt x="7059920" y="3084814"/>
                  <a:pt x="7053152" y="3081998"/>
                  <a:pt x="7046166" y="3081153"/>
                </a:cubicBezTo>
                <a:lnTo>
                  <a:pt x="7027259" y="3082421"/>
                </a:lnTo>
                <a:lnTo>
                  <a:pt x="7023450" y="3095875"/>
                </a:lnTo>
                <a:cubicBezTo>
                  <a:pt x="7023639" y="3104010"/>
                  <a:pt x="7024696" y="3112831"/>
                  <a:pt x="7022583" y="3121506"/>
                </a:cubicBezTo>
                <a:cubicBezTo>
                  <a:pt x="7010478" y="3108221"/>
                  <a:pt x="7004840" y="3096264"/>
                  <a:pt x="7005169" y="3081487"/>
                </a:cubicBezTo>
                <a:lnTo>
                  <a:pt x="7005789" y="3079236"/>
                </a:lnTo>
                <a:lnTo>
                  <a:pt x="6999586" y="3076633"/>
                </a:lnTo>
                <a:cubicBezTo>
                  <a:pt x="6992100" y="3071465"/>
                  <a:pt x="6985213" y="3067876"/>
                  <a:pt x="6978865" y="3065919"/>
                </a:cubicBezTo>
                <a:lnTo>
                  <a:pt x="6966128" y="3065246"/>
                </a:lnTo>
                <a:lnTo>
                  <a:pt x="6963800" y="3069605"/>
                </a:lnTo>
                <a:cubicBezTo>
                  <a:pt x="6955428" y="3087453"/>
                  <a:pt x="6946808" y="3103224"/>
                  <a:pt x="6926580" y="3109861"/>
                </a:cubicBezTo>
                <a:cubicBezTo>
                  <a:pt x="6918540" y="3112931"/>
                  <a:pt x="6919286" y="3119158"/>
                  <a:pt x="6918209" y="3127708"/>
                </a:cubicBezTo>
                <a:cubicBezTo>
                  <a:pt x="6915558" y="3140659"/>
                  <a:pt x="6919621" y="3157014"/>
                  <a:pt x="6908680" y="3170960"/>
                </a:cubicBezTo>
                <a:cubicBezTo>
                  <a:pt x="6905861" y="3164981"/>
                  <a:pt x="6903290" y="3161079"/>
                  <a:pt x="6900471" y="3155101"/>
                </a:cubicBezTo>
                <a:cubicBezTo>
                  <a:pt x="6885546" y="3135836"/>
                  <a:pt x="6872613" y="3133177"/>
                  <a:pt x="6853381" y="3148116"/>
                </a:cubicBezTo>
                <a:cubicBezTo>
                  <a:pt x="6836222" y="3162806"/>
                  <a:pt x="6815745" y="3167368"/>
                  <a:pt x="6794522" y="3165702"/>
                </a:cubicBezTo>
                <a:cubicBezTo>
                  <a:pt x="6779516" y="3163291"/>
                  <a:pt x="6764759" y="3162956"/>
                  <a:pt x="6747681" y="3160793"/>
                </a:cubicBezTo>
                <a:cubicBezTo>
                  <a:pt x="6724260" y="3158338"/>
                  <a:pt x="6700778" y="3155365"/>
                  <a:pt x="6677627" y="3150773"/>
                </a:cubicBezTo>
                <a:lnTo>
                  <a:pt x="6614638" y="3132511"/>
                </a:lnTo>
                <a:lnTo>
                  <a:pt x="6608124" y="3141627"/>
                </a:lnTo>
                <a:cubicBezTo>
                  <a:pt x="6605636" y="3144833"/>
                  <a:pt x="6602816" y="3147032"/>
                  <a:pt x="6598484" y="3146300"/>
                </a:cubicBezTo>
                <a:cubicBezTo>
                  <a:pt x="6589819" y="3144838"/>
                  <a:pt x="6589689" y="3135001"/>
                  <a:pt x="6588616" y="3128128"/>
                </a:cubicBezTo>
                <a:cubicBezTo>
                  <a:pt x="6587543" y="3121256"/>
                  <a:pt x="6582481" y="3124862"/>
                  <a:pt x="6578150" y="3124130"/>
                </a:cubicBezTo>
                <a:cubicBezTo>
                  <a:pt x="6574031" y="3124773"/>
                  <a:pt x="6569913" y="3125416"/>
                  <a:pt x="6572144" y="3130700"/>
                </a:cubicBezTo>
                <a:cubicBezTo>
                  <a:pt x="6577251" y="3145392"/>
                  <a:pt x="6569658" y="3150801"/>
                  <a:pt x="6557520" y="3154105"/>
                </a:cubicBezTo>
                <a:cubicBezTo>
                  <a:pt x="6545381" y="3157409"/>
                  <a:pt x="6544866" y="3163121"/>
                  <a:pt x="6554605" y="3171458"/>
                </a:cubicBezTo>
                <a:cubicBezTo>
                  <a:pt x="6556406" y="3173992"/>
                  <a:pt x="6560739" y="3174725"/>
                  <a:pt x="6565072" y="3175456"/>
                </a:cubicBezTo>
                <a:cubicBezTo>
                  <a:pt x="6603335" y="3186379"/>
                  <a:pt x="6643056" y="3188626"/>
                  <a:pt x="6683506" y="3186534"/>
                </a:cubicBezTo>
                <a:cubicBezTo>
                  <a:pt x="6715720" y="3185729"/>
                  <a:pt x="6745618" y="3188102"/>
                  <a:pt x="6774918" y="3204648"/>
                </a:cubicBezTo>
                <a:cubicBezTo>
                  <a:pt x="6791947" y="3214662"/>
                  <a:pt x="6805505" y="3229443"/>
                  <a:pt x="6817903" y="3245812"/>
                </a:cubicBezTo>
                <a:cubicBezTo>
                  <a:pt x="6824936" y="3227817"/>
                  <a:pt x="6831584" y="3225371"/>
                  <a:pt x="6847457" y="3236973"/>
                </a:cubicBezTo>
                <a:cubicBezTo>
                  <a:pt x="6852218" y="3240454"/>
                  <a:pt x="6856037" y="3246898"/>
                  <a:pt x="6855736" y="3253986"/>
                </a:cubicBezTo>
                <a:cubicBezTo>
                  <a:pt x="6856296" y="3266572"/>
                  <a:pt x="6866548" y="3269196"/>
                  <a:pt x="6876370" y="3269070"/>
                </a:cubicBezTo>
                <a:cubicBezTo>
                  <a:pt x="6886408" y="3270319"/>
                  <a:pt x="6889453" y="3262803"/>
                  <a:pt x="6892498" y="3255287"/>
                </a:cubicBezTo>
                <a:cubicBezTo>
                  <a:pt x="6894170" y="3247986"/>
                  <a:pt x="6892882" y="3239737"/>
                  <a:pt x="6899830" y="3230204"/>
                </a:cubicBezTo>
                <a:cubicBezTo>
                  <a:pt x="6898288" y="3247343"/>
                  <a:pt x="6907167" y="3250181"/>
                  <a:pt x="6918578" y="3251215"/>
                </a:cubicBezTo>
                <a:cubicBezTo>
                  <a:pt x="6928400" y="3251089"/>
                  <a:pt x="6940455" y="3256248"/>
                  <a:pt x="6940370" y="3264710"/>
                </a:cubicBezTo>
                <a:cubicBezTo>
                  <a:pt x="6939985" y="3280259"/>
                  <a:pt x="6940974" y="3295594"/>
                  <a:pt x="6933298" y="3309465"/>
                </a:cubicBezTo>
                <a:cubicBezTo>
                  <a:pt x="6928879" y="3317196"/>
                  <a:pt x="6923604" y="3319428"/>
                  <a:pt x="6913780" y="3319554"/>
                </a:cubicBezTo>
                <a:cubicBezTo>
                  <a:pt x="6906489" y="3317876"/>
                  <a:pt x="6903314" y="3315556"/>
                  <a:pt x="6903399" y="3307093"/>
                </a:cubicBezTo>
                <a:cubicBezTo>
                  <a:pt x="6902541" y="3301595"/>
                  <a:pt x="6897993" y="3299488"/>
                  <a:pt x="6893876" y="3300131"/>
                </a:cubicBezTo>
                <a:cubicBezTo>
                  <a:pt x="6877619" y="3304078"/>
                  <a:pt x="6866723" y="3297331"/>
                  <a:pt x="6855613" y="3289208"/>
                </a:cubicBezTo>
                <a:cubicBezTo>
                  <a:pt x="6844715" y="3282462"/>
                  <a:pt x="6833306" y="3281426"/>
                  <a:pt x="6825200" y="3292549"/>
                </a:cubicBezTo>
                <a:cubicBezTo>
                  <a:pt x="6819410" y="3300493"/>
                  <a:pt x="6816235" y="3298173"/>
                  <a:pt x="6816320" y="3289711"/>
                </a:cubicBezTo>
                <a:cubicBezTo>
                  <a:pt x="6815461" y="3284213"/>
                  <a:pt x="6812502" y="3283267"/>
                  <a:pt x="6806582" y="3281375"/>
                </a:cubicBezTo>
                <a:cubicBezTo>
                  <a:pt x="6781960" y="3276771"/>
                  <a:pt x="6757253" y="3280628"/>
                  <a:pt x="6735206" y="3292520"/>
                </a:cubicBezTo>
                <a:cubicBezTo>
                  <a:pt x="6723711" y="3299947"/>
                  <a:pt x="6711358" y="3301875"/>
                  <a:pt x="6698574" y="3301055"/>
                </a:cubicBezTo>
                <a:cubicBezTo>
                  <a:pt x="6687165" y="3300020"/>
                  <a:pt x="6676483" y="3294647"/>
                  <a:pt x="6667175" y="3289061"/>
                </a:cubicBezTo>
                <a:cubicBezTo>
                  <a:pt x="6662413" y="3285580"/>
                  <a:pt x="6658810" y="3280510"/>
                  <a:pt x="6652590" y="3285705"/>
                </a:cubicBezTo>
                <a:cubicBezTo>
                  <a:pt x="6646371" y="3290901"/>
                  <a:pt x="6647229" y="3296399"/>
                  <a:pt x="6649675" y="3303058"/>
                </a:cubicBezTo>
                <a:cubicBezTo>
                  <a:pt x="6651907" y="3308342"/>
                  <a:pt x="6655295" y="3312037"/>
                  <a:pt x="6654782" y="3317750"/>
                </a:cubicBezTo>
                <a:cubicBezTo>
                  <a:pt x="6657142" y="3332871"/>
                  <a:pt x="6665078" y="3338672"/>
                  <a:pt x="6679233" y="3339278"/>
                </a:cubicBezTo>
                <a:cubicBezTo>
                  <a:pt x="6704800" y="3340919"/>
                  <a:pt x="6727835" y="3344363"/>
                  <a:pt x="6752457" y="3348966"/>
                </a:cubicBezTo>
                <a:cubicBezTo>
                  <a:pt x="6767256" y="3353697"/>
                  <a:pt x="6769701" y="3360355"/>
                  <a:pt x="6761810" y="3372852"/>
                </a:cubicBezTo>
                <a:cubicBezTo>
                  <a:pt x="6760438" y="3373067"/>
                  <a:pt x="6760653" y="3374441"/>
                  <a:pt x="6760866" y="3375816"/>
                </a:cubicBezTo>
                <a:cubicBezTo>
                  <a:pt x="6760268" y="3389990"/>
                  <a:pt x="6751947" y="3399739"/>
                  <a:pt x="6743413" y="3408112"/>
                </a:cubicBezTo>
                <a:cubicBezTo>
                  <a:pt x="6737408" y="3414682"/>
                  <a:pt x="6734233" y="3412362"/>
                  <a:pt x="6732001" y="3407078"/>
                </a:cubicBezTo>
                <a:cubicBezTo>
                  <a:pt x="6727325" y="3395134"/>
                  <a:pt x="6733329" y="3388564"/>
                  <a:pt x="6744096" y="3385475"/>
                </a:cubicBezTo>
                <a:cubicBezTo>
                  <a:pt x="6740278" y="3379031"/>
                  <a:pt x="6735301" y="3374176"/>
                  <a:pt x="6728438" y="3375247"/>
                </a:cubicBezTo>
                <a:cubicBezTo>
                  <a:pt x="6724320" y="3375890"/>
                  <a:pt x="6723806" y="3381603"/>
                  <a:pt x="6723078" y="3385941"/>
                </a:cubicBezTo>
                <a:cubicBezTo>
                  <a:pt x="6720806" y="3407417"/>
                  <a:pt x="6715960" y="3412398"/>
                  <a:pt x="6695156" y="3414238"/>
                </a:cubicBezTo>
                <a:cubicBezTo>
                  <a:pt x="6675511" y="3414489"/>
                  <a:pt x="6654921" y="3417704"/>
                  <a:pt x="6636134" y="3423454"/>
                </a:cubicBezTo>
                <a:cubicBezTo>
                  <a:pt x="6610698" y="3431650"/>
                  <a:pt x="6604349" y="3427008"/>
                  <a:pt x="6604389" y="3400249"/>
                </a:cubicBezTo>
                <a:cubicBezTo>
                  <a:pt x="6604175" y="3398873"/>
                  <a:pt x="6603960" y="3397499"/>
                  <a:pt x="6603744" y="3396125"/>
                </a:cubicBezTo>
                <a:cubicBezTo>
                  <a:pt x="6604474" y="3391786"/>
                  <a:pt x="6607732" y="3385645"/>
                  <a:pt x="6600440" y="3383968"/>
                </a:cubicBezTo>
                <a:cubicBezTo>
                  <a:pt x="6593363" y="3383664"/>
                  <a:pt x="6586071" y="3381987"/>
                  <a:pt x="6583240" y="3390877"/>
                </a:cubicBezTo>
                <a:cubicBezTo>
                  <a:pt x="6581354" y="3396804"/>
                  <a:pt x="6579252" y="3401357"/>
                  <a:pt x="6578738" y="3407069"/>
                </a:cubicBezTo>
                <a:cubicBezTo>
                  <a:pt x="6574536" y="3416175"/>
                  <a:pt x="6569260" y="3418406"/>
                  <a:pt x="6560166" y="3414194"/>
                </a:cubicBezTo>
                <a:cubicBezTo>
                  <a:pt x="6551286" y="3411356"/>
                  <a:pt x="6551585" y="3404269"/>
                  <a:pt x="6556217" y="3397913"/>
                </a:cubicBezTo>
                <a:cubicBezTo>
                  <a:pt x="6557160" y="3394949"/>
                  <a:pt x="6558319" y="3393360"/>
                  <a:pt x="6559262" y="3390397"/>
                </a:cubicBezTo>
                <a:cubicBezTo>
                  <a:pt x="6561579" y="3387219"/>
                  <a:pt x="6560934" y="3383095"/>
                  <a:pt x="6557760" y="3380775"/>
                </a:cubicBezTo>
                <a:cubicBezTo>
                  <a:pt x="6553212" y="3378668"/>
                  <a:pt x="6552484" y="3383007"/>
                  <a:pt x="6549953" y="3384810"/>
                </a:cubicBezTo>
                <a:cubicBezTo>
                  <a:pt x="6545106" y="3389791"/>
                  <a:pt x="6541848" y="3395932"/>
                  <a:pt x="6540175" y="3403234"/>
                </a:cubicBezTo>
                <a:cubicBezTo>
                  <a:pt x="6533358" y="3422604"/>
                  <a:pt x="6525551" y="3426639"/>
                  <a:pt x="6506204" y="3419803"/>
                </a:cubicBezTo>
                <a:cubicBezTo>
                  <a:pt x="6497325" y="3416965"/>
                  <a:pt x="6488231" y="3412752"/>
                  <a:pt x="6479352" y="3409915"/>
                </a:cubicBezTo>
                <a:cubicBezTo>
                  <a:pt x="6473431" y="3408022"/>
                  <a:pt x="6466353" y="3407720"/>
                  <a:pt x="6461936" y="3415450"/>
                </a:cubicBezTo>
                <a:cubicBezTo>
                  <a:pt x="6456361" y="3424769"/>
                  <a:pt x="6453745" y="3435035"/>
                  <a:pt x="6439805" y="3435802"/>
                </a:cubicBezTo>
                <a:cubicBezTo>
                  <a:pt x="6431355" y="3435714"/>
                  <a:pt x="6426293" y="3439321"/>
                  <a:pt x="6418572" y="3434894"/>
                </a:cubicBezTo>
                <a:cubicBezTo>
                  <a:pt x="6379749" y="3411385"/>
                  <a:pt x="6340243" y="3410513"/>
                  <a:pt x="6298980" y="3425405"/>
                </a:cubicBezTo>
                <a:cubicBezTo>
                  <a:pt x="6292332" y="3427851"/>
                  <a:pt x="6286627" y="3427334"/>
                  <a:pt x="6280492" y="3424067"/>
                </a:cubicBezTo>
                <a:cubicBezTo>
                  <a:pt x="6266206" y="3413624"/>
                  <a:pt x="6250894" y="3414607"/>
                  <a:pt x="6234851" y="3419928"/>
                </a:cubicBezTo>
                <a:cubicBezTo>
                  <a:pt x="6212376" y="3429070"/>
                  <a:pt x="6192859" y="3439158"/>
                  <a:pt x="6173987" y="3453369"/>
                </a:cubicBezTo>
                <a:cubicBezTo>
                  <a:pt x="6165238" y="3460368"/>
                  <a:pt x="6156488" y="3467366"/>
                  <a:pt x="6145292" y="3467707"/>
                </a:cubicBezTo>
                <a:cubicBezTo>
                  <a:pt x="6108317" y="3465031"/>
                  <a:pt x="6069882" y="3471032"/>
                  <a:pt x="6034149" y="3458306"/>
                </a:cubicBezTo>
                <a:cubicBezTo>
                  <a:pt x="6026643" y="3455254"/>
                  <a:pt x="6021368" y="3457485"/>
                  <a:pt x="6015362" y="3464055"/>
                </a:cubicBezTo>
                <a:cubicBezTo>
                  <a:pt x="6013047" y="3467233"/>
                  <a:pt x="6010730" y="3470411"/>
                  <a:pt x="6008201" y="3472215"/>
                </a:cubicBezTo>
                <a:cubicBezTo>
                  <a:pt x="6001552" y="3474661"/>
                  <a:pt x="6003354" y="3477196"/>
                  <a:pt x="6005370" y="3481105"/>
                </a:cubicBezTo>
                <a:cubicBezTo>
                  <a:pt x="6009403" y="3488924"/>
                  <a:pt x="6015537" y="3492191"/>
                  <a:pt x="6023774" y="3490905"/>
                </a:cubicBezTo>
                <a:cubicBezTo>
                  <a:pt x="6033382" y="3489405"/>
                  <a:pt x="6038787" y="3497009"/>
                  <a:pt x="6038702" y="3505471"/>
                </a:cubicBezTo>
                <a:cubicBezTo>
                  <a:pt x="6038403" y="3512558"/>
                  <a:pt x="6029738" y="3511095"/>
                  <a:pt x="6024033" y="3510578"/>
                </a:cubicBezTo>
                <a:cubicBezTo>
                  <a:pt x="6008505" y="3510186"/>
                  <a:pt x="6002455" y="3498458"/>
                  <a:pt x="5996620" y="3488103"/>
                </a:cubicBezTo>
                <a:cubicBezTo>
                  <a:pt x="5971394" y="3452615"/>
                  <a:pt x="5936520" y="3445388"/>
                  <a:pt x="5901092" y="3470633"/>
                </a:cubicBezTo>
                <a:cubicBezTo>
                  <a:pt x="5892126" y="3476257"/>
                  <a:pt x="5882948" y="3480506"/>
                  <a:pt x="5873125" y="3480631"/>
                </a:cubicBezTo>
                <a:cubicBezTo>
                  <a:pt x="5866262" y="3481703"/>
                  <a:pt x="5863302" y="3480757"/>
                  <a:pt x="5862229" y="3473885"/>
                </a:cubicBezTo>
                <a:cubicBezTo>
                  <a:pt x="5858925" y="3461728"/>
                  <a:pt x="5854163" y="3458247"/>
                  <a:pt x="5842453" y="3464300"/>
                </a:cubicBezTo>
                <a:cubicBezTo>
                  <a:pt x="5820192" y="3474816"/>
                  <a:pt x="5798231" y="3478245"/>
                  <a:pt x="5774896" y="3481888"/>
                </a:cubicBezTo>
                <a:cubicBezTo>
                  <a:pt x="5737620" y="3486299"/>
                  <a:pt x="5704593" y="3499905"/>
                  <a:pt x="5680060" y="3531898"/>
                </a:cubicBezTo>
                <a:cubicBezTo>
                  <a:pt x="5680060" y="3531898"/>
                  <a:pt x="5678474" y="3530738"/>
                  <a:pt x="5678258" y="3529364"/>
                </a:cubicBezTo>
                <a:cubicBezTo>
                  <a:pt x="5678988" y="3525025"/>
                  <a:pt x="5681089" y="3520473"/>
                  <a:pt x="5681603" y="3514760"/>
                </a:cubicBezTo>
                <a:cubicBezTo>
                  <a:pt x="5682416" y="3501960"/>
                  <a:pt x="5678812" y="3496891"/>
                  <a:pt x="5666029" y="3496070"/>
                </a:cubicBezTo>
                <a:cubicBezTo>
                  <a:pt x="5650502" y="3495678"/>
                  <a:pt x="5646813" y="3499070"/>
                  <a:pt x="5647802" y="3514405"/>
                </a:cubicBezTo>
                <a:cubicBezTo>
                  <a:pt x="5648446" y="3518529"/>
                  <a:pt x="5652478" y="3526348"/>
                  <a:pt x="5644243" y="3527635"/>
                </a:cubicBezTo>
                <a:cubicBezTo>
                  <a:pt x="5632104" y="3530938"/>
                  <a:pt x="5622151" y="3521227"/>
                  <a:pt x="5625924" y="3509372"/>
                </a:cubicBezTo>
                <a:cubicBezTo>
                  <a:pt x="5628969" y="3501856"/>
                  <a:pt x="5626954" y="3497946"/>
                  <a:pt x="5618288" y="3496484"/>
                </a:cubicBezTo>
                <a:cubicBezTo>
                  <a:pt x="5599371" y="3492397"/>
                  <a:pt x="5580240" y="3486935"/>
                  <a:pt x="5562051" y="3478510"/>
                </a:cubicBezTo>
                <a:cubicBezTo>
                  <a:pt x="5547037" y="3472405"/>
                  <a:pt x="5531723" y="3473388"/>
                  <a:pt x="5518127" y="3485368"/>
                </a:cubicBezTo>
                <a:cubicBezTo>
                  <a:pt x="5514653" y="3490135"/>
                  <a:pt x="5509377" y="3492367"/>
                  <a:pt x="5502514" y="3493439"/>
                </a:cubicBezTo>
                <a:cubicBezTo>
                  <a:pt x="5491318" y="3493779"/>
                  <a:pt x="5480123" y="3494118"/>
                  <a:pt x="5468927" y="3494458"/>
                </a:cubicBezTo>
                <a:cubicBezTo>
                  <a:pt x="5460692" y="3495744"/>
                  <a:pt x="5453186" y="3492692"/>
                  <a:pt x="5448937" y="3483499"/>
                </a:cubicBezTo>
                <a:cubicBezTo>
                  <a:pt x="5446063" y="3474091"/>
                  <a:pt x="5440357" y="3473573"/>
                  <a:pt x="5432550" y="3477608"/>
                </a:cubicBezTo>
                <a:cubicBezTo>
                  <a:pt x="5425902" y="3480054"/>
                  <a:pt x="5417882" y="3482716"/>
                  <a:pt x="5411233" y="3485161"/>
                </a:cubicBezTo>
                <a:cubicBezTo>
                  <a:pt x="5395407" y="3491857"/>
                  <a:pt x="5387299" y="3502979"/>
                  <a:pt x="5387129" y="3519904"/>
                </a:cubicBezTo>
                <a:cubicBezTo>
                  <a:pt x="5386616" y="3525616"/>
                  <a:pt x="5387474" y="3531115"/>
                  <a:pt x="5386960" y="3536827"/>
                </a:cubicBezTo>
                <a:cubicBezTo>
                  <a:pt x="5376403" y="3496232"/>
                  <a:pt x="5345133" y="3494074"/>
                  <a:pt x="5312704" y="3493505"/>
                </a:cubicBezTo>
                <a:cubicBezTo>
                  <a:pt x="5302666" y="3492256"/>
                  <a:pt x="5296447" y="3497451"/>
                  <a:pt x="5290443" y="3504021"/>
                </a:cubicBezTo>
                <a:cubicBezTo>
                  <a:pt x="5284438" y="3510591"/>
                  <a:pt x="5282766" y="3517893"/>
                  <a:pt x="5286798" y="3525712"/>
                </a:cubicBezTo>
                <a:cubicBezTo>
                  <a:pt x="5290618" y="3532156"/>
                  <a:pt x="5296836" y="3526961"/>
                  <a:pt x="5302328" y="3526103"/>
                </a:cubicBezTo>
                <a:cubicBezTo>
                  <a:pt x="5306445" y="3525460"/>
                  <a:pt x="5313093" y="3523014"/>
                  <a:pt x="5315539" y="3529673"/>
                </a:cubicBezTo>
                <a:cubicBezTo>
                  <a:pt x="5317769" y="3534957"/>
                  <a:pt x="5316098" y="3542259"/>
                  <a:pt x="5311037" y="3545865"/>
                </a:cubicBezTo>
                <a:cubicBezTo>
                  <a:pt x="5306190" y="3550847"/>
                  <a:pt x="5299328" y="3551918"/>
                  <a:pt x="5293837" y="3552775"/>
                </a:cubicBezTo>
                <a:cubicBezTo>
                  <a:pt x="5286974" y="3553847"/>
                  <a:pt x="5280111" y="3554919"/>
                  <a:pt x="5276851" y="3561060"/>
                </a:cubicBezTo>
                <a:cubicBezTo>
                  <a:pt x="5285217" y="3569611"/>
                  <a:pt x="5296842" y="3572020"/>
                  <a:pt x="5306451" y="3570520"/>
                </a:cubicBezTo>
                <a:cubicBezTo>
                  <a:pt x="5335704" y="3568768"/>
                  <a:pt x="5363285" y="3574318"/>
                  <a:pt x="5390868" y="3579869"/>
                </a:cubicBezTo>
                <a:cubicBezTo>
                  <a:pt x="5409785" y="3583955"/>
                  <a:pt x="5427630" y="3581169"/>
                  <a:pt x="5443756" y="3567386"/>
                </a:cubicBezTo>
                <a:cubicBezTo>
                  <a:pt x="5448603" y="3562405"/>
                  <a:pt x="5454308" y="3562922"/>
                  <a:pt x="5460659" y="3567564"/>
                </a:cubicBezTo>
                <a:cubicBezTo>
                  <a:pt x="5471983" y="3577061"/>
                  <a:pt x="5485409" y="3582005"/>
                  <a:pt x="5498836" y="3586948"/>
                </a:cubicBezTo>
                <a:cubicBezTo>
                  <a:pt x="5506128" y="3588627"/>
                  <a:pt x="5512991" y="3587555"/>
                  <a:pt x="5519211" y="3582359"/>
                </a:cubicBezTo>
                <a:cubicBezTo>
                  <a:pt x="5531649" y="3571968"/>
                  <a:pt x="5546318" y="3566862"/>
                  <a:pt x="5562061" y="3568628"/>
                </a:cubicBezTo>
                <a:cubicBezTo>
                  <a:pt x="5576431" y="3570608"/>
                  <a:pt x="5590800" y="3572589"/>
                  <a:pt x="5603799" y="3574784"/>
                </a:cubicBezTo>
                <a:cubicBezTo>
                  <a:pt x="5614050" y="3577408"/>
                  <a:pt x="5619326" y="3575177"/>
                  <a:pt x="5618983" y="3563964"/>
                </a:cubicBezTo>
                <a:cubicBezTo>
                  <a:pt x="5619282" y="3556877"/>
                  <a:pt x="5621382" y="3552325"/>
                  <a:pt x="5628245" y="3551253"/>
                </a:cubicBezTo>
                <a:cubicBezTo>
                  <a:pt x="5643130" y="3547521"/>
                  <a:pt x="5648321" y="3553752"/>
                  <a:pt x="5646350" y="3568141"/>
                </a:cubicBezTo>
                <a:cubicBezTo>
                  <a:pt x="5643863" y="3588243"/>
                  <a:pt x="5648625" y="3591723"/>
                  <a:pt x="5667841" y="3588722"/>
                </a:cubicBezTo>
                <a:cubicBezTo>
                  <a:pt x="5680195" y="3586793"/>
                  <a:pt x="5692334" y="3583490"/>
                  <a:pt x="5703100" y="3580401"/>
                </a:cubicBezTo>
                <a:cubicBezTo>
                  <a:pt x="5720945" y="3577615"/>
                  <a:pt x="5736987" y="3572294"/>
                  <a:pt x="5754531" y="3576596"/>
                </a:cubicBezTo>
                <a:cubicBezTo>
                  <a:pt x="5764570" y="3577844"/>
                  <a:pt x="5772076" y="3580896"/>
                  <a:pt x="5771477" y="3595072"/>
                </a:cubicBezTo>
                <a:cubicBezTo>
                  <a:pt x="5770234" y="3605122"/>
                  <a:pt x="5777013" y="3612512"/>
                  <a:pt x="5787992" y="3610798"/>
                </a:cubicBezTo>
                <a:cubicBezTo>
                  <a:pt x="5822523" y="3606814"/>
                  <a:pt x="5854652" y="3614471"/>
                  <a:pt x="5886995" y="3623502"/>
                </a:cubicBezTo>
                <a:cubicBezTo>
                  <a:pt x="5911833" y="3629481"/>
                  <a:pt x="5925773" y="3628712"/>
                  <a:pt x="5937224" y="3602987"/>
                </a:cubicBezTo>
                <a:cubicBezTo>
                  <a:pt x="5938596" y="3602772"/>
                  <a:pt x="5939969" y="3602558"/>
                  <a:pt x="5939969" y="3602558"/>
                </a:cubicBezTo>
                <a:cubicBezTo>
                  <a:pt x="5946103" y="3605825"/>
                  <a:pt x="5941172" y="3619268"/>
                  <a:pt x="5949407" y="3617982"/>
                </a:cubicBezTo>
                <a:cubicBezTo>
                  <a:pt x="5956271" y="3616910"/>
                  <a:pt x="5960473" y="3607805"/>
                  <a:pt x="5963518" y="3600289"/>
                </a:cubicBezTo>
                <a:cubicBezTo>
                  <a:pt x="5964676" y="3598700"/>
                  <a:pt x="5965619" y="3595736"/>
                  <a:pt x="5966778" y="3594148"/>
                </a:cubicBezTo>
                <a:cubicBezTo>
                  <a:pt x="5970766" y="3583668"/>
                  <a:pt x="5973381" y="3573404"/>
                  <a:pt x="5974623" y="3563353"/>
                </a:cubicBezTo>
                <a:cubicBezTo>
                  <a:pt x="5976296" y="3556050"/>
                  <a:pt x="5981572" y="3553819"/>
                  <a:pt x="5988864" y="3555497"/>
                </a:cubicBezTo>
                <a:cubicBezTo>
                  <a:pt x="5993411" y="3557602"/>
                  <a:pt x="5999546" y="3560869"/>
                  <a:pt x="5997658" y="3566796"/>
                </a:cubicBezTo>
                <a:cubicBezTo>
                  <a:pt x="5988095" y="3586595"/>
                  <a:pt x="5997534" y="3602019"/>
                  <a:pt x="6005600" y="3617657"/>
                </a:cubicBezTo>
                <a:cubicBezTo>
                  <a:pt x="6009848" y="3626850"/>
                  <a:pt x="6013236" y="3630545"/>
                  <a:pt x="6020185" y="3621012"/>
                </a:cubicBezTo>
                <a:cubicBezTo>
                  <a:pt x="6032193" y="3607872"/>
                  <a:pt x="6048450" y="3603925"/>
                  <a:pt x="6063120" y="3598819"/>
                </a:cubicBezTo>
                <a:cubicBezTo>
                  <a:pt x="6068396" y="3596587"/>
                  <a:pt x="6072513" y="3595944"/>
                  <a:pt x="6074530" y="3599853"/>
                </a:cubicBezTo>
                <a:cubicBezTo>
                  <a:pt x="6085341" y="3615062"/>
                  <a:pt x="6100870" y="3615454"/>
                  <a:pt x="6116397" y="3615846"/>
                </a:cubicBezTo>
                <a:cubicBezTo>
                  <a:pt x="6130767" y="3617827"/>
                  <a:pt x="6144923" y="3618433"/>
                  <a:pt x="6153718" y="3629733"/>
                </a:cubicBezTo>
                <a:cubicBezTo>
                  <a:pt x="6157536" y="3636177"/>
                  <a:pt x="6160282" y="3635748"/>
                  <a:pt x="6166929" y="3633302"/>
                </a:cubicBezTo>
                <a:cubicBezTo>
                  <a:pt x="6190563" y="3622572"/>
                  <a:pt x="6213898" y="3618928"/>
                  <a:pt x="6236848" y="3630834"/>
                </a:cubicBezTo>
                <a:cubicBezTo>
                  <a:pt x="6245942" y="3635047"/>
                  <a:pt x="6251433" y="3634189"/>
                  <a:pt x="6259024" y="3628780"/>
                </a:cubicBezTo>
                <a:cubicBezTo>
                  <a:pt x="6275581" y="3617745"/>
                  <a:pt x="6293424" y="3614959"/>
                  <a:pt x="6313200" y="3624545"/>
                </a:cubicBezTo>
                <a:cubicBezTo>
                  <a:pt x="6317962" y="3628026"/>
                  <a:pt x="6322294" y="3628758"/>
                  <a:pt x="6327355" y="3625151"/>
                </a:cubicBezTo>
                <a:cubicBezTo>
                  <a:pt x="6349402" y="3613260"/>
                  <a:pt x="6391354" y="3620790"/>
                  <a:pt x="6406928" y="3639481"/>
                </a:cubicBezTo>
                <a:cubicBezTo>
                  <a:pt x="6416192" y="3626769"/>
                  <a:pt x="6429703" y="3623252"/>
                  <a:pt x="6442700" y="3625447"/>
                </a:cubicBezTo>
                <a:cubicBezTo>
                  <a:pt x="6461618" y="3629534"/>
                  <a:pt x="6481049" y="3627908"/>
                  <a:pt x="6500479" y="3626282"/>
                </a:cubicBezTo>
                <a:cubicBezTo>
                  <a:pt x="6526989" y="3624959"/>
                  <a:pt x="6543376" y="3630850"/>
                  <a:pt x="6554746" y="3658644"/>
                </a:cubicBezTo>
                <a:cubicBezTo>
                  <a:pt x="6555175" y="3661394"/>
                  <a:pt x="6556762" y="3662554"/>
                  <a:pt x="6557191" y="3665303"/>
                </a:cubicBezTo>
                <a:cubicBezTo>
                  <a:pt x="6561439" y="3674496"/>
                  <a:pt x="6567144" y="3675014"/>
                  <a:pt x="6572934" y="3667069"/>
                </a:cubicBezTo>
                <a:cubicBezTo>
                  <a:pt x="6577566" y="3660714"/>
                  <a:pt x="6582198" y="3654358"/>
                  <a:pt x="6588202" y="3647788"/>
                </a:cubicBezTo>
                <a:cubicBezTo>
                  <a:pt x="6609689" y="3623311"/>
                  <a:pt x="6638215" y="3625898"/>
                  <a:pt x="6657821" y="3652407"/>
                </a:cubicBezTo>
                <a:cubicBezTo>
                  <a:pt x="6665243" y="3663921"/>
                  <a:pt x="6675197" y="3673632"/>
                  <a:pt x="6688838" y="3679951"/>
                </a:cubicBezTo>
                <a:cubicBezTo>
                  <a:pt x="6701106" y="3686484"/>
                  <a:pt x="6713375" y="3693017"/>
                  <a:pt x="6722170" y="3704317"/>
                </a:cubicBezTo>
                <a:cubicBezTo>
                  <a:pt x="6728259" y="3689285"/>
                  <a:pt x="6717448" y="3674076"/>
                  <a:pt x="6723538" y="3659044"/>
                </a:cubicBezTo>
                <a:cubicBezTo>
                  <a:pt x="6738681" y="3674984"/>
                  <a:pt x="6738681" y="3674984"/>
                  <a:pt x="6756395" y="3662363"/>
                </a:cubicBezTo>
                <a:cubicBezTo>
                  <a:pt x="6764201" y="3658327"/>
                  <a:pt x="6769477" y="3656095"/>
                  <a:pt x="6778357" y="3658933"/>
                </a:cubicBezTo>
                <a:cubicBezTo>
                  <a:pt x="6801821" y="3665126"/>
                  <a:pt x="6824856" y="3668570"/>
                  <a:pt x="6847890" y="3672014"/>
                </a:cubicBezTo>
                <a:cubicBezTo>
                  <a:pt x="6918583" y="3683506"/>
                  <a:pt x="6989360" y="3686537"/>
                  <a:pt x="7059324" y="3702367"/>
                </a:cubicBezTo>
                <a:cubicBezTo>
                  <a:pt x="7065029" y="3702884"/>
                  <a:pt x="7073264" y="3701598"/>
                  <a:pt x="7074337" y="3708471"/>
                </a:cubicBezTo>
                <a:cubicBezTo>
                  <a:pt x="7076783" y="3715130"/>
                  <a:pt x="7070349" y="3718950"/>
                  <a:pt x="7066875" y="3723717"/>
                </a:cubicBezTo>
                <a:cubicBezTo>
                  <a:pt x="7063187" y="3727110"/>
                  <a:pt x="7058126" y="3730716"/>
                  <a:pt x="7061729" y="3735786"/>
                </a:cubicBezTo>
                <a:cubicBezTo>
                  <a:pt x="7064176" y="3742444"/>
                  <a:pt x="7070095" y="3744337"/>
                  <a:pt x="7075800" y="3744854"/>
                </a:cubicBezTo>
                <a:cubicBezTo>
                  <a:pt x="7079918" y="3744211"/>
                  <a:pt x="7084036" y="3743568"/>
                  <a:pt x="7088153" y="3742925"/>
                </a:cubicBezTo>
                <a:cubicBezTo>
                  <a:pt x="7107585" y="3741299"/>
                  <a:pt x="7120283" y="3750581"/>
                  <a:pt x="7123287" y="3769826"/>
                </a:cubicBezTo>
                <a:cubicBezTo>
                  <a:pt x="7124361" y="3776698"/>
                  <a:pt x="7125434" y="3783572"/>
                  <a:pt x="7123762" y="3790874"/>
                </a:cubicBezTo>
                <a:cubicBezTo>
                  <a:pt x="7123677" y="3799336"/>
                  <a:pt x="7129811" y="3802602"/>
                  <a:pt x="7137618" y="3798567"/>
                </a:cubicBezTo>
                <a:cubicBezTo>
                  <a:pt x="7152072" y="3792086"/>
                  <a:pt x="7157218" y="3780017"/>
                  <a:pt x="7152842" y="3760987"/>
                </a:cubicBezTo>
                <a:cubicBezTo>
                  <a:pt x="7164166" y="3770483"/>
                  <a:pt x="7172532" y="3779034"/>
                  <a:pt x="7178367" y="3789388"/>
                </a:cubicBezTo>
                <a:cubicBezTo>
                  <a:pt x="7184202" y="3799742"/>
                  <a:pt x="7183947" y="3825128"/>
                  <a:pt x="7175627" y="3834876"/>
                </a:cubicBezTo>
                <a:cubicBezTo>
                  <a:pt x="7164775" y="3846426"/>
                  <a:pt x="7151349" y="3841483"/>
                  <a:pt x="7140882" y="3837484"/>
                </a:cubicBezTo>
                <a:cubicBezTo>
                  <a:pt x="7125868" y="3831380"/>
                  <a:pt x="7109911" y="3828239"/>
                  <a:pt x="7093439" y="3830811"/>
                </a:cubicBezTo>
                <a:cubicBezTo>
                  <a:pt x="7083832" y="3832312"/>
                  <a:pt x="7072850" y="3834026"/>
                  <a:pt x="7061869" y="3835741"/>
                </a:cubicBezTo>
                <a:cubicBezTo>
                  <a:pt x="7016573" y="3842813"/>
                  <a:pt x="6971577" y="3842798"/>
                  <a:pt x="6930737" y="3815380"/>
                </a:cubicBezTo>
                <a:cubicBezTo>
                  <a:pt x="6915080" y="3805152"/>
                  <a:pt x="6907487" y="3810561"/>
                  <a:pt x="6903200" y="3828128"/>
                </a:cubicBezTo>
                <a:cubicBezTo>
                  <a:pt x="6902257" y="3831091"/>
                  <a:pt x="6905646" y="3834787"/>
                  <a:pt x="6901743" y="3836804"/>
                </a:cubicBezTo>
                <a:cubicBezTo>
                  <a:pt x="6897625" y="3837447"/>
                  <a:pt x="6894450" y="3835127"/>
                  <a:pt x="6892648" y="3832592"/>
                </a:cubicBezTo>
                <a:cubicBezTo>
                  <a:pt x="6890847" y="3830057"/>
                  <a:pt x="6889045" y="3827522"/>
                  <a:pt x="6887457" y="3826362"/>
                </a:cubicBezTo>
                <a:cubicBezTo>
                  <a:pt x="6882266" y="3820131"/>
                  <a:pt x="6875917" y="3815490"/>
                  <a:pt x="6870127" y="3823435"/>
                </a:cubicBezTo>
                <a:cubicBezTo>
                  <a:pt x="6862965" y="3831594"/>
                  <a:pt x="6874161" y="3831254"/>
                  <a:pt x="6877549" y="3834949"/>
                </a:cubicBezTo>
                <a:cubicBezTo>
                  <a:pt x="6877764" y="3836324"/>
                  <a:pt x="6879137" y="3836109"/>
                  <a:pt x="6879351" y="3837485"/>
                </a:cubicBezTo>
                <a:cubicBezTo>
                  <a:pt x="6882526" y="3839805"/>
                  <a:pt x="6884542" y="3843714"/>
                  <a:pt x="6882227" y="3846892"/>
                </a:cubicBezTo>
                <a:cubicBezTo>
                  <a:pt x="6880125" y="3851444"/>
                  <a:pt x="6877380" y="3851873"/>
                  <a:pt x="6872833" y="3849767"/>
                </a:cubicBezTo>
                <a:cubicBezTo>
                  <a:pt x="6855073" y="3844091"/>
                  <a:pt x="6840833" y="3851947"/>
                  <a:pt x="6832213" y="3868782"/>
                </a:cubicBezTo>
                <a:cubicBezTo>
                  <a:pt x="6829898" y="3871960"/>
                  <a:pt x="6824836" y="3875566"/>
                  <a:pt x="6825480" y="3879690"/>
                </a:cubicBezTo>
                <a:cubicBezTo>
                  <a:pt x="6827841" y="3894811"/>
                  <a:pt x="6845301" y="3907575"/>
                  <a:pt x="6858597" y="3902682"/>
                </a:cubicBezTo>
                <a:cubicBezTo>
                  <a:pt x="6885191" y="3892897"/>
                  <a:pt x="6911915" y="3892949"/>
                  <a:pt x="6939926" y="3901248"/>
                </a:cubicBezTo>
                <a:cubicBezTo>
                  <a:pt x="6949964" y="3902498"/>
                  <a:pt x="6960002" y="3903746"/>
                  <a:pt x="6967164" y="3895587"/>
                </a:cubicBezTo>
                <a:cubicBezTo>
                  <a:pt x="6973384" y="3890392"/>
                  <a:pt x="6976343" y="3891337"/>
                  <a:pt x="6979003" y="3899371"/>
                </a:cubicBezTo>
                <a:cubicBezTo>
                  <a:pt x="6982093" y="3910154"/>
                  <a:pt x="6990029" y="3915955"/>
                  <a:pt x="7001440" y="3916990"/>
                </a:cubicBezTo>
                <a:cubicBezTo>
                  <a:pt x="7013065" y="3919399"/>
                  <a:pt x="7026062" y="3921595"/>
                  <a:pt x="7039059" y="3923789"/>
                </a:cubicBezTo>
                <a:cubicBezTo>
                  <a:pt x="7050469" y="3924824"/>
                  <a:pt x="7055875" y="3932428"/>
                  <a:pt x="7056220" y="3943640"/>
                </a:cubicBezTo>
                <a:cubicBezTo>
                  <a:pt x="7056433" y="3945015"/>
                  <a:pt x="7056864" y="3947763"/>
                  <a:pt x="7055920" y="3950727"/>
                </a:cubicBezTo>
                <a:cubicBezTo>
                  <a:pt x="7056993" y="3957600"/>
                  <a:pt x="7061969" y="3962455"/>
                  <a:pt x="7068832" y="3961384"/>
                </a:cubicBezTo>
                <a:cubicBezTo>
                  <a:pt x="7074537" y="3961901"/>
                  <a:pt x="7073464" y="3955028"/>
                  <a:pt x="7072606" y="3949530"/>
                </a:cubicBezTo>
                <a:cubicBezTo>
                  <a:pt x="7073119" y="3943817"/>
                  <a:pt x="7072261" y="3938319"/>
                  <a:pt x="7080283" y="3935658"/>
                </a:cubicBezTo>
                <a:cubicBezTo>
                  <a:pt x="7092636" y="3933729"/>
                  <a:pt x="7105763" y="3945760"/>
                  <a:pt x="7104950" y="3958561"/>
                </a:cubicBezTo>
                <a:cubicBezTo>
                  <a:pt x="7105593" y="3962684"/>
                  <a:pt x="7103277" y="3965862"/>
                  <a:pt x="7106667" y="3969558"/>
                </a:cubicBezTo>
                <a:cubicBezTo>
                  <a:pt x="7110784" y="3968915"/>
                  <a:pt x="7110141" y="3964791"/>
                  <a:pt x="7112671" y="3962988"/>
                </a:cubicBezTo>
                <a:cubicBezTo>
                  <a:pt x="7118246" y="3953668"/>
                  <a:pt x="7123737" y="3952811"/>
                  <a:pt x="7130730" y="3961576"/>
                </a:cubicBezTo>
                <a:cubicBezTo>
                  <a:pt x="7139954" y="3975625"/>
                  <a:pt x="7152652" y="3984908"/>
                  <a:pt x="7165135" y="3992816"/>
                </a:cubicBezTo>
                <a:cubicBezTo>
                  <a:pt x="7179420" y="4003258"/>
                  <a:pt x="7192547" y="4015290"/>
                  <a:pt x="7196925" y="4034320"/>
                </a:cubicBezTo>
                <a:cubicBezTo>
                  <a:pt x="7199371" y="4040979"/>
                  <a:pt x="7203404" y="4048797"/>
                  <a:pt x="7210695" y="4050475"/>
                </a:cubicBezTo>
                <a:cubicBezTo>
                  <a:pt x="7240294" y="4059934"/>
                  <a:pt x="7253681" y="4091640"/>
                  <a:pt x="7282336" y="4104062"/>
                </a:cubicBezTo>
                <a:cubicBezTo>
                  <a:pt x="7290058" y="4108489"/>
                  <a:pt x="7289759" y="4115576"/>
                  <a:pt x="7288086" y="4122878"/>
                </a:cubicBezTo>
                <a:cubicBezTo>
                  <a:pt x="7285042" y="4130395"/>
                  <a:pt x="7277535" y="4127342"/>
                  <a:pt x="7272774" y="4123861"/>
                </a:cubicBezTo>
                <a:cubicBezTo>
                  <a:pt x="7263464" y="4118274"/>
                  <a:pt x="7255443" y="4120935"/>
                  <a:pt x="7248066" y="4127719"/>
                </a:cubicBezTo>
                <a:cubicBezTo>
                  <a:pt x="7239531" y="4136092"/>
                  <a:pt x="7228979" y="4140556"/>
                  <a:pt x="7216626" y="4142485"/>
                </a:cubicBezTo>
                <a:cubicBezTo>
                  <a:pt x="7195821" y="4144324"/>
                  <a:pt x="7182481" y="4130919"/>
                  <a:pt x="7184965" y="4110817"/>
                </a:cubicBezTo>
                <a:cubicBezTo>
                  <a:pt x="7185695" y="4106478"/>
                  <a:pt x="7186209" y="4100766"/>
                  <a:pt x="7185565" y="4096642"/>
                </a:cubicBezTo>
                <a:cubicBezTo>
                  <a:pt x="7185350" y="4095267"/>
                  <a:pt x="7186508" y="4093679"/>
                  <a:pt x="7186508" y="4093679"/>
                </a:cubicBezTo>
                <a:cubicBezTo>
                  <a:pt x="7185135" y="4093893"/>
                  <a:pt x="7185135" y="4093893"/>
                  <a:pt x="7183978" y="4095482"/>
                </a:cubicBezTo>
                <a:cubicBezTo>
                  <a:pt x="7178487" y="4096339"/>
                  <a:pt x="7174369" y="4096982"/>
                  <a:pt x="7168664" y="4096465"/>
                </a:cubicBezTo>
                <a:cubicBezTo>
                  <a:pt x="7141511" y="4093664"/>
                  <a:pt x="7133920" y="4099074"/>
                  <a:pt x="7129761" y="4126478"/>
                </a:cubicBezTo>
                <a:cubicBezTo>
                  <a:pt x="7128948" y="4139277"/>
                  <a:pt x="7121142" y="4143312"/>
                  <a:pt x="7108359" y="4142492"/>
                </a:cubicBezTo>
                <a:cubicBezTo>
                  <a:pt x="7098536" y="4142618"/>
                  <a:pt x="7092186" y="4137976"/>
                  <a:pt x="7085194" y="4129211"/>
                </a:cubicBezTo>
                <a:cubicBezTo>
                  <a:pt x="7065803" y="4104076"/>
                  <a:pt x="7039679" y="4089850"/>
                  <a:pt x="7007035" y="4087907"/>
                </a:cubicBezTo>
                <a:cubicBezTo>
                  <a:pt x="6979667" y="4083731"/>
                  <a:pt x="6979667" y="4083731"/>
                  <a:pt x="6989450" y="4110366"/>
                </a:cubicBezTo>
                <a:cubicBezTo>
                  <a:pt x="6994557" y="4125058"/>
                  <a:pt x="6992885" y="4132360"/>
                  <a:pt x="6981389" y="4139787"/>
                </a:cubicBezTo>
                <a:cubicBezTo>
                  <a:pt x="6974052" y="4119811"/>
                  <a:pt x="6969291" y="4116330"/>
                  <a:pt x="6948487" y="4118169"/>
                </a:cubicBezTo>
                <a:cubicBezTo>
                  <a:pt x="6934761" y="4120313"/>
                  <a:pt x="6920306" y="4126794"/>
                  <a:pt x="6908551" y="4114549"/>
                </a:cubicBezTo>
                <a:cubicBezTo>
                  <a:pt x="6908336" y="4113175"/>
                  <a:pt x="6906964" y="4113388"/>
                  <a:pt x="6905592" y="4113603"/>
                </a:cubicBezTo>
                <a:cubicBezTo>
                  <a:pt x="6889979" y="4121672"/>
                  <a:pt x="6883674" y="4135330"/>
                  <a:pt x="6885092" y="4153414"/>
                </a:cubicBezTo>
                <a:cubicBezTo>
                  <a:pt x="6886594" y="4163037"/>
                  <a:pt x="6888097" y="4172659"/>
                  <a:pt x="6877760" y="4178498"/>
                </a:cubicBezTo>
                <a:cubicBezTo>
                  <a:pt x="6876602" y="4180086"/>
                  <a:pt x="6872913" y="4183478"/>
                  <a:pt x="6872269" y="4179355"/>
                </a:cubicBezTo>
                <a:cubicBezTo>
                  <a:pt x="6869180" y="4168572"/>
                  <a:pt x="6859357" y="4168697"/>
                  <a:pt x="6850478" y="4165860"/>
                </a:cubicBezTo>
                <a:cubicBezTo>
                  <a:pt x="6840225" y="4163236"/>
                  <a:pt x="6833661" y="4157220"/>
                  <a:pt x="6833317" y="4146009"/>
                </a:cubicBezTo>
                <a:cubicBezTo>
                  <a:pt x="6832757" y="4133423"/>
                  <a:pt x="6825765" y="4124658"/>
                  <a:pt x="6813926" y="4120874"/>
                </a:cubicBezTo>
                <a:cubicBezTo>
                  <a:pt x="6803244" y="4115502"/>
                  <a:pt x="6794280" y="4121126"/>
                  <a:pt x="6785745" y="4129499"/>
                </a:cubicBezTo>
                <a:cubicBezTo>
                  <a:pt x="6778797" y="4139033"/>
                  <a:pt x="6775192" y="4133962"/>
                  <a:pt x="6773906" y="4125715"/>
                </a:cubicBezTo>
                <a:cubicBezTo>
                  <a:pt x="6771973" y="4113344"/>
                  <a:pt x="6764466" y="4110292"/>
                  <a:pt x="6753915" y="4114755"/>
                </a:cubicBezTo>
                <a:cubicBezTo>
                  <a:pt x="6751170" y="4115184"/>
                  <a:pt x="6748424" y="4115613"/>
                  <a:pt x="6745894" y="4117416"/>
                </a:cubicBezTo>
                <a:cubicBezTo>
                  <a:pt x="6733969" y="4122094"/>
                  <a:pt x="6724147" y="4122220"/>
                  <a:pt x="6716510" y="4109330"/>
                </a:cubicBezTo>
                <a:cubicBezTo>
                  <a:pt x="6707716" y="4098031"/>
                  <a:pt x="6694288" y="4093087"/>
                  <a:pt x="6681720" y="4093641"/>
                </a:cubicBezTo>
                <a:cubicBezTo>
                  <a:pt x="6671683" y="4092392"/>
                  <a:pt x="6660702" y="4094107"/>
                  <a:pt x="6665808" y="4108799"/>
                </a:cubicBezTo>
                <a:cubicBezTo>
                  <a:pt x="6666452" y="4112922"/>
                  <a:pt x="6665938" y="4118635"/>
                  <a:pt x="6665208" y="4122973"/>
                </a:cubicBezTo>
                <a:cubicBezTo>
                  <a:pt x="6666711" y="4132595"/>
                  <a:pt x="6664096" y="4142861"/>
                  <a:pt x="6670875" y="4150251"/>
                </a:cubicBezTo>
                <a:cubicBezTo>
                  <a:pt x="6688548" y="4164389"/>
                  <a:pt x="6690180" y="4183847"/>
                  <a:pt x="6693400" y="4204466"/>
                </a:cubicBezTo>
                <a:cubicBezTo>
                  <a:pt x="6682933" y="4200468"/>
                  <a:pt x="6672467" y="4196470"/>
                  <a:pt x="6661486" y="4198185"/>
                </a:cubicBezTo>
                <a:cubicBezTo>
                  <a:pt x="6647975" y="4201703"/>
                  <a:pt x="6634977" y="4199508"/>
                  <a:pt x="6622708" y="4192975"/>
                </a:cubicBezTo>
                <a:cubicBezTo>
                  <a:pt x="6612027" y="4187602"/>
                  <a:pt x="6600188" y="4183818"/>
                  <a:pt x="6588348" y="4180034"/>
                </a:cubicBezTo>
                <a:cubicBezTo>
                  <a:pt x="6553987" y="4167093"/>
                  <a:pt x="6517311" y="4157330"/>
                  <a:pt x="6484623" y="4137088"/>
                </a:cubicBezTo>
                <a:cubicBezTo>
                  <a:pt x="6476901" y="4132662"/>
                  <a:pt x="6473213" y="4136054"/>
                  <a:pt x="6471540" y="4143355"/>
                </a:cubicBezTo>
                <a:cubicBezTo>
                  <a:pt x="6470597" y="4146319"/>
                  <a:pt x="6470083" y="4152032"/>
                  <a:pt x="6464378" y="4151515"/>
                </a:cubicBezTo>
                <a:cubicBezTo>
                  <a:pt x="6460046" y="4150783"/>
                  <a:pt x="6459187" y="4145284"/>
                  <a:pt x="6458758" y="4142535"/>
                </a:cubicBezTo>
                <a:cubicBezTo>
                  <a:pt x="6456312" y="4135877"/>
                  <a:pt x="6454081" y="4130593"/>
                  <a:pt x="6448375" y="4130075"/>
                </a:cubicBezTo>
                <a:cubicBezTo>
                  <a:pt x="6441298" y="4129772"/>
                  <a:pt x="6434949" y="4125131"/>
                  <a:pt x="6427871" y="4124828"/>
                </a:cubicBezTo>
                <a:cubicBezTo>
                  <a:pt x="6417834" y="4123579"/>
                  <a:pt x="6415603" y="4118294"/>
                  <a:pt x="6418433" y="4109404"/>
                </a:cubicBezTo>
                <a:cubicBezTo>
                  <a:pt x="6426109" y="4095532"/>
                  <a:pt x="6414700" y="4094498"/>
                  <a:pt x="6405605" y="4090285"/>
                </a:cubicBezTo>
                <a:cubicBezTo>
                  <a:pt x="6393551" y="4085126"/>
                  <a:pt x="6395268" y="4096124"/>
                  <a:pt x="6393382" y="4102051"/>
                </a:cubicBezTo>
                <a:cubicBezTo>
                  <a:pt x="6392439" y="4105014"/>
                  <a:pt x="6392867" y="4107763"/>
                  <a:pt x="6388750" y="4108407"/>
                </a:cubicBezTo>
                <a:cubicBezTo>
                  <a:pt x="6384931" y="4101962"/>
                  <a:pt x="6379741" y="4095732"/>
                  <a:pt x="6377080" y="4087699"/>
                </a:cubicBezTo>
                <a:cubicBezTo>
                  <a:pt x="6373476" y="4082628"/>
                  <a:pt x="6368714" y="4079147"/>
                  <a:pt x="6363224" y="4080006"/>
                </a:cubicBezTo>
                <a:cubicBezTo>
                  <a:pt x="6356361" y="4081077"/>
                  <a:pt x="6357434" y="4087950"/>
                  <a:pt x="6356706" y="4092288"/>
                </a:cubicBezTo>
                <a:cubicBezTo>
                  <a:pt x="6350017" y="4121495"/>
                  <a:pt x="6334619" y="4130939"/>
                  <a:pt x="6305449" y="4124229"/>
                </a:cubicBezTo>
                <a:cubicBezTo>
                  <a:pt x="6299529" y="4122337"/>
                  <a:pt x="6293825" y="4121819"/>
                  <a:pt x="6289063" y="4118339"/>
                </a:cubicBezTo>
                <a:cubicBezTo>
                  <a:pt x="6263797" y="4109610"/>
                  <a:pt x="6242563" y="4108702"/>
                  <a:pt x="6226996" y="4135071"/>
                </a:cubicBezTo>
                <a:cubicBezTo>
                  <a:pt x="6226996" y="4135071"/>
                  <a:pt x="6225624" y="4135285"/>
                  <a:pt x="6225839" y="4136659"/>
                </a:cubicBezTo>
                <a:cubicBezTo>
                  <a:pt x="6219404" y="4140481"/>
                  <a:pt x="6214129" y="4142712"/>
                  <a:pt x="6206621" y="4139660"/>
                </a:cubicBezTo>
                <a:cubicBezTo>
                  <a:pt x="6203662" y="4138714"/>
                  <a:pt x="6200487" y="4136393"/>
                  <a:pt x="6201215" y="4132056"/>
                </a:cubicBezTo>
                <a:cubicBezTo>
                  <a:pt x="6201515" y="4124967"/>
                  <a:pt x="6208163" y="4122522"/>
                  <a:pt x="6213439" y="4120290"/>
                </a:cubicBezTo>
                <a:cubicBezTo>
                  <a:pt x="6217558" y="4119647"/>
                  <a:pt x="6222833" y="4117414"/>
                  <a:pt x="6222188" y="4113291"/>
                </a:cubicBezTo>
                <a:cubicBezTo>
                  <a:pt x="6222704" y="4107579"/>
                  <a:pt x="6216055" y="4110025"/>
                  <a:pt x="6212880" y="4107704"/>
                </a:cubicBezTo>
                <a:cubicBezTo>
                  <a:pt x="6205588" y="4106026"/>
                  <a:pt x="6198511" y="4105724"/>
                  <a:pt x="6191218" y="4104046"/>
                </a:cubicBezTo>
                <a:cubicBezTo>
                  <a:pt x="6181181" y="4102797"/>
                  <a:pt x="6172300" y="4099959"/>
                  <a:pt x="6165522" y="4092568"/>
                </a:cubicBezTo>
                <a:cubicBezTo>
                  <a:pt x="6160547" y="4087713"/>
                  <a:pt x="6156428" y="4088356"/>
                  <a:pt x="6149994" y="4092177"/>
                </a:cubicBezTo>
                <a:cubicBezTo>
                  <a:pt x="6131851" y="4102050"/>
                  <a:pt x="6118854" y="4099855"/>
                  <a:pt x="6103925" y="4085289"/>
                </a:cubicBezTo>
                <a:cubicBezTo>
                  <a:pt x="6095775" y="4078113"/>
                  <a:pt x="6090154" y="4069133"/>
                  <a:pt x="6083160" y="4060369"/>
                </a:cubicBezTo>
                <a:cubicBezTo>
                  <a:pt x="6074580" y="4050444"/>
                  <a:pt x="6063899" y="4045070"/>
                  <a:pt x="6050902" y="4042876"/>
                </a:cubicBezTo>
                <a:cubicBezTo>
                  <a:pt x="6036531" y="4040895"/>
                  <a:pt x="6030098" y="4044716"/>
                  <a:pt x="6025596" y="4060908"/>
                </a:cubicBezTo>
                <a:cubicBezTo>
                  <a:pt x="6021309" y="4078474"/>
                  <a:pt x="6011915" y="4081350"/>
                  <a:pt x="5995313" y="4074085"/>
                </a:cubicBezTo>
                <a:cubicBezTo>
                  <a:pt x="5989394" y="4072193"/>
                  <a:pt x="5986219" y="4069873"/>
                  <a:pt x="5979571" y="4072318"/>
                </a:cubicBezTo>
                <a:cubicBezTo>
                  <a:pt x="5963958" y="4080389"/>
                  <a:pt x="5963958" y="4080389"/>
                  <a:pt x="5961169" y="4062519"/>
                </a:cubicBezTo>
                <a:cubicBezTo>
                  <a:pt x="5962112" y="4059555"/>
                  <a:pt x="5961897" y="4058181"/>
                  <a:pt x="5960094" y="4055645"/>
                </a:cubicBezTo>
                <a:cubicBezTo>
                  <a:pt x="5958378" y="4044650"/>
                  <a:pt x="5952243" y="4041382"/>
                  <a:pt x="5941905" y="4047221"/>
                </a:cubicBezTo>
                <a:cubicBezTo>
                  <a:pt x="5934100" y="4051256"/>
                  <a:pt x="5926722" y="4058040"/>
                  <a:pt x="5918702" y="4060701"/>
                </a:cubicBezTo>
                <a:cubicBezTo>
                  <a:pt x="5884731" y="4077270"/>
                  <a:pt x="5844450" y="4062437"/>
                  <a:pt x="5831064" y="4030733"/>
                </a:cubicBezTo>
                <a:cubicBezTo>
                  <a:pt x="5826387" y="4018790"/>
                  <a:pt x="5830160" y="4006936"/>
                  <a:pt x="5828229" y="3994564"/>
                </a:cubicBezTo>
                <a:cubicBezTo>
                  <a:pt x="5826811" y="3976480"/>
                  <a:pt x="5818660" y="3969305"/>
                  <a:pt x="5801330" y="3966377"/>
                </a:cubicBezTo>
                <a:cubicBezTo>
                  <a:pt x="5792666" y="3964914"/>
                  <a:pt x="5784215" y="3964826"/>
                  <a:pt x="5775550" y="3963362"/>
                </a:cubicBezTo>
                <a:cubicBezTo>
                  <a:pt x="5758220" y="3960435"/>
                  <a:pt x="5749041" y="3964684"/>
                  <a:pt x="5744754" y="3982252"/>
                </a:cubicBezTo>
                <a:cubicBezTo>
                  <a:pt x="5740766" y="3992731"/>
                  <a:pt x="5736433" y="3992000"/>
                  <a:pt x="5728497" y="3986198"/>
                </a:cubicBezTo>
                <a:cubicBezTo>
                  <a:pt x="5711251" y="3974809"/>
                  <a:pt x="5700700" y="3979274"/>
                  <a:pt x="5695469" y="3999803"/>
                </a:cubicBezTo>
                <a:cubicBezTo>
                  <a:pt x="5694956" y="4005517"/>
                  <a:pt x="5695814" y="4011015"/>
                  <a:pt x="5701734" y="4012907"/>
                </a:cubicBezTo>
                <a:cubicBezTo>
                  <a:pt x="5709026" y="4014585"/>
                  <a:pt x="5709540" y="4008871"/>
                  <a:pt x="5710054" y="4003160"/>
                </a:cubicBezTo>
                <a:cubicBezTo>
                  <a:pt x="5709410" y="3999036"/>
                  <a:pt x="5711512" y="3994483"/>
                  <a:pt x="5717217" y="3995000"/>
                </a:cubicBezTo>
                <a:cubicBezTo>
                  <a:pt x="5722707" y="3994143"/>
                  <a:pt x="5727469" y="3997624"/>
                  <a:pt x="5726954" y="4003337"/>
                </a:cubicBezTo>
                <a:cubicBezTo>
                  <a:pt x="5727943" y="4018672"/>
                  <a:pt x="5731676" y="4033578"/>
                  <a:pt x="5732880" y="4050288"/>
                </a:cubicBezTo>
                <a:cubicBezTo>
                  <a:pt x="5728117" y="4046807"/>
                  <a:pt x="5726530" y="4045646"/>
                  <a:pt x="5724729" y="4043111"/>
                </a:cubicBezTo>
                <a:cubicBezTo>
                  <a:pt x="5715205" y="4036150"/>
                  <a:pt x="5704225" y="4037864"/>
                  <a:pt x="5694186" y="4036615"/>
                </a:cubicBezTo>
                <a:cubicBezTo>
                  <a:pt x="5688482" y="4036098"/>
                  <a:pt x="5688398" y="4044559"/>
                  <a:pt x="5684707" y="4047952"/>
                </a:cubicBezTo>
                <a:cubicBezTo>
                  <a:pt x="5678488" y="4053148"/>
                  <a:pt x="5672055" y="4056968"/>
                  <a:pt x="5662017" y="4055719"/>
                </a:cubicBezTo>
                <a:cubicBezTo>
                  <a:pt x="5653568" y="4055631"/>
                  <a:pt x="5643959" y="4057131"/>
                  <a:pt x="5633922" y="4055882"/>
                </a:cubicBezTo>
                <a:cubicBezTo>
                  <a:pt x="5639542" y="4064861"/>
                  <a:pt x="5652753" y="4068431"/>
                  <a:pt x="5645806" y="4077965"/>
                </a:cubicBezTo>
                <a:cubicBezTo>
                  <a:pt x="5641389" y="4085695"/>
                  <a:pt x="5636458" y="4099137"/>
                  <a:pt x="5622172" y="4088695"/>
                </a:cubicBezTo>
                <a:cubicBezTo>
                  <a:pt x="5622172" y="4088695"/>
                  <a:pt x="5619641" y="4090498"/>
                  <a:pt x="5619856" y="4091872"/>
                </a:cubicBezTo>
                <a:cubicBezTo>
                  <a:pt x="5619556" y="4098960"/>
                  <a:pt x="5617885" y="4106262"/>
                  <a:pt x="5627707" y="4106136"/>
                </a:cubicBezTo>
                <a:cubicBezTo>
                  <a:pt x="5638903" y="4105797"/>
                  <a:pt x="5649370" y="4109794"/>
                  <a:pt x="5658463" y="4114006"/>
                </a:cubicBezTo>
                <a:cubicBezTo>
                  <a:pt x="5670303" y="4117791"/>
                  <a:pt x="5679697" y="4114916"/>
                  <a:pt x="5683685" y="4104436"/>
                </a:cubicBezTo>
                <a:cubicBezTo>
                  <a:pt x="5689046" y="4093743"/>
                  <a:pt x="5693593" y="4095849"/>
                  <a:pt x="5699942" y="4100490"/>
                </a:cubicBezTo>
                <a:cubicBezTo>
                  <a:pt x="5712640" y="4109772"/>
                  <a:pt x="5722807" y="4120858"/>
                  <a:pt x="5736663" y="4128551"/>
                </a:cubicBezTo>
                <a:cubicBezTo>
                  <a:pt x="5744385" y="4132979"/>
                  <a:pt x="5750090" y="4133496"/>
                  <a:pt x="5757681" y="4128086"/>
                </a:cubicBezTo>
                <a:cubicBezTo>
                  <a:pt x="5763901" y="4122890"/>
                  <a:pt x="5768532" y="4116534"/>
                  <a:pt x="5777198" y="4117998"/>
                </a:cubicBezTo>
                <a:cubicBezTo>
                  <a:pt x="5785647" y="4118087"/>
                  <a:pt x="5788308" y="4126119"/>
                  <a:pt x="5793284" y="4130975"/>
                </a:cubicBezTo>
                <a:cubicBezTo>
                  <a:pt x="5803062" y="4112551"/>
                  <a:pt x="5803062" y="4112551"/>
                  <a:pt x="5821465" y="4122351"/>
                </a:cubicBezTo>
                <a:cubicBezTo>
                  <a:pt x="5828973" y="4125404"/>
                  <a:pt x="5836694" y="4129830"/>
                  <a:pt x="5845445" y="4122831"/>
                </a:cubicBezTo>
                <a:cubicBezTo>
                  <a:pt x="5864745" y="4111369"/>
                  <a:pt x="5869078" y="4112100"/>
                  <a:pt x="5883063" y="4129631"/>
                </a:cubicBezTo>
                <a:cubicBezTo>
                  <a:pt x="5889842" y="4137020"/>
                  <a:pt x="5896620" y="4144411"/>
                  <a:pt x="5904771" y="4151588"/>
                </a:cubicBezTo>
                <a:cubicBezTo>
                  <a:pt x="5923089" y="4169848"/>
                  <a:pt x="5929952" y="4168777"/>
                  <a:pt x="5943418" y="4146961"/>
                </a:cubicBezTo>
                <a:cubicBezTo>
                  <a:pt x="5946893" y="4142194"/>
                  <a:pt x="5948779" y="4136267"/>
                  <a:pt x="5953411" y="4129912"/>
                </a:cubicBezTo>
                <a:cubicBezTo>
                  <a:pt x="5957874" y="4140480"/>
                  <a:pt x="5961906" y="4148299"/>
                  <a:pt x="5966369" y="4158867"/>
                </a:cubicBezTo>
                <a:cubicBezTo>
                  <a:pt x="5968685" y="4155689"/>
                  <a:pt x="5968470" y="4154315"/>
                  <a:pt x="5969628" y="4152726"/>
                </a:cubicBezTo>
                <a:cubicBezTo>
                  <a:pt x="5978118" y="4126054"/>
                  <a:pt x="5991844" y="4123911"/>
                  <a:pt x="6010377" y="4143547"/>
                </a:cubicBezTo>
                <a:cubicBezTo>
                  <a:pt x="6013766" y="4147242"/>
                  <a:pt x="6017156" y="4150937"/>
                  <a:pt x="6020760" y="4156007"/>
                </a:cubicBezTo>
                <a:cubicBezTo>
                  <a:pt x="6022560" y="4158542"/>
                  <a:pt x="6024363" y="4161077"/>
                  <a:pt x="6022261" y="4165630"/>
                </a:cubicBezTo>
                <a:cubicBezTo>
                  <a:pt x="6012783" y="4176966"/>
                  <a:pt x="6022092" y="4182553"/>
                  <a:pt x="6030028" y="4188354"/>
                </a:cubicBezTo>
                <a:cubicBezTo>
                  <a:pt x="6053193" y="4201635"/>
                  <a:pt x="6078973" y="4204650"/>
                  <a:pt x="6104754" y="4207666"/>
                </a:cubicBezTo>
                <a:cubicBezTo>
                  <a:pt x="6146062" y="4211073"/>
                  <a:pt x="6188313" y="4211516"/>
                  <a:pt x="6226706" y="4232276"/>
                </a:cubicBezTo>
                <a:cubicBezTo>
                  <a:pt x="6238975" y="4238808"/>
                  <a:pt x="6251757" y="4239629"/>
                  <a:pt x="6265270" y="4236112"/>
                </a:cubicBezTo>
                <a:cubicBezTo>
                  <a:pt x="6276036" y="4233022"/>
                  <a:pt x="6286287" y="4235646"/>
                  <a:pt x="6294223" y="4241447"/>
                </a:cubicBezTo>
                <a:cubicBezTo>
                  <a:pt x="6309667" y="4250300"/>
                  <a:pt x="6325839" y="4254817"/>
                  <a:pt x="6344327" y="4256154"/>
                </a:cubicBezTo>
                <a:cubicBezTo>
                  <a:pt x="6361442" y="4257707"/>
                  <a:pt x="6379286" y="4254921"/>
                  <a:pt x="6396102" y="4263559"/>
                </a:cubicBezTo>
                <a:cubicBezTo>
                  <a:pt x="6411116" y="4269664"/>
                  <a:pt x="6425486" y="4271645"/>
                  <a:pt x="6438438" y="4255541"/>
                </a:cubicBezTo>
                <a:cubicBezTo>
                  <a:pt x="6443460" y="4278695"/>
                  <a:pt x="6458773" y="4277712"/>
                  <a:pt x="6475459" y="4276515"/>
                </a:cubicBezTo>
                <a:cubicBezTo>
                  <a:pt x="6487813" y="4274586"/>
                  <a:pt x="6500381" y="4274032"/>
                  <a:pt x="6511491" y="4282153"/>
                </a:cubicBezTo>
                <a:cubicBezTo>
                  <a:pt x="6527579" y="4295131"/>
                  <a:pt x="6545123" y="4299432"/>
                  <a:pt x="6564040" y="4303519"/>
                </a:cubicBezTo>
                <a:cubicBezTo>
                  <a:pt x="6597328" y="4309587"/>
                  <a:pt x="6631558" y="4312690"/>
                  <a:pt x="6663173" y="4326060"/>
                </a:cubicBezTo>
                <a:cubicBezTo>
                  <a:pt x="6688654" y="4336163"/>
                  <a:pt x="6714863" y="4341927"/>
                  <a:pt x="6742744" y="4340390"/>
                </a:cubicBezTo>
                <a:cubicBezTo>
                  <a:pt x="6750981" y="4339104"/>
                  <a:pt x="6757115" y="4342371"/>
                  <a:pt x="6761148" y="4350190"/>
                </a:cubicBezTo>
                <a:cubicBezTo>
                  <a:pt x="6776206" y="4374593"/>
                  <a:pt x="6777579" y="4374378"/>
                  <a:pt x="6806189" y="4368503"/>
                </a:cubicBezTo>
                <a:cubicBezTo>
                  <a:pt x="6808935" y="4368075"/>
                  <a:pt x="6811679" y="4367646"/>
                  <a:pt x="6815798" y="4367003"/>
                </a:cubicBezTo>
                <a:cubicBezTo>
                  <a:pt x="6812968" y="4375894"/>
                  <a:pt x="6810137" y="4384784"/>
                  <a:pt x="6807093" y="4392300"/>
                </a:cubicBezTo>
                <a:cubicBezTo>
                  <a:pt x="6803749" y="4406903"/>
                  <a:pt x="6793626" y="4414116"/>
                  <a:pt x="6779685" y="4414884"/>
                </a:cubicBezTo>
                <a:cubicBezTo>
                  <a:pt x="6771450" y="4416171"/>
                  <a:pt x="6764158" y="4414493"/>
                  <a:pt x="6756136" y="4417153"/>
                </a:cubicBezTo>
                <a:cubicBezTo>
                  <a:pt x="6742840" y="4422046"/>
                  <a:pt x="6738292" y="4419939"/>
                  <a:pt x="6733401" y="4406623"/>
                </a:cubicBezTo>
                <a:cubicBezTo>
                  <a:pt x="6732543" y="4401124"/>
                  <a:pt x="6731684" y="4395626"/>
                  <a:pt x="6730826" y="4390127"/>
                </a:cubicBezTo>
                <a:cubicBezTo>
                  <a:pt x="6730910" y="4381665"/>
                  <a:pt x="6726578" y="4380934"/>
                  <a:pt x="6719715" y="4382005"/>
                </a:cubicBezTo>
                <a:cubicBezTo>
                  <a:pt x="6704401" y="4382988"/>
                  <a:pt x="6694493" y="4391576"/>
                  <a:pt x="6686388" y="4402698"/>
                </a:cubicBezTo>
                <a:cubicBezTo>
                  <a:pt x="6683857" y="4404501"/>
                  <a:pt x="6683128" y="4408840"/>
                  <a:pt x="6678796" y="4408107"/>
                </a:cubicBezTo>
                <a:cubicBezTo>
                  <a:pt x="6675835" y="4407162"/>
                  <a:pt x="6675192" y="4403038"/>
                  <a:pt x="6673390" y="4400503"/>
                </a:cubicBezTo>
                <a:cubicBezTo>
                  <a:pt x="6672960" y="4397754"/>
                  <a:pt x="6672746" y="4396379"/>
                  <a:pt x="6672317" y="4393630"/>
                </a:cubicBezTo>
                <a:cubicBezTo>
                  <a:pt x="6670815" y="4384008"/>
                  <a:pt x="6666268" y="4381902"/>
                  <a:pt x="6658461" y="4385937"/>
                </a:cubicBezTo>
                <a:cubicBezTo>
                  <a:pt x="6650869" y="4391346"/>
                  <a:pt x="6646108" y="4387866"/>
                  <a:pt x="6640916" y="4381636"/>
                </a:cubicBezTo>
                <a:cubicBezTo>
                  <a:pt x="6635941" y="4376780"/>
                  <a:pt x="6636455" y="4371067"/>
                  <a:pt x="6639928" y="4366301"/>
                </a:cubicBezTo>
                <a:cubicBezTo>
                  <a:pt x="6643187" y="4360160"/>
                  <a:pt x="6650479" y="4361837"/>
                  <a:pt x="6656614" y="4365103"/>
                </a:cubicBezTo>
                <a:cubicBezTo>
                  <a:pt x="6660947" y="4365835"/>
                  <a:pt x="6664122" y="4368156"/>
                  <a:pt x="6667381" y="4362014"/>
                </a:cubicBezTo>
                <a:cubicBezTo>
                  <a:pt x="6670640" y="4355873"/>
                  <a:pt x="6667465" y="4353552"/>
                  <a:pt x="6664076" y="4349858"/>
                </a:cubicBezTo>
                <a:cubicBezTo>
                  <a:pt x="6656140" y="4344056"/>
                  <a:pt x="6632292" y="4353412"/>
                  <a:pt x="6631263" y="4364837"/>
                </a:cubicBezTo>
                <a:cubicBezTo>
                  <a:pt x="6628563" y="4383564"/>
                  <a:pt x="6615780" y="4382744"/>
                  <a:pt x="6602997" y="4381924"/>
                </a:cubicBezTo>
                <a:cubicBezTo>
                  <a:pt x="6576274" y="4381872"/>
                  <a:pt x="6549636" y="4373358"/>
                  <a:pt x="6523855" y="4370343"/>
                </a:cubicBezTo>
                <a:cubicBezTo>
                  <a:pt x="6516563" y="4368666"/>
                  <a:pt x="6515704" y="4363166"/>
                  <a:pt x="6517590" y="4357239"/>
                </a:cubicBezTo>
                <a:cubicBezTo>
                  <a:pt x="6519263" y="4349938"/>
                  <a:pt x="6520936" y="4342636"/>
                  <a:pt x="6521020" y="4334174"/>
                </a:cubicBezTo>
                <a:cubicBezTo>
                  <a:pt x="6519733" y="4325927"/>
                  <a:pt x="6513813" y="4324035"/>
                  <a:pt x="6507893" y="4322143"/>
                </a:cubicBezTo>
                <a:cubicBezTo>
                  <a:pt x="6503346" y="4320037"/>
                  <a:pt x="6503047" y="4327124"/>
                  <a:pt x="6500515" y="4328928"/>
                </a:cubicBezTo>
                <a:cubicBezTo>
                  <a:pt x="6495155" y="4339622"/>
                  <a:pt x="6488422" y="4350529"/>
                  <a:pt x="6483061" y="4361223"/>
                </a:cubicBezTo>
                <a:cubicBezTo>
                  <a:pt x="6481259" y="4358688"/>
                  <a:pt x="6481044" y="4357314"/>
                  <a:pt x="6480830" y="4355939"/>
                </a:cubicBezTo>
                <a:cubicBezTo>
                  <a:pt x="6476882" y="4339658"/>
                  <a:pt x="6476882" y="4339658"/>
                  <a:pt x="6463071" y="4350264"/>
                </a:cubicBezTo>
                <a:cubicBezTo>
                  <a:pt x="6458224" y="4355244"/>
                  <a:pt x="6456422" y="4352709"/>
                  <a:pt x="6454406" y="4348800"/>
                </a:cubicBezTo>
                <a:cubicBezTo>
                  <a:pt x="6448571" y="4338446"/>
                  <a:pt x="6439691" y="4335608"/>
                  <a:pt x="6430513" y="4339858"/>
                </a:cubicBezTo>
                <a:cubicBezTo>
                  <a:pt x="6416487" y="4349088"/>
                  <a:pt x="6401173" y="4350071"/>
                  <a:pt x="6386074" y="4352429"/>
                </a:cubicBezTo>
                <a:cubicBezTo>
                  <a:pt x="6377839" y="4353715"/>
                  <a:pt x="6373935" y="4355732"/>
                  <a:pt x="6380713" y="4363123"/>
                </a:cubicBezTo>
                <a:cubicBezTo>
                  <a:pt x="6386119" y="4370727"/>
                  <a:pt x="6385605" y="4376439"/>
                  <a:pt x="6376855" y="4383438"/>
                </a:cubicBezTo>
                <a:cubicBezTo>
                  <a:pt x="6389853" y="4385633"/>
                  <a:pt x="6402636" y="4386454"/>
                  <a:pt x="6414476" y="4390237"/>
                </a:cubicBezTo>
                <a:cubicBezTo>
                  <a:pt x="6426099" y="4392646"/>
                  <a:pt x="6437939" y="4396431"/>
                  <a:pt x="6447677" y="4404767"/>
                </a:cubicBezTo>
                <a:cubicBezTo>
                  <a:pt x="6430478" y="4411677"/>
                  <a:pt x="6430478" y="4411677"/>
                  <a:pt x="6402466" y="4403378"/>
                </a:cubicBezTo>
                <a:cubicBezTo>
                  <a:pt x="6384707" y="4397702"/>
                  <a:pt x="6376686" y="4400362"/>
                  <a:pt x="6369009" y="4414234"/>
                </a:cubicBezTo>
                <a:cubicBezTo>
                  <a:pt x="6361547" y="4429480"/>
                  <a:pt x="6361547" y="4429480"/>
                  <a:pt x="6350951" y="4415645"/>
                </a:cubicBezTo>
                <a:cubicBezTo>
                  <a:pt x="6350736" y="4414271"/>
                  <a:pt x="6349149" y="4413110"/>
                  <a:pt x="6348935" y="4411736"/>
                </a:cubicBezTo>
                <a:cubicBezTo>
                  <a:pt x="6324137" y="4378997"/>
                  <a:pt x="6304706" y="4380622"/>
                  <a:pt x="6283348" y="4414935"/>
                </a:cubicBezTo>
                <a:cubicBezTo>
                  <a:pt x="6275671" y="4428807"/>
                  <a:pt x="6263233" y="4439198"/>
                  <a:pt x="6248563" y="4444305"/>
                </a:cubicBezTo>
                <a:cubicBezTo>
                  <a:pt x="6232307" y="4448251"/>
                  <a:pt x="6217722" y="4444896"/>
                  <a:pt x="6201765" y="4441755"/>
                </a:cubicBezTo>
                <a:cubicBezTo>
                  <a:pt x="6182634" y="4436293"/>
                  <a:pt x="6162128" y="4431047"/>
                  <a:pt x="6142483" y="4431297"/>
                </a:cubicBezTo>
                <a:cubicBezTo>
                  <a:pt x="6127171" y="4432280"/>
                  <a:pt x="6111428" y="4430514"/>
                  <a:pt x="6098000" y="4425570"/>
                </a:cubicBezTo>
                <a:cubicBezTo>
                  <a:pt x="6087534" y="4421572"/>
                  <a:pt x="6074321" y="4418003"/>
                  <a:pt x="6063985" y="4423841"/>
                </a:cubicBezTo>
                <a:cubicBezTo>
                  <a:pt x="6051117" y="4431483"/>
                  <a:pt x="6043181" y="4425680"/>
                  <a:pt x="6034814" y="4417131"/>
                </a:cubicBezTo>
                <a:cubicBezTo>
                  <a:pt x="6019671" y="4401189"/>
                  <a:pt x="6009589" y="4381642"/>
                  <a:pt x="6005940" y="4358274"/>
                </a:cubicBezTo>
                <a:cubicBezTo>
                  <a:pt x="6005081" y="4352775"/>
                  <a:pt x="6004223" y="4347277"/>
                  <a:pt x="5995558" y="4345813"/>
                </a:cubicBezTo>
                <a:cubicBezTo>
                  <a:pt x="5986679" y="4342975"/>
                  <a:pt x="5985007" y="4350277"/>
                  <a:pt x="5981532" y="4355043"/>
                </a:cubicBezTo>
                <a:cubicBezTo>
                  <a:pt x="5979432" y="4359596"/>
                  <a:pt x="5977330" y="4364149"/>
                  <a:pt x="5975014" y="4367327"/>
                </a:cubicBezTo>
                <a:cubicBezTo>
                  <a:pt x="5965966" y="4381413"/>
                  <a:pt x="5951295" y="4386519"/>
                  <a:pt x="5936411" y="4390252"/>
                </a:cubicBezTo>
                <a:cubicBezTo>
                  <a:pt x="5924057" y="4392180"/>
                  <a:pt x="5922341" y="4381183"/>
                  <a:pt x="5915777" y="4375167"/>
                </a:cubicBezTo>
                <a:cubicBezTo>
                  <a:pt x="5910846" y="4388611"/>
                  <a:pt x="5900723" y="4395824"/>
                  <a:pt x="5887941" y="4395003"/>
                </a:cubicBezTo>
                <a:cubicBezTo>
                  <a:pt x="5872198" y="4393237"/>
                  <a:pt x="5857313" y="4396969"/>
                  <a:pt x="5842429" y="4400701"/>
                </a:cubicBezTo>
                <a:cubicBezTo>
                  <a:pt x="5811074" y="4407005"/>
                  <a:pt x="5779804" y="4404847"/>
                  <a:pt x="5752606" y="4383747"/>
                </a:cubicBezTo>
                <a:cubicBezTo>
                  <a:pt x="5747845" y="4380267"/>
                  <a:pt x="5743082" y="4376786"/>
                  <a:pt x="5738021" y="4380392"/>
                </a:cubicBezTo>
                <a:cubicBezTo>
                  <a:pt x="5728113" y="4388979"/>
                  <a:pt x="5716918" y="4389320"/>
                  <a:pt x="5705722" y="4389660"/>
                </a:cubicBezTo>
                <a:cubicBezTo>
                  <a:pt x="5701604" y="4390303"/>
                  <a:pt x="5699074" y="4392106"/>
                  <a:pt x="5696972" y="4396658"/>
                </a:cubicBezTo>
                <a:cubicBezTo>
                  <a:pt x="5695300" y="4403961"/>
                  <a:pt x="5689595" y="4403443"/>
                  <a:pt x="5683675" y="4401550"/>
                </a:cubicBezTo>
                <a:cubicBezTo>
                  <a:pt x="5676382" y="4399873"/>
                  <a:pt x="5666989" y="4402749"/>
                  <a:pt x="5663900" y="4391965"/>
                </a:cubicBezTo>
                <a:cubicBezTo>
                  <a:pt x="5662182" y="4380969"/>
                  <a:pt x="5654676" y="4377916"/>
                  <a:pt x="5646011" y="4376453"/>
                </a:cubicBezTo>
                <a:cubicBezTo>
                  <a:pt x="5638719" y="4374775"/>
                  <a:pt x="5630483" y="4376061"/>
                  <a:pt x="5626879" y="4370991"/>
                </a:cubicBezTo>
                <a:cubicBezTo>
                  <a:pt x="5619457" y="4359477"/>
                  <a:pt x="5610278" y="4363726"/>
                  <a:pt x="5599297" y="4365441"/>
                </a:cubicBezTo>
                <a:cubicBezTo>
                  <a:pt x="5595394" y="4367458"/>
                  <a:pt x="5591061" y="4366727"/>
                  <a:pt x="5586944" y="4367370"/>
                </a:cubicBezTo>
                <a:cubicBezTo>
                  <a:pt x="5567513" y="4368996"/>
                  <a:pt x="5547652" y="4367872"/>
                  <a:pt x="5528650" y="4372248"/>
                </a:cubicBezTo>
                <a:cubicBezTo>
                  <a:pt x="5520629" y="4374908"/>
                  <a:pt x="5509647" y="4376623"/>
                  <a:pt x="5507761" y="4382550"/>
                </a:cubicBezTo>
                <a:cubicBezTo>
                  <a:pt x="5506303" y="4391227"/>
                  <a:pt x="5517928" y="4393635"/>
                  <a:pt x="5525435" y="4396688"/>
                </a:cubicBezTo>
                <a:cubicBezTo>
                  <a:pt x="5527022" y="4397848"/>
                  <a:pt x="5528610" y="4399009"/>
                  <a:pt x="5529982" y="4398793"/>
                </a:cubicBezTo>
                <a:cubicBezTo>
                  <a:pt x="5552933" y="4410699"/>
                  <a:pt x="5558039" y="4425392"/>
                  <a:pt x="5544786" y="4448583"/>
                </a:cubicBezTo>
                <a:cubicBezTo>
                  <a:pt x="5538009" y="4441193"/>
                  <a:pt x="5531959" y="4429464"/>
                  <a:pt x="5520120" y="4425681"/>
                </a:cubicBezTo>
                <a:cubicBezTo>
                  <a:pt x="5506908" y="4422110"/>
                  <a:pt x="5498588" y="4431858"/>
                  <a:pt x="5488250" y="4437697"/>
                </a:cubicBezTo>
                <a:cubicBezTo>
                  <a:pt x="5484561" y="4441089"/>
                  <a:pt x="5480229" y="4440357"/>
                  <a:pt x="5480529" y="4433269"/>
                </a:cubicBezTo>
                <a:cubicBezTo>
                  <a:pt x="5481472" y="4430306"/>
                  <a:pt x="5481043" y="4427558"/>
                  <a:pt x="5481986" y="4424594"/>
                </a:cubicBezTo>
                <a:cubicBezTo>
                  <a:pt x="5482716" y="4420255"/>
                  <a:pt x="5483444" y="4415917"/>
                  <a:pt x="5480054" y="4412222"/>
                </a:cubicBezTo>
                <a:cubicBezTo>
                  <a:pt x="5478252" y="4409687"/>
                  <a:pt x="5474779" y="4414454"/>
                  <a:pt x="5472033" y="4414883"/>
                </a:cubicBezTo>
                <a:cubicBezTo>
                  <a:pt x="5463069" y="4420507"/>
                  <a:pt x="5459680" y="4416812"/>
                  <a:pt x="5459765" y="4408350"/>
                </a:cubicBezTo>
                <a:cubicBezTo>
                  <a:pt x="5459336" y="4405600"/>
                  <a:pt x="5461651" y="4402422"/>
                  <a:pt x="5457104" y="4400316"/>
                </a:cubicBezTo>
                <a:cubicBezTo>
                  <a:pt x="5438491" y="4434200"/>
                  <a:pt x="5427940" y="4438665"/>
                  <a:pt x="5388304" y="4427956"/>
                </a:cubicBezTo>
                <a:cubicBezTo>
                  <a:pt x="5386931" y="4428170"/>
                  <a:pt x="5386931" y="4428170"/>
                  <a:pt x="5385344" y="4427010"/>
                </a:cubicBezTo>
                <a:cubicBezTo>
                  <a:pt x="5354373" y="4417765"/>
                  <a:pt x="5322888" y="4414232"/>
                  <a:pt x="5291962" y="4423285"/>
                </a:cubicBezTo>
                <a:cubicBezTo>
                  <a:pt x="5281195" y="4426374"/>
                  <a:pt x="5273688" y="4423322"/>
                  <a:pt x="5268282" y="4415717"/>
                </a:cubicBezTo>
                <a:cubicBezTo>
                  <a:pt x="5261290" y="4406952"/>
                  <a:pt x="5250823" y="4402954"/>
                  <a:pt x="5241000" y="4403080"/>
                </a:cubicBezTo>
                <a:cubicBezTo>
                  <a:pt x="5223885" y="4401528"/>
                  <a:pt x="5205612" y="4401565"/>
                  <a:pt x="5187767" y="4404351"/>
                </a:cubicBezTo>
                <a:cubicBezTo>
                  <a:pt x="5172669" y="4406709"/>
                  <a:pt x="5170782" y="4412636"/>
                  <a:pt x="5178419" y="4425524"/>
                </a:cubicBezTo>
                <a:cubicBezTo>
                  <a:pt x="5180434" y="4429434"/>
                  <a:pt x="5184982" y="4431540"/>
                  <a:pt x="5181509" y="4436307"/>
                </a:cubicBezTo>
                <a:cubicBezTo>
                  <a:pt x="5175504" y="4442877"/>
                  <a:pt x="5178164" y="4450910"/>
                  <a:pt x="5179452" y="4459158"/>
                </a:cubicBezTo>
                <a:cubicBezTo>
                  <a:pt x="5180096" y="4463282"/>
                  <a:pt x="5182327" y="4468566"/>
                  <a:pt x="5177052" y="4470798"/>
                </a:cubicBezTo>
                <a:cubicBezTo>
                  <a:pt x="5171775" y="4473029"/>
                  <a:pt x="5168171" y="4467960"/>
                  <a:pt x="5166155" y="4464050"/>
                </a:cubicBezTo>
                <a:cubicBezTo>
                  <a:pt x="5160320" y="4453696"/>
                  <a:pt x="5154700" y="4444717"/>
                  <a:pt x="5149081" y="4435738"/>
                </a:cubicBezTo>
                <a:cubicBezTo>
                  <a:pt x="5134666" y="4415458"/>
                  <a:pt x="5116476" y="4407033"/>
                  <a:pt x="5091984" y="4412265"/>
                </a:cubicBezTo>
                <a:cubicBezTo>
                  <a:pt x="5079630" y="4414195"/>
                  <a:pt x="5067492" y="4417498"/>
                  <a:pt x="5055138" y="4419427"/>
                </a:cubicBezTo>
                <a:cubicBezTo>
                  <a:pt x="5040254" y="4423159"/>
                  <a:pt x="5030945" y="4417571"/>
                  <a:pt x="5024681" y="4404469"/>
                </a:cubicBezTo>
                <a:cubicBezTo>
                  <a:pt x="5022879" y="4401933"/>
                  <a:pt x="5023608" y="4397596"/>
                  <a:pt x="5019275" y="4396865"/>
                </a:cubicBezTo>
                <a:cubicBezTo>
                  <a:pt x="5015287" y="4407343"/>
                  <a:pt x="5010142" y="4419413"/>
                  <a:pt x="5006367" y="4431266"/>
                </a:cubicBezTo>
                <a:cubicBezTo>
                  <a:pt x="5000063" y="4444924"/>
                  <a:pt x="5000063" y="4444924"/>
                  <a:pt x="4991268" y="4433624"/>
                </a:cubicBezTo>
                <a:cubicBezTo>
                  <a:pt x="4984062" y="4423485"/>
                  <a:pt x="4976769" y="4421807"/>
                  <a:pt x="4967075" y="4431768"/>
                </a:cubicBezTo>
                <a:cubicBezTo>
                  <a:pt x="4958541" y="4440142"/>
                  <a:pt x="4947774" y="4443231"/>
                  <a:pt x="4934991" y="4442410"/>
                </a:cubicBezTo>
                <a:cubicBezTo>
                  <a:pt x="4916720" y="4442448"/>
                  <a:pt x="4898960" y="4436771"/>
                  <a:pt x="4881200" y="4431096"/>
                </a:cubicBezTo>
                <a:cubicBezTo>
                  <a:pt x="4863442" y="4425420"/>
                  <a:pt x="4856792" y="4427866"/>
                  <a:pt x="4846372" y="4442167"/>
                </a:cubicBezTo>
                <a:cubicBezTo>
                  <a:pt x="4835005" y="4459431"/>
                  <a:pt x="4819692" y="4460413"/>
                  <a:pt x="4807293" y="4444044"/>
                </a:cubicBezTo>
                <a:cubicBezTo>
                  <a:pt x="4795324" y="4430423"/>
                  <a:pt x="4795324" y="4430423"/>
                  <a:pt x="4785117" y="4446098"/>
                </a:cubicBezTo>
                <a:cubicBezTo>
                  <a:pt x="4783745" y="4446313"/>
                  <a:pt x="4783959" y="4447687"/>
                  <a:pt x="4782587" y="4447901"/>
                </a:cubicBezTo>
                <a:cubicBezTo>
                  <a:pt x="4778168" y="4455631"/>
                  <a:pt x="4772463" y="4455114"/>
                  <a:pt x="4767060" y="4447510"/>
                </a:cubicBezTo>
                <a:cubicBezTo>
                  <a:pt x="4765042" y="4443600"/>
                  <a:pt x="4763025" y="4439691"/>
                  <a:pt x="4761009" y="4435781"/>
                </a:cubicBezTo>
                <a:cubicBezTo>
                  <a:pt x="4753372" y="4422892"/>
                  <a:pt x="4742692" y="4417519"/>
                  <a:pt x="4729608" y="4423787"/>
                </a:cubicBezTo>
                <a:cubicBezTo>
                  <a:pt x="4707348" y="4434304"/>
                  <a:pt x="4684228" y="4439321"/>
                  <a:pt x="4664198" y="4455122"/>
                </a:cubicBezTo>
                <a:cubicBezTo>
                  <a:pt x="4657977" y="4460317"/>
                  <a:pt x="4649957" y="4462978"/>
                  <a:pt x="4646867" y="4452195"/>
                </a:cubicBezTo>
                <a:cubicBezTo>
                  <a:pt x="4642834" y="4444377"/>
                  <a:pt x="4637343" y="4445233"/>
                  <a:pt x="4632283" y="4448840"/>
                </a:cubicBezTo>
                <a:cubicBezTo>
                  <a:pt x="4621945" y="4454679"/>
                  <a:pt x="4609592" y="4456607"/>
                  <a:pt x="4598611" y="4458322"/>
                </a:cubicBezTo>
                <a:cubicBezTo>
                  <a:pt x="4580768" y="4461108"/>
                  <a:pt x="4574763" y="4467678"/>
                  <a:pt x="4573220" y="4484816"/>
                </a:cubicBezTo>
                <a:cubicBezTo>
                  <a:pt x="4573350" y="4494653"/>
                  <a:pt x="4569232" y="4495295"/>
                  <a:pt x="4560996" y="4496582"/>
                </a:cubicBezTo>
                <a:cubicBezTo>
                  <a:pt x="4551388" y="4498082"/>
                  <a:pt x="4540492" y="4491334"/>
                  <a:pt x="4532173" y="4501082"/>
                </a:cubicBezTo>
                <a:cubicBezTo>
                  <a:pt x="4525009" y="4509241"/>
                  <a:pt x="4531059" y="4520969"/>
                  <a:pt x="4528658" y="4532609"/>
                </a:cubicBezTo>
                <a:cubicBezTo>
                  <a:pt x="4520293" y="4524059"/>
                  <a:pt x="4516260" y="4516240"/>
                  <a:pt x="4516130" y="4506403"/>
                </a:cubicBezTo>
                <a:cubicBezTo>
                  <a:pt x="4515870" y="4486729"/>
                  <a:pt x="4534657" y="4480980"/>
                  <a:pt x="4545509" y="4469429"/>
                </a:cubicBezTo>
                <a:cubicBezTo>
                  <a:pt x="4520757" y="4454989"/>
                  <a:pt x="4507245" y="4458506"/>
                  <a:pt x="4495795" y="4484231"/>
                </a:cubicBezTo>
                <a:cubicBezTo>
                  <a:pt x="4493694" y="4488784"/>
                  <a:pt x="4490219" y="4493551"/>
                  <a:pt x="4488333" y="4499478"/>
                </a:cubicBezTo>
                <a:cubicBezTo>
                  <a:pt x="4483187" y="4511546"/>
                  <a:pt x="4477828" y="4522240"/>
                  <a:pt x="4464530" y="4527132"/>
                </a:cubicBezTo>
                <a:cubicBezTo>
                  <a:pt x="4459253" y="4529365"/>
                  <a:pt x="4459897" y="4533489"/>
                  <a:pt x="4459384" y="4539202"/>
                </a:cubicBezTo>
                <a:cubicBezTo>
                  <a:pt x="4457925" y="4547877"/>
                  <a:pt x="4461016" y="4558660"/>
                  <a:pt x="4454067" y="4568194"/>
                </a:cubicBezTo>
                <a:cubicBezTo>
                  <a:pt x="4452052" y="4564284"/>
                  <a:pt x="4450250" y="4561750"/>
                  <a:pt x="4448232" y="4557840"/>
                </a:cubicBezTo>
                <a:cubicBezTo>
                  <a:pt x="4437851" y="4545379"/>
                  <a:pt x="4429186" y="4543917"/>
                  <a:pt x="4416748" y="4554307"/>
                </a:cubicBezTo>
                <a:cubicBezTo>
                  <a:pt x="4405682" y="4564484"/>
                  <a:pt x="4392171" y="4568001"/>
                  <a:pt x="4378015" y="4567395"/>
                </a:cubicBezTo>
                <a:cubicBezTo>
                  <a:pt x="4367977" y="4566146"/>
                  <a:pt x="4358154" y="4566272"/>
                  <a:pt x="4346745" y="4565237"/>
                </a:cubicBezTo>
                <a:cubicBezTo>
                  <a:pt x="4315474" y="4563079"/>
                  <a:pt x="4283987" y="4559546"/>
                  <a:pt x="4254176" y="4548712"/>
                </a:cubicBezTo>
                <a:cubicBezTo>
                  <a:pt x="4242336" y="4544928"/>
                  <a:pt x="4239890" y="4538270"/>
                  <a:pt x="4243879" y="4527790"/>
                </a:cubicBezTo>
                <a:cubicBezTo>
                  <a:pt x="4248080" y="4518686"/>
                  <a:pt x="4254085" y="4512116"/>
                  <a:pt x="4261462" y="4505330"/>
                </a:cubicBezTo>
                <a:cubicBezTo>
                  <a:pt x="4268625" y="4497173"/>
                  <a:pt x="4278963" y="4491334"/>
                  <a:pt x="4285695" y="4480426"/>
                </a:cubicBezTo>
                <a:cubicBezTo>
                  <a:pt x="4239241" y="4489087"/>
                  <a:pt x="4195318" y="4495945"/>
                  <a:pt x="4166582" y="4537043"/>
                </a:cubicBezTo>
                <a:cubicBezTo>
                  <a:pt x="4162893" y="4540435"/>
                  <a:pt x="4157833" y="4544042"/>
                  <a:pt x="4151913" y="4542149"/>
                </a:cubicBezTo>
                <a:cubicBezTo>
                  <a:pt x="4145778" y="4538882"/>
                  <a:pt x="4141017" y="4535402"/>
                  <a:pt x="4139728" y="4527154"/>
                </a:cubicBezTo>
                <a:cubicBezTo>
                  <a:pt x="4139084" y="4523030"/>
                  <a:pt x="4141186" y="4518479"/>
                  <a:pt x="4143287" y="4513926"/>
                </a:cubicBezTo>
                <a:cubicBezTo>
                  <a:pt x="4148434" y="4501858"/>
                  <a:pt x="4158127" y="4491895"/>
                  <a:pt x="4161685" y="4478667"/>
                </a:cubicBezTo>
                <a:cubicBezTo>
                  <a:pt x="4165244" y="4465438"/>
                  <a:pt x="4158122" y="4446836"/>
                  <a:pt x="4147869" y="4444213"/>
                </a:cubicBezTo>
                <a:cubicBezTo>
                  <a:pt x="4136030" y="4440429"/>
                  <a:pt x="4129082" y="4449963"/>
                  <a:pt x="4121920" y="4458121"/>
                </a:cubicBezTo>
                <a:cubicBezTo>
                  <a:pt x="4117073" y="4463103"/>
                  <a:pt x="4117933" y="4468601"/>
                  <a:pt x="4117418" y="4474314"/>
                </a:cubicBezTo>
                <a:cubicBezTo>
                  <a:pt x="4118021" y="4505197"/>
                  <a:pt x="4108543" y="4516534"/>
                  <a:pt x="4077916" y="4518500"/>
                </a:cubicBezTo>
                <a:cubicBezTo>
                  <a:pt x="4063975" y="4519268"/>
                  <a:pt x="4051837" y="4522572"/>
                  <a:pt x="4040127" y="4528624"/>
                </a:cubicBezTo>
                <a:cubicBezTo>
                  <a:pt x="4007743" y="4546354"/>
                  <a:pt x="3974372" y="4548748"/>
                  <a:pt x="3942412" y="4524169"/>
                </a:cubicBezTo>
                <a:cubicBezTo>
                  <a:pt x="3926540" y="4512565"/>
                  <a:pt x="3926540" y="4512565"/>
                  <a:pt x="3918349" y="4532150"/>
                </a:cubicBezTo>
                <a:cubicBezTo>
                  <a:pt x="3912259" y="4547182"/>
                  <a:pt x="3888625" y="4557913"/>
                  <a:pt x="3880260" y="4549362"/>
                </a:cubicBezTo>
                <a:cubicBezTo>
                  <a:pt x="3866488" y="4533206"/>
                  <a:pt x="3851176" y="4534189"/>
                  <a:pt x="3833333" y="4536976"/>
                </a:cubicBezTo>
                <a:cubicBezTo>
                  <a:pt x="3823938" y="4539851"/>
                  <a:pt x="3813386" y="4544314"/>
                  <a:pt x="3802704" y="4538942"/>
                </a:cubicBezTo>
                <a:cubicBezTo>
                  <a:pt x="3790435" y="4532408"/>
                  <a:pt x="3785589" y="4537390"/>
                  <a:pt x="3781815" y="4549244"/>
                </a:cubicBezTo>
                <a:cubicBezTo>
                  <a:pt x="3779930" y="4555171"/>
                  <a:pt x="3778042" y="4561098"/>
                  <a:pt x="3770535" y="4558045"/>
                </a:cubicBezTo>
                <a:cubicBezTo>
                  <a:pt x="3764401" y="4554779"/>
                  <a:pt x="3759639" y="4551299"/>
                  <a:pt x="3762469" y="4542407"/>
                </a:cubicBezTo>
                <a:cubicBezTo>
                  <a:pt x="3764357" y="4536480"/>
                  <a:pt x="3767615" y="4530339"/>
                  <a:pt x="3769288" y="4523038"/>
                </a:cubicBezTo>
                <a:cubicBezTo>
                  <a:pt x="3775463" y="4499543"/>
                  <a:pt x="3759160" y="4485191"/>
                  <a:pt x="3736040" y="4490209"/>
                </a:cubicBezTo>
                <a:cubicBezTo>
                  <a:pt x="3730550" y="4491067"/>
                  <a:pt x="3725489" y="4494673"/>
                  <a:pt x="3720214" y="4496906"/>
                </a:cubicBezTo>
                <a:cubicBezTo>
                  <a:pt x="3714937" y="4499137"/>
                  <a:pt x="3709662" y="4501369"/>
                  <a:pt x="3704899" y="4497888"/>
                </a:cubicBezTo>
                <a:cubicBezTo>
                  <a:pt x="3679932" y="4482073"/>
                  <a:pt x="3656299" y="4492803"/>
                  <a:pt x="3633609" y="4500571"/>
                </a:cubicBezTo>
                <a:cubicBezTo>
                  <a:pt x="3631079" y="4502374"/>
                  <a:pt x="3628333" y="4502802"/>
                  <a:pt x="3630349" y="4506712"/>
                </a:cubicBezTo>
                <a:cubicBezTo>
                  <a:pt x="3632366" y="4510621"/>
                  <a:pt x="3633225" y="4516119"/>
                  <a:pt x="3637986" y="4519600"/>
                </a:cubicBezTo>
                <a:cubicBezTo>
                  <a:pt x="3641161" y="4521921"/>
                  <a:pt x="3641890" y="4517583"/>
                  <a:pt x="3643047" y="4515994"/>
                </a:cubicBezTo>
                <a:cubicBezTo>
                  <a:pt x="3653898" y="4504443"/>
                  <a:pt x="3664664" y="4501353"/>
                  <a:pt x="3676933" y="4507887"/>
                </a:cubicBezTo>
                <a:cubicBezTo>
                  <a:pt x="3690575" y="4514206"/>
                  <a:pt x="3698427" y="4528469"/>
                  <a:pt x="3696240" y="4541484"/>
                </a:cubicBezTo>
                <a:cubicBezTo>
                  <a:pt x="3695941" y="4548571"/>
                  <a:pt x="3692038" y="4550588"/>
                  <a:pt x="3685688" y="4545947"/>
                </a:cubicBezTo>
                <a:cubicBezTo>
                  <a:pt x="3674792" y="4539200"/>
                  <a:pt x="3669731" y="4542806"/>
                  <a:pt x="3661625" y="4553929"/>
                </a:cubicBezTo>
                <a:cubicBezTo>
                  <a:pt x="3651632" y="4570978"/>
                  <a:pt x="3623451" y="4579603"/>
                  <a:pt x="3610968" y="4571695"/>
                </a:cubicBezTo>
                <a:cubicBezTo>
                  <a:pt x="3601445" y="4564733"/>
                  <a:pt x="3594581" y="4565806"/>
                  <a:pt x="3586775" y="4569840"/>
                </a:cubicBezTo>
                <a:cubicBezTo>
                  <a:pt x="3576223" y="4574303"/>
                  <a:pt x="3565242" y="4576018"/>
                  <a:pt x="3556448" y="4564718"/>
                </a:cubicBezTo>
                <a:cubicBezTo>
                  <a:pt x="3551042" y="4557114"/>
                  <a:pt x="3543236" y="4561149"/>
                  <a:pt x="3536802" y="4564970"/>
                </a:cubicBezTo>
                <a:cubicBezTo>
                  <a:pt x="3530368" y="4568790"/>
                  <a:pt x="3524149" y="4573986"/>
                  <a:pt x="3516857" y="4572308"/>
                </a:cubicBezTo>
                <a:cubicBezTo>
                  <a:pt x="3507034" y="4572434"/>
                  <a:pt x="3509649" y="4562168"/>
                  <a:pt x="3502442" y="4552029"/>
                </a:cubicBezTo>
                <a:cubicBezTo>
                  <a:pt x="3500085" y="4581968"/>
                  <a:pt x="3472718" y="4577792"/>
                  <a:pt x="3456806" y="4592950"/>
                </a:cubicBezTo>
                <a:cubicBezTo>
                  <a:pt x="3458693" y="4587023"/>
                  <a:pt x="3459637" y="4584059"/>
                  <a:pt x="3460579" y="4581095"/>
                </a:cubicBezTo>
                <a:cubicBezTo>
                  <a:pt x="3465595" y="4559190"/>
                  <a:pt x="3458817" y="4551800"/>
                  <a:pt x="3436855" y="4555229"/>
                </a:cubicBezTo>
                <a:cubicBezTo>
                  <a:pt x="3421972" y="4558961"/>
                  <a:pt x="3408245" y="4561104"/>
                  <a:pt x="3392932" y="4562087"/>
                </a:cubicBezTo>
                <a:cubicBezTo>
                  <a:pt x="3368953" y="4561607"/>
                  <a:pt x="3345704" y="4556789"/>
                  <a:pt x="3324341" y="4546043"/>
                </a:cubicBezTo>
                <a:cubicBezTo>
                  <a:pt x="3307740" y="4538778"/>
                  <a:pt x="3301306" y="4542599"/>
                  <a:pt x="3298177" y="4558577"/>
                </a:cubicBezTo>
                <a:cubicBezTo>
                  <a:pt x="3296849" y="4577090"/>
                  <a:pt x="3288100" y="4584088"/>
                  <a:pt x="3269611" y="4582750"/>
                </a:cubicBezTo>
                <a:cubicBezTo>
                  <a:pt x="3258415" y="4583090"/>
                  <a:pt x="3247006" y="4582056"/>
                  <a:pt x="3234866" y="4585360"/>
                </a:cubicBezTo>
                <a:cubicBezTo>
                  <a:pt x="3228004" y="4586431"/>
                  <a:pt x="3220710" y="4584753"/>
                  <a:pt x="3215520" y="4578523"/>
                </a:cubicBezTo>
                <a:cubicBezTo>
                  <a:pt x="3213719" y="4575988"/>
                  <a:pt x="3213289" y="4573239"/>
                  <a:pt x="3209600" y="4576631"/>
                </a:cubicBezTo>
                <a:cubicBezTo>
                  <a:pt x="3195061" y="4591575"/>
                  <a:pt x="3175415" y="4591825"/>
                  <a:pt x="3157357" y="4593237"/>
                </a:cubicBezTo>
                <a:cubicBezTo>
                  <a:pt x="3139298" y="4594649"/>
                  <a:pt x="3123041" y="4598595"/>
                  <a:pt x="3111461" y="4614484"/>
                </a:cubicBezTo>
                <a:cubicBezTo>
                  <a:pt x="3106829" y="4620840"/>
                  <a:pt x="3102496" y="4620108"/>
                  <a:pt x="3097306" y="4613878"/>
                </a:cubicBezTo>
                <a:cubicBezTo>
                  <a:pt x="3086924" y="4601418"/>
                  <a:pt x="3085551" y="4601633"/>
                  <a:pt x="3076073" y="4612969"/>
                </a:cubicBezTo>
                <a:cubicBezTo>
                  <a:pt x="3059431" y="4632466"/>
                  <a:pt x="3040559" y="4646677"/>
                  <a:pt x="3013407" y="4643875"/>
                </a:cubicBezTo>
                <a:cubicBezTo>
                  <a:pt x="3004957" y="4643787"/>
                  <a:pt x="2994919" y="4642539"/>
                  <a:pt x="2985096" y="4642663"/>
                </a:cubicBezTo>
                <a:cubicBezTo>
                  <a:pt x="2977804" y="4640986"/>
                  <a:pt x="2968410" y="4643861"/>
                  <a:pt x="2969223" y="4631061"/>
                </a:cubicBezTo>
                <a:cubicBezTo>
                  <a:pt x="2969737" y="4625347"/>
                  <a:pt x="2962016" y="4620922"/>
                  <a:pt x="2957469" y="4618815"/>
                </a:cubicBezTo>
                <a:cubicBezTo>
                  <a:pt x="2939495" y="4611764"/>
                  <a:pt x="2921007" y="4610426"/>
                  <a:pt x="2902220" y="4616176"/>
                </a:cubicBezTo>
                <a:cubicBezTo>
                  <a:pt x="2886178" y="4621497"/>
                  <a:pt x="2886393" y="4622872"/>
                  <a:pt x="2891713" y="4638939"/>
                </a:cubicBezTo>
                <a:cubicBezTo>
                  <a:pt x="2895961" y="4648133"/>
                  <a:pt x="2895661" y="4655220"/>
                  <a:pt x="2888498" y="4663378"/>
                </a:cubicBezTo>
                <a:cubicBezTo>
                  <a:pt x="2889097" y="4649203"/>
                  <a:pt x="2882105" y="4640439"/>
                  <a:pt x="2869322" y="4639618"/>
                </a:cubicBezTo>
                <a:cubicBezTo>
                  <a:pt x="2851049" y="4639656"/>
                  <a:pt x="2835091" y="4636515"/>
                  <a:pt x="2833974" y="4611343"/>
                </a:cubicBezTo>
                <a:cubicBezTo>
                  <a:pt x="2827585" y="4633462"/>
                  <a:pt x="2812700" y="4637194"/>
                  <a:pt x="2794212" y="4635856"/>
                </a:cubicBezTo>
                <a:cubicBezTo>
                  <a:pt x="2785548" y="4634394"/>
                  <a:pt x="2779328" y="4639589"/>
                  <a:pt x="2773109" y="4644784"/>
                </a:cubicBezTo>
                <a:cubicBezTo>
                  <a:pt x="2755610" y="4658782"/>
                  <a:pt x="2743985" y="4656373"/>
                  <a:pt x="2736648" y="4636396"/>
                </a:cubicBezTo>
                <a:cubicBezTo>
                  <a:pt x="2732186" y="4625828"/>
                  <a:pt x="2728282" y="4627845"/>
                  <a:pt x="2723865" y="4635575"/>
                </a:cubicBezTo>
                <a:cubicBezTo>
                  <a:pt x="2716917" y="4645110"/>
                  <a:pt x="2709325" y="4650519"/>
                  <a:pt x="2695684" y="4644200"/>
                </a:cubicBezTo>
                <a:cubicBezTo>
                  <a:pt x="2699157" y="4639433"/>
                  <a:pt x="2702846" y="4636042"/>
                  <a:pt x="2705163" y="4632863"/>
                </a:cubicBezTo>
                <a:cubicBezTo>
                  <a:pt x="2710952" y="4624919"/>
                  <a:pt x="2709878" y="4618045"/>
                  <a:pt x="2700784" y="4613833"/>
                </a:cubicBezTo>
                <a:cubicBezTo>
                  <a:pt x="2693063" y="4609407"/>
                  <a:pt x="2687573" y="4610264"/>
                  <a:pt x="2684743" y="4619154"/>
                </a:cubicBezTo>
                <a:cubicBezTo>
                  <a:pt x="2676338" y="4637364"/>
                  <a:pt x="2661154" y="4648184"/>
                  <a:pt x="2647558" y="4660164"/>
                </a:cubicBezTo>
                <a:cubicBezTo>
                  <a:pt x="2637435" y="4667377"/>
                  <a:pt x="2626883" y="4671840"/>
                  <a:pt x="2613886" y="4669646"/>
                </a:cubicBezTo>
                <a:cubicBezTo>
                  <a:pt x="2600889" y="4667450"/>
                  <a:pt x="2588535" y="4669379"/>
                  <a:pt x="2576396" y="4672683"/>
                </a:cubicBezTo>
                <a:cubicBezTo>
                  <a:pt x="2563100" y="4677574"/>
                  <a:pt x="2548215" y="4681306"/>
                  <a:pt x="2535517" y="4672025"/>
                </a:cubicBezTo>
                <a:cubicBezTo>
                  <a:pt x="2521447" y="4662957"/>
                  <a:pt x="2515228" y="4668152"/>
                  <a:pt x="2507122" y="4679274"/>
                </a:cubicBezTo>
                <a:cubicBezTo>
                  <a:pt x="2495112" y="4692414"/>
                  <a:pt x="2486877" y="4693700"/>
                  <a:pt x="2472592" y="4683258"/>
                </a:cubicBezTo>
                <a:cubicBezTo>
                  <a:pt x="2468044" y="4681151"/>
                  <a:pt x="2464656" y="4677456"/>
                  <a:pt x="2461481" y="4675136"/>
                </a:cubicBezTo>
                <a:cubicBezTo>
                  <a:pt x="2448783" y="4665854"/>
                  <a:pt x="2436000" y="4665033"/>
                  <a:pt x="2421116" y="4668766"/>
                </a:cubicBezTo>
                <a:cubicBezTo>
                  <a:pt x="2408977" y="4672069"/>
                  <a:pt x="2406362" y="4682334"/>
                  <a:pt x="2403747" y="4692599"/>
                </a:cubicBezTo>
                <a:cubicBezTo>
                  <a:pt x="2400188" y="4705828"/>
                  <a:pt x="2385434" y="4719396"/>
                  <a:pt x="2374965" y="4715399"/>
                </a:cubicBezTo>
                <a:cubicBezTo>
                  <a:pt x="2351287" y="4707831"/>
                  <a:pt x="2339064" y="4719596"/>
                  <a:pt x="2324095" y="4731790"/>
                </a:cubicBezTo>
                <a:cubicBezTo>
                  <a:pt x="2320192" y="4733808"/>
                  <a:pt x="2314701" y="4734665"/>
                  <a:pt x="2310798" y="4736682"/>
                </a:cubicBezTo>
                <a:cubicBezTo>
                  <a:pt x="2286520" y="4743289"/>
                  <a:pt x="2260310" y="4737525"/>
                  <a:pt x="2233287" y="4744560"/>
                </a:cubicBezTo>
                <a:cubicBezTo>
                  <a:pt x="2242980" y="4734599"/>
                  <a:pt x="2245811" y="4725708"/>
                  <a:pt x="2246839" y="4714282"/>
                </a:cubicBezTo>
                <a:cubicBezTo>
                  <a:pt x="2247568" y="4709944"/>
                  <a:pt x="2246709" y="4704445"/>
                  <a:pt x="2250398" y="4701054"/>
                </a:cubicBezTo>
                <a:cubicBezTo>
                  <a:pt x="2253872" y="4696287"/>
                  <a:pt x="2255759" y="4690360"/>
                  <a:pt x="2249624" y="4687093"/>
                </a:cubicBezTo>
                <a:cubicBezTo>
                  <a:pt x="2243490" y="4683827"/>
                  <a:pt x="2239587" y="4685845"/>
                  <a:pt x="2236112" y="4690611"/>
                </a:cubicBezTo>
                <a:cubicBezTo>
                  <a:pt x="2231480" y="4696967"/>
                  <a:pt x="2228221" y="4703108"/>
                  <a:pt x="2223590" y="4709464"/>
                </a:cubicBezTo>
                <a:cubicBezTo>
                  <a:pt x="2220329" y="4715606"/>
                  <a:pt x="2215997" y="4714873"/>
                  <a:pt x="2212180" y="4708429"/>
                </a:cubicBezTo>
                <a:cubicBezTo>
                  <a:pt x="2208575" y="4703359"/>
                  <a:pt x="2207717" y="4697861"/>
                  <a:pt x="2201582" y="4694594"/>
                </a:cubicBezTo>
                <a:cubicBezTo>
                  <a:pt x="2175887" y="4683117"/>
                  <a:pt x="2148864" y="4690153"/>
                  <a:pt x="2132653" y="4712397"/>
                </a:cubicBezTo>
                <a:cubicBezTo>
                  <a:pt x="2127806" y="4717378"/>
                  <a:pt x="2123174" y="4723734"/>
                  <a:pt x="2118542" y="4730090"/>
                </a:cubicBezTo>
                <a:cubicBezTo>
                  <a:pt x="2117683" y="4724591"/>
                  <a:pt x="2116824" y="4719093"/>
                  <a:pt x="2117339" y="4713380"/>
                </a:cubicBezTo>
                <a:cubicBezTo>
                  <a:pt x="2115407" y="4701009"/>
                  <a:pt x="2110860" y="4698902"/>
                  <a:pt x="2100308" y="4703367"/>
                </a:cubicBezTo>
                <a:cubicBezTo>
                  <a:pt x="2092288" y="4706027"/>
                  <a:pt x="2085640" y="4708474"/>
                  <a:pt x="2077833" y="4712508"/>
                </a:cubicBezTo>
                <a:cubicBezTo>
                  <a:pt x="2068653" y="4716757"/>
                  <a:pt x="2065395" y="4722900"/>
                  <a:pt x="2066897" y="4732521"/>
                </a:cubicBezTo>
                <a:cubicBezTo>
                  <a:pt x="2069772" y="4741929"/>
                  <a:pt x="2076335" y="4747946"/>
                  <a:pt x="2077838" y="4757567"/>
                </a:cubicBezTo>
                <a:cubicBezTo>
                  <a:pt x="2068744" y="4753354"/>
                  <a:pt x="2062395" y="4748713"/>
                  <a:pt x="2054673" y="4744287"/>
                </a:cubicBezTo>
                <a:cubicBezTo>
                  <a:pt x="2046951" y="4739860"/>
                  <a:pt x="2040089" y="4740931"/>
                  <a:pt x="2034084" y="4747501"/>
                </a:cubicBezTo>
                <a:cubicBezTo>
                  <a:pt x="2011868" y="4776317"/>
                  <a:pt x="2003631" y="4777603"/>
                  <a:pt x="1969272" y="4764661"/>
                </a:cubicBezTo>
                <a:cubicBezTo>
                  <a:pt x="1951512" y="4758986"/>
                  <a:pt x="1923761" y="4770359"/>
                  <a:pt x="1919474" y="4787926"/>
                </a:cubicBezTo>
                <a:cubicBezTo>
                  <a:pt x="1918016" y="4796603"/>
                  <a:pt x="1915056" y="4795657"/>
                  <a:pt x="1907978" y="4795354"/>
                </a:cubicBezTo>
                <a:cubicBezTo>
                  <a:pt x="1889490" y="4794017"/>
                  <a:pt x="1886960" y="4795819"/>
                  <a:pt x="1878555" y="4814029"/>
                </a:cubicBezTo>
                <a:cubicBezTo>
                  <a:pt x="1878769" y="4815404"/>
                  <a:pt x="1878984" y="4816778"/>
                  <a:pt x="1877610" y="4816992"/>
                </a:cubicBezTo>
                <a:cubicBezTo>
                  <a:pt x="1874352" y="4823134"/>
                  <a:pt x="1870663" y="4826526"/>
                  <a:pt x="1863800" y="4827598"/>
                </a:cubicBezTo>
                <a:cubicBezTo>
                  <a:pt x="1855564" y="4828884"/>
                  <a:pt x="1857237" y="4821582"/>
                  <a:pt x="1855220" y="4817673"/>
                </a:cubicBezTo>
                <a:cubicBezTo>
                  <a:pt x="1848956" y="4804569"/>
                  <a:pt x="1844194" y="4801089"/>
                  <a:pt x="1832914" y="4809891"/>
                </a:cubicBezTo>
                <a:cubicBezTo>
                  <a:pt x="1816358" y="4820924"/>
                  <a:pt x="1798728" y="4825085"/>
                  <a:pt x="1779511" y="4828086"/>
                </a:cubicBezTo>
                <a:cubicBezTo>
                  <a:pt x="1765785" y="4830229"/>
                  <a:pt x="1752488" y="4835121"/>
                  <a:pt x="1739620" y="4842762"/>
                </a:cubicBezTo>
                <a:cubicBezTo>
                  <a:pt x="1734560" y="4846369"/>
                  <a:pt x="1731600" y="4845424"/>
                  <a:pt x="1727995" y="4840353"/>
                </a:cubicBezTo>
                <a:cubicBezTo>
                  <a:pt x="1719416" y="4830429"/>
                  <a:pt x="1706418" y="4828234"/>
                  <a:pt x="1694279" y="4831537"/>
                </a:cubicBezTo>
                <a:cubicBezTo>
                  <a:pt x="1678023" y="4835483"/>
                  <a:pt x="1663353" y="4840590"/>
                  <a:pt x="1644436" y="4836503"/>
                </a:cubicBezTo>
                <a:cubicBezTo>
                  <a:pt x="1649627" y="4842733"/>
                  <a:pt x="1651858" y="4848016"/>
                  <a:pt x="1655248" y="4851713"/>
                </a:cubicBezTo>
                <a:cubicBezTo>
                  <a:pt x="1660438" y="4857943"/>
                  <a:pt x="1658552" y="4863869"/>
                  <a:pt x="1651903" y="4866315"/>
                </a:cubicBezTo>
                <a:cubicBezTo>
                  <a:pt x="1631958" y="4873654"/>
                  <a:pt x="1619434" y="4892507"/>
                  <a:pt x="1604680" y="4906075"/>
                </a:cubicBezTo>
                <a:cubicBezTo>
                  <a:pt x="1583921" y="4926214"/>
                  <a:pt x="1561146" y="4942443"/>
                  <a:pt x="1532751" y="4949693"/>
                </a:cubicBezTo>
                <a:cubicBezTo>
                  <a:pt x="1524514" y="4950979"/>
                  <a:pt x="1522713" y="4948445"/>
                  <a:pt x="1523012" y="4941357"/>
                </a:cubicBezTo>
                <a:cubicBezTo>
                  <a:pt x="1521295" y="4930360"/>
                  <a:pt x="1528673" y="4923576"/>
                  <a:pt x="1536049" y="4916791"/>
                </a:cubicBezTo>
                <a:cubicBezTo>
                  <a:pt x="1540681" y="4910436"/>
                  <a:pt x="1541410" y="4906097"/>
                  <a:pt x="1536220" y="4899867"/>
                </a:cubicBezTo>
                <a:cubicBezTo>
                  <a:pt x="1531243" y="4895012"/>
                  <a:pt x="1525967" y="4897244"/>
                  <a:pt x="1520691" y="4899475"/>
                </a:cubicBezTo>
                <a:cubicBezTo>
                  <a:pt x="1514258" y="4903297"/>
                  <a:pt x="1506665" y="4908707"/>
                  <a:pt x="1500232" y="4912527"/>
                </a:cubicBezTo>
                <a:cubicBezTo>
                  <a:pt x="1496543" y="4915920"/>
                  <a:pt x="1490324" y="4921115"/>
                  <a:pt x="1485347" y="4916260"/>
                </a:cubicBezTo>
                <a:cubicBezTo>
                  <a:pt x="1478998" y="4911619"/>
                  <a:pt x="1483630" y="4905262"/>
                  <a:pt x="1485517" y="4899335"/>
                </a:cubicBezTo>
                <a:cubicBezTo>
                  <a:pt x="1486461" y="4896372"/>
                  <a:pt x="1490149" y="4892979"/>
                  <a:pt x="1486974" y="4890659"/>
                </a:cubicBezTo>
                <a:cubicBezTo>
                  <a:pt x="1483586" y="4886964"/>
                  <a:pt x="1480112" y="4891731"/>
                  <a:pt x="1477581" y="4893534"/>
                </a:cubicBezTo>
                <a:cubicBezTo>
                  <a:pt x="1454376" y="4907014"/>
                  <a:pt x="1433403" y="4925778"/>
                  <a:pt x="1414231" y="4947077"/>
                </a:cubicBezTo>
                <a:cubicBezTo>
                  <a:pt x="1386739" y="4978123"/>
                  <a:pt x="1362636" y="5012866"/>
                  <a:pt x="1331969" y="5041592"/>
                </a:cubicBezTo>
                <a:cubicBezTo>
                  <a:pt x="1329439" y="5043396"/>
                  <a:pt x="1327337" y="5047947"/>
                  <a:pt x="1322791" y="5045841"/>
                </a:cubicBezTo>
                <a:cubicBezTo>
                  <a:pt x="1318243" y="5043735"/>
                  <a:pt x="1316227" y="5039826"/>
                  <a:pt x="1316956" y="5035488"/>
                </a:cubicBezTo>
                <a:cubicBezTo>
                  <a:pt x="1315668" y="5027240"/>
                  <a:pt x="1317125" y="5018564"/>
                  <a:pt x="1318583" y="5009887"/>
                </a:cubicBezTo>
                <a:cubicBezTo>
                  <a:pt x="1320254" y="5002586"/>
                  <a:pt x="1321712" y="4993909"/>
                  <a:pt x="1317894" y="4987465"/>
                </a:cubicBezTo>
                <a:cubicBezTo>
                  <a:pt x="1313861" y="4979646"/>
                  <a:pt x="1307941" y="4977754"/>
                  <a:pt x="1303524" y="4985484"/>
                </a:cubicBezTo>
                <a:cubicBezTo>
                  <a:pt x="1298892" y="4991840"/>
                  <a:pt x="1295632" y="4997981"/>
                  <a:pt x="1291000" y="5004337"/>
                </a:cubicBezTo>
                <a:cubicBezTo>
                  <a:pt x="1286798" y="5013442"/>
                  <a:pt x="1280579" y="5018637"/>
                  <a:pt x="1272213" y="5010087"/>
                </a:cubicBezTo>
                <a:cubicBezTo>
                  <a:pt x="1269038" y="5007766"/>
                  <a:pt x="1266079" y="5006820"/>
                  <a:pt x="1263548" y="5008623"/>
                </a:cubicBezTo>
                <a:cubicBezTo>
                  <a:pt x="1257329" y="5013819"/>
                  <a:pt x="1248879" y="5013730"/>
                  <a:pt x="1242230" y="5016176"/>
                </a:cubicBezTo>
                <a:cubicBezTo>
                  <a:pt x="1221856" y="5020765"/>
                  <a:pt x="1217009" y="5025747"/>
                  <a:pt x="1214524" y="5045849"/>
                </a:cubicBezTo>
                <a:cubicBezTo>
                  <a:pt x="1213196" y="5064361"/>
                  <a:pt x="1203503" y="5074324"/>
                  <a:pt x="1184501" y="5078699"/>
                </a:cubicBezTo>
                <a:cubicBezTo>
                  <a:pt x="1179011" y="5079556"/>
                  <a:pt x="1171932" y="5079253"/>
                  <a:pt x="1166442" y="5080111"/>
                </a:cubicBezTo>
                <a:cubicBezTo>
                  <a:pt x="1122948" y="5089717"/>
                  <a:pt x="1089406" y="5109036"/>
                  <a:pt x="1073883" y="5153704"/>
                </a:cubicBezTo>
                <a:cubicBezTo>
                  <a:pt x="1067794" y="5168735"/>
                  <a:pt x="1056943" y="5180286"/>
                  <a:pt x="1040686" y="5184232"/>
                </a:cubicBezTo>
                <a:cubicBezTo>
                  <a:pt x="1034037" y="5186679"/>
                  <a:pt x="1027389" y="5189125"/>
                  <a:pt x="1020526" y="5190197"/>
                </a:cubicBezTo>
                <a:cubicBezTo>
                  <a:pt x="1005856" y="5195303"/>
                  <a:pt x="992345" y="5198821"/>
                  <a:pt x="984883" y="5214067"/>
                </a:cubicBezTo>
                <a:cubicBezTo>
                  <a:pt x="978365" y="5226350"/>
                  <a:pt x="975833" y="5228153"/>
                  <a:pt x="967039" y="5216853"/>
                </a:cubicBezTo>
                <a:cubicBezTo>
                  <a:pt x="958459" y="5206928"/>
                  <a:pt x="951810" y="5209374"/>
                  <a:pt x="946235" y="5218694"/>
                </a:cubicBezTo>
                <a:cubicBezTo>
                  <a:pt x="941603" y="5225049"/>
                  <a:pt x="937615" y="5235529"/>
                  <a:pt x="926204" y="5234494"/>
                </a:cubicBezTo>
                <a:cubicBezTo>
                  <a:pt x="921873" y="5233762"/>
                  <a:pt x="923889" y="5237672"/>
                  <a:pt x="924104" y="5239046"/>
                </a:cubicBezTo>
                <a:cubicBezTo>
                  <a:pt x="930154" y="5250776"/>
                  <a:pt x="926380" y="5262630"/>
                  <a:pt x="926724" y="5273840"/>
                </a:cubicBezTo>
                <a:cubicBezTo>
                  <a:pt x="926854" y="5283677"/>
                  <a:pt x="918833" y="5286337"/>
                  <a:pt x="910382" y="5286248"/>
                </a:cubicBezTo>
                <a:cubicBezTo>
                  <a:pt x="903305" y="5285946"/>
                  <a:pt x="900859" y="5279287"/>
                  <a:pt x="901373" y="5273574"/>
                </a:cubicBezTo>
                <a:cubicBezTo>
                  <a:pt x="901458" y="5265112"/>
                  <a:pt x="900170" y="5256865"/>
                  <a:pt x="900469" y="5249777"/>
                </a:cubicBezTo>
                <a:cubicBezTo>
                  <a:pt x="893008" y="5265024"/>
                  <a:pt x="888290" y="5279842"/>
                  <a:pt x="882201" y="5294873"/>
                </a:cubicBezTo>
                <a:cubicBezTo>
                  <a:pt x="876112" y="5309905"/>
                  <a:pt x="868221" y="5322402"/>
                  <a:pt x="854195" y="5331633"/>
                </a:cubicBezTo>
                <a:cubicBezTo>
                  <a:pt x="847762" y="5335454"/>
                  <a:pt x="844586" y="5333133"/>
                  <a:pt x="843513" y="5326260"/>
                </a:cubicBezTo>
                <a:cubicBezTo>
                  <a:pt x="842225" y="5318012"/>
                  <a:pt x="845270" y="5310496"/>
                  <a:pt x="849688" y="5302766"/>
                </a:cubicBezTo>
                <a:cubicBezTo>
                  <a:pt x="853890" y="5293661"/>
                  <a:pt x="859680" y="5285717"/>
                  <a:pt x="857963" y="5274720"/>
                </a:cubicBezTo>
                <a:cubicBezTo>
                  <a:pt x="845525" y="5285111"/>
                  <a:pt x="831584" y="5285879"/>
                  <a:pt x="816356" y="5278400"/>
                </a:cubicBezTo>
                <a:cubicBezTo>
                  <a:pt x="823089" y="5267492"/>
                  <a:pt x="832996" y="5258904"/>
                  <a:pt x="841317" y="5249156"/>
                </a:cubicBezTo>
                <a:cubicBezTo>
                  <a:pt x="851954" y="5236230"/>
                  <a:pt x="855512" y="5223002"/>
                  <a:pt x="851565" y="5206721"/>
                </a:cubicBezTo>
                <a:cubicBezTo>
                  <a:pt x="850491" y="5199848"/>
                  <a:pt x="846373" y="5200491"/>
                  <a:pt x="842685" y="5203883"/>
                </a:cubicBezTo>
                <a:cubicBezTo>
                  <a:pt x="838053" y="5210239"/>
                  <a:pt x="833421" y="5216594"/>
                  <a:pt x="828789" y="5222950"/>
                </a:cubicBezTo>
                <a:cubicBezTo>
                  <a:pt x="813735" y="5243607"/>
                  <a:pt x="808244" y="5244464"/>
                  <a:pt x="791085" y="5224613"/>
                </a:cubicBezTo>
                <a:cubicBezTo>
                  <a:pt x="791085" y="5224613"/>
                  <a:pt x="789712" y="5224827"/>
                  <a:pt x="788340" y="5225042"/>
                </a:cubicBezTo>
                <a:cubicBezTo>
                  <a:pt x="778990" y="5246215"/>
                  <a:pt x="761277" y="5258838"/>
                  <a:pt x="739959" y="5266391"/>
                </a:cubicBezTo>
                <a:cubicBezTo>
                  <a:pt x="712207" y="5277764"/>
                  <a:pt x="683597" y="5283640"/>
                  <a:pt x="660951" y="5309705"/>
                </a:cubicBezTo>
                <a:cubicBezTo>
                  <a:pt x="660606" y="5298495"/>
                  <a:pt x="665024" y="5290764"/>
                  <a:pt x="667854" y="5281874"/>
                </a:cubicBezTo>
                <a:cubicBezTo>
                  <a:pt x="671198" y="5267270"/>
                  <a:pt x="669182" y="5263360"/>
                  <a:pt x="652710" y="5265932"/>
                </a:cubicBezTo>
                <a:cubicBezTo>
                  <a:pt x="632121" y="5269147"/>
                  <a:pt x="610887" y="5268238"/>
                  <a:pt x="592999" y="5252725"/>
                </a:cubicBezTo>
                <a:cubicBezTo>
                  <a:pt x="586436" y="5246710"/>
                  <a:pt x="581030" y="5239105"/>
                  <a:pt x="575839" y="5232875"/>
                </a:cubicBezTo>
                <a:cubicBezTo>
                  <a:pt x="568631" y="5222736"/>
                  <a:pt x="559323" y="5217148"/>
                  <a:pt x="548641" y="5211775"/>
                </a:cubicBezTo>
                <a:cubicBezTo>
                  <a:pt x="539762" y="5208937"/>
                  <a:pt x="535130" y="5215293"/>
                  <a:pt x="528481" y="5217740"/>
                </a:cubicBezTo>
                <a:cubicBezTo>
                  <a:pt x="516557" y="5222417"/>
                  <a:pt x="505875" y="5217045"/>
                  <a:pt x="502356" y="5203513"/>
                </a:cubicBezTo>
                <a:cubicBezTo>
                  <a:pt x="499696" y="5195480"/>
                  <a:pt x="497036" y="5187446"/>
                  <a:pt x="494376" y="5179413"/>
                </a:cubicBezTo>
                <a:cubicBezTo>
                  <a:pt x="489484" y="5166096"/>
                  <a:pt x="491885" y="5154456"/>
                  <a:pt x="504752" y="5146814"/>
                </a:cubicBezTo>
                <a:cubicBezTo>
                  <a:pt x="513931" y="5142564"/>
                  <a:pt x="515903" y="5128176"/>
                  <a:pt x="527528" y="5130586"/>
                </a:cubicBezTo>
                <a:cubicBezTo>
                  <a:pt x="537565" y="5131834"/>
                  <a:pt x="539496" y="5144206"/>
                  <a:pt x="546275" y="5151596"/>
                </a:cubicBezTo>
                <a:cubicBezTo>
                  <a:pt x="553268" y="5160361"/>
                  <a:pt x="558758" y="5159504"/>
                  <a:pt x="564549" y="5151558"/>
                </a:cubicBezTo>
                <a:cubicBezTo>
                  <a:pt x="576557" y="5138419"/>
                  <a:pt x="583075" y="5126136"/>
                  <a:pt x="577541" y="5108695"/>
                </a:cubicBezTo>
                <a:cubicBezTo>
                  <a:pt x="575095" y="5102037"/>
                  <a:pt x="575609" y="5096324"/>
                  <a:pt x="574536" y="5089450"/>
                </a:cubicBezTo>
                <a:cubicBezTo>
                  <a:pt x="574536" y="5089450"/>
                  <a:pt x="575908" y="5089236"/>
                  <a:pt x="575694" y="5087862"/>
                </a:cubicBezTo>
                <a:cubicBezTo>
                  <a:pt x="574321" y="5088076"/>
                  <a:pt x="572949" y="5088290"/>
                  <a:pt x="572949" y="5088290"/>
                </a:cubicBezTo>
                <a:cubicBezTo>
                  <a:pt x="544983" y="5098289"/>
                  <a:pt x="521992" y="5113144"/>
                  <a:pt x="499646" y="5132122"/>
                </a:cubicBezTo>
                <a:cubicBezTo>
                  <a:pt x="488795" y="5143673"/>
                  <a:pt x="474555" y="5151529"/>
                  <a:pt x="458083" y="5154101"/>
                </a:cubicBezTo>
                <a:cubicBezTo>
                  <a:pt x="444142" y="5154870"/>
                  <a:pt x="438138" y="5161440"/>
                  <a:pt x="438912" y="5175400"/>
                </a:cubicBezTo>
                <a:cubicBezTo>
                  <a:pt x="438827" y="5183862"/>
                  <a:pt x="435138" y="5187254"/>
                  <a:pt x="427417" y="5182827"/>
                </a:cubicBezTo>
                <a:cubicBezTo>
                  <a:pt x="417893" y="5175866"/>
                  <a:pt x="409872" y="5178526"/>
                  <a:pt x="402924" y="5188060"/>
                </a:cubicBezTo>
                <a:cubicBezTo>
                  <a:pt x="389457" y="5209876"/>
                  <a:pt x="363507" y="5223785"/>
                  <a:pt x="362525" y="5253509"/>
                </a:cubicBezTo>
                <a:cubicBezTo>
                  <a:pt x="361151" y="5253722"/>
                  <a:pt x="361366" y="5255098"/>
                  <a:pt x="360208" y="5256686"/>
                </a:cubicBezTo>
                <a:cubicBezTo>
                  <a:pt x="356520" y="5260079"/>
                  <a:pt x="354204" y="5263256"/>
                  <a:pt x="348284" y="5261364"/>
                </a:cubicBezTo>
                <a:cubicBezTo>
                  <a:pt x="343737" y="5259258"/>
                  <a:pt x="340563" y="5256938"/>
                  <a:pt x="339705" y="5251440"/>
                </a:cubicBezTo>
                <a:cubicBezTo>
                  <a:pt x="338631" y="5244566"/>
                  <a:pt x="342105" y="5239799"/>
                  <a:pt x="344206" y="5235246"/>
                </a:cubicBezTo>
                <a:cubicBezTo>
                  <a:pt x="350725" y="5222965"/>
                  <a:pt x="358616" y="5210468"/>
                  <a:pt x="365134" y="5198184"/>
                </a:cubicBezTo>
                <a:cubicBezTo>
                  <a:pt x="366508" y="5197971"/>
                  <a:pt x="366293" y="5196595"/>
                  <a:pt x="366079" y="5195221"/>
                </a:cubicBezTo>
                <a:cubicBezTo>
                  <a:pt x="367451" y="5195007"/>
                  <a:pt x="367236" y="5193631"/>
                  <a:pt x="368609" y="5193418"/>
                </a:cubicBezTo>
                <a:cubicBezTo>
                  <a:pt x="367236" y="5193631"/>
                  <a:pt x="365864" y="5193847"/>
                  <a:pt x="364491" y="5194061"/>
                </a:cubicBezTo>
                <a:cubicBezTo>
                  <a:pt x="364491" y="5194061"/>
                  <a:pt x="363333" y="5195650"/>
                  <a:pt x="361961" y="5195864"/>
                </a:cubicBezTo>
                <a:cubicBezTo>
                  <a:pt x="350466" y="5203291"/>
                  <a:pt x="337597" y="5210933"/>
                  <a:pt x="326103" y="5218360"/>
                </a:cubicBezTo>
                <a:cubicBezTo>
                  <a:pt x="311862" y="5226216"/>
                  <a:pt x="297623" y="5234072"/>
                  <a:pt x="288788" y="5249532"/>
                </a:cubicBezTo>
                <a:cubicBezTo>
                  <a:pt x="283642" y="5261601"/>
                  <a:pt x="276563" y="5261297"/>
                  <a:pt x="266826" y="5252961"/>
                </a:cubicBezTo>
                <a:cubicBezTo>
                  <a:pt x="258461" y="5244411"/>
                  <a:pt x="260132" y="5237110"/>
                  <a:pt x="265922" y="5229164"/>
                </a:cubicBezTo>
                <a:cubicBezTo>
                  <a:pt x="273599" y="5215293"/>
                  <a:pt x="281276" y="5201422"/>
                  <a:pt x="287579" y="5187764"/>
                </a:cubicBezTo>
                <a:cubicBezTo>
                  <a:pt x="294313" y="5176855"/>
                  <a:pt x="296713" y="5165216"/>
                  <a:pt x="294782" y="5152845"/>
                </a:cubicBezTo>
                <a:cubicBezTo>
                  <a:pt x="284230" y="5157308"/>
                  <a:pt x="282988" y="5167359"/>
                  <a:pt x="279943" y="5174876"/>
                </a:cubicBezTo>
                <a:cubicBezTo>
                  <a:pt x="274283" y="5192656"/>
                  <a:pt x="262273" y="5205797"/>
                  <a:pt x="243486" y="5211546"/>
                </a:cubicBezTo>
                <a:cubicBezTo>
                  <a:pt x="226072" y="5217081"/>
                  <a:pt x="208228" y="5219867"/>
                  <a:pt x="192830" y="5229312"/>
                </a:cubicBezTo>
                <a:cubicBezTo>
                  <a:pt x="170997" y="5242578"/>
                  <a:pt x="158214" y="5241758"/>
                  <a:pt x="143370" y="5218729"/>
                </a:cubicBezTo>
                <a:cubicBezTo>
                  <a:pt x="135733" y="5205840"/>
                  <a:pt x="124967" y="5208930"/>
                  <a:pt x="118663" y="5222587"/>
                </a:cubicBezTo>
                <a:cubicBezTo>
                  <a:pt x="112874" y="5230531"/>
                  <a:pt x="111630" y="5240583"/>
                  <a:pt x="101293" y="5246421"/>
                </a:cubicBezTo>
                <a:cubicBezTo>
                  <a:pt x="84218" y="5218108"/>
                  <a:pt x="56292" y="5201347"/>
                  <a:pt x="32997" y="5178230"/>
                </a:cubicBezTo>
                <a:cubicBezTo>
                  <a:pt x="6528" y="5152793"/>
                  <a:pt x="-9175" y="5124266"/>
                  <a:pt x="5834" y="5085311"/>
                </a:cubicBezTo>
                <a:cubicBezTo>
                  <a:pt x="12438" y="5064566"/>
                  <a:pt x="19041" y="5043821"/>
                  <a:pt x="27232" y="5024238"/>
                </a:cubicBezTo>
                <a:cubicBezTo>
                  <a:pt x="33536" y="5010580"/>
                  <a:pt x="44387" y="4999028"/>
                  <a:pt x="58842" y="4992547"/>
                </a:cubicBezTo>
                <a:cubicBezTo>
                  <a:pt x="61502" y="5000581"/>
                  <a:pt x="60988" y="5006293"/>
                  <a:pt x="64806" y="5012737"/>
                </a:cubicBezTo>
                <a:cubicBezTo>
                  <a:pt x="84837" y="4996937"/>
                  <a:pt x="91570" y="4986029"/>
                  <a:pt x="94999" y="4962964"/>
                </a:cubicBezTo>
                <a:cubicBezTo>
                  <a:pt x="98558" y="4949735"/>
                  <a:pt x="103919" y="4939041"/>
                  <a:pt x="117430" y="4935523"/>
                </a:cubicBezTo>
                <a:cubicBezTo>
                  <a:pt x="132314" y="4931791"/>
                  <a:pt x="144968" y="4922775"/>
                  <a:pt x="156677" y="4916722"/>
                </a:cubicBezTo>
                <a:cubicBezTo>
                  <a:pt x="169544" y="4909081"/>
                  <a:pt x="183056" y="4905563"/>
                  <a:pt x="195839" y="4906383"/>
                </a:cubicBezTo>
                <a:cubicBezTo>
                  <a:pt x="220032" y="4908238"/>
                  <a:pt x="228996" y="4902615"/>
                  <a:pt x="229680" y="4879978"/>
                </a:cubicBezTo>
                <a:cubicBezTo>
                  <a:pt x="229849" y="4863053"/>
                  <a:pt x="236797" y="4853521"/>
                  <a:pt x="249451" y="4844505"/>
                </a:cubicBezTo>
                <a:cubicBezTo>
                  <a:pt x="256099" y="4842058"/>
                  <a:pt x="262318" y="4836862"/>
                  <a:pt x="268538" y="4831667"/>
                </a:cubicBezTo>
                <a:cubicBezTo>
                  <a:pt x="302808" y="4808010"/>
                  <a:pt x="345359" y="4801366"/>
                  <a:pt x="382075" y="4784369"/>
                </a:cubicBezTo>
                <a:cubicBezTo>
                  <a:pt x="392627" y="4779906"/>
                  <a:pt x="403393" y="4776817"/>
                  <a:pt x="415961" y="4776262"/>
                </a:cubicBezTo>
                <a:cubicBezTo>
                  <a:pt x="450491" y="4772279"/>
                  <a:pt x="460184" y="4762316"/>
                  <a:pt x="466014" y="4727611"/>
                </a:cubicBezTo>
                <a:cubicBezTo>
                  <a:pt x="467986" y="4713222"/>
                  <a:pt x="473132" y="4701153"/>
                  <a:pt x="482825" y="4691192"/>
                </a:cubicBezTo>
                <a:cubicBezTo>
                  <a:pt x="498522" y="4674659"/>
                  <a:pt x="503109" y="4650006"/>
                  <a:pt x="494399" y="4630244"/>
                </a:cubicBezTo>
                <a:cubicBezTo>
                  <a:pt x="492383" y="4626334"/>
                  <a:pt x="490581" y="4623799"/>
                  <a:pt x="486463" y="4624441"/>
                </a:cubicBezTo>
                <a:cubicBezTo>
                  <a:pt x="482131" y="4623710"/>
                  <a:pt x="478443" y="4627103"/>
                  <a:pt x="479086" y="4631227"/>
                </a:cubicBezTo>
                <a:cubicBezTo>
                  <a:pt x="478358" y="4635564"/>
                  <a:pt x="478787" y="4638314"/>
                  <a:pt x="479431" y="4642437"/>
                </a:cubicBezTo>
                <a:cubicBezTo>
                  <a:pt x="485824" y="4665377"/>
                  <a:pt x="480978" y="4670358"/>
                  <a:pt x="459231" y="4675162"/>
                </a:cubicBezTo>
                <a:cubicBezTo>
                  <a:pt x="440229" y="4679536"/>
                  <a:pt x="421096" y="4674076"/>
                  <a:pt x="402095" y="4678450"/>
                </a:cubicBezTo>
                <a:cubicBezTo>
                  <a:pt x="407241" y="4666382"/>
                  <a:pt x="411014" y="4654528"/>
                  <a:pt x="416160" y="4642460"/>
                </a:cubicBezTo>
                <a:cubicBezTo>
                  <a:pt x="416889" y="4638121"/>
                  <a:pt x="418776" y="4632194"/>
                  <a:pt x="414228" y="4630089"/>
                </a:cubicBezTo>
                <a:cubicBezTo>
                  <a:pt x="409682" y="4627982"/>
                  <a:pt x="404835" y="4632963"/>
                  <a:pt x="402519" y="4636141"/>
                </a:cubicBezTo>
                <a:cubicBezTo>
                  <a:pt x="399260" y="4642282"/>
                  <a:pt x="396001" y="4648424"/>
                  <a:pt x="389567" y="4652244"/>
                </a:cubicBezTo>
                <a:cubicBezTo>
                  <a:pt x="378286" y="4661046"/>
                  <a:pt x="372366" y="4659155"/>
                  <a:pt x="368848" y="4645622"/>
                </a:cubicBezTo>
                <a:cubicBezTo>
                  <a:pt x="364685" y="4627966"/>
                  <a:pt x="360138" y="4625861"/>
                  <a:pt x="342508" y="4630021"/>
                </a:cubicBezTo>
                <a:cubicBezTo>
                  <a:pt x="331742" y="4633111"/>
                  <a:pt x="326980" y="4629630"/>
                  <a:pt x="328009" y="4618204"/>
                </a:cubicBezTo>
                <a:cubicBezTo>
                  <a:pt x="328737" y="4613866"/>
                  <a:pt x="329681" y="4610903"/>
                  <a:pt x="330625" y="4607939"/>
                </a:cubicBezTo>
                <a:cubicBezTo>
                  <a:pt x="331867" y="4597888"/>
                  <a:pt x="328049" y="4591444"/>
                  <a:pt x="316854" y="4591784"/>
                </a:cubicBezTo>
                <a:cubicBezTo>
                  <a:pt x="290774" y="4595856"/>
                  <a:pt x="267823" y="4583950"/>
                  <a:pt x="243201" y="4579345"/>
                </a:cubicBezTo>
                <a:cubicBezTo>
                  <a:pt x="237281" y="4577454"/>
                  <a:pt x="232519" y="4573973"/>
                  <a:pt x="227544" y="4569117"/>
                </a:cubicBezTo>
                <a:cubicBezTo>
                  <a:pt x="213043" y="4557300"/>
                  <a:pt x="212270" y="4543340"/>
                  <a:pt x="227454" y="4532520"/>
                </a:cubicBezTo>
                <a:cubicBezTo>
                  <a:pt x="239892" y="4522129"/>
                  <a:pt x="252544" y="4513113"/>
                  <a:pt x="266785" y="4505257"/>
                </a:cubicBezTo>
                <a:cubicBezTo>
                  <a:pt x="311822" y="4478511"/>
                  <a:pt x="356429" y="4449017"/>
                  <a:pt x="397647" y="4415827"/>
                </a:cubicBezTo>
                <a:cubicBezTo>
                  <a:pt x="407769" y="4408614"/>
                  <a:pt x="419265" y="4401186"/>
                  <a:pt x="425998" y="4390278"/>
                </a:cubicBezTo>
                <a:cubicBezTo>
                  <a:pt x="451988" y="4349609"/>
                  <a:pt x="488360" y="4321401"/>
                  <a:pt x="531724" y="4301957"/>
                </a:cubicBezTo>
                <a:cubicBezTo>
                  <a:pt x="535628" y="4299939"/>
                  <a:pt x="540904" y="4297708"/>
                  <a:pt x="540260" y="4293584"/>
                </a:cubicBezTo>
                <a:cubicBezTo>
                  <a:pt x="539271" y="4278248"/>
                  <a:pt x="544202" y="4264805"/>
                  <a:pt x="546174" y="4250416"/>
                </a:cubicBezTo>
                <a:cubicBezTo>
                  <a:pt x="546259" y="4241954"/>
                  <a:pt x="545400" y="4236456"/>
                  <a:pt x="537679" y="4232029"/>
                </a:cubicBezTo>
                <a:cubicBezTo>
                  <a:pt x="531330" y="4227389"/>
                  <a:pt x="526698" y="4233743"/>
                  <a:pt x="523009" y="4237136"/>
                </a:cubicBezTo>
                <a:cubicBezTo>
                  <a:pt x="489168" y="4263541"/>
                  <a:pt x="455542" y="4291322"/>
                  <a:pt x="420328" y="4317942"/>
                </a:cubicBezTo>
                <a:cubicBezTo>
                  <a:pt x="382584" y="4346365"/>
                  <a:pt x="342608" y="4369504"/>
                  <a:pt x="296583" y="4380915"/>
                </a:cubicBezTo>
                <a:cubicBezTo>
                  <a:pt x="291093" y="4381772"/>
                  <a:pt x="283286" y="4385808"/>
                  <a:pt x="279897" y="4382111"/>
                </a:cubicBezTo>
                <a:cubicBezTo>
                  <a:pt x="276293" y="4377043"/>
                  <a:pt x="279338" y="4369526"/>
                  <a:pt x="281225" y="4363599"/>
                </a:cubicBezTo>
                <a:cubicBezTo>
                  <a:pt x="283540" y="4360422"/>
                  <a:pt x="284484" y="4357458"/>
                  <a:pt x="286800" y="4354280"/>
                </a:cubicBezTo>
                <a:cubicBezTo>
                  <a:pt x="289630" y="4345389"/>
                  <a:pt x="295420" y="4337445"/>
                  <a:pt x="295290" y="4327608"/>
                </a:cubicBezTo>
                <a:cubicBezTo>
                  <a:pt x="263505" y="4331163"/>
                  <a:pt x="232534" y="4321917"/>
                  <a:pt x="201608" y="4330971"/>
                </a:cubicBezTo>
                <a:cubicBezTo>
                  <a:pt x="194959" y="4333417"/>
                  <a:pt x="188825" y="4330150"/>
                  <a:pt x="194401" y="4320831"/>
                </a:cubicBezTo>
                <a:cubicBezTo>
                  <a:pt x="197659" y="4314690"/>
                  <a:pt x="197745" y="4306227"/>
                  <a:pt x="195299" y="4299569"/>
                </a:cubicBezTo>
                <a:cubicBezTo>
                  <a:pt x="185515" y="4272934"/>
                  <a:pt x="190532" y="4251029"/>
                  <a:pt x="206529" y="4227410"/>
                </a:cubicBezTo>
                <a:cubicBezTo>
                  <a:pt x="231576" y="4189703"/>
                  <a:pt x="250488" y="4148731"/>
                  <a:pt x="280510" y="4115882"/>
                </a:cubicBezTo>
                <a:cubicBezTo>
                  <a:pt x="301999" y="4091406"/>
                  <a:pt x="322328" y="4068517"/>
                  <a:pt x="340641" y="4041719"/>
                </a:cubicBezTo>
                <a:cubicBezTo>
                  <a:pt x="355695" y="4021064"/>
                  <a:pt x="374353" y="4005477"/>
                  <a:pt x="397772" y="3993372"/>
                </a:cubicBezTo>
                <a:cubicBezTo>
                  <a:pt x="413170" y="3983928"/>
                  <a:pt x="428354" y="3973108"/>
                  <a:pt x="438775" y="3958808"/>
                </a:cubicBezTo>
                <a:lnTo>
                  <a:pt x="454229" y="3945331"/>
                </a:lnTo>
                <a:lnTo>
                  <a:pt x="452054" y="3946288"/>
                </a:lnTo>
                <a:cubicBezTo>
                  <a:pt x="431552" y="3952005"/>
                  <a:pt x="416831" y="3944295"/>
                  <a:pt x="401034" y="3917768"/>
                </a:cubicBezTo>
                <a:cubicBezTo>
                  <a:pt x="390256" y="3898006"/>
                  <a:pt x="373924" y="3902070"/>
                  <a:pt x="363729" y="3922241"/>
                </a:cubicBezTo>
                <a:cubicBezTo>
                  <a:pt x="354611" y="3933862"/>
                  <a:pt x="352208" y="3948889"/>
                  <a:pt x="336375" y="3957104"/>
                </a:cubicBezTo>
                <a:cubicBezTo>
                  <a:pt x="312245" y="3913678"/>
                  <a:pt x="271205" y="3887019"/>
                  <a:pt x="237461" y="3851063"/>
                </a:cubicBezTo>
                <a:cubicBezTo>
                  <a:pt x="199072" y="3811454"/>
                  <a:pt x="177015" y="3767780"/>
                  <a:pt x="201631" y="3710087"/>
                </a:cubicBezTo>
                <a:cubicBezTo>
                  <a:pt x="212654" y="3679289"/>
                  <a:pt x="223677" y="3648492"/>
                  <a:pt x="237021" y="3619521"/>
                </a:cubicBezTo>
                <a:cubicBezTo>
                  <a:pt x="247216" y="3599349"/>
                  <a:pt x="264126" y="3582583"/>
                  <a:pt x="286177" y="3573623"/>
                </a:cubicBezTo>
                <a:cubicBezTo>
                  <a:pt x="289744" y="3585827"/>
                  <a:pt x="288666" y="3594378"/>
                  <a:pt x="294056" y="3604259"/>
                </a:cubicBezTo>
                <a:cubicBezTo>
                  <a:pt x="324978" y="3581602"/>
                  <a:pt x="335670" y="3565581"/>
                  <a:pt x="342050" y="3531130"/>
                </a:cubicBezTo>
                <a:cubicBezTo>
                  <a:pt x="348100" y="3511455"/>
                  <a:pt x="356720" y="3495683"/>
                  <a:pt x="377197" y="3491122"/>
                </a:cubicBezTo>
                <a:cubicBezTo>
                  <a:pt x="399746" y="3486312"/>
                  <a:pt x="419226" y="3473448"/>
                  <a:pt x="437132" y="3464985"/>
                </a:cubicBezTo>
                <a:cubicBezTo>
                  <a:pt x="456862" y="3454197"/>
                  <a:pt x="477338" y="3449635"/>
                  <a:pt x="496490" y="3451550"/>
                </a:cubicBezTo>
                <a:cubicBezTo>
                  <a:pt x="532719" y="3455626"/>
                  <a:pt x="546479" y="3447659"/>
                  <a:pt x="548714" y="3413705"/>
                </a:cubicBezTo>
                <a:cubicBezTo>
                  <a:pt x="549872" y="3388301"/>
                  <a:pt x="560814" y="3374356"/>
                  <a:pt x="580295" y="3361493"/>
                </a:cubicBezTo>
                <a:cubicBezTo>
                  <a:pt x="590409" y="3358174"/>
                  <a:pt x="600025" y="3350704"/>
                  <a:pt x="609641" y="3343235"/>
                </a:cubicBezTo>
                <a:cubicBezTo>
                  <a:pt x="662364" y="3309541"/>
                  <a:pt x="726612" y="3301836"/>
                  <a:pt x="782652" y="3278271"/>
                </a:cubicBezTo>
                <a:cubicBezTo>
                  <a:pt x="798735" y="3272132"/>
                  <a:pt x="815066" y="3268068"/>
                  <a:pt x="833967" y="3267906"/>
                </a:cubicBezTo>
                <a:cubicBezTo>
                  <a:pt x="886031" y="3263767"/>
                  <a:pt x="901118" y="3249325"/>
                  <a:pt x="911723" y="3197524"/>
                </a:cubicBezTo>
                <a:cubicBezTo>
                  <a:pt x="915452" y="3176022"/>
                  <a:pt x="923823" y="3158175"/>
                  <a:pt x="938909" y="3143733"/>
                </a:cubicBezTo>
                <a:cubicBezTo>
                  <a:pt x="963365" y="3119746"/>
                  <a:pt x="971568" y="3082969"/>
                  <a:pt x="959543" y="3052831"/>
                </a:cubicBezTo>
                <a:cubicBezTo>
                  <a:pt x="956724" y="3046853"/>
                  <a:pt x="954153" y="3042950"/>
                  <a:pt x="947935" y="3043696"/>
                </a:cubicBezTo>
                <a:cubicBezTo>
                  <a:pt x="941469" y="3042366"/>
                  <a:pt x="935749" y="3047263"/>
                  <a:pt x="936496" y="3053490"/>
                </a:cubicBezTo>
                <a:cubicBezTo>
                  <a:pt x="935171" y="3059965"/>
                  <a:pt x="935668" y="3064116"/>
                  <a:pt x="936416" y="3070342"/>
                </a:cubicBezTo>
                <a:cubicBezTo>
                  <a:pt x="944792" y="3105130"/>
                  <a:pt x="937249" y="3112350"/>
                  <a:pt x="904336" y="3118403"/>
                </a:cubicBezTo>
                <a:cubicBezTo>
                  <a:pt x="875570" y="3123960"/>
                  <a:pt x="847133" y="3114737"/>
                  <a:pt x="818366" y="3120292"/>
                </a:cubicBezTo>
                <a:cubicBezTo>
                  <a:pt x="826738" y="3102445"/>
                  <a:pt x="833036" y="3084847"/>
                  <a:pt x="841408" y="3066999"/>
                </a:cubicBezTo>
                <a:cubicBezTo>
                  <a:pt x="842733" y="3060524"/>
                  <a:pt x="845883" y="3051725"/>
                  <a:pt x="839167" y="3048319"/>
                </a:cubicBezTo>
                <a:cubicBezTo>
                  <a:pt x="832451" y="3044914"/>
                  <a:pt x="824909" y="3052135"/>
                  <a:pt x="821261" y="3056784"/>
                </a:cubicBezTo>
                <a:cubicBezTo>
                  <a:pt x="816040" y="3065831"/>
                  <a:pt x="810817" y="3074879"/>
                  <a:pt x="800952" y="3080273"/>
                </a:cubicBezTo>
                <a:cubicBezTo>
                  <a:pt x="783545" y="3092888"/>
                  <a:pt x="774756" y="3089731"/>
                  <a:pt x="770194" y="3069225"/>
                </a:cubicBezTo>
                <a:cubicBezTo>
                  <a:pt x="764886" y="3042491"/>
                  <a:pt x="758170" y="3039085"/>
                  <a:pt x="731476" y="3044392"/>
                </a:cubicBezTo>
                <a:cubicBezTo>
                  <a:pt x="715144" y="3048456"/>
                  <a:pt x="708180" y="3042975"/>
                  <a:pt x="710333" y="3025874"/>
                </a:cubicBezTo>
                <a:cubicBezTo>
                  <a:pt x="711660" y="3019398"/>
                  <a:pt x="713234" y="3014999"/>
                  <a:pt x="714809" y="3010599"/>
                </a:cubicBezTo>
                <a:cubicBezTo>
                  <a:pt x="717211" y="2995574"/>
                  <a:pt x="711822" y="2985693"/>
                  <a:pt x="694992" y="2985605"/>
                </a:cubicBezTo>
                <a:cubicBezTo>
                  <a:pt x="655615" y="2990328"/>
                  <a:pt x="621788" y="2971226"/>
                  <a:pt x="585061" y="2962997"/>
                </a:cubicBezTo>
                <a:cubicBezTo>
                  <a:pt x="576273" y="2959841"/>
                  <a:pt x="569307" y="2954360"/>
                  <a:pt x="562094" y="2946803"/>
                </a:cubicBezTo>
                <a:cubicBezTo>
                  <a:pt x="540952" y="2928285"/>
                  <a:pt x="540535" y="2907282"/>
                  <a:pt x="563912" y="2891845"/>
                </a:cubicBezTo>
                <a:cubicBezTo>
                  <a:pt x="583144" y="2876905"/>
                  <a:pt x="602625" y="2864042"/>
                  <a:pt x="624428" y="2853006"/>
                </a:cubicBezTo>
                <a:cubicBezTo>
                  <a:pt x="693482" y="2815248"/>
                  <a:pt x="762038" y="2773339"/>
                  <a:pt x="825702" y="2725701"/>
                </a:cubicBezTo>
                <a:cubicBezTo>
                  <a:pt x="841288" y="2715410"/>
                  <a:pt x="858944" y="2704870"/>
                  <a:pt x="869638" y="2688850"/>
                </a:cubicBezTo>
                <a:cubicBezTo>
                  <a:pt x="910834" y="2629168"/>
                  <a:pt x="966955" y="2588751"/>
                  <a:pt x="1033108" y="2561868"/>
                </a:cubicBezTo>
                <a:cubicBezTo>
                  <a:pt x="1039077" y="2559047"/>
                  <a:pt x="1047119" y="2555977"/>
                  <a:pt x="1046372" y="2549750"/>
                </a:cubicBezTo>
                <a:cubicBezTo>
                  <a:pt x="1045706" y="2526671"/>
                  <a:pt x="1053828" y="2506748"/>
                  <a:pt x="1057557" y="2485247"/>
                </a:cubicBezTo>
                <a:cubicBezTo>
                  <a:pt x="1058136" y="2472544"/>
                  <a:pt x="1057140" y="2464242"/>
                  <a:pt x="1045781" y="2457183"/>
                </a:cubicBezTo>
                <a:cubicBezTo>
                  <a:pt x="1036495" y="2449876"/>
                  <a:pt x="1029201" y="2459172"/>
                  <a:pt x="1023481" y="2464069"/>
                </a:cubicBezTo>
                <a:cubicBezTo>
                  <a:pt x="971256" y="2501914"/>
                  <a:pt x="919280" y="2541834"/>
                  <a:pt x="864983" y="2579927"/>
                </a:cubicBezTo>
                <a:cubicBezTo>
                  <a:pt x="806790" y="2620594"/>
                  <a:pt x="745528" y="2653206"/>
                  <a:pt x="675808" y="2667884"/>
                </a:cubicBezTo>
                <a:cubicBezTo>
                  <a:pt x="667517" y="2668878"/>
                  <a:pt x="655580" y="2674520"/>
                  <a:pt x="650688" y="2668791"/>
                </a:cubicBezTo>
                <a:cubicBezTo>
                  <a:pt x="645547" y="2660986"/>
                  <a:pt x="650520" y="2649863"/>
                  <a:pt x="653669" y="2641063"/>
                </a:cubicBezTo>
                <a:cubicBezTo>
                  <a:pt x="657317" y="2636415"/>
                  <a:pt x="658891" y="2632016"/>
                  <a:pt x="662539" y="2627367"/>
                </a:cubicBezTo>
                <a:cubicBezTo>
                  <a:pt x="667263" y="2614167"/>
                  <a:pt x="676381" y="2602546"/>
                  <a:pt x="676711" y="2587770"/>
                </a:cubicBezTo>
                <a:cubicBezTo>
                  <a:pt x="628794" y="2591412"/>
                  <a:pt x="582780" y="2575876"/>
                  <a:pt x="535859" y="2587820"/>
                </a:cubicBezTo>
                <a:cubicBezTo>
                  <a:pt x="525745" y="2591137"/>
                  <a:pt x="516708" y="2585905"/>
                  <a:pt x="525577" y="2572209"/>
                </a:cubicBezTo>
                <a:cubicBezTo>
                  <a:pt x="530800" y="2563161"/>
                  <a:pt x="531378" y="2550460"/>
                  <a:pt x="528062" y="2540330"/>
                </a:cubicBezTo>
                <a:cubicBezTo>
                  <a:pt x="514792" y="2499813"/>
                  <a:pt x="523492" y="2467188"/>
                  <a:pt x="548774" y="2432575"/>
                </a:cubicBezTo>
                <a:cubicBezTo>
                  <a:pt x="588396" y="2377293"/>
                  <a:pt x="618981" y="2316779"/>
                  <a:pt x="665816" y="2269053"/>
                </a:cubicBezTo>
                <a:cubicBezTo>
                  <a:pt x="699388" y="2233446"/>
                  <a:pt x="731136" y="2200163"/>
                  <a:pt x="760066" y="2160900"/>
                </a:cubicBezTo>
                <a:cubicBezTo>
                  <a:pt x="783772" y="2130687"/>
                  <a:pt x="812621" y="2108278"/>
                  <a:pt x="848432" y="2091351"/>
                </a:cubicBezTo>
                <a:cubicBezTo>
                  <a:pt x="872059" y="2077990"/>
                  <a:pt x="895436" y="2062554"/>
                  <a:pt x="911849" y="2041636"/>
                </a:cubicBezTo>
                <a:cubicBezTo>
                  <a:pt x="950642" y="1996981"/>
                  <a:pt x="996070" y="1972584"/>
                  <a:pt x="1054351" y="1967699"/>
                </a:cubicBezTo>
                <a:cubicBezTo>
                  <a:pt x="1099946" y="1962231"/>
                  <a:pt x="1135262" y="1941152"/>
                  <a:pt x="1157475" y="1898485"/>
                </a:cubicBezTo>
                <a:cubicBezTo>
                  <a:pt x="1171068" y="1871590"/>
                  <a:pt x="1186734" y="1844446"/>
                  <a:pt x="1202150" y="1815227"/>
                </a:cubicBezTo>
                <a:cubicBezTo>
                  <a:pt x="1223038" y="1779035"/>
                  <a:pt x="1243926" y="1742843"/>
                  <a:pt x="1276173" y="1713711"/>
                </a:cubicBezTo>
                <a:cubicBezTo>
                  <a:pt x="1283965" y="1708565"/>
                  <a:pt x="1288109" y="1708069"/>
                  <a:pt x="1295075" y="1713550"/>
                </a:cubicBezTo>
                <a:cubicBezTo>
                  <a:pt x="1313397" y="1726089"/>
                  <a:pt x="1331222" y="1734479"/>
                  <a:pt x="1350871" y="1740544"/>
                </a:cubicBezTo>
                <a:cubicBezTo>
                  <a:pt x="1385277" y="1746944"/>
                  <a:pt x="1409151" y="1735659"/>
                  <a:pt x="1426641" y="1706192"/>
                </a:cubicBezTo>
                <a:cubicBezTo>
                  <a:pt x="1433188" y="1690668"/>
                  <a:pt x="1437664" y="1675394"/>
                  <a:pt x="1442139" y="1660119"/>
                </a:cubicBezTo>
                <a:cubicBezTo>
                  <a:pt x="1454487" y="1622847"/>
                  <a:pt x="1468248" y="1614879"/>
                  <a:pt x="1503897" y="1631658"/>
                </a:cubicBezTo>
                <a:cubicBezTo>
                  <a:pt x="1503897" y="1631658"/>
                  <a:pt x="1505722" y="1629333"/>
                  <a:pt x="1507794" y="1629086"/>
                </a:cubicBezTo>
                <a:cubicBezTo>
                  <a:pt x="1509120" y="1622609"/>
                  <a:pt x="1510694" y="1618210"/>
                  <a:pt x="1512020" y="1611735"/>
                </a:cubicBezTo>
                <a:cubicBezTo>
                  <a:pt x="1518899" y="1581434"/>
                  <a:pt x="1526441" y="1574213"/>
                  <a:pt x="1553055" y="1585759"/>
                </a:cubicBezTo>
                <a:cubicBezTo>
                  <a:pt x="1601639" y="1605197"/>
                  <a:pt x="1648809" y="1595329"/>
                  <a:pt x="1694983" y="1577158"/>
                </a:cubicBezTo>
                <a:cubicBezTo>
                  <a:pt x="1744806" y="1554340"/>
                  <a:pt x="1785591" y="1526288"/>
                  <a:pt x="1799845" y="1469839"/>
                </a:cubicBezTo>
                <a:cubicBezTo>
                  <a:pt x="1804071" y="1452488"/>
                  <a:pt x="1812443" y="1434641"/>
                  <a:pt x="1823136" y="1418621"/>
                </a:cubicBezTo>
                <a:cubicBezTo>
                  <a:pt x="1842448" y="1386829"/>
                  <a:pt x="1872541" y="1374798"/>
                  <a:pt x="1908770" y="1378875"/>
                </a:cubicBezTo>
                <a:cubicBezTo>
                  <a:pt x="1927921" y="1380789"/>
                  <a:pt x="1942179" y="1376973"/>
                  <a:pt x="1955443" y="1364855"/>
                </a:cubicBezTo>
                <a:cubicBezTo>
                  <a:pt x="1976249" y="1345517"/>
                  <a:pt x="1997304" y="1328254"/>
                  <a:pt x="2018857" y="1315141"/>
                </a:cubicBezTo>
                <a:cubicBezTo>
                  <a:pt x="2085840" y="1277632"/>
                  <a:pt x="2147680" y="1232318"/>
                  <a:pt x="2202060" y="1177371"/>
                </a:cubicBezTo>
                <a:cubicBezTo>
                  <a:pt x="2222616" y="1155957"/>
                  <a:pt x="2248066" y="1140273"/>
                  <a:pt x="2279154" y="1136543"/>
                </a:cubicBezTo>
                <a:cubicBezTo>
                  <a:pt x="2330720" y="1128254"/>
                  <a:pt x="2369184" y="1098375"/>
                  <a:pt x="2402507" y="1060693"/>
                </a:cubicBezTo>
                <a:cubicBezTo>
                  <a:pt x="2415521" y="1046499"/>
                  <a:pt x="2430857" y="1034133"/>
                  <a:pt x="2451582" y="1031647"/>
                </a:cubicBezTo>
                <a:cubicBezTo>
                  <a:pt x="2459872" y="1030652"/>
                  <a:pt x="2465841" y="1027832"/>
                  <a:pt x="2471312" y="1020859"/>
                </a:cubicBezTo>
                <a:cubicBezTo>
                  <a:pt x="2508033" y="976452"/>
                  <a:pt x="2559430" y="949234"/>
                  <a:pt x="2614144" y="932145"/>
                </a:cubicBezTo>
                <a:cubicBezTo>
                  <a:pt x="2630227" y="926005"/>
                  <a:pt x="2644734" y="924265"/>
                  <a:pt x="2654767" y="937800"/>
                </a:cubicBezTo>
                <a:cubicBezTo>
                  <a:pt x="2669442" y="954988"/>
                  <a:pt x="2648965" y="959549"/>
                  <a:pt x="2643744" y="968598"/>
                </a:cubicBezTo>
                <a:cubicBezTo>
                  <a:pt x="2639021" y="981796"/>
                  <a:pt x="2627083" y="987438"/>
                  <a:pt x="2611828" y="982952"/>
                </a:cubicBezTo>
                <a:cubicBezTo>
                  <a:pt x="2583392" y="973731"/>
                  <a:pt x="2583392" y="973731"/>
                  <a:pt x="2571871" y="1000377"/>
                </a:cubicBezTo>
                <a:cubicBezTo>
                  <a:pt x="2568721" y="1009176"/>
                  <a:pt x="2563499" y="1018224"/>
                  <a:pt x="2558277" y="1027272"/>
                </a:cubicBezTo>
                <a:cubicBezTo>
                  <a:pt x="2556702" y="1031672"/>
                  <a:pt x="2555378" y="1038147"/>
                  <a:pt x="2560020" y="1041801"/>
                </a:cubicBezTo>
                <a:cubicBezTo>
                  <a:pt x="2564663" y="1045455"/>
                  <a:pt x="2569306" y="1049109"/>
                  <a:pt x="2575025" y="1044212"/>
                </a:cubicBezTo>
                <a:cubicBezTo>
                  <a:pt x="2588786" y="1036246"/>
                  <a:pt x="2604290" y="1042808"/>
                  <a:pt x="2616974" y="1043392"/>
                </a:cubicBezTo>
                <a:cubicBezTo>
                  <a:pt x="2629659" y="1043976"/>
                  <a:pt x="2644416" y="1044311"/>
                  <a:pt x="2654032" y="1036841"/>
                </a:cubicBezTo>
                <a:cubicBezTo>
                  <a:pt x="2707582" y="992522"/>
                  <a:pt x="2772659" y="974190"/>
                  <a:pt x="2838482" y="962085"/>
                </a:cubicBezTo>
                <a:cubicBezTo>
                  <a:pt x="2858959" y="957523"/>
                  <a:pt x="2872969" y="951632"/>
                  <a:pt x="2881091" y="931710"/>
                </a:cubicBezTo>
                <a:cubicBezTo>
                  <a:pt x="2885567" y="916434"/>
                  <a:pt x="2893857" y="915441"/>
                  <a:pt x="2905713" y="926651"/>
                </a:cubicBezTo>
                <a:cubicBezTo>
                  <a:pt x="2913175" y="936283"/>
                  <a:pt x="2922462" y="943591"/>
                  <a:pt x="2936223" y="935624"/>
                </a:cubicBezTo>
                <a:cubicBezTo>
                  <a:pt x="2951807" y="925333"/>
                  <a:pt x="2965071" y="913216"/>
                  <a:pt x="2971618" y="897692"/>
                </a:cubicBezTo>
                <a:cubicBezTo>
                  <a:pt x="2976343" y="884493"/>
                  <a:pt x="2984134" y="879348"/>
                  <a:pt x="2998643" y="877608"/>
                </a:cubicBezTo>
                <a:cubicBezTo>
                  <a:pt x="3004860" y="876862"/>
                  <a:pt x="3011078" y="876116"/>
                  <a:pt x="3017047" y="873296"/>
                </a:cubicBezTo>
                <a:cubicBezTo>
                  <a:pt x="3055181" y="858195"/>
                  <a:pt x="3093315" y="843094"/>
                  <a:pt x="3133770" y="829820"/>
                </a:cubicBezTo>
                <a:cubicBezTo>
                  <a:pt x="3150101" y="825756"/>
                  <a:pt x="3164111" y="819866"/>
                  <a:pt x="3172731" y="804093"/>
                </a:cubicBezTo>
                <a:cubicBezTo>
                  <a:pt x="3180026" y="794797"/>
                  <a:pt x="3187818" y="789652"/>
                  <a:pt x="3199176" y="796711"/>
                </a:cubicBezTo>
                <a:cubicBezTo>
                  <a:pt x="3228609" y="814235"/>
                  <a:pt x="3255054" y="806853"/>
                  <a:pt x="3285395" y="796897"/>
                </a:cubicBezTo>
                <a:cubicBezTo>
                  <a:pt x="3361912" y="768771"/>
                  <a:pt x="3437601" y="751272"/>
                  <a:pt x="3519095" y="764657"/>
                </a:cubicBezTo>
                <a:cubicBezTo>
                  <a:pt x="3549107" y="769479"/>
                  <a:pt x="3578372" y="768076"/>
                  <a:pt x="3606641" y="758369"/>
                </a:cubicBezTo>
                <a:cubicBezTo>
                  <a:pt x="3653314" y="744350"/>
                  <a:pt x="3700235" y="732406"/>
                  <a:pt x="3747656" y="724613"/>
                </a:cubicBezTo>
                <a:cubicBezTo>
                  <a:pt x="3811655" y="714832"/>
                  <a:pt x="3876153" y="709201"/>
                  <a:pt x="3937913" y="680740"/>
                </a:cubicBezTo>
                <a:cubicBezTo>
                  <a:pt x="3987486" y="655846"/>
                  <a:pt x="4040626" y="643157"/>
                  <a:pt x="4096087" y="632294"/>
                </a:cubicBezTo>
                <a:cubicBezTo>
                  <a:pt x="4147653" y="624004"/>
                  <a:pt x="4199466" y="617790"/>
                  <a:pt x="4249536" y="597046"/>
                </a:cubicBezTo>
                <a:cubicBezTo>
                  <a:pt x="4285599" y="582194"/>
                  <a:pt x="4322406" y="573569"/>
                  <a:pt x="4359214" y="564943"/>
                </a:cubicBezTo>
                <a:cubicBezTo>
                  <a:pt x="4513411" y="535923"/>
                  <a:pt x="4664291" y="496773"/>
                  <a:pt x="4813595" y="462023"/>
                </a:cubicBezTo>
                <a:cubicBezTo>
                  <a:pt x="4978981" y="421134"/>
                  <a:pt x="5142048" y="378416"/>
                  <a:pt x="5307933" y="341677"/>
                </a:cubicBezTo>
                <a:cubicBezTo>
                  <a:pt x="5465528" y="305933"/>
                  <a:pt x="5623869" y="276416"/>
                  <a:pt x="5783456" y="257275"/>
                </a:cubicBezTo>
                <a:cubicBezTo>
                  <a:pt x="5905737" y="242610"/>
                  <a:pt x="6027270" y="221718"/>
                  <a:pt x="6148305" y="196674"/>
                </a:cubicBezTo>
                <a:cubicBezTo>
                  <a:pt x="6240575" y="177186"/>
                  <a:pt x="6332844" y="157698"/>
                  <a:pt x="6425610" y="142361"/>
                </a:cubicBezTo>
                <a:cubicBezTo>
                  <a:pt x="6491683" y="132331"/>
                  <a:pt x="6557756" y="122302"/>
                  <a:pt x="6625653" y="109948"/>
                </a:cubicBezTo>
                <a:cubicBezTo>
                  <a:pt x="6667103" y="104977"/>
                  <a:pt x="6710627" y="99756"/>
                  <a:pt x="6751829" y="92709"/>
                </a:cubicBezTo>
                <a:cubicBezTo>
                  <a:pt x="6766336" y="90969"/>
                  <a:pt x="6778772" y="89478"/>
                  <a:pt x="6791208" y="87987"/>
                </a:cubicBezTo>
                <a:cubicBezTo>
                  <a:pt x="6795352" y="87489"/>
                  <a:pt x="6797674" y="89316"/>
                  <a:pt x="6799747" y="89067"/>
                </a:cubicBezTo>
                <a:cubicBezTo>
                  <a:pt x="6997883" y="75830"/>
                  <a:pt x="7193531" y="41839"/>
                  <a:pt x="7392414" y="34830"/>
                </a:cubicBezTo>
                <a:cubicBezTo>
                  <a:pt x="7444726" y="32766"/>
                  <a:pt x="7496540" y="26552"/>
                  <a:pt x="7549100" y="26564"/>
                </a:cubicBezTo>
                <a:cubicBezTo>
                  <a:pt x="7664585" y="25347"/>
                  <a:pt x="7777498" y="20225"/>
                  <a:pt x="7892234" y="12781"/>
                </a:cubicBezTo>
                <a:cubicBezTo>
                  <a:pt x="7981852" y="6243"/>
                  <a:pt x="8071469" y="-294"/>
                  <a:pt x="8162580" y="5622"/>
                </a:cubicBezTo>
                <a:cubicBezTo>
                  <a:pt x="8247474" y="12283"/>
                  <a:pt x="8331870" y="14793"/>
                  <a:pt x="8414274" y="699"/>
                </a:cubicBezTo>
                <a:cubicBezTo>
                  <a:pt x="8418419" y="203"/>
                  <a:pt x="8422046" y="-233"/>
                  <a:pt x="8425507" y="1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19027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82105951-093F-4DBA-87B8-6EA3AEB1F06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980510" y="0"/>
            <a:ext cx="5211490" cy="6858000"/>
          </a:xfrm>
          <a:custGeom>
            <a:avLst/>
            <a:gdLst>
              <a:gd name="connsiteX0" fmla="*/ 2670272 w 5211490"/>
              <a:gd name="connsiteY0" fmla="*/ 4667295 h 6858000"/>
              <a:gd name="connsiteX1" fmla="*/ 5211490 w 5211490"/>
              <a:gd name="connsiteY1" fmla="*/ 4667295 h 6858000"/>
              <a:gd name="connsiteX2" fmla="*/ 3940880 w 5211490"/>
              <a:gd name="connsiteY2" fmla="*/ 6858000 h 6858000"/>
              <a:gd name="connsiteX3" fmla="*/ 3940880 w 5211490"/>
              <a:gd name="connsiteY3" fmla="*/ 2396645 h 6858000"/>
              <a:gd name="connsiteX4" fmla="*/ 5211490 w 5211490"/>
              <a:gd name="connsiteY4" fmla="*/ 4587350 h 6858000"/>
              <a:gd name="connsiteX5" fmla="*/ 2670272 w 5211490"/>
              <a:gd name="connsiteY5" fmla="*/ 4587350 h 6858000"/>
              <a:gd name="connsiteX6" fmla="*/ 1336442 w 5211490"/>
              <a:gd name="connsiteY6" fmla="*/ 2343034 h 6858000"/>
              <a:gd name="connsiteX7" fmla="*/ 3877660 w 5211490"/>
              <a:gd name="connsiteY7" fmla="*/ 2343034 h 6858000"/>
              <a:gd name="connsiteX8" fmla="*/ 2607050 w 5211490"/>
              <a:gd name="connsiteY8" fmla="*/ 4533739 h 6858000"/>
              <a:gd name="connsiteX9" fmla="*/ 5211490 w 5211490"/>
              <a:gd name="connsiteY9" fmla="*/ 165700 h 6858000"/>
              <a:gd name="connsiteX10" fmla="*/ 5211490 w 5211490"/>
              <a:gd name="connsiteY10" fmla="*/ 4413971 h 6858000"/>
              <a:gd name="connsiteX11" fmla="*/ 3982992 w 5211490"/>
              <a:gd name="connsiteY11" fmla="*/ 2298842 h 6858000"/>
              <a:gd name="connsiteX12" fmla="*/ 2607050 w 5211490"/>
              <a:gd name="connsiteY12" fmla="*/ 63450 h 6858000"/>
              <a:gd name="connsiteX13" fmla="*/ 3877660 w 5211490"/>
              <a:gd name="connsiteY13" fmla="*/ 2254154 h 6858000"/>
              <a:gd name="connsiteX14" fmla="*/ 1336442 w 5211490"/>
              <a:gd name="connsiteY14" fmla="*/ 2254154 h 6858000"/>
              <a:gd name="connsiteX15" fmla="*/ 2670272 w 5211490"/>
              <a:gd name="connsiteY15" fmla="*/ 0 h 6858000"/>
              <a:gd name="connsiteX16" fmla="*/ 5211490 w 5211490"/>
              <a:gd name="connsiteY16" fmla="*/ 0 h 6858000"/>
              <a:gd name="connsiteX17" fmla="*/ 3940880 w 5211490"/>
              <a:gd name="connsiteY17" fmla="*/ 2190704 h 6858000"/>
              <a:gd name="connsiteX18" fmla="*/ 0 w 5211490"/>
              <a:gd name="connsiteY18" fmla="*/ 0 h 6858000"/>
              <a:gd name="connsiteX19" fmla="*/ 2541218 w 5211490"/>
              <a:gd name="connsiteY19" fmla="*/ 0 h 6858000"/>
              <a:gd name="connsiteX20" fmla="*/ 1270609 w 5211490"/>
              <a:gd name="connsiteY20" fmla="*/ 21907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211490" h="6858000">
                <a:moveTo>
                  <a:pt x="2670272" y="4667295"/>
                </a:moveTo>
                <a:lnTo>
                  <a:pt x="5211490" y="4667295"/>
                </a:lnTo>
                <a:lnTo>
                  <a:pt x="3940880" y="6858000"/>
                </a:lnTo>
                <a:close/>
                <a:moveTo>
                  <a:pt x="3940880" y="2396645"/>
                </a:moveTo>
                <a:lnTo>
                  <a:pt x="5211490" y="4587350"/>
                </a:lnTo>
                <a:lnTo>
                  <a:pt x="2670272" y="4587350"/>
                </a:lnTo>
                <a:close/>
                <a:moveTo>
                  <a:pt x="1336442" y="2343034"/>
                </a:moveTo>
                <a:lnTo>
                  <a:pt x="3877660" y="2343034"/>
                </a:lnTo>
                <a:lnTo>
                  <a:pt x="2607050" y="4533739"/>
                </a:lnTo>
                <a:close/>
                <a:moveTo>
                  <a:pt x="5211490" y="165700"/>
                </a:moveTo>
                <a:lnTo>
                  <a:pt x="5211490" y="4413971"/>
                </a:lnTo>
                <a:lnTo>
                  <a:pt x="3982992" y="2298842"/>
                </a:lnTo>
                <a:close/>
                <a:moveTo>
                  <a:pt x="2607050" y="63450"/>
                </a:moveTo>
                <a:lnTo>
                  <a:pt x="3877660" y="2254154"/>
                </a:lnTo>
                <a:lnTo>
                  <a:pt x="1336442" y="2254154"/>
                </a:lnTo>
                <a:close/>
                <a:moveTo>
                  <a:pt x="2670272" y="0"/>
                </a:moveTo>
                <a:lnTo>
                  <a:pt x="5211490" y="0"/>
                </a:lnTo>
                <a:lnTo>
                  <a:pt x="3940880" y="2190704"/>
                </a:lnTo>
                <a:close/>
                <a:moveTo>
                  <a:pt x="0" y="0"/>
                </a:moveTo>
                <a:lnTo>
                  <a:pt x="2541218" y="0"/>
                </a:lnTo>
                <a:lnTo>
                  <a:pt x="1270609" y="219070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389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82789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45580061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2099961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648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95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65" r:id="rId10"/>
    <p:sldLayoutId id="2147483676" r:id="rId11"/>
    <p:sldLayoutId id="2147483677" r:id="rId12"/>
    <p:sldLayoutId id="2147483678" r:id="rId13"/>
    <p:sldLayoutId id="2147483679" r:id="rId14"/>
    <p:sldLayoutId id="2147483683" r:id="rId15"/>
    <p:sldLayoutId id="2147483737" r:id="rId16"/>
    <p:sldLayoutId id="2147483738" r:id="rId17"/>
    <p:sldLayoutId id="214748373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11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83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&#24115;&#34399;.P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&#24115;&#34399;.P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&#24115;&#34399;.PNG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&#24115;&#34399;.PNG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&#24115;&#34399;.PNG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&#24115;&#34399;.PN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hyperlink" Target="&#24115;&#34399;.PN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&#24115;&#34399;.PNG" TargetMode="Externa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&#24115;&#34399;.PNG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hyperlink" Target="&#24115;&#34399;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&#24115;&#34399;.P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&#24115;&#34399;.P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&#24115;&#34399;.PN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Cufvu6B_o0&amp;ab_channel=nymmph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hyperlink" Target="https://www.youtube.com/watch?v=wz0iZhKjfII&amp;ab_channel=nymmp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5">
            <a:extLst>
              <a:ext uri="{FF2B5EF4-FFF2-40B4-BE49-F238E27FC236}">
                <a16:creationId xmlns:a16="http://schemas.microsoft.com/office/drawing/2014/main" id="{425AF6F2-B952-41BE-9530-23B00CEE2E1A}"/>
              </a:ext>
            </a:extLst>
          </p:cNvPr>
          <p:cNvGrpSpPr/>
          <p:nvPr/>
        </p:nvGrpSpPr>
        <p:grpSpPr>
          <a:xfrm>
            <a:off x="1888284" y="1109609"/>
            <a:ext cx="8550976" cy="2926569"/>
            <a:chOff x="1668198" y="1094644"/>
            <a:chExt cx="8855603" cy="3030827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4865A75-F91B-48DF-A993-E81246286C2C}"/>
                </a:ext>
              </a:extLst>
            </p:cNvPr>
            <p:cNvSpPr/>
            <p:nvPr/>
          </p:nvSpPr>
          <p:spPr>
            <a:xfrm>
              <a:off x="1667751" y="1095553"/>
              <a:ext cx="8855603" cy="3030827"/>
            </a:xfrm>
            <a:custGeom>
              <a:avLst/>
              <a:gdLst>
                <a:gd name="connsiteX0" fmla="*/ 747525 w 8855603"/>
                <a:gd name="connsiteY0" fmla="*/ 2222103 h 3030827"/>
                <a:gd name="connsiteX1" fmla="*/ 860497 w 8855603"/>
                <a:gd name="connsiteY1" fmla="*/ 2072687 h 3030827"/>
                <a:gd name="connsiteX2" fmla="*/ 928524 w 8855603"/>
                <a:gd name="connsiteY2" fmla="*/ 2003446 h 3030827"/>
                <a:gd name="connsiteX3" fmla="*/ 1178765 w 8855603"/>
                <a:gd name="connsiteY3" fmla="*/ 1867393 h 3030827"/>
                <a:gd name="connsiteX4" fmla="*/ 1244362 w 8855603"/>
                <a:gd name="connsiteY4" fmla="*/ 1824876 h 3030827"/>
                <a:gd name="connsiteX5" fmla="*/ 1532260 w 8855603"/>
                <a:gd name="connsiteY5" fmla="*/ 1467129 h 3030827"/>
                <a:gd name="connsiteX6" fmla="*/ 1602109 w 8855603"/>
                <a:gd name="connsiteY6" fmla="*/ 1434938 h 3030827"/>
                <a:gd name="connsiteX7" fmla="*/ 1695038 w 8855603"/>
                <a:gd name="connsiteY7" fmla="*/ 1397281 h 3030827"/>
                <a:gd name="connsiteX8" fmla="*/ 1786752 w 8855603"/>
                <a:gd name="connsiteY8" fmla="*/ 1304351 h 3030827"/>
                <a:gd name="connsiteX9" fmla="*/ 1857816 w 8855603"/>
                <a:gd name="connsiteY9" fmla="*/ 1289774 h 3030827"/>
                <a:gd name="connsiteX10" fmla="*/ 1951352 w 8855603"/>
                <a:gd name="connsiteY10" fmla="*/ 1326825 h 3030827"/>
                <a:gd name="connsiteX11" fmla="*/ 1990832 w 8855603"/>
                <a:gd name="connsiteY11" fmla="*/ 1319536 h 3030827"/>
                <a:gd name="connsiteX12" fmla="*/ 2629189 w 8855603"/>
                <a:gd name="connsiteY12" fmla="*/ 769857 h 3030827"/>
                <a:gd name="connsiteX13" fmla="*/ 2705111 w 8855603"/>
                <a:gd name="connsiteY13" fmla="*/ 704867 h 3030827"/>
                <a:gd name="connsiteX14" fmla="*/ 2794396 w 8855603"/>
                <a:gd name="connsiteY14" fmla="*/ 712156 h 3030827"/>
                <a:gd name="connsiteX15" fmla="*/ 3156394 w 8855603"/>
                <a:gd name="connsiteY15" fmla="*/ 1163439 h 3030827"/>
                <a:gd name="connsiteX16" fmla="*/ 3174616 w 8855603"/>
                <a:gd name="connsiteY16" fmla="*/ 1185912 h 3030827"/>
                <a:gd name="connsiteX17" fmla="*/ 3194052 w 8855603"/>
                <a:gd name="connsiteY17" fmla="*/ 1165869 h 3030827"/>
                <a:gd name="connsiteX18" fmla="*/ 4208377 w 8855603"/>
                <a:gd name="connsiteY18" fmla="*/ 35534 h 3030827"/>
                <a:gd name="connsiteX19" fmla="*/ 4222347 w 8855603"/>
                <a:gd name="connsiteY19" fmla="*/ 20350 h 3030827"/>
                <a:gd name="connsiteX20" fmla="*/ 4300092 w 8855603"/>
                <a:gd name="connsiteY20" fmla="*/ 21564 h 3030827"/>
                <a:gd name="connsiteX21" fmla="*/ 4564909 w 8855603"/>
                <a:gd name="connsiteY21" fmla="*/ 326469 h 3030827"/>
                <a:gd name="connsiteX22" fmla="*/ 5040488 w 8855603"/>
                <a:gd name="connsiteY22" fmla="*/ 874326 h 3030827"/>
                <a:gd name="connsiteX23" fmla="*/ 5078146 w 8855603"/>
                <a:gd name="connsiteY23" fmla="*/ 889511 h 3030827"/>
                <a:gd name="connsiteX24" fmla="*/ 5124306 w 8855603"/>
                <a:gd name="connsiteY24" fmla="*/ 884044 h 3030827"/>
                <a:gd name="connsiteX25" fmla="*/ 5190511 w 8855603"/>
                <a:gd name="connsiteY25" fmla="*/ 915021 h 3030827"/>
                <a:gd name="connsiteX26" fmla="*/ 5777848 w 8855603"/>
                <a:gd name="connsiteY26" fmla="*/ 1776893 h 3030827"/>
                <a:gd name="connsiteX27" fmla="*/ 5801535 w 8855603"/>
                <a:gd name="connsiteY27" fmla="*/ 1810299 h 3030827"/>
                <a:gd name="connsiteX28" fmla="*/ 5814898 w 8855603"/>
                <a:gd name="connsiteY28" fmla="*/ 1786004 h 3030827"/>
                <a:gd name="connsiteX29" fmla="*/ 5951558 w 8855603"/>
                <a:gd name="connsiteY29" fmla="*/ 1632944 h 3030827"/>
                <a:gd name="connsiteX30" fmla="*/ 6006830 w 8855603"/>
                <a:gd name="connsiteY30" fmla="*/ 1609864 h 3030827"/>
                <a:gd name="connsiteX31" fmla="*/ 6074249 w 8855603"/>
                <a:gd name="connsiteY31" fmla="*/ 1616545 h 3030827"/>
                <a:gd name="connsiteX32" fmla="*/ 6129521 w 8855603"/>
                <a:gd name="connsiteY32" fmla="*/ 1597109 h 3030827"/>
                <a:gd name="connsiteX33" fmla="*/ 6317201 w 8855603"/>
                <a:gd name="connsiteY33" fmla="*/ 1408821 h 3030827"/>
                <a:gd name="connsiteX34" fmla="*/ 6399198 w 8855603"/>
                <a:gd name="connsiteY34" fmla="*/ 1405177 h 3030827"/>
                <a:gd name="connsiteX35" fmla="*/ 6957380 w 8855603"/>
                <a:gd name="connsiteY35" fmla="*/ 1880148 h 3030827"/>
                <a:gd name="connsiteX36" fmla="*/ 7003541 w 8855603"/>
                <a:gd name="connsiteY36" fmla="*/ 1896547 h 3030827"/>
                <a:gd name="connsiteX37" fmla="*/ 7101936 w 8855603"/>
                <a:gd name="connsiteY37" fmla="*/ 1895940 h 3030827"/>
                <a:gd name="connsiteX38" fmla="*/ 7154171 w 8855603"/>
                <a:gd name="connsiteY38" fmla="*/ 1917198 h 3030827"/>
                <a:gd name="connsiteX39" fmla="*/ 7234345 w 8855603"/>
                <a:gd name="connsiteY39" fmla="*/ 1994943 h 3030827"/>
                <a:gd name="connsiteX40" fmla="*/ 7371006 w 8855603"/>
                <a:gd name="connsiteY40" fmla="*/ 2138285 h 3030827"/>
                <a:gd name="connsiteX41" fmla="*/ 7619424 w 8855603"/>
                <a:gd name="connsiteY41" fmla="*/ 1985225 h 3030827"/>
                <a:gd name="connsiteX42" fmla="*/ 7691703 w 8855603"/>
                <a:gd name="connsiteY42" fmla="*/ 1989476 h 3030827"/>
                <a:gd name="connsiteX43" fmla="*/ 8048235 w 8855603"/>
                <a:gd name="connsiteY43" fmla="*/ 2268871 h 3030827"/>
                <a:gd name="connsiteX44" fmla="*/ 8086500 w 8855603"/>
                <a:gd name="connsiteY44" fmla="*/ 2290130 h 3030827"/>
                <a:gd name="connsiteX45" fmla="*/ 8246848 w 8855603"/>
                <a:gd name="connsiteY45" fmla="*/ 2347223 h 3030827"/>
                <a:gd name="connsiteX46" fmla="*/ 8286327 w 8855603"/>
                <a:gd name="connsiteY46" fmla="*/ 2373948 h 3030827"/>
                <a:gd name="connsiteX47" fmla="*/ 8839651 w 8855603"/>
                <a:gd name="connsiteY47" fmla="*/ 2948530 h 3030827"/>
                <a:gd name="connsiteX48" fmla="*/ 8851799 w 8855603"/>
                <a:gd name="connsiteY48" fmla="*/ 3005623 h 3030827"/>
                <a:gd name="connsiteX49" fmla="*/ 8800779 w 8855603"/>
                <a:gd name="connsiteY49" fmla="*/ 3031133 h 3030827"/>
                <a:gd name="connsiteX50" fmla="*/ 8781950 w 8855603"/>
                <a:gd name="connsiteY50" fmla="*/ 3031133 h 3030827"/>
                <a:gd name="connsiteX51" fmla="*/ 73333 w 8855603"/>
                <a:gd name="connsiteY51" fmla="*/ 3031133 h 3030827"/>
                <a:gd name="connsiteX52" fmla="*/ 5306 w 8855603"/>
                <a:gd name="connsiteY52" fmla="*/ 3006231 h 3030827"/>
                <a:gd name="connsiteX53" fmla="*/ 26564 w 8855603"/>
                <a:gd name="connsiteY53" fmla="*/ 2935775 h 3030827"/>
                <a:gd name="connsiteX54" fmla="*/ 624227 w 8855603"/>
                <a:gd name="connsiteY54" fmla="*/ 2171690 h 3030827"/>
                <a:gd name="connsiteX55" fmla="*/ 718370 w 8855603"/>
                <a:gd name="connsiteY55" fmla="*/ 2177157 h 3030827"/>
                <a:gd name="connsiteX56" fmla="*/ 747525 w 8855603"/>
                <a:gd name="connsiteY56" fmla="*/ 2222103 h 3030827"/>
                <a:gd name="connsiteX57" fmla="*/ 747525 w 8855603"/>
                <a:gd name="connsiteY57" fmla="*/ 2222103 h 3030827"/>
                <a:gd name="connsiteX58" fmla="*/ 5302876 w 8855603"/>
                <a:gd name="connsiteY58" fmla="*/ 2916946 h 3030827"/>
                <a:gd name="connsiteX59" fmla="*/ 5526392 w 8855603"/>
                <a:gd name="connsiteY59" fmla="*/ 2875644 h 3030827"/>
                <a:gd name="connsiteX60" fmla="*/ 5457151 w 8855603"/>
                <a:gd name="connsiteY60" fmla="*/ 2879288 h 3030827"/>
                <a:gd name="connsiteX61" fmla="*/ 5536718 w 8855603"/>
                <a:gd name="connsiteY61" fmla="*/ 2801544 h 3030827"/>
                <a:gd name="connsiteX62" fmla="*/ 5514245 w 8855603"/>
                <a:gd name="connsiteY62" fmla="*/ 2797899 h 3030827"/>
                <a:gd name="connsiteX63" fmla="*/ 5562228 w 8855603"/>
                <a:gd name="connsiteY63" fmla="*/ 2726836 h 3030827"/>
                <a:gd name="connsiteX64" fmla="*/ 5532466 w 8855603"/>
                <a:gd name="connsiteY64" fmla="*/ 2720762 h 3030827"/>
                <a:gd name="connsiteX65" fmla="*/ 5601100 w 8855603"/>
                <a:gd name="connsiteY65" fmla="*/ 2630870 h 3030827"/>
                <a:gd name="connsiteX66" fmla="*/ 5557369 w 8855603"/>
                <a:gd name="connsiteY66" fmla="*/ 2635121 h 3030827"/>
                <a:gd name="connsiteX67" fmla="*/ 5607781 w 8855603"/>
                <a:gd name="connsiteY67" fmla="*/ 2567702 h 3030827"/>
                <a:gd name="connsiteX68" fmla="*/ 5556761 w 8855603"/>
                <a:gd name="connsiteY68" fmla="*/ 2576205 h 3030827"/>
                <a:gd name="connsiteX69" fmla="*/ 5616892 w 8855603"/>
                <a:gd name="connsiteY69" fmla="*/ 2506357 h 3030827"/>
                <a:gd name="connsiteX70" fmla="*/ 5607781 w 8855603"/>
                <a:gd name="connsiteY70" fmla="*/ 2500890 h 3030827"/>
                <a:gd name="connsiteX71" fmla="*/ 5604137 w 8855603"/>
                <a:gd name="connsiteY71" fmla="*/ 2497246 h 3030827"/>
                <a:gd name="connsiteX72" fmla="*/ 5643009 w 8855603"/>
                <a:gd name="connsiteY72" fmla="*/ 2435293 h 3030827"/>
                <a:gd name="connsiteX73" fmla="*/ 5612640 w 8855603"/>
                <a:gd name="connsiteY73" fmla="*/ 2444404 h 3030827"/>
                <a:gd name="connsiteX74" fmla="*/ 5686741 w 8855603"/>
                <a:gd name="connsiteY74" fmla="*/ 2313817 h 3030827"/>
                <a:gd name="connsiteX75" fmla="*/ 5766915 w 8855603"/>
                <a:gd name="connsiteY75" fmla="*/ 2427397 h 3030827"/>
                <a:gd name="connsiteX76" fmla="*/ 5762056 w 8855603"/>
                <a:gd name="connsiteY76" fmla="*/ 2432864 h 3030827"/>
                <a:gd name="connsiteX77" fmla="*/ 5810039 w 8855603"/>
                <a:gd name="connsiteY77" fmla="*/ 2476595 h 3030827"/>
                <a:gd name="connsiteX78" fmla="*/ 5772381 w 8855603"/>
                <a:gd name="connsiteY78" fmla="*/ 2471736 h 3030827"/>
                <a:gd name="connsiteX79" fmla="*/ 5827045 w 8855603"/>
                <a:gd name="connsiteY79" fmla="*/ 2534904 h 3030827"/>
                <a:gd name="connsiteX80" fmla="*/ 5800928 w 8855603"/>
                <a:gd name="connsiteY80" fmla="*/ 2537941 h 3030827"/>
                <a:gd name="connsiteX81" fmla="*/ 5856807 w 8855603"/>
                <a:gd name="connsiteY81" fmla="*/ 2602930 h 3030827"/>
                <a:gd name="connsiteX82" fmla="*/ 5802143 w 8855603"/>
                <a:gd name="connsiteY82" fmla="*/ 2590783 h 3030827"/>
                <a:gd name="connsiteX83" fmla="*/ 5847089 w 8855603"/>
                <a:gd name="connsiteY83" fmla="*/ 2652128 h 3030827"/>
                <a:gd name="connsiteX84" fmla="*/ 5819757 w 8855603"/>
                <a:gd name="connsiteY84" fmla="*/ 2656380 h 3030827"/>
                <a:gd name="connsiteX85" fmla="*/ 5867740 w 8855603"/>
                <a:gd name="connsiteY85" fmla="*/ 2718333 h 3030827"/>
                <a:gd name="connsiteX86" fmla="*/ 5833727 w 8855603"/>
                <a:gd name="connsiteY86" fmla="*/ 2721369 h 3030827"/>
                <a:gd name="connsiteX87" fmla="*/ 5884139 w 8855603"/>
                <a:gd name="connsiteY87" fmla="*/ 2774211 h 3030827"/>
                <a:gd name="connsiteX88" fmla="*/ 5931515 w 8855603"/>
                <a:gd name="connsiteY88" fmla="*/ 2714688 h 3030827"/>
                <a:gd name="connsiteX89" fmla="*/ 5900539 w 8855603"/>
                <a:gd name="connsiteY89" fmla="*/ 2711651 h 3030827"/>
                <a:gd name="connsiteX90" fmla="*/ 5950343 w 8855603"/>
                <a:gd name="connsiteY90" fmla="*/ 2644840 h 3030827"/>
                <a:gd name="connsiteX91" fmla="*/ 5932122 w 8855603"/>
                <a:gd name="connsiteY91" fmla="*/ 2607182 h 3030827"/>
                <a:gd name="connsiteX92" fmla="*/ 5927263 w 8855603"/>
                <a:gd name="connsiteY92" fmla="*/ 2605360 h 3030827"/>
                <a:gd name="connsiteX93" fmla="*/ 6018978 w 8855603"/>
                <a:gd name="connsiteY93" fmla="*/ 2487528 h 3030827"/>
                <a:gd name="connsiteX94" fmla="*/ 6014118 w 8855603"/>
                <a:gd name="connsiteY94" fmla="*/ 2483276 h 3030827"/>
                <a:gd name="connsiteX95" fmla="*/ 5962491 w 8855603"/>
                <a:gd name="connsiteY95" fmla="*/ 2487528 h 3030827"/>
                <a:gd name="connsiteX96" fmla="*/ 6028088 w 8855603"/>
                <a:gd name="connsiteY96" fmla="*/ 2401887 h 3030827"/>
                <a:gd name="connsiteX97" fmla="*/ 6023837 w 8855603"/>
                <a:gd name="connsiteY97" fmla="*/ 2397028 h 3030827"/>
                <a:gd name="connsiteX98" fmla="*/ 5961277 w 8855603"/>
                <a:gd name="connsiteY98" fmla="*/ 2407354 h 3030827"/>
                <a:gd name="connsiteX99" fmla="*/ 6045702 w 8855603"/>
                <a:gd name="connsiteY99" fmla="*/ 2310173 h 3030827"/>
                <a:gd name="connsiteX100" fmla="*/ 6025051 w 8855603"/>
                <a:gd name="connsiteY100" fmla="*/ 2300455 h 3030827"/>
                <a:gd name="connsiteX101" fmla="*/ 6076679 w 8855603"/>
                <a:gd name="connsiteY101" fmla="*/ 2219673 h 3030827"/>
                <a:gd name="connsiteX102" fmla="*/ 6071819 w 8855603"/>
                <a:gd name="connsiteY102" fmla="*/ 2216637 h 3030827"/>
                <a:gd name="connsiteX103" fmla="*/ 6031125 w 8855603"/>
                <a:gd name="connsiteY103" fmla="*/ 2228784 h 3030827"/>
                <a:gd name="connsiteX104" fmla="*/ 6133772 w 8855603"/>
                <a:gd name="connsiteY104" fmla="*/ 2059325 h 3030827"/>
                <a:gd name="connsiteX105" fmla="*/ 6147742 w 8855603"/>
                <a:gd name="connsiteY105" fmla="*/ 2036244 h 3030827"/>
                <a:gd name="connsiteX106" fmla="*/ 6258286 w 8855603"/>
                <a:gd name="connsiteY106" fmla="*/ 2201452 h 3030827"/>
                <a:gd name="connsiteX107" fmla="*/ 6238849 w 8855603"/>
                <a:gd name="connsiteY107" fmla="*/ 2208740 h 3030827"/>
                <a:gd name="connsiteX108" fmla="*/ 6310520 w 8855603"/>
                <a:gd name="connsiteY108" fmla="*/ 2273123 h 3030827"/>
                <a:gd name="connsiteX109" fmla="*/ 6264967 w 8855603"/>
                <a:gd name="connsiteY109" fmla="*/ 2264620 h 3030827"/>
                <a:gd name="connsiteX110" fmla="*/ 6261930 w 8855603"/>
                <a:gd name="connsiteY110" fmla="*/ 2269478 h 3030827"/>
                <a:gd name="connsiteX111" fmla="*/ 6334208 w 8855603"/>
                <a:gd name="connsiteY111" fmla="*/ 2352082 h 3030827"/>
                <a:gd name="connsiteX112" fmla="*/ 6294120 w 8855603"/>
                <a:gd name="connsiteY112" fmla="*/ 2352082 h 3030827"/>
                <a:gd name="connsiteX113" fmla="*/ 6374295 w 8855603"/>
                <a:gd name="connsiteY113" fmla="*/ 2445012 h 3030827"/>
                <a:gd name="connsiteX114" fmla="*/ 6304446 w 8855603"/>
                <a:gd name="connsiteY114" fmla="*/ 2429220 h 3030827"/>
                <a:gd name="connsiteX115" fmla="*/ 6301409 w 8855603"/>
                <a:gd name="connsiteY115" fmla="*/ 2433471 h 3030827"/>
                <a:gd name="connsiteX116" fmla="*/ 6359718 w 8855603"/>
                <a:gd name="connsiteY116" fmla="*/ 2513645 h 3030827"/>
                <a:gd name="connsiteX117" fmla="*/ 6320238 w 8855603"/>
                <a:gd name="connsiteY117" fmla="*/ 2517290 h 3030827"/>
                <a:gd name="connsiteX118" fmla="*/ 6388264 w 8855603"/>
                <a:gd name="connsiteY118" fmla="*/ 2604145 h 3030827"/>
                <a:gd name="connsiteX119" fmla="*/ 6345141 w 8855603"/>
                <a:gd name="connsiteY119" fmla="*/ 2607182 h 3030827"/>
                <a:gd name="connsiteX120" fmla="*/ 6339674 w 8855603"/>
                <a:gd name="connsiteY120" fmla="*/ 2614471 h 3030827"/>
                <a:gd name="connsiteX121" fmla="*/ 6440500 w 8855603"/>
                <a:gd name="connsiteY121" fmla="*/ 2705578 h 3030827"/>
                <a:gd name="connsiteX122" fmla="*/ 6436855 w 8855603"/>
                <a:gd name="connsiteY122" fmla="*/ 2710437 h 3030827"/>
                <a:gd name="connsiteX123" fmla="*/ 6385227 w 8855603"/>
                <a:gd name="connsiteY123" fmla="*/ 2703148 h 3030827"/>
                <a:gd name="connsiteX124" fmla="*/ 6466009 w 8855603"/>
                <a:gd name="connsiteY124" fmla="*/ 2812477 h 3030827"/>
                <a:gd name="connsiteX125" fmla="*/ 6404664 w 8855603"/>
                <a:gd name="connsiteY125" fmla="*/ 2812477 h 3030827"/>
                <a:gd name="connsiteX126" fmla="*/ 6447788 w 8855603"/>
                <a:gd name="connsiteY126" fmla="*/ 2857423 h 3030827"/>
                <a:gd name="connsiteX127" fmla="*/ 6472690 w 8855603"/>
                <a:gd name="connsiteY127" fmla="*/ 2798507 h 3030827"/>
                <a:gd name="connsiteX128" fmla="*/ 6463580 w 8855603"/>
                <a:gd name="connsiteY128" fmla="*/ 2795470 h 3030827"/>
                <a:gd name="connsiteX129" fmla="*/ 6479371 w 8855603"/>
                <a:gd name="connsiteY129" fmla="*/ 2771175 h 3030827"/>
                <a:gd name="connsiteX130" fmla="*/ 6468439 w 8855603"/>
                <a:gd name="connsiteY130" fmla="*/ 2768745 h 3030827"/>
                <a:gd name="connsiteX131" fmla="*/ 6520066 w 8855603"/>
                <a:gd name="connsiteY131" fmla="*/ 2652735 h 3030827"/>
                <a:gd name="connsiteX132" fmla="*/ 6588093 w 8855603"/>
                <a:gd name="connsiteY132" fmla="*/ 2780893 h 3030827"/>
                <a:gd name="connsiteX133" fmla="*/ 6571086 w 8855603"/>
                <a:gd name="connsiteY133" fmla="*/ 2780893 h 3030827"/>
                <a:gd name="connsiteX134" fmla="*/ 6584448 w 8855603"/>
                <a:gd name="connsiteY134" fmla="*/ 2803973 h 3030827"/>
                <a:gd name="connsiteX135" fmla="*/ 6609351 w 8855603"/>
                <a:gd name="connsiteY135" fmla="*/ 2865318 h 3030827"/>
                <a:gd name="connsiteX136" fmla="*/ 6599026 w 8855603"/>
                <a:gd name="connsiteY136" fmla="*/ 2870785 h 3030827"/>
                <a:gd name="connsiteX137" fmla="*/ 6617854 w 8855603"/>
                <a:gd name="connsiteY137" fmla="*/ 2897510 h 3030827"/>
                <a:gd name="connsiteX138" fmla="*/ 6609958 w 8855603"/>
                <a:gd name="connsiteY138" fmla="*/ 2904191 h 3030827"/>
                <a:gd name="connsiteX139" fmla="*/ 6681022 w 8855603"/>
                <a:gd name="connsiteY139" fmla="*/ 2939419 h 3030827"/>
                <a:gd name="connsiteX140" fmla="*/ 6950091 w 8855603"/>
                <a:gd name="connsiteY140" fmla="*/ 2940026 h 3030827"/>
                <a:gd name="connsiteX141" fmla="*/ 7038769 w 8855603"/>
                <a:gd name="connsiteY141" fmla="*/ 2888399 h 3030827"/>
                <a:gd name="connsiteX142" fmla="*/ 7036339 w 8855603"/>
                <a:gd name="connsiteY142" fmla="*/ 2882932 h 3030827"/>
                <a:gd name="connsiteX143" fmla="*/ 6970135 w 8855603"/>
                <a:gd name="connsiteY143" fmla="*/ 2887184 h 3030827"/>
                <a:gd name="connsiteX144" fmla="*/ 7048487 w 8855603"/>
                <a:gd name="connsiteY144" fmla="*/ 2810047 h 3030827"/>
                <a:gd name="connsiteX145" fmla="*/ 7026622 w 8855603"/>
                <a:gd name="connsiteY145" fmla="*/ 2805188 h 3030827"/>
                <a:gd name="connsiteX146" fmla="*/ 7074604 w 8855603"/>
                <a:gd name="connsiteY146" fmla="*/ 2734124 h 3030827"/>
                <a:gd name="connsiteX147" fmla="*/ 7044235 w 8855603"/>
                <a:gd name="connsiteY147" fmla="*/ 2728051 h 3030827"/>
                <a:gd name="connsiteX148" fmla="*/ 7112262 w 8855603"/>
                <a:gd name="connsiteY148" fmla="*/ 2639980 h 3030827"/>
                <a:gd name="connsiteX149" fmla="*/ 7072175 w 8855603"/>
                <a:gd name="connsiteY149" fmla="*/ 2639980 h 3030827"/>
                <a:gd name="connsiteX150" fmla="*/ 7120157 w 8855603"/>
                <a:gd name="connsiteY150" fmla="*/ 2575598 h 3030827"/>
                <a:gd name="connsiteX151" fmla="*/ 7068530 w 8855603"/>
                <a:gd name="connsiteY151" fmla="*/ 2583494 h 3030827"/>
                <a:gd name="connsiteX152" fmla="*/ 7128661 w 8855603"/>
                <a:gd name="connsiteY152" fmla="*/ 2514253 h 3030827"/>
                <a:gd name="connsiteX153" fmla="*/ 7115906 w 8855603"/>
                <a:gd name="connsiteY153" fmla="*/ 2504535 h 3030827"/>
                <a:gd name="connsiteX154" fmla="*/ 7153563 w 8855603"/>
                <a:gd name="connsiteY154" fmla="*/ 2443189 h 3030827"/>
                <a:gd name="connsiteX155" fmla="*/ 7120157 w 8855603"/>
                <a:gd name="connsiteY155" fmla="*/ 2450478 h 3030827"/>
                <a:gd name="connsiteX156" fmla="*/ 7196688 w 8855603"/>
                <a:gd name="connsiteY156" fmla="*/ 2318676 h 3030827"/>
                <a:gd name="connsiteX157" fmla="*/ 7278076 w 8855603"/>
                <a:gd name="connsiteY157" fmla="*/ 2434686 h 3030827"/>
                <a:gd name="connsiteX158" fmla="*/ 7272003 w 8855603"/>
                <a:gd name="connsiteY158" fmla="*/ 2438938 h 3030827"/>
                <a:gd name="connsiteX159" fmla="*/ 7321201 w 8855603"/>
                <a:gd name="connsiteY159" fmla="*/ 2483884 h 3030827"/>
                <a:gd name="connsiteX160" fmla="*/ 7283543 w 8855603"/>
                <a:gd name="connsiteY160" fmla="*/ 2479025 h 3030827"/>
                <a:gd name="connsiteX161" fmla="*/ 7337600 w 8855603"/>
                <a:gd name="connsiteY161" fmla="*/ 2542192 h 3030827"/>
                <a:gd name="connsiteX162" fmla="*/ 7311482 w 8855603"/>
                <a:gd name="connsiteY162" fmla="*/ 2544622 h 3030827"/>
                <a:gd name="connsiteX163" fmla="*/ 7365539 w 8855603"/>
                <a:gd name="connsiteY163" fmla="*/ 2609611 h 3030827"/>
                <a:gd name="connsiteX164" fmla="*/ 7313305 w 8855603"/>
                <a:gd name="connsiteY164" fmla="*/ 2599286 h 3030827"/>
                <a:gd name="connsiteX165" fmla="*/ 7357644 w 8855603"/>
                <a:gd name="connsiteY165" fmla="*/ 2660631 h 3030827"/>
                <a:gd name="connsiteX166" fmla="*/ 7329704 w 8855603"/>
                <a:gd name="connsiteY166" fmla="*/ 2663668 h 3030827"/>
                <a:gd name="connsiteX167" fmla="*/ 7376472 w 8855603"/>
                <a:gd name="connsiteY167" fmla="*/ 2722584 h 3030827"/>
                <a:gd name="connsiteX168" fmla="*/ 7397123 w 8855603"/>
                <a:gd name="connsiteY168" fmla="*/ 2689786 h 3030827"/>
                <a:gd name="connsiteX169" fmla="*/ 7369791 w 8855603"/>
                <a:gd name="connsiteY169" fmla="*/ 2689786 h 3030827"/>
                <a:gd name="connsiteX170" fmla="*/ 7405019 w 8855603"/>
                <a:gd name="connsiteY170" fmla="*/ 2641195 h 3030827"/>
                <a:gd name="connsiteX171" fmla="*/ 7376472 w 8855603"/>
                <a:gd name="connsiteY171" fmla="*/ 2644232 h 3030827"/>
                <a:gd name="connsiteX172" fmla="*/ 7426884 w 8855603"/>
                <a:gd name="connsiteY172" fmla="*/ 2547051 h 3030827"/>
                <a:gd name="connsiteX173" fmla="*/ 7425670 w 8855603"/>
                <a:gd name="connsiteY173" fmla="*/ 2542192 h 3030827"/>
                <a:gd name="connsiteX174" fmla="*/ 7411700 w 8855603"/>
                <a:gd name="connsiteY174" fmla="*/ 2544014 h 3030827"/>
                <a:gd name="connsiteX175" fmla="*/ 7445106 w 8855603"/>
                <a:gd name="connsiteY175" fmla="*/ 2499068 h 3030827"/>
                <a:gd name="connsiteX176" fmla="*/ 7464543 w 8855603"/>
                <a:gd name="connsiteY176" fmla="*/ 2451085 h 3030827"/>
                <a:gd name="connsiteX177" fmla="*/ 7549576 w 8855603"/>
                <a:gd name="connsiteY177" fmla="*/ 2564058 h 3030827"/>
                <a:gd name="connsiteX178" fmla="*/ 7551397 w 8855603"/>
                <a:gd name="connsiteY178" fmla="*/ 2568917 h 3030827"/>
                <a:gd name="connsiteX179" fmla="*/ 7531962 w 8855603"/>
                <a:gd name="connsiteY179" fmla="*/ 2570739 h 3030827"/>
                <a:gd name="connsiteX180" fmla="*/ 7569619 w 8855603"/>
                <a:gd name="connsiteY180" fmla="*/ 2615078 h 3030827"/>
                <a:gd name="connsiteX181" fmla="*/ 7552613 w 8855603"/>
                <a:gd name="connsiteY181" fmla="*/ 2619330 h 3030827"/>
                <a:gd name="connsiteX182" fmla="*/ 7589055 w 8855603"/>
                <a:gd name="connsiteY182" fmla="*/ 2664276 h 3030827"/>
                <a:gd name="connsiteX183" fmla="*/ 7552613 w 8855603"/>
                <a:gd name="connsiteY183" fmla="*/ 2659417 h 3030827"/>
                <a:gd name="connsiteX184" fmla="*/ 7584196 w 8855603"/>
                <a:gd name="connsiteY184" fmla="*/ 2703755 h 3030827"/>
                <a:gd name="connsiteX185" fmla="*/ 7564760 w 8855603"/>
                <a:gd name="connsiteY185" fmla="*/ 2708007 h 3030827"/>
                <a:gd name="connsiteX186" fmla="*/ 7599381 w 8855603"/>
                <a:gd name="connsiteY186" fmla="*/ 2754168 h 3030827"/>
                <a:gd name="connsiteX187" fmla="*/ 7576301 w 8855603"/>
                <a:gd name="connsiteY187" fmla="*/ 2759027 h 3030827"/>
                <a:gd name="connsiteX188" fmla="*/ 7627320 w 8855603"/>
                <a:gd name="connsiteY188" fmla="*/ 2812477 h 3030827"/>
                <a:gd name="connsiteX189" fmla="*/ 7600596 w 8855603"/>
                <a:gd name="connsiteY189" fmla="*/ 2811262 h 3030827"/>
                <a:gd name="connsiteX190" fmla="*/ 7640683 w 8855603"/>
                <a:gd name="connsiteY190" fmla="*/ 2867748 h 3030827"/>
                <a:gd name="connsiteX191" fmla="*/ 7614565 w 8855603"/>
                <a:gd name="connsiteY191" fmla="*/ 2871392 h 3030827"/>
                <a:gd name="connsiteX192" fmla="*/ 7610314 w 8855603"/>
                <a:gd name="connsiteY192" fmla="*/ 2878073 h 3030827"/>
                <a:gd name="connsiteX193" fmla="*/ 7652223 w 8855603"/>
                <a:gd name="connsiteY193" fmla="*/ 2913909 h 3030827"/>
                <a:gd name="connsiteX194" fmla="*/ 7632179 w 8855603"/>
                <a:gd name="connsiteY194" fmla="*/ 2913909 h 3030827"/>
                <a:gd name="connsiteX195" fmla="*/ 7822290 w 8855603"/>
                <a:gd name="connsiteY195" fmla="*/ 2926664 h 3030827"/>
                <a:gd name="connsiteX196" fmla="*/ 7786454 w 8855603"/>
                <a:gd name="connsiteY196" fmla="*/ 2924234 h 3030827"/>
                <a:gd name="connsiteX197" fmla="*/ 7844155 w 8855603"/>
                <a:gd name="connsiteY197" fmla="*/ 2879288 h 3030827"/>
                <a:gd name="connsiteX198" fmla="*/ 7841118 w 8855603"/>
                <a:gd name="connsiteY198" fmla="*/ 2873822 h 3030827"/>
                <a:gd name="connsiteX199" fmla="*/ 7791921 w 8855603"/>
                <a:gd name="connsiteY199" fmla="*/ 2876251 h 3030827"/>
                <a:gd name="connsiteX200" fmla="*/ 7855088 w 8855603"/>
                <a:gd name="connsiteY200" fmla="*/ 2820980 h 3030827"/>
                <a:gd name="connsiteX201" fmla="*/ 7835652 w 8855603"/>
                <a:gd name="connsiteY201" fmla="*/ 2813691 h 3030827"/>
                <a:gd name="connsiteX202" fmla="*/ 7869665 w 8855603"/>
                <a:gd name="connsiteY202" fmla="*/ 2761456 h 3030827"/>
                <a:gd name="connsiteX203" fmla="*/ 7849014 w 8855603"/>
                <a:gd name="connsiteY203" fmla="*/ 2754775 h 3030827"/>
                <a:gd name="connsiteX204" fmla="*/ 7898212 w 8855603"/>
                <a:gd name="connsiteY204" fmla="*/ 2689786 h 3030827"/>
                <a:gd name="connsiteX205" fmla="*/ 7869058 w 8855603"/>
                <a:gd name="connsiteY205" fmla="*/ 2689786 h 3030827"/>
                <a:gd name="connsiteX206" fmla="*/ 7904286 w 8855603"/>
                <a:gd name="connsiteY206" fmla="*/ 2641195 h 3030827"/>
                <a:gd name="connsiteX207" fmla="*/ 7876346 w 8855603"/>
                <a:gd name="connsiteY207" fmla="*/ 2644232 h 3030827"/>
                <a:gd name="connsiteX208" fmla="*/ 7927366 w 8855603"/>
                <a:gd name="connsiteY208" fmla="*/ 2546444 h 3030827"/>
                <a:gd name="connsiteX209" fmla="*/ 7926151 w 8855603"/>
                <a:gd name="connsiteY209" fmla="*/ 2542800 h 3030827"/>
                <a:gd name="connsiteX210" fmla="*/ 7918255 w 8855603"/>
                <a:gd name="connsiteY210" fmla="*/ 2544014 h 3030827"/>
                <a:gd name="connsiteX211" fmla="*/ 7968061 w 8855603"/>
                <a:gd name="connsiteY211" fmla="*/ 2454729 h 3030827"/>
                <a:gd name="connsiteX212" fmla="*/ 8050664 w 8855603"/>
                <a:gd name="connsiteY212" fmla="*/ 2565273 h 3030827"/>
                <a:gd name="connsiteX213" fmla="*/ 8051879 w 8855603"/>
                <a:gd name="connsiteY213" fmla="*/ 2569524 h 3030827"/>
                <a:gd name="connsiteX214" fmla="*/ 8033050 w 8855603"/>
                <a:gd name="connsiteY214" fmla="*/ 2571954 h 3030827"/>
                <a:gd name="connsiteX215" fmla="*/ 8070707 w 8855603"/>
                <a:gd name="connsiteY215" fmla="*/ 2615685 h 3030827"/>
                <a:gd name="connsiteX216" fmla="*/ 8053094 w 8855603"/>
                <a:gd name="connsiteY216" fmla="*/ 2619937 h 3030827"/>
                <a:gd name="connsiteX217" fmla="*/ 8092574 w 8855603"/>
                <a:gd name="connsiteY217" fmla="*/ 2666705 h 3030827"/>
                <a:gd name="connsiteX218" fmla="*/ 8053094 w 8855603"/>
                <a:gd name="connsiteY218" fmla="*/ 2659417 h 3030827"/>
                <a:gd name="connsiteX219" fmla="*/ 8084678 w 8855603"/>
                <a:gd name="connsiteY219" fmla="*/ 2704363 h 3030827"/>
                <a:gd name="connsiteX220" fmla="*/ 8065849 w 8855603"/>
                <a:gd name="connsiteY220" fmla="*/ 2709829 h 3030827"/>
                <a:gd name="connsiteX221" fmla="*/ 8100469 w 8855603"/>
                <a:gd name="connsiteY221" fmla="*/ 2754775 h 3030827"/>
                <a:gd name="connsiteX222" fmla="*/ 8077996 w 8855603"/>
                <a:gd name="connsiteY222" fmla="*/ 2759027 h 3030827"/>
                <a:gd name="connsiteX223" fmla="*/ 8113224 w 8855603"/>
                <a:gd name="connsiteY223" fmla="*/ 2797292 h 3030827"/>
                <a:gd name="connsiteX224" fmla="*/ 8132053 w 8855603"/>
                <a:gd name="connsiteY224" fmla="*/ 2772997 h 3030827"/>
                <a:gd name="connsiteX225" fmla="*/ 8121120 w 8855603"/>
                <a:gd name="connsiteY225" fmla="*/ 2769352 h 3030827"/>
                <a:gd name="connsiteX226" fmla="*/ 8172748 w 8855603"/>
                <a:gd name="connsiteY226" fmla="*/ 2653950 h 3030827"/>
                <a:gd name="connsiteX227" fmla="*/ 8240774 w 8855603"/>
                <a:gd name="connsiteY227" fmla="*/ 2780893 h 3030827"/>
                <a:gd name="connsiteX228" fmla="*/ 8225589 w 8855603"/>
                <a:gd name="connsiteY228" fmla="*/ 2782715 h 3030827"/>
                <a:gd name="connsiteX229" fmla="*/ 8268106 w 8855603"/>
                <a:gd name="connsiteY229" fmla="*/ 2901761 h 3030827"/>
                <a:gd name="connsiteX230" fmla="*/ 8262032 w 8855603"/>
                <a:gd name="connsiteY230" fmla="*/ 2905406 h 3030827"/>
                <a:gd name="connsiteX231" fmla="*/ 8325807 w 8855603"/>
                <a:gd name="connsiteY231" fmla="*/ 2940634 h 3030827"/>
                <a:gd name="connsiteX232" fmla="*/ 8688413 w 8855603"/>
                <a:gd name="connsiteY232" fmla="*/ 2940634 h 3030827"/>
                <a:gd name="connsiteX233" fmla="*/ 8715745 w 8855603"/>
                <a:gd name="connsiteY233" fmla="*/ 2939419 h 3030827"/>
                <a:gd name="connsiteX234" fmla="*/ 8703598 w 8855603"/>
                <a:gd name="connsiteY234" fmla="*/ 2924234 h 3030827"/>
                <a:gd name="connsiteX235" fmla="*/ 8233486 w 8855603"/>
                <a:gd name="connsiteY235" fmla="*/ 2445012 h 3030827"/>
                <a:gd name="connsiteX236" fmla="*/ 8204939 w 8855603"/>
                <a:gd name="connsiteY236" fmla="*/ 2426790 h 3030827"/>
                <a:gd name="connsiteX237" fmla="*/ 8048842 w 8855603"/>
                <a:gd name="connsiteY237" fmla="*/ 2370911 h 3030827"/>
                <a:gd name="connsiteX238" fmla="*/ 8010577 w 8855603"/>
                <a:gd name="connsiteY238" fmla="*/ 2349653 h 3030827"/>
                <a:gd name="connsiteX239" fmla="*/ 7676518 w 8855603"/>
                <a:gd name="connsiteY239" fmla="*/ 2086657 h 3030827"/>
                <a:gd name="connsiteX240" fmla="*/ 7635823 w 8855603"/>
                <a:gd name="connsiteY240" fmla="*/ 2084835 h 3030827"/>
                <a:gd name="connsiteX241" fmla="*/ 7521028 w 8855603"/>
                <a:gd name="connsiteY241" fmla="*/ 2155899 h 3030827"/>
                <a:gd name="connsiteX242" fmla="*/ 7357644 w 8855603"/>
                <a:gd name="connsiteY242" fmla="*/ 2249435 h 3030827"/>
                <a:gd name="connsiteX243" fmla="*/ 7220983 w 8855603"/>
                <a:gd name="connsiteY243" fmla="*/ 2098805 h 3030827"/>
                <a:gd name="connsiteX244" fmla="*/ 7188185 w 8855603"/>
                <a:gd name="connsiteY244" fmla="*/ 2069043 h 3030827"/>
                <a:gd name="connsiteX245" fmla="*/ 7101936 w 8855603"/>
                <a:gd name="connsiteY245" fmla="*/ 1991906 h 3030827"/>
                <a:gd name="connsiteX246" fmla="*/ 6984105 w 8855603"/>
                <a:gd name="connsiteY246" fmla="*/ 1987654 h 3030827"/>
                <a:gd name="connsiteX247" fmla="*/ 6925189 w 8855603"/>
                <a:gd name="connsiteY247" fmla="*/ 1965788 h 3030827"/>
                <a:gd name="connsiteX248" fmla="*/ 6388264 w 8855603"/>
                <a:gd name="connsiteY248" fmla="*/ 1509039 h 3030827"/>
                <a:gd name="connsiteX249" fmla="*/ 6368829 w 8855603"/>
                <a:gd name="connsiteY249" fmla="*/ 1493247 h 3030827"/>
                <a:gd name="connsiteX250" fmla="*/ 6372473 w 8855603"/>
                <a:gd name="connsiteY250" fmla="*/ 1500535 h 3030827"/>
                <a:gd name="connsiteX251" fmla="*/ 6300194 w 8855603"/>
                <a:gd name="connsiteY251" fmla="*/ 1571599 h 3030827"/>
                <a:gd name="connsiteX252" fmla="*/ 6390694 w 8855603"/>
                <a:gd name="connsiteY252" fmla="*/ 1594072 h 3030827"/>
                <a:gd name="connsiteX253" fmla="*/ 6303839 w 8855603"/>
                <a:gd name="connsiteY253" fmla="*/ 1618974 h 3030827"/>
                <a:gd name="connsiteX254" fmla="*/ 6166571 w 8855603"/>
                <a:gd name="connsiteY254" fmla="*/ 1693075 h 3030827"/>
                <a:gd name="connsiteX255" fmla="*/ 6113729 w 8855603"/>
                <a:gd name="connsiteY255" fmla="*/ 1710081 h 3030827"/>
                <a:gd name="connsiteX256" fmla="*/ 6072427 w 8855603"/>
                <a:gd name="connsiteY256" fmla="*/ 1707045 h 3030827"/>
                <a:gd name="connsiteX257" fmla="*/ 6072427 w 8855603"/>
                <a:gd name="connsiteY257" fmla="*/ 1711296 h 3030827"/>
                <a:gd name="connsiteX258" fmla="*/ 6246138 w 8855603"/>
                <a:gd name="connsiteY258" fmla="*/ 1738628 h 3030827"/>
                <a:gd name="connsiteX259" fmla="*/ 6159890 w 8855603"/>
                <a:gd name="connsiteY259" fmla="*/ 1756242 h 3030827"/>
                <a:gd name="connsiteX260" fmla="*/ 5972817 w 8855603"/>
                <a:gd name="connsiteY260" fmla="*/ 1784182 h 3030827"/>
                <a:gd name="connsiteX261" fmla="*/ 5919367 w 8855603"/>
                <a:gd name="connsiteY261" fmla="*/ 1815158 h 3030827"/>
                <a:gd name="connsiteX262" fmla="*/ 6135594 w 8855603"/>
                <a:gd name="connsiteY262" fmla="*/ 1849171 h 3030827"/>
                <a:gd name="connsiteX263" fmla="*/ 5854377 w 8855603"/>
                <a:gd name="connsiteY263" fmla="*/ 1897154 h 3030827"/>
                <a:gd name="connsiteX264" fmla="*/ 5837371 w 8855603"/>
                <a:gd name="connsiteY264" fmla="*/ 1902013 h 3030827"/>
                <a:gd name="connsiteX265" fmla="*/ 5751730 w 8855603"/>
                <a:gd name="connsiteY265" fmla="*/ 1888651 h 3030827"/>
                <a:gd name="connsiteX266" fmla="*/ 5166216 w 8855603"/>
                <a:gd name="connsiteY266" fmla="*/ 1027993 h 3030827"/>
                <a:gd name="connsiteX267" fmla="*/ 5063568 w 8855603"/>
                <a:gd name="connsiteY267" fmla="*/ 980618 h 3030827"/>
                <a:gd name="connsiteX268" fmla="*/ 4994934 w 8855603"/>
                <a:gd name="connsiteY268" fmla="*/ 953893 h 3030827"/>
                <a:gd name="connsiteX269" fmla="*/ 4282478 w 8855603"/>
                <a:gd name="connsiteY269" fmla="*/ 132715 h 3030827"/>
                <a:gd name="connsiteX270" fmla="*/ 4264256 w 8855603"/>
                <a:gd name="connsiteY270" fmla="*/ 113886 h 3030827"/>
                <a:gd name="connsiteX271" fmla="*/ 4058354 w 8855603"/>
                <a:gd name="connsiteY271" fmla="*/ 343476 h 3030827"/>
                <a:gd name="connsiteX272" fmla="*/ 4342001 w 8855603"/>
                <a:gd name="connsiteY272" fmla="*/ 377489 h 3030827"/>
                <a:gd name="connsiteX273" fmla="*/ 4321957 w 8855603"/>
                <a:gd name="connsiteY273" fmla="*/ 384170 h 3030827"/>
                <a:gd name="connsiteX274" fmla="*/ 4001868 w 8855603"/>
                <a:gd name="connsiteY274" fmla="*/ 423043 h 3030827"/>
                <a:gd name="connsiteX275" fmla="*/ 3970892 w 8855603"/>
                <a:gd name="connsiteY275" fmla="*/ 438227 h 3030827"/>
                <a:gd name="connsiteX276" fmla="*/ 3973928 w 8855603"/>
                <a:gd name="connsiteY276" fmla="*/ 445516 h 3030827"/>
                <a:gd name="connsiteX277" fmla="*/ 4266686 w 8855603"/>
                <a:gd name="connsiteY277" fmla="*/ 480744 h 3030827"/>
                <a:gd name="connsiteX278" fmla="*/ 4257575 w 8855603"/>
                <a:gd name="connsiteY278" fmla="*/ 484996 h 3030827"/>
                <a:gd name="connsiteX279" fmla="*/ 3911976 w 8855603"/>
                <a:gd name="connsiteY279" fmla="*/ 526905 h 3030827"/>
                <a:gd name="connsiteX280" fmla="*/ 3880392 w 8855603"/>
                <a:gd name="connsiteY280" fmla="*/ 537838 h 3030827"/>
                <a:gd name="connsiteX281" fmla="*/ 3882214 w 8855603"/>
                <a:gd name="connsiteY281" fmla="*/ 545734 h 3030827"/>
                <a:gd name="connsiteX282" fmla="*/ 4186511 w 8855603"/>
                <a:gd name="connsiteY282" fmla="*/ 582784 h 3030827"/>
                <a:gd name="connsiteX283" fmla="*/ 4121522 w 8855603"/>
                <a:gd name="connsiteY283" fmla="*/ 593717 h 3030827"/>
                <a:gd name="connsiteX284" fmla="*/ 3812973 w 8855603"/>
                <a:gd name="connsiteY284" fmla="*/ 629552 h 3030827"/>
                <a:gd name="connsiteX285" fmla="*/ 3787463 w 8855603"/>
                <a:gd name="connsiteY285" fmla="*/ 642307 h 3030827"/>
                <a:gd name="connsiteX286" fmla="*/ 3789892 w 8855603"/>
                <a:gd name="connsiteY286" fmla="*/ 648988 h 3030827"/>
                <a:gd name="connsiteX287" fmla="*/ 4078398 w 8855603"/>
                <a:gd name="connsiteY287" fmla="*/ 683609 h 3030827"/>
                <a:gd name="connsiteX288" fmla="*/ 4026163 w 8855603"/>
                <a:gd name="connsiteY288" fmla="*/ 693934 h 3030827"/>
                <a:gd name="connsiteX289" fmla="*/ 3726725 w 8855603"/>
                <a:gd name="connsiteY289" fmla="*/ 730377 h 3030827"/>
                <a:gd name="connsiteX290" fmla="*/ 3697570 w 8855603"/>
                <a:gd name="connsiteY290" fmla="*/ 743132 h 3030827"/>
                <a:gd name="connsiteX291" fmla="*/ 3700607 w 8855603"/>
                <a:gd name="connsiteY291" fmla="*/ 750421 h 3030827"/>
                <a:gd name="connsiteX292" fmla="*/ 3990935 w 8855603"/>
                <a:gd name="connsiteY292" fmla="*/ 785041 h 3030827"/>
                <a:gd name="connsiteX293" fmla="*/ 3973928 w 8855603"/>
                <a:gd name="connsiteY293" fmla="*/ 791723 h 3030827"/>
                <a:gd name="connsiteX294" fmla="*/ 3635618 w 8855603"/>
                <a:gd name="connsiteY294" fmla="*/ 831810 h 3030827"/>
                <a:gd name="connsiteX295" fmla="*/ 3600390 w 8855603"/>
                <a:gd name="connsiteY295" fmla="*/ 860964 h 3030827"/>
                <a:gd name="connsiteX296" fmla="*/ 3899828 w 8855603"/>
                <a:gd name="connsiteY296" fmla="*/ 896799 h 3030827"/>
                <a:gd name="connsiteX297" fmla="*/ 3892539 w 8855603"/>
                <a:gd name="connsiteY297" fmla="*/ 902873 h 3030827"/>
                <a:gd name="connsiteX298" fmla="*/ 3560910 w 8855603"/>
                <a:gd name="connsiteY298" fmla="*/ 940531 h 3030827"/>
                <a:gd name="connsiteX299" fmla="*/ 3480736 w 8855603"/>
                <a:gd name="connsiteY299" fmla="*/ 993373 h 3030827"/>
                <a:gd name="connsiteX300" fmla="*/ 3791107 w 8855603"/>
                <a:gd name="connsiteY300" fmla="*/ 1030423 h 3030827"/>
                <a:gd name="connsiteX301" fmla="*/ 3733406 w 8855603"/>
                <a:gd name="connsiteY301" fmla="*/ 1040748 h 3030827"/>
                <a:gd name="connsiteX302" fmla="*/ 3410887 w 8855603"/>
                <a:gd name="connsiteY302" fmla="*/ 1077191 h 3030827"/>
                <a:gd name="connsiteX303" fmla="*/ 3391451 w 8855603"/>
                <a:gd name="connsiteY303" fmla="*/ 1088731 h 3030827"/>
                <a:gd name="connsiteX304" fmla="*/ 3394488 w 8855603"/>
                <a:gd name="connsiteY304" fmla="*/ 1093590 h 3030827"/>
                <a:gd name="connsiteX305" fmla="*/ 3695748 w 8855603"/>
                <a:gd name="connsiteY305" fmla="*/ 1129426 h 3030827"/>
                <a:gd name="connsiteX306" fmla="*/ 3689067 w 8855603"/>
                <a:gd name="connsiteY306" fmla="*/ 1134285 h 3030827"/>
                <a:gd name="connsiteX307" fmla="*/ 3324639 w 8855603"/>
                <a:gd name="connsiteY307" fmla="*/ 1177409 h 3030827"/>
                <a:gd name="connsiteX308" fmla="*/ 3301558 w 8855603"/>
                <a:gd name="connsiteY308" fmla="*/ 1186520 h 3030827"/>
                <a:gd name="connsiteX309" fmla="*/ 3303988 w 8855603"/>
                <a:gd name="connsiteY309" fmla="*/ 1193201 h 3030827"/>
                <a:gd name="connsiteX310" fmla="*/ 3602212 w 8855603"/>
                <a:gd name="connsiteY310" fmla="*/ 1229036 h 3030827"/>
                <a:gd name="connsiteX311" fmla="*/ 3232925 w 8855603"/>
                <a:gd name="connsiteY311" fmla="*/ 1276412 h 3030827"/>
                <a:gd name="connsiteX312" fmla="*/ 3218347 w 8855603"/>
                <a:gd name="connsiteY312" fmla="*/ 1281271 h 3030827"/>
                <a:gd name="connsiteX313" fmla="*/ 3132099 w 8855603"/>
                <a:gd name="connsiteY313" fmla="*/ 1270945 h 3030827"/>
                <a:gd name="connsiteX314" fmla="*/ 2901902 w 8855603"/>
                <a:gd name="connsiteY314" fmla="*/ 983655 h 3030827"/>
                <a:gd name="connsiteX315" fmla="*/ 2748843 w 8855603"/>
                <a:gd name="connsiteY315" fmla="*/ 792330 h 3030827"/>
                <a:gd name="connsiteX316" fmla="*/ 2620078 w 8855603"/>
                <a:gd name="connsiteY316" fmla="*/ 903480 h 3030827"/>
                <a:gd name="connsiteX317" fmla="*/ 2813225 w 8855603"/>
                <a:gd name="connsiteY317" fmla="*/ 934457 h 3030827"/>
                <a:gd name="connsiteX318" fmla="*/ 2550229 w 8855603"/>
                <a:gd name="connsiteY318" fmla="*/ 980618 h 3030827"/>
                <a:gd name="connsiteX319" fmla="*/ 2497387 w 8855603"/>
                <a:gd name="connsiteY319" fmla="*/ 1003091 h 3030827"/>
                <a:gd name="connsiteX320" fmla="*/ 2499817 w 8855603"/>
                <a:gd name="connsiteY320" fmla="*/ 1012202 h 3030827"/>
                <a:gd name="connsiteX321" fmla="*/ 2693571 w 8855603"/>
                <a:gd name="connsiteY321" fmla="*/ 1043178 h 3030827"/>
                <a:gd name="connsiteX322" fmla="*/ 2425109 w 8855603"/>
                <a:gd name="connsiteY322" fmla="*/ 1088124 h 3030827"/>
                <a:gd name="connsiteX323" fmla="*/ 2341290 w 8855603"/>
                <a:gd name="connsiteY323" fmla="*/ 1143396 h 3030827"/>
                <a:gd name="connsiteX324" fmla="*/ 2550229 w 8855603"/>
                <a:gd name="connsiteY324" fmla="*/ 1176194 h 3030827"/>
                <a:gd name="connsiteX325" fmla="*/ 2544155 w 8855603"/>
                <a:gd name="connsiteY325" fmla="*/ 1180446 h 3030827"/>
                <a:gd name="connsiteX326" fmla="*/ 2269620 w 8855603"/>
                <a:gd name="connsiteY326" fmla="*/ 1223570 h 3030827"/>
                <a:gd name="connsiteX327" fmla="*/ 2245324 w 8855603"/>
                <a:gd name="connsiteY327" fmla="*/ 1226607 h 3030827"/>
                <a:gd name="connsiteX328" fmla="*/ 2187016 w 8855603"/>
                <a:gd name="connsiteY328" fmla="*/ 1275805 h 3030827"/>
                <a:gd name="connsiteX329" fmla="*/ 2395347 w 8855603"/>
                <a:gd name="connsiteY329" fmla="*/ 1308603 h 3030827"/>
                <a:gd name="connsiteX330" fmla="*/ 2182764 w 8855603"/>
                <a:gd name="connsiteY330" fmla="*/ 1344439 h 3030827"/>
                <a:gd name="connsiteX331" fmla="*/ 2021201 w 8855603"/>
                <a:gd name="connsiteY331" fmla="*/ 1416717 h 3030827"/>
                <a:gd name="connsiteX332" fmla="*/ 1965322 w 8855603"/>
                <a:gd name="connsiteY332" fmla="*/ 1426435 h 3030827"/>
                <a:gd name="connsiteX333" fmla="*/ 1876037 w 8855603"/>
                <a:gd name="connsiteY333" fmla="*/ 1392422 h 3030827"/>
                <a:gd name="connsiteX334" fmla="*/ 1814084 w 8855603"/>
                <a:gd name="connsiteY334" fmla="*/ 1419146 h 3030827"/>
                <a:gd name="connsiteX335" fmla="*/ 2013912 w 8855603"/>
                <a:gd name="connsiteY335" fmla="*/ 1450123 h 3030827"/>
                <a:gd name="connsiteX336" fmla="*/ 2002980 w 8855603"/>
                <a:gd name="connsiteY336" fmla="*/ 1456196 h 3030827"/>
                <a:gd name="connsiteX337" fmla="*/ 1756383 w 8855603"/>
                <a:gd name="connsiteY337" fmla="*/ 1495069 h 3030827"/>
                <a:gd name="connsiteX338" fmla="*/ 1710830 w 8855603"/>
                <a:gd name="connsiteY338" fmla="*/ 1513898 h 3030827"/>
                <a:gd name="connsiteX339" fmla="*/ 1676209 w 8855603"/>
                <a:gd name="connsiteY339" fmla="*/ 1524830 h 3030827"/>
                <a:gd name="connsiteX340" fmla="*/ 1622152 w 8855603"/>
                <a:gd name="connsiteY340" fmla="*/ 1526045 h 3030827"/>
                <a:gd name="connsiteX341" fmla="*/ 1605146 w 8855603"/>
                <a:gd name="connsiteY341" fmla="*/ 1530904 h 3030827"/>
                <a:gd name="connsiteX342" fmla="*/ 1555948 w 8855603"/>
                <a:gd name="connsiteY342" fmla="*/ 1589820 h 3030827"/>
                <a:gd name="connsiteX343" fmla="*/ 1768531 w 8855603"/>
                <a:gd name="connsiteY343" fmla="*/ 1623226 h 3030827"/>
                <a:gd name="connsiteX344" fmla="*/ 1526794 w 8855603"/>
                <a:gd name="connsiteY344" fmla="*/ 1664528 h 3030827"/>
                <a:gd name="connsiteX345" fmla="*/ 1444797 w 8855603"/>
                <a:gd name="connsiteY345" fmla="*/ 1728303 h 3030827"/>
                <a:gd name="connsiteX346" fmla="*/ 1682890 w 8855603"/>
                <a:gd name="connsiteY346" fmla="*/ 1765960 h 3030827"/>
                <a:gd name="connsiteX347" fmla="*/ 1532867 w 8855603"/>
                <a:gd name="connsiteY347" fmla="*/ 1792685 h 3030827"/>
                <a:gd name="connsiteX348" fmla="*/ 1401066 w 8855603"/>
                <a:gd name="connsiteY348" fmla="*/ 1811514 h 3030827"/>
                <a:gd name="connsiteX349" fmla="*/ 1359157 w 8855603"/>
                <a:gd name="connsiteY349" fmla="*/ 1832772 h 3030827"/>
                <a:gd name="connsiteX350" fmla="*/ 1289308 w 8855603"/>
                <a:gd name="connsiteY350" fmla="*/ 1920235 h 3030827"/>
                <a:gd name="connsiteX351" fmla="*/ 1234644 w 8855603"/>
                <a:gd name="connsiteY351" fmla="*/ 1949997 h 3030827"/>
                <a:gd name="connsiteX352" fmla="*/ 1184839 w 8855603"/>
                <a:gd name="connsiteY352" fmla="*/ 1959715 h 3030827"/>
                <a:gd name="connsiteX353" fmla="*/ 1186053 w 8855603"/>
                <a:gd name="connsiteY353" fmla="*/ 1965181 h 3030827"/>
                <a:gd name="connsiteX354" fmla="*/ 1337898 w 8855603"/>
                <a:gd name="connsiteY354" fmla="*/ 1989476 h 3030827"/>
                <a:gd name="connsiteX355" fmla="*/ 1063970 w 8855603"/>
                <a:gd name="connsiteY355" fmla="*/ 2034422 h 3030827"/>
                <a:gd name="connsiteX356" fmla="*/ 983188 w 8855603"/>
                <a:gd name="connsiteY356" fmla="*/ 2085442 h 3030827"/>
                <a:gd name="connsiteX357" fmla="*/ 1183624 w 8855603"/>
                <a:gd name="connsiteY357" fmla="*/ 2117633 h 3030827"/>
                <a:gd name="connsiteX358" fmla="*/ 933990 w 8855603"/>
                <a:gd name="connsiteY358" fmla="*/ 2160757 h 3030827"/>
                <a:gd name="connsiteX359" fmla="*/ 896333 w 8855603"/>
                <a:gd name="connsiteY359" fmla="*/ 2183838 h 3030827"/>
                <a:gd name="connsiteX360" fmla="*/ 788219 w 8855603"/>
                <a:gd name="connsiteY360" fmla="*/ 2327180 h 3030827"/>
                <a:gd name="connsiteX361" fmla="*/ 708045 w 8855603"/>
                <a:gd name="connsiteY361" fmla="*/ 2322928 h 3030827"/>
                <a:gd name="connsiteX362" fmla="*/ 673424 w 8855603"/>
                <a:gd name="connsiteY362" fmla="*/ 2266442 h 3030827"/>
                <a:gd name="connsiteX363" fmla="*/ 585354 w 8855603"/>
                <a:gd name="connsiteY363" fmla="*/ 2378807 h 3030827"/>
                <a:gd name="connsiteX364" fmla="*/ 799759 w 8855603"/>
                <a:gd name="connsiteY364" fmla="*/ 2412820 h 3030827"/>
                <a:gd name="connsiteX365" fmla="*/ 566525 w 8855603"/>
                <a:gd name="connsiteY365" fmla="*/ 2451693 h 3030827"/>
                <a:gd name="connsiteX366" fmla="*/ 480277 w 8855603"/>
                <a:gd name="connsiteY366" fmla="*/ 2516075 h 3030827"/>
                <a:gd name="connsiteX367" fmla="*/ 692861 w 8855603"/>
                <a:gd name="connsiteY367" fmla="*/ 2549481 h 3030827"/>
                <a:gd name="connsiteX368" fmla="*/ 679498 w 8855603"/>
                <a:gd name="connsiteY368" fmla="*/ 2556162 h 3030827"/>
                <a:gd name="connsiteX369" fmla="*/ 432902 w 8855603"/>
                <a:gd name="connsiteY369" fmla="*/ 2595034 h 3030827"/>
                <a:gd name="connsiteX370" fmla="*/ 411643 w 8855603"/>
                <a:gd name="connsiteY370" fmla="*/ 2602323 h 3030827"/>
                <a:gd name="connsiteX371" fmla="*/ 361838 w 8855603"/>
                <a:gd name="connsiteY371" fmla="*/ 2665490 h 3030827"/>
                <a:gd name="connsiteX372" fmla="*/ 579888 w 8855603"/>
                <a:gd name="connsiteY372" fmla="*/ 2700111 h 3030827"/>
                <a:gd name="connsiteX373" fmla="*/ 564703 w 8855603"/>
                <a:gd name="connsiteY373" fmla="*/ 2707400 h 3030827"/>
                <a:gd name="connsiteX374" fmla="*/ 336328 w 8855603"/>
                <a:gd name="connsiteY374" fmla="*/ 2742020 h 3030827"/>
                <a:gd name="connsiteX375" fmla="*/ 246436 w 8855603"/>
                <a:gd name="connsiteY375" fmla="*/ 2814299 h 3030827"/>
                <a:gd name="connsiteX376" fmla="*/ 474811 w 8855603"/>
                <a:gd name="connsiteY376" fmla="*/ 2850134 h 3030827"/>
                <a:gd name="connsiteX377" fmla="*/ 206956 w 8855603"/>
                <a:gd name="connsiteY377" fmla="*/ 2895080 h 3030827"/>
                <a:gd name="connsiteX378" fmla="*/ 151077 w 8855603"/>
                <a:gd name="connsiteY378" fmla="*/ 2938812 h 3030827"/>
                <a:gd name="connsiteX379" fmla="*/ 157151 w 8855603"/>
                <a:gd name="connsiteY379" fmla="*/ 2941241 h 3030827"/>
                <a:gd name="connsiteX380" fmla="*/ 828306 w 8855603"/>
                <a:gd name="connsiteY380" fmla="*/ 2941241 h 3030827"/>
                <a:gd name="connsiteX381" fmla="*/ 855638 w 8855603"/>
                <a:gd name="connsiteY381" fmla="*/ 2932130 h 3030827"/>
                <a:gd name="connsiteX382" fmla="*/ 853816 w 8855603"/>
                <a:gd name="connsiteY382" fmla="*/ 2927271 h 3030827"/>
                <a:gd name="connsiteX383" fmla="*/ 820410 w 8855603"/>
                <a:gd name="connsiteY383" fmla="*/ 2925449 h 3030827"/>
                <a:gd name="connsiteX384" fmla="*/ 883578 w 8855603"/>
                <a:gd name="connsiteY384" fmla="*/ 2876251 h 3030827"/>
                <a:gd name="connsiteX385" fmla="*/ 827092 w 8855603"/>
                <a:gd name="connsiteY385" fmla="*/ 2876251 h 3030827"/>
                <a:gd name="connsiteX386" fmla="*/ 889652 w 8855603"/>
                <a:gd name="connsiteY386" fmla="*/ 2823409 h 3030827"/>
                <a:gd name="connsiteX387" fmla="*/ 870823 w 8855603"/>
                <a:gd name="connsiteY387" fmla="*/ 2814299 h 3030827"/>
                <a:gd name="connsiteX388" fmla="*/ 904229 w 8855603"/>
                <a:gd name="connsiteY388" fmla="*/ 2762671 h 3030827"/>
                <a:gd name="connsiteX389" fmla="*/ 883578 w 8855603"/>
                <a:gd name="connsiteY389" fmla="*/ 2755990 h 3030827"/>
                <a:gd name="connsiteX390" fmla="*/ 932776 w 8855603"/>
                <a:gd name="connsiteY390" fmla="*/ 2691000 h 3030827"/>
                <a:gd name="connsiteX391" fmla="*/ 903014 w 8855603"/>
                <a:gd name="connsiteY391" fmla="*/ 2691000 h 3030827"/>
                <a:gd name="connsiteX392" fmla="*/ 938242 w 8855603"/>
                <a:gd name="connsiteY392" fmla="*/ 2643017 h 3030827"/>
                <a:gd name="connsiteX393" fmla="*/ 903014 w 8855603"/>
                <a:gd name="connsiteY393" fmla="*/ 2646662 h 3030827"/>
                <a:gd name="connsiteX394" fmla="*/ 961930 w 8855603"/>
                <a:gd name="connsiteY394" fmla="*/ 2546444 h 3030827"/>
                <a:gd name="connsiteX395" fmla="*/ 953427 w 8855603"/>
                <a:gd name="connsiteY395" fmla="*/ 2543407 h 3030827"/>
                <a:gd name="connsiteX396" fmla="*/ 1000802 w 8855603"/>
                <a:gd name="connsiteY396" fmla="*/ 2454122 h 3030827"/>
                <a:gd name="connsiteX397" fmla="*/ 1082799 w 8855603"/>
                <a:gd name="connsiteY397" fmla="*/ 2571347 h 3030827"/>
                <a:gd name="connsiteX398" fmla="*/ 1063970 w 8855603"/>
                <a:gd name="connsiteY398" fmla="*/ 2571347 h 3030827"/>
                <a:gd name="connsiteX399" fmla="*/ 1103450 w 8855603"/>
                <a:gd name="connsiteY399" fmla="*/ 2616900 h 3030827"/>
                <a:gd name="connsiteX400" fmla="*/ 1085228 w 8855603"/>
                <a:gd name="connsiteY400" fmla="*/ 2620544 h 3030827"/>
                <a:gd name="connsiteX401" fmla="*/ 1125315 w 8855603"/>
                <a:gd name="connsiteY401" fmla="*/ 2667920 h 3030827"/>
                <a:gd name="connsiteX402" fmla="*/ 1085836 w 8855603"/>
                <a:gd name="connsiteY402" fmla="*/ 2660024 h 3030827"/>
                <a:gd name="connsiteX403" fmla="*/ 1118027 w 8855603"/>
                <a:gd name="connsiteY403" fmla="*/ 2704970 h 3030827"/>
                <a:gd name="connsiteX404" fmla="*/ 1099198 w 8855603"/>
                <a:gd name="connsiteY404" fmla="*/ 2709829 h 3030827"/>
                <a:gd name="connsiteX405" fmla="*/ 1133211 w 8855603"/>
                <a:gd name="connsiteY405" fmla="*/ 2755383 h 3030827"/>
                <a:gd name="connsiteX406" fmla="*/ 1110131 w 8855603"/>
                <a:gd name="connsiteY406" fmla="*/ 2760242 h 3030827"/>
                <a:gd name="connsiteX407" fmla="*/ 1161151 w 8855603"/>
                <a:gd name="connsiteY407" fmla="*/ 2814299 h 3030827"/>
                <a:gd name="connsiteX408" fmla="*/ 1133819 w 8855603"/>
                <a:gd name="connsiteY408" fmla="*/ 2814299 h 3030827"/>
                <a:gd name="connsiteX409" fmla="*/ 1162365 w 8855603"/>
                <a:gd name="connsiteY409" fmla="*/ 2849527 h 3030827"/>
                <a:gd name="connsiteX410" fmla="*/ 1246184 w 8855603"/>
                <a:gd name="connsiteY410" fmla="*/ 2769352 h 3030827"/>
                <a:gd name="connsiteX411" fmla="*/ 1223103 w 8855603"/>
                <a:gd name="connsiteY411" fmla="*/ 2766316 h 3030827"/>
                <a:gd name="connsiteX412" fmla="*/ 1271086 w 8855603"/>
                <a:gd name="connsiteY412" fmla="*/ 2695252 h 3030827"/>
                <a:gd name="connsiteX413" fmla="*/ 1240717 w 8855603"/>
                <a:gd name="connsiteY413" fmla="*/ 2688571 h 3030827"/>
                <a:gd name="connsiteX414" fmla="*/ 1308744 w 8855603"/>
                <a:gd name="connsiteY414" fmla="*/ 2599286 h 3030827"/>
                <a:gd name="connsiteX415" fmla="*/ 1265620 w 8855603"/>
                <a:gd name="connsiteY415" fmla="*/ 2602930 h 3030827"/>
                <a:gd name="connsiteX416" fmla="*/ 1315425 w 8855603"/>
                <a:gd name="connsiteY416" fmla="*/ 2536119 h 3030827"/>
                <a:gd name="connsiteX417" fmla="*/ 1264405 w 8855603"/>
                <a:gd name="connsiteY417" fmla="*/ 2543407 h 3030827"/>
                <a:gd name="connsiteX418" fmla="*/ 1313603 w 8855603"/>
                <a:gd name="connsiteY418" fmla="*/ 2486313 h 3030827"/>
                <a:gd name="connsiteX419" fmla="*/ 1316640 w 8855603"/>
                <a:gd name="connsiteY419" fmla="*/ 2466270 h 3030827"/>
                <a:gd name="connsiteX420" fmla="*/ 1311781 w 8855603"/>
                <a:gd name="connsiteY420" fmla="*/ 2465055 h 3030827"/>
                <a:gd name="connsiteX421" fmla="*/ 1350653 w 8855603"/>
                <a:gd name="connsiteY421" fmla="*/ 2403102 h 3030827"/>
                <a:gd name="connsiteX422" fmla="*/ 1321499 w 8855603"/>
                <a:gd name="connsiteY422" fmla="*/ 2412213 h 3030827"/>
                <a:gd name="connsiteX423" fmla="*/ 1398029 w 8855603"/>
                <a:gd name="connsiteY423" fmla="*/ 2278589 h 3030827"/>
                <a:gd name="connsiteX424" fmla="*/ 1470307 w 8855603"/>
                <a:gd name="connsiteY424" fmla="*/ 2385488 h 3030827"/>
                <a:gd name="connsiteX425" fmla="*/ 1475166 w 8855603"/>
                <a:gd name="connsiteY425" fmla="*/ 2407961 h 3030827"/>
                <a:gd name="connsiteX426" fmla="*/ 1517075 w 8855603"/>
                <a:gd name="connsiteY426" fmla="*/ 2446226 h 3030827"/>
                <a:gd name="connsiteX427" fmla="*/ 1479418 w 8855603"/>
                <a:gd name="connsiteY427" fmla="*/ 2440760 h 3030827"/>
                <a:gd name="connsiteX428" fmla="*/ 1535297 w 8855603"/>
                <a:gd name="connsiteY428" fmla="*/ 2505750 h 3030827"/>
                <a:gd name="connsiteX429" fmla="*/ 1506750 w 8855603"/>
                <a:gd name="connsiteY429" fmla="*/ 2505750 h 3030827"/>
                <a:gd name="connsiteX430" fmla="*/ 1562629 w 8855603"/>
                <a:gd name="connsiteY430" fmla="*/ 2571347 h 3030827"/>
                <a:gd name="connsiteX431" fmla="*/ 1508572 w 8855603"/>
                <a:gd name="connsiteY431" fmla="*/ 2560414 h 3030827"/>
                <a:gd name="connsiteX432" fmla="*/ 1553518 w 8855603"/>
                <a:gd name="connsiteY432" fmla="*/ 2622366 h 3030827"/>
                <a:gd name="connsiteX433" fmla="*/ 1524971 w 8855603"/>
                <a:gd name="connsiteY433" fmla="*/ 2625403 h 3030827"/>
                <a:gd name="connsiteX434" fmla="*/ 1572954 w 8855603"/>
                <a:gd name="connsiteY434" fmla="*/ 2687964 h 3030827"/>
                <a:gd name="connsiteX435" fmla="*/ 1538334 w 8855603"/>
                <a:gd name="connsiteY435" fmla="*/ 2691608 h 3030827"/>
                <a:gd name="connsiteX436" fmla="*/ 1612434 w 8855603"/>
                <a:gd name="connsiteY436" fmla="*/ 2762671 h 3030827"/>
                <a:gd name="connsiteX437" fmla="*/ 1659202 w 8855603"/>
                <a:gd name="connsiteY437" fmla="*/ 2655772 h 3030827"/>
                <a:gd name="connsiteX438" fmla="*/ 1727229 w 8855603"/>
                <a:gd name="connsiteY438" fmla="*/ 2783322 h 3030827"/>
                <a:gd name="connsiteX439" fmla="*/ 1711437 w 8855603"/>
                <a:gd name="connsiteY439" fmla="*/ 2784537 h 3030827"/>
                <a:gd name="connsiteX440" fmla="*/ 1742413 w 8855603"/>
                <a:gd name="connsiteY440" fmla="*/ 2870785 h 3030827"/>
                <a:gd name="connsiteX441" fmla="*/ 1741199 w 8855603"/>
                <a:gd name="connsiteY441" fmla="*/ 2872000 h 3030827"/>
                <a:gd name="connsiteX442" fmla="*/ 1756383 w 8855603"/>
                <a:gd name="connsiteY442" fmla="*/ 2902976 h 3030827"/>
                <a:gd name="connsiteX443" fmla="*/ 1743021 w 8855603"/>
                <a:gd name="connsiteY443" fmla="*/ 2910872 h 3030827"/>
                <a:gd name="connsiteX444" fmla="*/ 1782501 w 8855603"/>
                <a:gd name="connsiteY444" fmla="*/ 2943063 h 3030827"/>
                <a:gd name="connsiteX445" fmla="*/ 1908836 w 8855603"/>
                <a:gd name="connsiteY445" fmla="*/ 2941848 h 3030827"/>
                <a:gd name="connsiteX446" fmla="*/ 1938597 w 8855603"/>
                <a:gd name="connsiteY446" fmla="*/ 2929093 h 3030827"/>
                <a:gd name="connsiteX447" fmla="*/ 1935560 w 8855603"/>
                <a:gd name="connsiteY447" fmla="*/ 2923627 h 3030827"/>
                <a:gd name="connsiteX448" fmla="*/ 1887577 w 8855603"/>
                <a:gd name="connsiteY448" fmla="*/ 2923627 h 3030827"/>
                <a:gd name="connsiteX449" fmla="*/ 1949530 w 8855603"/>
                <a:gd name="connsiteY449" fmla="*/ 2869570 h 3030827"/>
                <a:gd name="connsiteX450" fmla="*/ 1930094 w 8855603"/>
                <a:gd name="connsiteY450" fmla="*/ 2861674 h 3030827"/>
                <a:gd name="connsiteX451" fmla="*/ 1964107 w 8855603"/>
                <a:gd name="connsiteY451" fmla="*/ 2810654 h 3030827"/>
                <a:gd name="connsiteX452" fmla="*/ 1942849 w 8855603"/>
                <a:gd name="connsiteY452" fmla="*/ 2803366 h 3030827"/>
                <a:gd name="connsiteX453" fmla="*/ 1992654 w 8855603"/>
                <a:gd name="connsiteY453" fmla="*/ 2738376 h 3030827"/>
                <a:gd name="connsiteX454" fmla="*/ 1962893 w 8855603"/>
                <a:gd name="connsiteY454" fmla="*/ 2738376 h 3030827"/>
                <a:gd name="connsiteX455" fmla="*/ 1998121 w 8855603"/>
                <a:gd name="connsiteY455" fmla="*/ 2689178 h 3030827"/>
                <a:gd name="connsiteX456" fmla="*/ 1964107 w 8855603"/>
                <a:gd name="connsiteY456" fmla="*/ 2693430 h 3030827"/>
                <a:gd name="connsiteX457" fmla="*/ 1964715 w 8855603"/>
                <a:gd name="connsiteY457" fmla="*/ 2690393 h 3030827"/>
                <a:gd name="connsiteX458" fmla="*/ 2023023 w 8855603"/>
                <a:gd name="connsiteY458" fmla="*/ 2593212 h 3030827"/>
                <a:gd name="connsiteX459" fmla="*/ 2012698 w 8855603"/>
                <a:gd name="connsiteY459" fmla="*/ 2590783 h 3030827"/>
                <a:gd name="connsiteX460" fmla="*/ 2060681 w 8855603"/>
                <a:gd name="connsiteY460" fmla="*/ 2502105 h 3030827"/>
                <a:gd name="connsiteX461" fmla="*/ 2144499 w 8855603"/>
                <a:gd name="connsiteY461" fmla="*/ 2613256 h 3030827"/>
                <a:gd name="connsiteX462" fmla="*/ 2145714 w 8855603"/>
                <a:gd name="connsiteY462" fmla="*/ 2616900 h 3030827"/>
                <a:gd name="connsiteX463" fmla="*/ 2126278 w 8855603"/>
                <a:gd name="connsiteY463" fmla="*/ 2618722 h 3030827"/>
                <a:gd name="connsiteX464" fmla="*/ 2165150 w 8855603"/>
                <a:gd name="connsiteY464" fmla="*/ 2663668 h 3030827"/>
                <a:gd name="connsiteX465" fmla="*/ 2146929 w 8855603"/>
                <a:gd name="connsiteY465" fmla="*/ 2667313 h 3030827"/>
                <a:gd name="connsiteX466" fmla="*/ 2186408 w 8855603"/>
                <a:gd name="connsiteY466" fmla="*/ 2714081 h 3030827"/>
                <a:gd name="connsiteX467" fmla="*/ 2146929 w 8855603"/>
                <a:gd name="connsiteY467" fmla="*/ 2706792 h 3030827"/>
                <a:gd name="connsiteX468" fmla="*/ 2179120 w 8855603"/>
                <a:gd name="connsiteY468" fmla="*/ 2752346 h 3030827"/>
                <a:gd name="connsiteX469" fmla="*/ 2159684 w 8855603"/>
                <a:gd name="connsiteY469" fmla="*/ 2755990 h 3030827"/>
                <a:gd name="connsiteX470" fmla="*/ 2193697 w 8855603"/>
                <a:gd name="connsiteY470" fmla="*/ 2801544 h 3030827"/>
                <a:gd name="connsiteX471" fmla="*/ 2170617 w 8855603"/>
                <a:gd name="connsiteY471" fmla="*/ 2806403 h 3030827"/>
                <a:gd name="connsiteX472" fmla="*/ 2221637 w 8855603"/>
                <a:gd name="connsiteY472" fmla="*/ 2859852 h 3030827"/>
                <a:gd name="connsiteX473" fmla="*/ 2194304 w 8855603"/>
                <a:gd name="connsiteY473" fmla="*/ 2858637 h 3030827"/>
                <a:gd name="connsiteX474" fmla="*/ 2233177 w 8855603"/>
                <a:gd name="connsiteY474" fmla="*/ 2909657 h 3030827"/>
                <a:gd name="connsiteX475" fmla="*/ 2343720 w 8855603"/>
                <a:gd name="connsiteY475" fmla="*/ 2827054 h 3030827"/>
                <a:gd name="connsiteX476" fmla="*/ 2340076 w 8855603"/>
                <a:gd name="connsiteY476" fmla="*/ 2817943 h 3030827"/>
                <a:gd name="connsiteX477" fmla="*/ 2239858 w 8855603"/>
                <a:gd name="connsiteY477" fmla="*/ 2825231 h 3030827"/>
                <a:gd name="connsiteX478" fmla="*/ 2328535 w 8855603"/>
                <a:gd name="connsiteY478" fmla="*/ 2754168 h 3030827"/>
                <a:gd name="connsiteX479" fmla="*/ 2357082 w 8855603"/>
                <a:gd name="connsiteY479" fmla="*/ 2716510 h 3030827"/>
                <a:gd name="connsiteX480" fmla="*/ 2319425 w 8855603"/>
                <a:gd name="connsiteY480" fmla="*/ 2713473 h 3030827"/>
                <a:gd name="connsiteX481" fmla="*/ 2367408 w 8855603"/>
                <a:gd name="connsiteY481" fmla="*/ 2649699 h 3030827"/>
                <a:gd name="connsiteX482" fmla="*/ 2347972 w 8855603"/>
                <a:gd name="connsiteY482" fmla="*/ 2607789 h 3030827"/>
                <a:gd name="connsiteX483" fmla="*/ 2344327 w 8855603"/>
                <a:gd name="connsiteY483" fmla="*/ 2602930 h 3030827"/>
                <a:gd name="connsiteX484" fmla="*/ 2436042 w 8855603"/>
                <a:gd name="connsiteY484" fmla="*/ 2483884 h 3030827"/>
                <a:gd name="connsiteX485" fmla="*/ 2381985 w 8855603"/>
                <a:gd name="connsiteY485" fmla="*/ 2488743 h 3030827"/>
                <a:gd name="connsiteX486" fmla="*/ 2448189 w 8855603"/>
                <a:gd name="connsiteY486" fmla="*/ 2403102 h 3030827"/>
                <a:gd name="connsiteX487" fmla="*/ 2443938 w 8855603"/>
                <a:gd name="connsiteY487" fmla="*/ 2398243 h 3030827"/>
                <a:gd name="connsiteX488" fmla="*/ 2380770 w 8855603"/>
                <a:gd name="connsiteY488" fmla="*/ 2409176 h 3030827"/>
                <a:gd name="connsiteX489" fmla="*/ 2465803 w 8855603"/>
                <a:gd name="connsiteY489" fmla="*/ 2311388 h 3030827"/>
                <a:gd name="connsiteX490" fmla="*/ 2444545 w 8855603"/>
                <a:gd name="connsiteY490" fmla="*/ 2302277 h 3030827"/>
                <a:gd name="connsiteX491" fmla="*/ 2496780 w 8855603"/>
                <a:gd name="connsiteY491" fmla="*/ 2221496 h 3030827"/>
                <a:gd name="connsiteX492" fmla="*/ 2491921 w 8855603"/>
                <a:gd name="connsiteY492" fmla="*/ 2217244 h 3030827"/>
                <a:gd name="connsiteX493" fmla="*/ 2448797 w 8855603"/>
                <a:gd name="connsiteY493" fmla="*/ 2229999 h 3030827"/>
                <a:gd name="connsiteX494" fmla="*/ 2551444 w 8855603"/>
                <a:gd name="connsiteY494" fmla="*/ 2064791 h 3030827"/>
                <a:gd name="connsiteX495" fmla="*/ 2562984 w 8855603"/>
                <a:gd name="connsiteY495" fmla="*/ 2042318 h 3030827"/>
                <a:gd name="connsiteX496" fmla="*/ 2677779 w 8855603"/>
                <a:gd name="connsiteY496" fmla="*/ 2203274 h 3030827"/>
                <a:gd name="connsiteX497" fmla="*/ 2657736 w 8855603"/>
                <a:gd name="connsiteY497" fmla="*/ 2209348 h 3030827"/>
                <a:gd name="connsiteX498" fmla="*/ 2725155 w 8855603"/>
                <a:gd name="connsiteY498" fmla="*/ 2270086 h 3030827"/>
                <a:gd name="connsiteX499" fmla="*/ 2723332 w 8855603"/>
                <a:gd name="connsiteY499" fmla="*/ 2273123 h 3030827"/>
                <a:gd name="connsiteX500" fmla="*/ 2683853 w 8855603"/>
                <a:gd name="connsiteY500" fmla="*/ 2264620 h 3030827"/>
                <a:gd name="connsiteX501" fmla="*/ 2679601 w 8855603"/>
                <a:gd name="connsiteY501" fmla="*/ 2269478 h 3030827"/>
                <a:gd name="connsiteX502" fmla="*/ 2752487 w 8855603"/>
                <a:gd name="connsiteY502" fmla="*/ 2352690 h 3030827"/>
                <a:gd name="connsiteX503" fmla="*/ 2712400 w 8855603"/>
                <a:gd name="connsiteY503" fmla="*/ 2352690 h 3030827"/>
                <a:gd name="connsiteX504" fmla="*/ 2792574 w 8855603"/>
                <a:gd name="connsiteY504" fmla="*/ 2445619 h 3030827"/>
                <a:gd name="connsiteX505" fmla="*/ 2723332 w 8855603"/>
                <a:gd name="connsiteY505" fmla="*/ 2429827 h 3030827"/>
                <a:gd name="connsiteX506" fmla="*/ 2720296 w 8855603"/>
                <a:gd name="connsiteY506" fmla="*/ 2434686 h 3030827"/>
                <a:gd name="connsiteX507" fmla="*/ 2778604 w 8855603"/>
                <a:gd name="connsiteY507" fmla="*/ 2514253 h 3030827"/>
                <a:gd name="connsiteX508" fmla="*/ 2738517 w 8855603"/>
                <a:gd name="connsiteY508" fmla="*/ 2517290 h 3030827"/>
                <a:gd name="connsiteX509" fmla="*/ 2806544 w 8855603"/>
                <a:gd name="connsiteY509" fmla="*/ 2604752 h 3030827"/>
                <a:gd name="connsiteX510" fmla="*/ 2763420 w 8855603"/>
                <a:gd name="connsiteY510" fmla="*/ 2608397 h 3030827"/>
                <a:gd name="connsiteX511" fmla="*/ 2757953 w 8855603"/>
                <a:gd name="connsiteY511" fmla="*/ 2616293 h 3030827"/>
                <a:gd name="connsiteX512" fmla="*/ 2858171 w 8855603"/>
                <a:gd name="connsiteY512" fmla="*/ 2705578 h 3030827"/>
                <a:gd name="connsiteX513" fmla="*/ 2855134 w 8855603"/>
                <a:gd name="connsiteY513" fmla="*/ 2710437 h 3030827"/>
                <a:gd name="connsiteX514" fmla="*/ 2803507 w 8855603"/>
                <a:gd name="connsiteY514" fmla="*/ 2703148 h 3030827"/>
                <a:gd name="connsiteX515" fmla="*/ 2883681 w 8855603"/>
                <a:gd name="connsiteY515" fmla="*/ 2812477 h 3030827"/>
                <a:gd name="connsiteX516" fmla="*/ 2821728 w 8855603"/>
                <a:gd name="connsiteY516" fmla="*/ 2812477 h 3030827"/>
                <a:gd name="connsiteX517" fmla="*/ 2886110 w 8855603"/>
                <a:gd name="connsiteY517" fmla="*/ 2877466 h 3030827"/>
                <a:gd name="connsiteX518" fmla="*/ 2963248 w 8855603"/>
                <a:gd name="connsiteY518" fmla="*/ 2801544 h 3030827"/>
                <a:gd name="connsiteX519" fmla="*/ 2941989 w 8855603"/>
                <a:gd name="connsiteY519" fmla="*/ 2796685 h 3030827"/>
                <a:gd name="connsiteX520" fmla="*/ 2988758 w 8855603"/>
                <a:gd name="connsiteY520" fmla="*/ 2727443 h 3030827"/>
                <a:gd name="connsiteX521" fmla="*/ 2959604 w 8855603"/>
                <a:gd name="connsiteY521" fmla="*/ 2720155 h 3030827"/>
                <a:gd name="connsiteX522" fmla="*/ 3027630 w 8855603"/>
                <a:gd name="connsiteY522" fmla="*/ 2630870 h 3030827"/>
                <a:gd name="connsiteX523" fmla="*/ 2983899 w 8855603"/>
                <a:gd name="connsiteY523" fmla="*/ 2635121 h 3030827"/>
                <a:gd name="connsiteX524" fmla="*/ 3034311 w 8855603"/>
                <a:gd name="connsiteY524" fmla="*/ 2568310 h 3030827"/>
                <a:gd name="connsiteX525" fmla="*/ 2983899 w 8855603"/>
                <a:gd name="connsiteY525" fmla="*/ 2575598 h 3030827"/>
                <a:gd name="connsiteX526" fmla="*/ 3043422 w 8855603"/>
                <a:gd name="connsiteY526" fmla="*/ 2506964 h 3030827"/>
                <a:gd name="connsiteX527" fmla="*/ 3030667 w 8855603"/>
                <a:gd name="connsiteY527" fmla="*/ 2497853 h 3030827"/>
                <a:gd name="connsiteX528" fmla="*/ 3070147 w 8855603"/>
                <a:gd name="connsiteY528" fmla="*/ 2435293 h 3030827"/>
                <a:gd name="connsiteX529" fmla="*/ 3040385 w 8855603"/>
                <a:gd name="connsiteY529" fmla="*/ 2443189 h 3030827"/>
                <a:gd name="connsiteX530" fmla="*/ 3114485 w 8855603"/>
                <a:gd name="connsiteY530" fmla="*/ 2304099 h 3030827"/>
                <a:gd name="connsiteX531" fmla="*/ 3148499 w 8855603"/>
                <a:gd name="connsiteY531" fmla="*/ 2368482 h 3030827"/>
                <a:gd name="connsiteX532" fmla="*/ 3191623 w 8855603"/>
                <a:gd name="connsiteY532" fmla="*/ 2417679 h 3030827"/>
                <a:gd name="connsiteX533" fmla="*/ 3196482 w 8855603"/>
                <a:gd name="connsiteY533" fmla="*/ 2422538 h 3030827"/>
                <a:gd name="connsiteX534" fmla="*/ 3217132 w 8855603"/>
                <a:gd name="connsiteY534" fmla="*/ 2457766 h 3030827"/>
                <a:gd name="connsiteX535" fmla="*/ 3237784 w 8855603"/>
                <a:gd name="connsiteY535" fmla="*/ 2477203 h 3030827"/>
                <a:gd name="connsiteX536" fmla="*/ 3200126 w 8855603"/>
                <a:gd name="connsiteY536" fmla="*/ 2471736 h 3030827"/>
                <a:gd name="connsiteX537" fmla="*/ 3254790 w 8855603"/>
                <a:gd name="connsiteY537" fmla="*/ 2534904 h 3030827"/>
                <a:gd name="connsiteX538" fmla="*/ 3229888 w 8855603"/>
                <a:gd name="connsiteY538" fmla="*/ 2539763 h 3030827"/>
                <a:gd name="connsiteX539" fmla="*/ 3284552 w 8855603"/>
                <a:gd name="connsiteY539" fmla="*/ 2602930 h 3030827"/>
                <a:gd name="connsiteX540" fmla="*/ 3229280 w 8855603"/>
                <a:gd name="connsiteY540" fmla="*/ 2591390 h 3030827"/>
                <a:gd name="connsiteX541" fmla="*/ 3274834 w 8855603"/>
                <a:gd name="connsiteY541" fmla="*/ 2653950 h 3030827"/>
                <a:gd name="connsiteX542" fmla="*/ 3246287 w 8855603"/>
                <a:gd name="connsiteY542" fmla="*/ 2656987 h 3030827"/>
                <a:gd name="connsiteX543" fmla="*/ 3294877 w 8855603"/>
                <a:gd name="connsiteY543" fmla="*/ 2717725 h 3030827"/>
                <a:gd name="connsiteX544" fmla="*/ 3348327 w 8855603"/>
                <a:gd name="connsiteY544" fmla="*/ 2649699 h 3030827"/>
                <a:gd name="connsiteX545" fmla="*/ 3328891 w 8855603"/>
                <a:gd name="connsiteY545" fmla="*/ 2607789 h 3030827"/>
                <a:gd name="connsiteX546" fmla="*/ 3324639 w 8855603"/>
                <a:gd name="connsiteY546" fmla="*/ 2602930 h 3030827"/>
                <a:gd name="connsiteX547" fmla="*/ 3416961 w 8855603"/>
                <a:gd name="connsiteY547" fmla="*/ 2483884 h 3030827"/>
                <a:gd name="connsiteX548" fmla="*/ 3362904 w 8855603"/>
                <a:gd name="connsiteY548" fmla="*/ 2488135 h 3030827"/>
                <a:gd name="connsiteX549" fmla="*/ 3428501 w 8855603"/>
                <a:gd name="connsiteY549" fmla="*/ 2402495 h 3030827"/>
                <a:gd name="connsiteX550" fmla="*/ 3423642 w 8855603"/>
                <a:gd name="connsiteY550" fmla="*/ 2397636 h 3030827"/>
                <a:gd name="connsiteX551" fmla="*/ 3361082 w 8855603"/>
                <a:gd name="connsiteY551" fmla="*/ 2408569 h 3030827"/>
                <a:gd name="connsiteX552" fmla="*/ 3445508 w 8855603"/>
                <a:gd name="connsiteY552" fmla="*/ 2311388 h 3030827"/>
                <a:gd name="connsiteX553" fmla="*/ 3424857 w 8855603"/>
                <a:gd name="connsiteY553" fmla="*/ 2301670 h 3030827"/>
                <a:gd name="connsiteX554" fmla="*/ 3476484 w 8855603"/>
                <a:gd name="connsiteY554" fmla="*/ 2220888 h 3030827"/>
                <a:gd name="connsiteX555" fmla="*/ 3471625 w 8855603"/>
                <a:gd name="connsiteY555" fmla="*/ 2217851 h 3030827"/>
                <a:gd name="connsiteX556" fmla="*/ 3434575 w 8855603"/>
                <a:gd name="connsiteY556" fmla="*/ 2228784 h 3030827"/>
                <a:gd name="connsiteX557" fmla="*/ 3545118 w 8855603"/>
                <a:gd name="connsiteY557" fmla="*/ 2041104 h 3030827"/>
                <a:gd name="connsiteX558" fmla="*/ 3656876 w 8855603"/>
                <a:gd name="connsiteY558" fmla="*/ 2201452 h 3030827"/>
                <a:gd name="connsiteX559" fmla="*/ 3640477 w 8855603"/>
                <a:gd name="connsiteY559" fmla="*/ 2210563 h 3030827"/>
                <a:gd name="connsiteX560" fmla="*/ 3710933 w 8855603"/>
                <a:gd name="connsiteY560" fmla="*/ 2274945 h 3030827"/>
                <a:gd name="connsiteX561" fmla="*/ 3665379 w 8855603"/>
                <a:gd name="connsiteY561" fmla="*/ 2265834 h 3030827"/>
                <a:gd name="connsiteX562" fmla="*/ 3661735 w 8855603"/>
                <a:gd name="connsiteY562" fmla="*/ 2271301 h 3030827"/>
                <a:gd name="connsiteX563" fmla="*/ 3734013 w 8855603"/>
                <a:gd name="connsiteY563" fmla="*/ 2353297 h 3030827"/>
                <a:gd name="connsiteX564" fmla="*/ 3694534 w 8855603"/>
                <a:gd name="connsiteY564" fmla="*/ 2353297 h 3030827"/>
                <a:gd name="connsiteX565" fmla="*/ 3774708 w 8855603"/>
                <a:gd name="connsiteY565" fmla="*/ 2446226 h 3030827"/>
                <a:gd name="connsiteX566" fmla="*/ 3705466 w 8855603"/>
                <a:gd name="connsiteY566" fmla="*/ 2429827 h 3030827"/>
                <a:gd name="connsiteX567" fmla="*/ 3702429 w 8855603"/>
                <a:gd name="connsiteY567" fmla="*/ 2434686 h 3030827"/>
                <a:gd name="connsiteX568" fmla="*/ 3760738 w 8855603"/>
                <a:gd name="connsiteY568" fmla="*/ 2514253 h 3030827"/>
                <a:gd name="connsiteX569" fmla="*/ 3720651 w 8855603"/>
                <a:gd name="connsiteY569" fmla="*/ 2517290 h 3030827"/>
                <a:gd name="connsiteX570" fmla="*/ 3789285 w 8855603"/>
                <a:gd name="connsiteY570" fmla="*/ 2604752 h 3030827"/>
                <a:gd name="connsiteX571" fmla="*/ 3747376 w 8855603"/>
                <a:gd name="connsiteY571" fmla="*/ 2607789 h 3030827"/>
                <a:gd name="connsiteX572" fmla="*/ 3742516 w 8855603"/>
                <a:gd name="connsiteY572" fmla="*/ 2614471 h 3030827"/>
                <a:gd name="connsiteX573" fmla="*/ 3842734 w 8855603"/>
                <a:gd name="connsiteY573" fmla="*/ 2703148 h 3030827"/>
                <a:gd name="connsiteX574" fmla="*/ 3837268 w 8855603"/>
                <a:gd name="connsiteY574" fmla="*/ 2711044 h 3030827"/>
                <a:gd name="connsiteX575" fmla="*/ 3785641 w 8855603"/>
                <a:gd name="connsiteY575" fmla="*/ 2703755 h 3030827"/>
                <a:gd name="connsiteX576" fmla="*/ 3865815 w 8855603"/>
                <a:gd name="connsiteY576" fmla="*/ 2813691 h 3030827"/>
                <a:gd name="connsiteX577" fmla="*/ 3805684 w 8855603"/>
                <a:gd name="connsiteY577" fmla="*/ 2813691 h 3030827"/>
                <a:gd name="connsiteX578" fmla="*/ 3851845 w 8855603"/>
                <a:gd name="connsiteY578" fmla="*/ 2862282 h 3030827"/>
                <a:gd name="connsiteX579" fmla="*/ 3896791 w 8855603"/>
                <a:gd name="connsiteY579" fmla="*/ 2822194 h 3030827"/>
                <a:gd name="connsiteX580" fmla="*/ 3879177 w 8855603"/>
                <a:gd name="connsiteY580" fmla="*/ 2813084 h 3030827"/>
                <a:gd name="connsiteX581" fmla="*/ 3913190 w 8855603"/>
                <a:gd name="connsiteY581" fmla="*/ 2762671 h 3030827"/>
                <a:gd name="connsiteX582" fmla="*/ 3892539 w 8855603"/>
                <a:gd name="connsiteY582" fmla="*/ 2754775 h 3030827"/>
                <a:gd name="connsiteX583" fmla="*/ 3941737 w 8855603"/>
                <a:gd name="connsiteY583" fmla="*/ 2689786 h 3030827"/>
                <a:gd name="connsiteX584" fmla="*/ 3911368 w 8855603"/>
                <a:gd name="connsiteY584" fmla="*/ 2689786 h 3030827"/>
                <a:gd name="connsiteX585" fmla="*/ 3947204 w 8855603"/>
                <a:gd name="connsiteY585" fmla="*/ 2641195 h 3030827"/>
                <a:gd name="connsiteX586" fmla="*/ 3911368 w 8855603"/>
                <a:gd name="connsiteY586" fmla="*/ 2644232 h 3030827"/>
                <a:gd name="connsiteX587" fmla="*/ 3971499 w 8855603"/>
                <a:gd name="connsiteY587" fmla="*/ 2544014 h 3030827"/>
                <a:gd name="connsiteX588" fmla="*/ 3962388 w 8855603"/>
                <a:gd name="connsiteY588" fmla="*/ 2541585 h 3030827"/>
                <a:gd name="connsiteX589" fmla="*/ 4009156 w 8855603"/>
                <a:gd name="connsiteY589" fmla="*/ 2453515 h 3030827"/>
                <a:gd name="connsiteX590" fmla="*/ 4093582 w 8855603"/>
                <a:gd name="connsiteY590" fmla="*/ 2564665 h 3030827"/>
                <a:gd name="connsiteX591" fmla="*/ 4094797 w 8855603"/>
                <a:gd name="connsiteY591" fmla="*/ 2568310 h 3030827"/>
                <a:gd name="connsiteX592" fmla="*/ 4074753 w 8855603"/>
                <a:gd name="connsiteY592" fmla="*/ 2570132 h 3030827"/>
                <a:gd name="connsiteX593" fmla="*/ 4113018 w 8855603"/>
                <a:gd name="connsiteY593" fmla="*/ 2613863 h 3030827"/>
                <a:gd name="connsiteX594" fmla="*/ 4095404 w 8855603"/>
                <a:gd name="connsiteY594" fmla="*/ 2617507 h 3030827"/>
                <a:gd name="connsiteX595" fmla="*/ 4134277 w 8855603"/>
                <a:gd name="connsiteY595" fmla="*/ 2664276 h 3030827"/>
                <a:gd name="connsiteX596" fmla="*/ 4095404 w 8855603"/>
                <a:gd name="connsiteY596" fmla="*/ 2656987 h 3030827"/>
                <a:gd name="connsiteX597" fmla="*/ 4126988 w 8855603"/>
                <a:gd name="connsiteY597" fmla="*/ 2701326 h 3030827"/>
                <a:gd name="connsiteX598" fmla="*/ 4108159 w 8855603"/>
                <a:gd name="connsiteY598" fmla="*/ 2706792 h 3030827"/>
                <a:gd name="connsiteX599" fmla="*/ 4143387 w 8855603"/>
                <a:gd name="connsiteY599" fmla="*/ 2752346 h 3030827"/>
                <a:gd name="connsiteX600" fmla="*/ 4119092 w 8855603"/>
                <a:gd name="connsiteY600" fmla="*/ 2756597 h 3030827"/>
                <a:gd name="connsiteX601" fmla="*/ 4170112 w 8855603"/>
                <a:gd name="connsiteY601" fmla="*/ 2810654 h 3030827"/>
                <a:gd name="connsiteX602" fmla="*/ 4143387 w 8855603"/>
                <a:gd name="connsiteY602" fmla="*/ 2810654 h 3030827"/>
                <a:gd name="connsiteX603" fmla="*/ 4173756 w 8855603"/>
                <a:gd name="connsiteY603" fmla="*/ 2850134 h 3030827"/>
                <a:gd name="connsiteX604" fmla="*/ 4179223 w 8855603"/>
                <a:gd name="connsiteY604" fmla="*/ 2848312 h 3030827"/>
                <a:gd name="connsiteX605" fmla="*/ 4176186 w 8855603"/>
                <a:gd name="connsiteY605" fmla="*/ 2828268 h 3030827"/>
                <a:gd name="connsiteX606" fmla="*/ 4187119 w 8855603"/>
                <a:gd name="connsiteY606" fmla="*/ 2792433 h 3030827"/>
                <a:gd name="connsiteX607" fmla="*/ 4201696 w 8855603"/>
                <a:gd name="connsiteY607" fmla="*/ 2771175 h 3030827"/>
                <a:gd name="connsiteX608" fmla="*/ 4191370 w 8855603"/>
                <a:gd name="connsiteY608" fmla="*/ 2767530 h 3030827"/>
                <a:gd name="connsiteX609" fmla="*/ 4242998 w 8855603"/>
                <a:gd name="connsiteY609" fmla="*/ 2652128 h 3030827"/>
                <a:gd name="connsiteX610" fmla="*/ 4309810 w 8855603"/>
                <a:gd name="connsiteY610" fmla="*/ 2776034 h 3030827"/>
                <a:gd name="connsiteX611" fmla="*/ 4295232 w 8855603"/>
                <a:gd name="connsiteY611" fmla="*/ 2780893 h 3030827"/>
                <a:gd name="connsiteX612" fmla="*/ 4325601 w 8855603"/>
                <a:gd name="connsiteY612" fmla="*/ 2867141 h 3030827"/>
                <a:gd name="connsiteX613" fmla="*/ 4323779 w 8855603"/>
                <a:gd name="connsiteY613" fmla="*/ 2867748 h 3030827"/>
                <a:gd name="connsiteX614" fmla="*/ 4338964 w 8855603"/>
                <a:gd name="connsiteY614" fmla="*/ 2897510 h 3030827"/>
                <a:gd name="connsiteX615" fmla="*/ 4326816 w 8855603"/>
                <a:gd name="connsiteY615" fmla="*/ 2908442 h 3030827"/>
                <a:gd name="connsiteX616" fmla="*/ 4366296 w 8855603"/>
                <a:gd name="connsiteY616" fmla="*/ 2939419 h 3030827"/>
                <a:gd name="connsiteX617" fmla="*/ 4567339 w 8855603"/>
                <a:gd name="connsiteY617" fmla="*/ 2937597 h 3030827"/>
                <a:gd name="connsiteX618" fmla="*/ 4573413 w 8855603"/>
                <a:gd name="connsiteY618" fmla="*/ 2935167 h 3030827"/>
                <a:gd name="connsiteX619" fmla="*/ 4562480 w 8855603"/>
                <a:gd name="connsiteY619" fmla="*/ 2930916 h 3030827"/>
                <a:gd name="connsiteX620" fmla="*/ 4594064 w 8855603"/>
                <a:gd name="connsiteY620" fmla="*/ 2905406 h 3030827"/>
                <a:gd name="connsiteX621" fmla="*/ 4569768 w 8855603"/>
                <a:gd name="connsiteY621" fmla="*/ 2903584 h 3030827"/>
                <a:gd name="connsiteX622" fmla="*/ 4594064 w 8855603"/>
                <a:gd name="connsiteY622" fmla="*/ 2875644 h 3030827"/>
                <a:gd name="connsiteX623" fmla="*/ 4620181 w 8855603"/>
                <a:gd name="connsiteY623" fmla="*/ 2801544 h 3030827"/>
                <a:gd name="connsiteX624" fmla="*/ 4620181 w 8855603"/>
                <a:gd name="connsiteY624" fmla="*/ 2798507 h 3030827"/>
                <a:gd name="connsiteX625" fmla="*/ 4609856 w 8855603"/>
                <a:gd name="connsiteY625" fmla="*/ 2793648 h 3030827"/>
                <a:gd name="connsiteX626" fmla="*/ 4625647 w 8855603"/>
                <a:gd name="connsiteY626" fmla="*/ 2770567 h 3030827"/>
                <a:gd name="connsiteX627" fmla="*/ 4614107 w 8855603"/>
                <a:gd name="connsiteY627" fmla="*/ 2767530 h 3030827"/>
                <a:gd name="connsiteX628" fmla="*/ 4663912 w 8855603"/>
                <a:gd name="connsiteY628" fmla="*/ 2656987 h 3030827"/>
                <a:gd name="connsiteX629" fmla="*/ 4707644 w 8855603"/>
                <a:gd name="connsiteY629" fmla="*/ 2718333 h 3030827"/>
                <a:gd name="connsiteX630" fmla="*/ 4728902 w 8855603"/>
                <a:gd name="connsiteY630" fmla="*/ 2779071 h 3030827"/>
                <a:gd name="connsiteX631" fmla="*/ 4716147 w 8855603"/>
                <a:gd name="connsiteY631" fmla="*/ 2779071 h 3030827"/>
                <a:gd name="connsiteX632" fmla="*/ 4729509 w 8855603"/>
                <a:gd name="connsiteY632" fmla="*/ 2802151 h 3030827"/>
                <a:gd name="connsiteX633" fmla="*/ 4754412 w 8855603"/>
                <a:gd name="connsiteY633" fmla="*/ 2863496 h 3030827"/>
                <a:gd name="connsiteX634" fmla="*/ 4744087 w 8855603"/>
                <a:gd name="connsiteY634" fmla="*/ 2870178 h 3030827"/>
                <a:gd name="connsiteX635" fmla="*/ 4762308 w 8855603"/>
                <a:gd name="connsiteY635" fmla="*/ 2893258 h 3030827"/>
                <a:gd name="connsiteX636" fmla="*/ 4789033 w 8855603"/>
                <a:gd name="connsiteY636" fmla="*/ 2864104 h 3030827"/>
                <a:gd name="connsiteX637" fmla="*/ 4772026 w 8855603"/>
                <a:gd name="connsiteY637" fmla="*/ 2856815 h 3030827"/>
                <a:gd name="connsiteX638" fmla="*/ 4806039 w 8855603"/>
                <a:gd name="connsiteY638" fmla="*/ 2805188 h 3030827"/>
                <a:gd name="connsiteX639" fmla="*/ 4784781 w 8855603"/>
                <a:gd name="connsiteY639" fmla="*/ 2799114 h 3030827"/>
                <a:gd name="connsiteX640" fmla="*/ 4834586 w 8855603"/>
                <a:gd name="connsiteY640" fmla="*/ 2734124 h 3030827"/>
                <a:gd name="connsiteX641" fmla="*/ 4804825 w 8855603"/>
                <a:gd name="connsiteY641" fmla="*/ 2734124 h 3030827"/>
                <a:gd name="connsiteX642" fmla="*/ 4841267 w 8855603"/>
                <a:gd name="connsiteY642" fmla="*/ 2685534 h 3030827"/>
                <a:gd name="connsiteX643" fmla="*/ 4804825 w 8855603"/>
                <a:gd name="connsiteY643" fmla="*/ 2689786 h 3030827"/>
                <a:gd name="connsiteX644" fmla="*/ 4864955 w 8855603"/>
                <a:gd name="connsiteY644" fmla="*/ 2588960 h 3030827"/>
                <a:gd name="connsiteX645" fmla="*/ 4855845 w 8855603"/>
                <a:gd name="connsiteY645" fmla="*/ 2586531 h 3030827"/>
                <a:gd name="connsiteX646" fmla="*/ 4903827 w 8855603"/>
                <a:gd name="connsiteY646" fmla="*/ 2498461 h 3030827"/>
                <a:gd name="connsiteX647" fmla="*/ 4988253 w 8855603"/>
                <a:gd name="connsiteY647" fmla="*/ 2609611 h 3030827"/>
                <a:gd name="connsiteX648" fmla="*/ 4989468 w 8855603"/>
                <a:gd name="connsiteY648" fmla="*/ 2613863 h 3030827"/>
                <a:gd name="connsiteX649" fmla="*/ 4969424 w 8855603"/>
                <a:gd name="connsiteY649" fmla="*/ 2613863 h 3030827"/>
                <a:gd name="connsiteX650" fmla="*/ 5007690 w 8855603"/>
                <a:gd name="connsiteY650" fmla="*/ 2659417 h 3030827"/>
                <a:gd name="connsiteX651" fmla="*/ 4990076 w 8855603"/>
                <a:gd name="connsiteY651" fmla="*/ 2663061 h 3030827"/>
                <a:gd name="connsiteX652" fmla="*/ 5029555 w 8855603"/>
                <a:gd name="connsiteY652" fmla="*/ 2709829 h 3030827"/>
                <a:gd name="connsiteX653" fmla="*/ 4990076 w 8855603"/>
                <a:gd name="connsiteY653" fmla="*/ 2701933 h 3030827"/>
                <a:gd name="connsiteX654" fmla="*/ 5021659 w 8855603"/>
                <a:gd name="connsiteY654" fmla="*/ 2746879 h 3030827"/>
                <a:gd name="connsiteX655" fmla="*/ 5002830 w 8855603"/>
                <a:gd name="connsiteY655" fmla="*/ 2751738 h 3030827"/>
                <a:gd name="connsiteX656" fmla="*/ 5037451 w 8855603"/>
                <a:gd name="connsiteY656" fmla="*/ 2796685 h 3030827"/>
                <a:gd name="connsiteX657" fmla="*/ 5013763 w 8855603"/>
                <a:gd name="connsiteY657" fmla="*/ 2800936 h 3030827"/>
                <a:gd name="connsiteX658" fmla="*/ 5049599 w 8855603"/>
                <a:gd name="connsiteY658" fmla="*/ 2838594 h 3030827"/>
                <a:gd name="connsiteX659" fmla="*/ 5068428 w 8855603"/>
                <a:gd name="connsiteY659" fmla="*/ 2803366 h 3030827"/>
                <a:gd name="connsiteX660" fmla="*/ 5048991 w 8855603"/>
                <a:gd name="connsiteY660" fmla="*/ 2797292 h 3030827"/>
                <a:gd name="connsiteX661" fmla="*/ 5098797 w 8855603"/>
                <a:gd name="connsiteY661" fmla="*/ 2732302 h 3030827"/>
                <a:gd name="connsiteX662" fmla="*/ 5068428 w 8855603"/>
                <a:gd name="connsiteY662" fmla="*/ 2732302 h 3030827"/>
                <a:gd name="connsiteX663" fmla="*/ 5103656 w 8855603"/>
                <a:gd name="connsiteY663" fmla="*/ 2683104 h 3030827"/>
                <a:gd name="connsiteX664" fmla="*/ 5075716 w 8855603"/>
                <a:gd name="connsiteY664" fmla="*/ 2686141 h 3030827"/>
                <a:gd name="connsiteX665" fmla="*/ 5125521 w 8855603"/>
                <a:gd name="connsiteY665" fmla="*/ 2588960 h 3030827"/>
                <a:gd name="connsiteX666" fmla="*/ 5124306 w 8855603"/>
                <a:gd name="connsiteY666" fmla="*/ 2584709 h 3030827"/>
                <a:gd name="connsiteX667" fmla="*/ 5117018 w 8855603"/>
                <a:gd name="connsiteY667" fmla="*/ 2584709 h 3030827"/>
                <a:gd name="connsiteX668" fmla="*/ 5166823 w 8855603"/>
                <a:gd name="connsiteY668" fmla="*/ 2493602 h 3030827"/>
                <a:gd name="connsiteX669" fmla="*/ 5208125 w 8855603"/>
                <a:gd name="connsiteY669" fmla="*/ 2553733 h 3030827"/>
                <a:gd name="connsiteX670" fmla="*/ 5250034 w 8855603"/>
                <a:gd name="connsiteY670" fmla="*/ 2610826 h 3030827"/>
                <a:gd name="connsiteX671" fmla="*/ 5230598 w 8855603"/>
                <a:gd name="connsiteY671" fmla="*/ 2612041 h 3030827"/>
                <a:gd name="connsiteX672" fmla="*/ 5269470 w 8855603"/>
                <a:gd name="connsiteY672" fmla="*/ 2656987 h 3030827"/>
                <a:gd name="connsiteX673" fmla="*/ 5251856 w 8855603"/>
                <a:gd name="connsiteY673" fmla="*/ 2661239 h 3030827"/>
                <a:gd name="connsiteX674" fmla="*/ 5291336 w 8855603"/>
                <a:gd name="connsiteY674" fmla="*/ 2708007 h 3030827"/>
                <a:gd name="connsiteX675" fmla="*/ 5251856 w 8855603"/>
                <a:gd name="connsiteY675" fmla="*/ 2700718 h 3030827"/>
                <a:gd name="connsiteX676" fmla="*/ 5283440 w 8855603"/>
                <a:gd name="connsiteY676" fmla="*/ 2745665 h 3030827"/>
                <a:gd name="connsiteX677" fmla="*/ 5264611 w 8855603"/>
                <a:gd name="connsiteY677" fmla="*/ 2750524 h 3030827"/>
                <a:gd name="connsiteX678" fmla="*/ 5299232 w 8855603"/>
                <a:gd name="connsiteY678" fmla="*/ 2796077 h 3030827"/>
                <a:gd name="connsiteX679" fmla="*/ 5275544 w 8855603"/>
                <a:gd name="connsiteY679" fmla="*/ 2799721 h 3030827"/>
                <a:gd name="connsiteX680" fmla="*/ 5325957 w 8855603"/>
                <a:gd name="connsiteY680" fmla="*/ 2853171 h 3030827"/>
                <a:gd name="connsiteX681" fmla="*/ 5300447 w 8855603"/>
                <a:gd name="connsiteY681" fmla="*/ 2853171 h 3030827"/>
                <a:gd name="connsiteX682" fmla="*/ 5341141 w 8855603"/>
                <a:gd name="connsiteY682" fmla="*/ 2910265 h 3030827"/>
                <a:gd name="connsiteX683" fmla="*/ 5302876 w 8855603"/>
                <a:gd name="connsiteY683" fmla="*/ 2916946 h 3030827"/>
                <a:gd name="connsiteX684" fmla="*/ 5302876 w 8855603"/>
                <a:gd name="connsiteY684" fmla="*/ 2916946 h 3030827"/>
                <a:gd name="connsiteX685" fmla="*/ 1167225 w 8855603"/>
                <a:gd name="connsiteY685" fmla="*/ 2868963 h 3030827"/>
                <a:gd name="connsiteX686" fmla="*/ 1144144 w 8855603"/>
                <a:gd name="connsiteY686" fmla="*/ 2870785 h 3030827"/>
                <a:gd name="connsiteX687" fmla="*/ 1165402 w 8855603"/>
                <a:gd name="connsiteY687" fmla="*/ 2899939 h 3030827"/>
                <a:gd name="connsiteX688" fmla="*/ 1229785 w 8855603"/>
                <a:gd name="connsiteY688" fmla="*/ 2848919 h 3030827"/>
                <a:gd name="connsiteX689" fmla="*/ 1226748 w 8855603"/>
                <a:gd name="connsiteY689" fmla="*/ 2842238 h 3030827"/>
                <a:gd name="connsiteX690" fmla="*/ 1157506 w 8855603"/>
                <a:gd name="connsiteY690" fmla="*/ 2847704 h 3030827"/>
                <a:gd name="connsiteX691" fmla="*/ 1167225 w 8855603"/>
                <a:gd name="connsiteY691" fmla="*/ 2868963 h 3030827"/>
                <a:gd name="connsiteX692" fmla="*/ 1167225 w 8855603"/>
                <a:gd name="connsiteY692" fmla="*/ 2868963 h 3030827"/>
                <a:gd name="connsiteX693" fmla="*/ 2306062 w 8855603"/>
                <a:gd name="connsiteY693" fmla="*/ 2909657 h 3030827"/>
                <a:gd name="connsiteX694" fmla="*/ 2204630 w 8855603"/>
                <a:gd name="connsiteY694" fmla="*/ 2916338 h 3030827"/>
                <a:gd name="connsiteX695" fmla="*/ 2306062 w 8855603"/>
                <a:gd name="connsiteY695" fmla="*/ 2909657 h 3030827"/>
                <a:gd name="connsiteX696" fmla="*/ 2306062 w 8855603"/>
                <a:gd name="connsiteY696" fmla="*/ 2909657 h 3030827"/>
                <a:gd name="connsiteX697" fmla="*/ 3327676 w 8855603"/>
                <a:gd name="connsiteY697" fmla="*/ 2720762 h 3030827"/>
                <a:gd name="connsiteX698" fmla="*/ 3322210 w 8855603"/>
                <a:gd name="connsiteY698" fmla="*/ 2712866 h 3030827"/>
                <a:gd name="connsiteX699" fmla="*/ 3254183 w 8855603"/>
                <a:gd name="connsiteY699" fmla="*/ 2721977 h 3030827"/>
                <a:gd name="connsiteX700" fmla="*/ 3292448 w 8855603"/>
                <a:gd name="connsiteY700" fmla="*/ 2765101 h 3030827"/>
                <a:gd name="connsiteX701" fmla="*/ 3327676 w 8855603"/>
                <a:gd name="connsiteY701" fmla="*/ 2720762 h 3030827"/>
                <a:gd name="connsiteX702" fmla="*/ 3327676 w 8855603"/>
                <a:gd name="connsiteY702" fmla="*/ 2720762 h 3030827"/>
                <a:gd name="connsiteX703" fmla="*/ 2950493 w 8855603"/>
                <a:gd name="connsiteY703" fmla="*/ 2875037 h 3030827"/>
                <a:gd name="connsiteX704" fmla="*/ 2892184 w 8855603"/>
                <a:gd name="connsiteY704" fmla="*/ 2892043 h 3030827"/>
                <a:gd name="connsiteX705" fmla="*/ 2850275 w 8855603"/>
                <a:gd name="connsiteY705" fmla="*/ 2887792 h 3030827"/>
                <a:gd name="connsiteX706" fmla="*/ 2950493 w 8855603"/>
                <a:gd name="connsiteY706" fmla="*/ 2875037 h 3030827"/>
                <a:gd name="connsiteX707" fmla="*/ 2950493 w 8855603"/>
                <a:gd name="connsiteY707" fmla="*/ 2875037 h 3030827"/>
                <a:gd name="connsiteX708" fmla="*/ 1596035 w 8855603"/>
                <a:gd name="connsiteY708" fmla="*/ 2796685 h 3030827"/>
                <a:gd name="connsiteX709" fmla="*/ 1615471 w 8855603"/>
                <a:gd name="connsiteY709" fmla="*/ 2771782 h 3030827"/>
                <a:gd name="connsiteX710" fmla="*/ 1571132 w 8855603"/>
                <a:gd name="connsiteY710" fmla="*/ 2757205 h 3030827"/>
                <a:gd name="connsiteX711" fmla="*/ 1568703 w 8855603"/>
                <a:gd name="connsiteY711" fmla="*/ 2761456 h 3030827"/>
                <a:gd name="connsiteX712" fmla="*/ 1596035 w 8855603"/>
                <a:gd name="connsiteY712" fmla="*/ 2796685 h 3030827"/>
                <a:gd name="connsiteX713" fmla="*/ 1596035 w 8855603"/>
                <a:gd name="connsiteY713" fmla="*/ 2796685 h 30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</a:cxnLst>
              <a:rect l="l" t="t" r="r" b="b"/>
              <a:pathLst>
                <a:path w="8855603" h="3030827">
                  <a:moveTo>
                    <a:pt x="747525" y="2222103"/>
                  </a:moveTo>
                  <a:cubicBezTo>
                    <a:pt x="787004" y="2169868"/>
                    <a:pt x="822233" y="2120063"/>
                    <a:pt x="860497" y="2072687"/>
                  </a:cubicBezTo>
                  <a:cubicBezTo>
                    <a:pt x="880541" y="2047785"/>
                    <a:pt x="903621" y="2023489"/>
                    <a:pt x="928524" y="2003446"/>
                  </a:cubicBezTo>
                  <a:cubicBezTo>
                    <a:pt x="1003839" y="1944530"/>
                    <a:pt x="1084013" y="1890473"/>
                    <a:pt x="1178765" y="1867393"/>
                  </a:cubicBezTo>
                  <a:cubicBezTo>
                    <a:pt x="1207312" y="1860104"/>
                    <a:pt x="1226748" y="1847349"/>
                    <a:pt x="1244362" y="1824876"/>
                  </a:cubicBezTo>
                  <a:cubicBezTo>
                    <a:pt x="1339720" y="1705222"/>
                    <a:pt x="1436901" y="1586783"/>
                    <a:pt x="1532260" y="1467129"/>
                  </a:cubicBezTo>
                  <a:cubicBezTo>
                    <a:pt x="1551089" y="1443442"/>
                    <a:pt x="1571740" y="1430079"/>
                    <a:pt x="1602109" y="1434938"/>
                  </a:cubicBezTo>
                  <a:cubicBezTo>
                    <a:pt x="1640981" y="1441012"/>
                    <a:pt x="1670135" y="1427650"/>
                    <a:pt x="1695038" y="1397281"/>
                  </a:cubicBezTo>
                  <a:cubicBezTo>
                    <a:pt x="1722977" y="1364482"/>
                    <a:pt x="1756991" y="1335935"/>
                    <a:pt x="1786752" y="1304351"/>
                  </a:cubicBezTo>
                  <a:cubicBezTo>
                    <a:pt x="1808011" y="1281878"/>
                    <a:pt x="1829876" y="1277627"/>
                    <a:pt x="1857816" y="1289774"/>
                  </a:cubicBezTo>
                  <a:cubicBezTo>
                    <a:pt x="1888185" y="1303137"/>
                    <a:pt x="1920376" y="1312855"/>
                    <a:pt x="1951352" y="1326825"/>
                  </a:cubicBezTo>
                  <a:cubicBezTo>
                    <a:pt x="1967144" y="1334113"/>
                    <a:pt x="1977470" y="1331076"/>
                    <a:pt x="1990832" y="1319536"/>
                  </a:cubicBezTo>
                  <a:cubicBezTo>
                    <a:pt x="2203415" y="1136107"/>
                    <a:pt x="2416605" y="953286"/>
                    <a:pt x="2629189" y="769857"/>
                  </a:cubicBezTo>
                  <a:cubicBezTo>
                    <a:pt x="2654699" y="747991"/>
                    <a:pt x="2679601" y="726125"/>
                    <a:pt x="2705111" y="704867"/>
                  </a:cubicBezTo>
                  <a:cubicBezTo>
                    <a:pt x="2742769" y="672069"/>
                    <a:pt x="2763420" y="673891"/>
                    <a:pt x="2794396" y="712156"/>
                  </a:cubicBezTo>
                  <a:cubicBezTo>
                    <a:pt x="2915265" y="862786"/>
                    <a:pt x="3035526" y="1012809"/>
                    <a:pt x="3156394" y="1163439"/>
                  </a:cubicBezTo>
                  <a:cubicBezTo>
                    <a:pt x="3161254" y="1170120"/>
                    <a:pt x="3167328" y="1176194"/>
                    <a:pt x="3174616" y="1185912"/>
                  </a:cubicBezTo>
                  <a:cubicBezTo>
                    <a:pt x="3181905" y="1178624"/>
                    <a:pt x="3187978" y="1172550"/>
                    <a:pt x="3194052" y="1165869"/>
                  </a:cubicBezTo>
                  <a:cubicBezTo>
                    <a:pt x="3531756" y="789293"/>
                    <a:pt x="3870674" y="412110"/>
                    <a:pt x="4208377" y="35534"/>
                  </a:cubicBezTo>
                  <a:cubicBezTo>
                    <a:pt x="4213236" y="30675"/>
                    <a:pt x="4217488" y="24601"/>
                    <a:pt x="4222347" y="20350"/>
                  </a:cubicBezTo>
                  <a:cubicBezTo>
                    <a:pt x="4247857" y="-6982"/>
                    <a:pt x="4274582" y="-6982"/>
                    <a:pt x="4300092" y="21564"/>
                  </a:cubicBezTo>
                  <a:cubicBezTo>
                    <a:pt x="4388162" y="122997"/>
                    <a:pt x="4476232" y="225037"/>
                    <a:pt x="4564909" y="326469"/>
                  </a:cubicBezTo>
                  <a:cubicBezTo>
                    <a:pt x="4723435" y="509291"/>
                    <a:pt x="4881962" y="692112"/>
                    <a:pt x="5040488" y="874326"/>
                  </a:cubicBezTo>
                  <a:cubicBezTo>
                    <a:pt x="5051421" y="887081"/>
                    <a:pt x="5061746" y="893155"/>
                    <a:pt x="5078146" y="889511"/>
                  </a:cubicBezTo>
                  <a:cubicBezTo>
                    <a:pt x="5093330" y="886474"/>
                    <a:pt x="5109729" y="887081"/>
                    <a:pt x="5124306" y="884044"/>
                  </a:cubicBezTo>
                  <a:cubicBezTo>
                    <a:pt x="5154675" y="877971"/>
                    <a:pt x="5173504" y="890726"/>
                    <a:pt x="5190511" y="915021"/>
                  </a:cubicBezTo>
                  <a:cubicBezTo>
                    <a:pt x="5366044" y="1164047"/>
                    <a:pt x="5602315" y="1527867"/>
                    <a:pt x="5777848" y="1776893"/>
                  </a:cubicBezTo>
                  <a:cubicBezTo>
                    <a:pt x="5783314" y="1785397"/>
                    <a:pt x="5789388" y="1793292"/>
                    <a:pt x="5801535" y="1810299"/>
                  </a:cubicBezTo>
                  <a:cubicBezTo>
                    <a:pt x="5807002" y="1800581"/>
                    <a:pt x="5810039" y="1792078"/>
                    <a:pt x="5814898" y="1786004"/>
                  </a:cubicBezTo>
                  <a:cubicBezTo>
                    <a:pt x="5860451" y="1734984"/>
                    <a:pt x="5906612" y="1684571"/>
                    <a:pt x="5951558" y="1632944"/>
                  </a:cubicBezTo>
                  <a:cubicBezTo>
                    <a:pt x="5966743" y="1615938"/>
                    <a:pt x="5983749" y="1607434"/>
                    <a:pt x="6006830" y="1609864"/>
                  </a:cubicBezTo>
                  <a:cubicBezTo>
                    <a:pt x="6029303" y="1612901"/>
                    <a:pt x="6052384" y="1612293"/>
                    <a:pt x="6074249" y="1616545"/>
                  </a:cubicBezTo>
                  <a:cubicBezTo>
                    <a:pt x="6097330" y="1621404"/>
                    <a:pt x="6113122" y="1613508"/>
                    <a:pt x="6129521" y="1597109"/>
                  </a:cubicBezTo>
                  <a:cubicBezTo>
                    <a:pt x="6191473" y="1533941"/>
                    <a:pt x="6254641" y="1471381"/>
                    <a:pt x="6317201" y="1408821"/>
                  </a:cubicBezTo>
                  <a:cubicBezTo>
                    <a:pt x="6348177" y="1377844"/>
                    <a:pt x="6367006" y="1377237"/>
                    <a:pt x="6399198" y="1405177"/>
                  </a:cubicBezTo>
                  <a:cubicBezTo>
                    <a:pt x="6585056" y="1563095"/>
                    <a:pt x="6771522" y="1721014"/>
                    <a:pt x="6957380" y="1880148"/>
                  </a:cubicBezTo>
                  <a:cubicBezTo>
                    <a:pt x="6971349" y="1892296"/>
                    <a:pt x="6985319" y="1897154"/>
                    <a:pt x="7003541" y="1896547"/>
                  </a:cubicBezTo>
                  <a:cubicBezTo>
                    <a:pt x="7036339" y="1895332"/>
                    <a:pt x="7069138" y="1896547"/>
                    <a:pt x="7101936" y="1895940"/>
                  </a:cubicBezTo>
                  <a:cubicBezTo>
                    <a:pt x="7123194" y="1895332"/>
                    <a:pt x="7139594" y="1902013"/>
                    <a:pt x="7154171" y="1917198"/>
                  </a:cubicBezTo>
                  <a:cubicBezTo>
                    <a:pt x="7180288" y="1943923"/>
                    <a:pt x="7208228" y="1968218"/>
                    <a:pt x="7234345" y="1994943"/>
                  </a:cubicBezTo>
                  <a:cubicBezTo>
                    <a:pt x="7245278" y="2006483"/>
                    <a:pt x="7357036" y="2146788"/>
                    <a:pt x="7371006" y="2138285"/>
                  </a:cubicBezTo>
                  <a:cubicBezTo>
                    <a:pt x="7453002" y="2086657"/>
                    <a:pt x="7536213" y="2036244"/>
                    <a:pt x="7619424" y="1985225"/>
                  </a:cubicBezTo>
                  <a:cubicBezTo>
                    <a:pt x="7649186" y="1966396"/>
                    <a:pt x="7663156" y="1967611"/>
                    <a:pt x="7691703" y="1989476"/>
                  </a:cubicBezTo>
                  <a:cubicBezTo>
                    <a:pt x="7810749" y="2082405"/>
                    <a:pt x="7928581" y="2176549"/>
                    <a:pt x="8048235" y="2268871"/>
                  </a:cubicBezTo>
                  <a:cubicBezTo>
                    <a:pt x="8059168" y="2277982"/>
                    <a:pt x="8073137" y="2285270"/>
                    <a:pt x="8086500" y="2290130"/>
                  </a:cubicBezTo>
                  <a:cubicBezTo>
                    <a:pt x="8139949" y="2309566"/>
                    <a:pt x="8194006" y="2327180"/>
                    <a:pt x="8246848" y="2347223"/>
                  </a:cubicBezTo>
                  <a:cubicBezTo>
                    <a:pt x="8261425" y="2352690"/>
                    <a:pt x="8276002" y="2362408"/>
                    <a:pt x="8286327" y="2373948"/>
                  </a:cubicBezTo>
                  <a:cubicBezTo>
                    <a:pt x="8525635" y="2650306"/>
                    <a:pt x="8600343" y="2672172"/>
                    <a:pt x="8839651" y="2948530"/>
                  </a:cubicBezTo>
                  <a:cubicBezTo>
                    <a:pt x="8854836" y="2965536"/>
                    <a:pt x="8862124" y="2983758"/>
                    <a:pt x="8851799" y="3005623"/>
                  </a:cubicBezTo>
                  <a:cubicBezTo>
                    <a:pt x="8841473" y="3026882"/>
                    <a:pt x="8822644" y="3032348"/>
                    <a:pt x="8800779" y="3031133"/>
                  </a:cubicBezTo>
                  <a:cubicBezTo>
                    <a:pt x="8794705" y="3030526"/>
                    <a:pt x="8788024" y="3031133"/>
                    <a:pt x="8781950" y="3031133"/>
                  </a:cubicBezTo>
                  <a:cubicBezTo>
                    <a:pt x="5879280" y="3031133"/>
                    <a:pt x="2976003" y="3031133"/>
                    <a:pt x="73333" y="3031133"/>
                  </a:cubicBezTo>
                  <a:cubicBezTo>
                    <a:pt x="47823" y="3031133"/>
                    <a:pt x="20491" y="3034170"/>
                    <a:pt x="5306" y="3006231"/>
                  </a:cubicBezTo>
                  <a:cubicBezTo>
                    <a:pt x="-9878" y="2976469"/>
                    <a:pt x="10773" y="2957033"/>
                    <a:pt x="26564" y="2935775"/>
                  </a:cubicBezTo>
                  <a:cubicBezTo>
                    <a:pt x="225785" y="2680675"/>
                    <a:pt x="425006" y="2426183"/>
                    <a:pt x="624227" y="2171690"/>
                  </a:cubicBezTo>
                  <a:cubicBezTo>
                    <a:pt x="658240" y="2127959"/>
                    <a:pt x="689824" y="2129781"/>
                    <a:pt x="718370" y="2177157"/>
                  </a:cubicBezTo>
                  <a:cubicBezTo>
                    <a:pt x="728696" y="2189912"/>
                    <a:pt x="737199" y="2203882"/>
                    <a:pt x="747525" y="2222103"/>
                  </a:cubicBezTo>
                  <a:lnTo>
                    <a:pt x="747525" y="2222103"/>
                  </a:lnTo>
                  <a:close/>
                  <a:moveTo>
                    <a:pt x="5302876" y="2916946"/>
                  </a:moveTo>
                  <a:cubicBezTo>
                    <a:pt x="5339926" y="2968573"/>
                    <a:pt x="5482661" y="2941848"/>
                    <a:pt x="5526392" y="2875644"/>
                  </a:cubicBezTo>
                  <a:cubicBezTo>
                    <a:pt x="5502097" y="2876859"/>
                    <a:pt x="5480231" y="2878073"/>
                    <a:pt x="5457151" y="2879288"/>
                  </a:cubicBezTo>
                  <a:cubicBezTo>
                    <a:pt x="5480231" y="2850741"/>
                    <a:pt x="5519711" y="2839201"/>
                    <a:pt x="5536718" y="2801544"/>
                  </a:cubicBezTo>
                  <a:cubicBezTo>
                    <a:pt x="5526392" y="2800329"/>
                    <a:pt x="5519711" y="2798507"/>
                    <a:pt x="5514245" y="2797899"/>
                  </a:cubicBezTo>
                  <a:cubicBezTo>
                    <a:pt x="5529429" y="2774819"/>
                    <a:pt x="5545221" y="2752346"/>
                    <a:pt x="5562228" y="2726836"/>
                  </a:cubicBezTo>
                  <a:cubicBezTo>
                    <a:pt x="5547043" y="2723799"/>
                    <a:pt x="5539147" y="2721977"/>
                    <a:pt x="5532466" y="2720762"/>
                  </a:cubicBezTo>
                  <a:cubicBezTo>
                    <a:pt x="5554332" y="2691608"/>
                    <a:pt x="5576197" y="2664276"/>
                    <a:pt x="5601100" y="2630870"/>
                  </a:cubicBezTo>
                  <a:cubicBezTo>
                    <a:pt x="5581664" y="2632692"/>
                    <a:pt x="5570124" y="2633907"/>
                    <a:pt x="5557369" y="2635121"/>
                  </a:cubicBezTo>
                  <a:cubicBezTo>
                    <a:pt x="5573160" y="2613863"/>
                    <a:pt x="5588952" y="2593212"/>
                    <a:pt x="5607781" y="2567702"/>
                  </a:cubicBezTo>
                  <a:cubicBezTo>
                    <a:pt x="5585915" y="2571347"/>
                    <a:pt x="5572553" y="2573169"/>
                    <a:pt x="5556761" y="2576205"/>
                  </a:cubicBezTo>
                  <a:cubicBezTo>
                    <a:pt x="5578019" y="2551303"/>
                    <a:pt x="5596848" y="2529437"/>
                    <a:pt x="5616892" y="2506357"/>
                  </a:cubicBezTo>
                  <a:cubicBezTo>
                    <a:pt x="5611425" y="2503320"/>
                    <a:pt x="5609603" y="2502105"/>
                    <a:pt x="5607781" y="2500890"/>
                  </a:cubicBezTo>
                  <a:cubicBezTo>
                    <a:pt x="5605959" y="2499676"/>
                    <a:pt x="5604137" y="2497246"/>
                    <a:pt x="5604137" y="2497246"/>
                  </a:cubicBezTo>
                  <a:cubicBezTo>
                    <a:pt x="5616892" y="2476595"/>
                    <a:pt x="5628432" y="2458374"/>
                    <a:pt x="5643009" y="2435293"/>
                  </a:cubicBezTo>
                  <a:cubicBezTo>
                    <a:pt x="5627825" y="2439545"/>
                    <a:pt x="5619929" y="2441975"/>
                    <a:pt x="5612640" y="2444404"/>
                  </a:cubicBezTo>
                  <a:cubicBezTo>
                    <a:pt x="5653335" y="2407961"/>
                    <a:pt x="5676415" y="2362408"/>
                    <a:pt x="5686741" y="2313817"/>
                  </a:cubicBezTo>
                  <a:cubicBezTo>
                    <a:pt x="5714073" y="2352690"/>
                    <a:pt x="5739583" y="2389132"/>
                    <a:pt x="5766915" y="2427397"/>
                  </a:cubicBezTo>
                  <a:cubicBezTo>
                    <a:pt x="5767522" y="2426183"/>
                    <a:pt x="5765092" y="2429827"/>
                    <a:pt x="5762056" y="2432864"/>
                  </a:cubicBezTo>
                  <a:cubicBezTo>
                    <a:pt x="5777848" y="2447441"/>
                    <a:pt x="5793032" y="2460803"/>
                    <a:pt x="5810039" y="2476595"/>
                  </a:cubicBezTo>
                  <a:cubicBezTo>
                    <a:pt x="5797284" y="2474773"/>
                    <a:pt x="5788780" y="2473558"/>
                    <a:pt x="5772381" y="2471736"/>
                  </a:cubicBezTo>
                  <a:cubicBezTo>
                    <a:pt x="5793032" y="2495424"/>
                    <a:pt x="5809432" y="2514860"/>
                    <a:pt x="5827045" y="2534904"/>
                  </a:cubicBezTo>
                  <a:cubicBezTo>
                    <a:pt x="5819149" y="2536119"/>
                    <a:pt x="5811861" y="2536726"/>
                    <a:pt x="5800928" y="2537941"/>
                  </a:cubicBezTo>
                  <a:cubicBezTo>
                    <a:pt x="5820364" y="2560414"/>
                    <a:pt x="5837978" y="2581065"/>
                    <a:pt x="5856807" y="2602930"/>
                  </a:cubicBezTo>
                  <a:cubicBezTo>
                    <a:pt x="5839801" y="2599286"/>
                    <a:pt x="5824008" y="2595642"/>
                    <a:pt x="5802143" y="2590783"/>
                  </a:cubicBezTo>
                  <a:cubicBezTo>
                    <a:pt x="5819149" y="2614471"/>
                    <a:pt x="5832512" y="2633299"/>
                    <a:pt x="5847089" y="2652128"/>
                  </a:cubicBezTo>
                  <a:cubicBezTo>
                    <a:pt x="5837978" y="2653343"/>
                    <a:pt x="5830690" y="2654558"/>
                    <a:pt x="5819757" y="2656380"/>
                  </a:cubicBezTo>
                  <a:cubicBezTo>
                    <a:pt x="5836764" y="2678245"/>
                    <a:pt x="5851341" y="2697682"/>
                    <a:pt x="5867740" y="2718333"/>
                  </a:cubicBezTo>
                  <a:cubicBezTo>
                    <a:pt x="5856199" y="2719547"/>
                    <a:pt x="5847089" y="2720155"/>
                    <a:pt x="5833727" y="2721369"/>
                  </a:cubicBezTo>
                  <a:cubicBezTo>
                    <a:pt x="5852555" y="2740806"/>
                    <a:pt x="5867740" y="2756597"/>
                    <a:pt x="5884139" y="2774211"/>
                  </a:cubicBezTo>
                  <a:cubicBezTo>
                    <a:pt x="5902361" y="2754775"/>
                    <a:pt x="5930300" y="2746272"/>
                    <a:pt x="5931515" y="2714688"/>
                  </a:cubicBezTo>
                  <a:cubicBezTo>
                    <a:pt x="5919367" y="2713473"/>
                    <a:pt x="5909042" y="2712259"/>
                    <a:pt x="5900539" y="2711651"/>
                  </a:cubicBezTo>
                  <a:cubicBezTo>
                    <a:pt x="5917545" y="2688571"/>
                    <a:pt x="5935767" y="2667920"/>
                    <a:pt x="5950343" y="2644840"/>
                  </a:cubicBezTo>
                  <a:cubicBezTo>
                    <a:pt x="5969780" y="2613863"/>
                    <a:pt x="5967350" y="2610219"/>
                    <a:pt x="5932122" y="2607182"/>
                  </a:cubicBezTo>
                  <a:cubicBezTo>
                    <a:pt x="5930300" y="2607182"/>
                    <a:pt x="5928478" y="2605360"/>
                    <a:pt x="5927263" y="2605360"/>
                  </a:cubicBezTo>
                  <a:cubicBezTo>
                    <a:pt x="5957632" y="2565880"/>
                    <a:pt x="5988609" y="2526400"/>
                    <a:pt x="6018978" y="2487528"/>
                  </a:cubicBezTo>
                  <a:cubicBezTo>
                    <a:pt x="6017155" y="2486313"/>
                    <a:pt x="6015941" y="2484491"/>
                    <a:pt x="6014118" y="2483276"/>
                  </a:cubicBezTo>
                  <a:cubicBezTo>
                    <a:pt x="5997112" y="2484491"/>
                    <a:pt x="5980712" y="2486313"/>
                    <a:pt x="5962491" y="2487528"/>
                  </a:cubicBezTo>
                  <a:cubicBezTo>
                    <a:pt x="5985572" y="2457766"/>
                    <a:pt x="6006830" y="2429827"/>
                    <a:pt x="6028088" y="2401887"/>
                  </a:cubicBezTo>
                  <a:cubicBezTo>
                    <a:pt x="6026874" y="2400065"/>
                    <a:pt x="6025051" y="2398851"/>
                    <a:pt x="6023837" y="2397028"/>
                  </a:cubicBezTo>
                  <a:cubicBezTo>
                    <a:pt x="6003186" y="2400065"/>
                    <a:pt x="5983142" y="2403710"/>
                    <a:pt x="5961277" y="2407354"/>
                  </a:cubicBezTo>
                  <a:cubicBezTo>
                    <a:pt x="5990431" y="2373948"/>
                    <a:pt x="6017763" y="2342364"/>
                    <a:pt x="6045702" y="2310173"/>
                  </a:cubicBezTo>
                  <a:cubicBezTo>
                    <a:pt x="6034769" y="2305314"/>
                    <a:pt x="6028696" y="2302277"/>
                    <a:pt x="6025051" y="2300455"/>
                  </a:cubicBezTo>
                  <a:cubicBezTo>
                    <a:pt x="6042665" y="2272515"/>
                    <a:pt x="6059672" y="2245791"/>
                    <a:pt x="6076679" y="2219673"/>
                  </a:cubicBezTo>
                  <a:cubicBezTo>
                    <a:pt x="6074856" y="2218459"/>
                    <a:pt x="6073642" y="2217244"/>
                    <a:pt x="6071819" y="2216637"/>
                  </a:cubicBezTo>
                  <a:cubicBezTo>
                    <a:pt x="6060887" y="2219673"/>
                    <a:pt x="6048739" y="2223318"/>
                    <a:pt x="6031125" y="2228784"/>
                  </a:cubicBezTo>
                  <a:cubicBezTo>
                    <a:pt x="6085182" y="2178371"/>
                    <a:pt x="6125269" y="2128566"/>
                    <a:pt x="6133772" y="2059325"/>
                  </a:cubicBezTo>
                  <a:cubicBezTo>
                    <a:pt x="6134987" y="2053251"/>
                    <a:pt x="6141061" y="2047785"/>
                    <a:pt x="6147742" y="2036244"/>
                  </a:cubicBezTo>
                  <a:cubicBezTo>
                    <a:pt x="6164749" y="2109130"/>
                    <a:pt x="6209695" y="2155899"/>
                    <a:pt x="6258286" y="2201452"/>
                  </a:cubicBezTo>
                  <a:cubicBezTo>
                    <a:pt x="6250997" y="2204489"/>
                    <a:pt x="6245530" y="2206311"/>
                    <a:pt x="6238849" y="2208740"/>
                  </a:cubicBezTo>
                  <a:cubicBezTo>
                    <a:pt x="6262537" y="2229999"/>
                    <a:pt x="6284403" y="2250042"/>
                    <a:pt x="6310520" y="2273123"/>
                  </a:cubicBezTo>
                  <a:cubicBezTo>
                    <a:pt x="6291084" y="2270086"/>
                    <a:pt x="6277721" y="2267656"/>
                    <a:pt x="6264967" y="2264620"/>
                  </a:cubicBezTo>
                  <a:cubicBezTo>
                    <a:pt x="6263751" y="2266442"/>
                    <a:pt x="6262537" y="2268264"/>
                    <a:pt x="6261930" y="2269478"/>
                  </a:cubicBezTo>
                  <a:cubicBezTo>
                    <a:pt x="6285010" y="2296203"/>
                    <a:pt x="6309305" y="2322928"/>
                    <a:pt x="6334208" y="2352082"/>
                  </a:cubicBezTo>
                  <a:cubicBezTo>
                    <a:pt x="6321453" y="2352082"/>
                    <a:pt x="6311127" y="2352082"/>
                    <a:pt x="6294120" y="2352082"/>
                  </a:cubicBezTo>
                  <a:cubicBezTo>
                    <a:pt x="6322061" y="2384881"/>
                    <a:pt x="6347570" y="2413428"/>
                    <a:pt x="6374295" y="2445012"/>
                  </a:cubicBezTo>
                  <a:cubicBezTo>
                    <a:pt x="6348785" y="2439545"/>
                    <a:pt x="6326919" y="2434079"/>
                    <a:pt x="6304446" y="2429220"/>
                  </a:cubicBezTo>
                  <a:cubicBezTo>
                    <a:pt x="6303231" y="2430434"/>
                    <a:pt x="6302624" y="2432256"/>
                    <a:pt x="6301409" y="2433471"/>
                  </a:cubicBezTo>
                  <a:cubicBezTo>
                    <a:pt x="6320845" y="2460196"/>
                    <a:pt x="6340282" y="2486313"/>
                    <a:pt x="6359718" y="2513645"/>
                  </a:cubicBezTo>
                  <a:cubicBezTo>
                    <a:pt x="6346356" y="2514860"/>
                    <a:pt x="6335423" y="2516075"/>
                    <a:pt x="6320238" y="2517290"/>
                  </a:cubicBezTo>
                  <a:cubicBezTo>
                    <a:pt x="6343926" y="2548266"/>
                    <a:pt x="6365184" y="2574383"/>
                    <a:pt x="6388264" y="2604145"/>
                  </a:cubicBezTo>
                  <a:cubicBezTo>
                    <a:pt x="6371865" y="2605360"/>
                    <a:pt x="6359111" y="2606574"/>
                    <a:pt x="6345141" y="2607182"/>
                  </a:cubicBezTo>
                  <a:cubicBezTo>
                    <a:pt x="6343319" y="2609611"/>
                    <a:pt x="6341496" y="2612041"/>
                    <a:pt x="6339674" y="2614471"/>
                  </a:cubicBezTo>
                  <a:cubicBezTo>
                    <a:pt x="6373080" y="2644840"/>
                    <a:pt x="6407094" y="2675209"/>
                    <a:pt x="6440500" y="2705578"/>
                  </a:cubicBezTo>
                  <a:cubicBezTo>
                    <a:pt x="6439284" y="2707400"/>
                    <a:pt x="6438070" y="2708614"/>
                    <a:pt x="6436855" y="2710437"/>
                  </a:cubicBezTo>
                  <a:cubicBezTo>
                    <a:pt x="6419849" y="2708007"/>
                    <a:pt x="6403449" y="2705578"/>
                    <a:pt x="6385227" y="2703148"/>
                  </a:cubicBezTo>
                  <a:cubicBezTo>
                    <a:pt x="6412560" y="2739591"/>
                    <a:pt x="6436855" y="2773604"/>
                    <a:pt x="6466009" y="2812477"/>
                  </a:cubicBezTo>
                  <a:cubicBezTo>
                    <a:pt x="6442929" y="2812477"/>
                    <a:pt x="6426530" y="2812477"/>
                    <a:pt x="6404664" y="2812477"/>
                  </a:cubicBezTo>
                  <a:cubicBezTo>
                    <a:pt x="6421670" y="2830698"/>
                    <a:pt x="6435033" y="2844060"/>
                    <a:pt x="6447788" y="2857423"/>
                  </a:cubicBezTo>
                  <a:cubicBezTo>
                    <a:pt x="6456899" y="2835557"/>
                    <a:pt x="6464795" y="2816728"/>
                    <a:pt x="6472690" y="2798507"/>
                  </a:cubicBezTo>
                  <a:cubicBezTo>
                    <a:pt x="6469653" y="2797292"/>
                    <a:pt x="6466617" y="2796685"/>
                    <a:pt x="6463580" y="2795470"/>
                  </a:cubicBezTo>
                  <a:cubicBezTo>
                    <a:pt x="6469046" y="2786966"/>
                    <a:pt x="6473906" y="2779678"/>
                    <a:pt x="6479371" y="2771175"/>
                  </a:cubicBezTo>
                  <a:cubicBezTo>
                    <a:pt x="6473298" y="2769960"/>
                    <a:pt x="6469046" y="2769352"/>
                    <a:pt x="6468439" y="2768745"/>
                  </a:cubicBezTo>
                  <a:cubicBezTo>
                    <a:pt x="6485445" y="2731695"/>
                    <a:pt x="6501845" y="2694037"/>
                    <a:pt x="6520066" y="2652735"/>
                  </a:cubicBezTo>
                  <a:cubicBezTo>
                    <a:pt x="6543754" y="2697074"/>
                    <a:pt x="6565620" y="2737769"/>
                    <a:pt x="6588093" y="2780893"/>
                  </a:cubicBezTo>
                  <a:cubicBezTo>
                    <a:pt x="6582019" y="2780893"/>
                    <a:pt x="6577160" y="2780893"/>
                    <a:pt x="6571086" y="2780893"/>
                  </a:cubicBezTo>
                  <a:cubicBezTo>
                    <a:pt x="6575945" y="2790003"/>
                    <a:pt x="6583841" y="2796685"/>
                    <a:pt x="6584448" y="2803973"/>
                  </a:cubicBezTo>
                  <a:cubicBezTo>
                    <a:pt x="6585663" y="2827054"/>
                    <a:pt x="6589308" y="2848919"/>
                    <a:pt x="6609351" y="2865318"/>
                  </a:cubicBezTo>
                  <a:cubicBezTo>
                    <a:pt x="6606314" y="2867141"/>
                    <a:pt x="6602670" y="2868963"/>
                    <a:pt x="6599026" y="2870785"/>
                  </a:cubicBezTo>
                  <a:cubicBezTo>
                    <a:pt x="6605707" y="2879896"/>
                    <a:pt x="6611781" y="2889006"/>
                    <a:pt x="6617854" y="2897510"/>
                  </a:cubicBezTo>
                  <a:cubicBezTo>
                    <a:pt x="6613603" y="2900547"/>
                    <a:pt x="6609958" y="2903584"/>
                    <a:pt x="6609958" y="2904191"/>
                  </a:cubicBezTo>
                  <a:cubicBezTo>
                    <a:pt x="6619677" y="2948530"/>
                    <a:pt x="6652475" y="2938812"/>
                    <a:pt x="6681022" y="2939419"/>
                  </a:cubicBezTo>
                  <a:cubicBezTo>
                    <a:pt x="6770914" y="2939419"/>
                    <a:pt x="6860199" y="2938812"/>
                    <a:pt x="6950091" y="2940026"/>
                  </a:cubicBezTo>
                  <a:cubicBezTo>
                    <a:pt x="6992000" y="2940634"/>
                    <a:pt x="7012044" y="2909657"/>
                    <a:pt x="7038769" y="2888399"/>
                  </a:cubicBezTo>
                  <a:cubicBezTo>
                    <a:pt x="7037554" y="2886577"/>
                    <a:pt x="7037554" y="2884755"/>
                    <a:pt x="7036339" y="2882932"/>
                  </a:cubicBezTo>
                  <a:cubicBezTo>
                    <a:pt x="7015081" y="2884147"/>
                    <a:pt x="6993216" y="2885969"/>
                    <a:pt x="6970135" y="2887184"/>
                  </a:cubicBezTo>
                  <a:cubicBezTo>
                    <a:pt x="6993216" y="2858030"/>
                    <a:pt x="7032087" y="2847097"/>
                    <a:pt x="7048487" y="2810047"/>
                  </a:cubicBezTo>
                  <a:cubicBezTo>
                    <a:pt x="7038769" y="2808225"/>
                    <a:pt x="7031480" y="2807010"/>
                    <a:pt x="7026622" y="2805188"/>
                  </a:cubicBezTo>
                  <a:cubicBezTo>
                    <a:pt x="7041806" y="2782107"/>
                    <a:pt x="7056991" y="2759634"/>
                    <a:pt x="7074604" y="2734124"/>
                  </a:cubicBezTo>
                  <a:cubicBezTo>
                    <a:pt x="7059419" y="2731087"/>
                    <a:pt x="7051524" y="2729265"/>
                    <a:pt x="7044235" y="2728051"/>
                  </a:cubicBezTo>
                  <a:cubicBezTo>
                    <a:pt x="7066101" y="2698896"/>
                    <a:pt x="7087967" y="2671564"/>
                    <a:pt x="7112262" y="2639980"/>
                  </a:cubicBezTo>
                  <a:cubicBezTo>
                    <a:pt x="7094648" y="2639980"/>
                    <a:pt x="7083107" y="2639980"/>
                    <a:pt x="7072175" y="2639980"/>
                  </a:cubicBezTo>
                  <a:cubicBezTo>
                    <a:pt x="7087360" y="2618722"/>
                    <a:pt x="7101936" y="2599893"/>
                    <a:pt x="7120157" y="2575598"/>
                  </a:cubicBezTo>
                  <a:cubicBezTo>
                    <a:pt x="7098899" y="2578635"/>
                    <a:pt x="7084323" y="2581065"/>
                    <a:pt x="7068530" y="2583494"/>
                  </a:cubicBezTo>
                  <a:cubicBezTo>
                    <a:pt x="7089181" y="2559806"/>
                    <a:pt x="7108618" y="2537333"/>
                    <a:pt x="7128661" y="2514253"/>
                  </a:cubicBezTo>
                  <a:cubicBezTo>
                    <a:pt x="7121373" y="2509394"/>
                    <a:pt x="7117729" y="2506357"/>
                    <a:pt x="7115906" y="2504535"/>
                  </a:cubicBezTo>
                  <a:cubicBezTo>
                    <a:pt x="7128661" y="2483884"/>
                    <a:pt x="7140201" y="2465662"/>
                    <a:pt x="7153563" y="2443189"/>
                  </a:cubicBezTo>
                  <a:cubicBezTo>
                    <a:pt x="7139594" y="2446226"/>
                    <a:pt x="7131698" y="2448048"/>
                    <a:pt x="7120157" y="2450478"/>
                  </a:cubicBezTo>
                  <a:cubicBezTo>
                    <a:pt x="7163889" y="2413428"/>
                    <a:pt x="7190006" y="2369696"/>
                    <a:pt x="7196688" y="2318676"/>
                  </a:cubicBezTo>
                  <a:cubicBezTo>
                    <a:pt x="7224627" y="2358763"/>
                    <a:pt x="7250744" y="2396421"/>
                    <a:pt x="7278076" y="2434686"/>
                  </a:cubicBezTo>
                  <a:cubicBezTo>
                    <a:pt x="7279292" y="2433471"/>
                    <a:pt x="7276255" y="2435901"/>
                    <a:pt x="7272003" y="2438938"/>
                  </a:cubicBezTo>
                  <a:cubicBezTo>
                    <a:pt x="7287795" y="2454122"/>
                    <a:pt x="7303587" y="2467484"/>
                    <a:pt x="7321201" y="2483884"/>
                  </a:cubicBezTo>
                  <a:cubicBezTo>
                    <a:pt x="7307838" y="2482062"/>
                    <a:pt x="7299335" y="2480847"/>
                    <a:pt x="7283543" y="2479025"/>
                  </a:cubicBezTo>
                  <a:cubicBezTo>
                    <a:pt x="7304194" y="2502713"/>
                    <a:pt x="7320593" y="2522149"/>
                    <a:pt x="7337600" y="2542192"/>
                  </a:cubicBezTo>
                  <a:cubicBezTo>
                    <a:pt x="7329704" y="2542800"/>
                    <a:pt x="7322415" y="2543407"/>
                    <a:pt x="7311482" y="2544622"/>
                  </a:cubicBezTo>
                  <a:cubicBezTo>
                    <a:pt x="7330312" y="2567095"/>
                    <a:pt x="7346103" y="2586531"/>
                    <a:pt x="7365539" y="2609611"/>
                  </a:cubicBezTo>
                  <a:cubicBezTo>
                    <a:pt x="7346711" y="2605967"/>
                    <a:pt x="7332741" y="2602930"/>
                    <a:pt x="7313305" y="2599286"/>
                  </a:cubicBezTo>
                  <a:cubicBezTo>
                    <a:pt x="7330312" y="2622366"/>
                    <a:pt x="7343066" y="2640588"/>
                    <a:pt x="7357644" y="2660631"/>
                  </a:cubicBezTo>
                  <a:cubicBezTo>
                    <a:pt x="7348533" y="2661846"/>
                    <a:pt x="7340637" y="2662454"/>
                    <a:pt x="7329704" y="2663668"/>
                  </a:cubicBezTo>
                  <a:cubicBezTo>
                    <a:pt x="7345496" y="2684319"/>
                    <a:pt x="7360073" y="2701933"/>
                    <a:pt x="7376472" y="2722584"/>
                  </a:cubicBezTo>
                  <a:cubicBezTo>
                    <a:pt x="7384368" y="2709829"/>
                    <a:pt x="7389834" y="2700718"/>
                    <a:pt x="7397123" y="2689786"/>
                  </a:cubicBezTo>
                  <a:cubicBezTo>
                    <a:pt x="7385583" y="2689786"/>
                    <a:pt x="7377687" y="2689786"/>
                    <a:pt x="7369791" y="2689786"/>
                  </a:cubicBezTo>
                  <a:cubicBezTo>
                    <a:pt x="7380724" y="2674601"/>
                    <a:pt x="7391657" y="2659417"/>
                    <a:pt x="7405019" y="2641195"/>
                  </a:cubicBezTo>
                  <a:cubicBezTo>
                    <a:pt x="7390442" y="2642410"/>
                    <a:pt x="7381331" y="2643625"/>
                    <a:pt x="7376472" y="2644232"/>
                  </a:cubicBezTo>
                  <a:cubicBezTo>
                    <a:pt x="7392871" y="2613256"/>
                    <a:pt x="7409878" y="2579850"/>
                    <a:pt x="7426884" y="2547051"/>
                  </a:cubicBezTo>
                  <a:cubicBezTo>
                    <a:pt x="7427492" y="2545836"/>
                    <a:pt x="7426277" y="2544014"/>
                    <a:pt x="7425670" y="2542192"/>
                  </a:cubicBezTo>
                  <a:cubicBezTo>
                    <a:pt x="7420811" y="2542800"/>
                    <a:pt x="7415952" y="2543407"/>
                    <a:pt x="7411700" y="2544014"/>
                  </a:cubicBezTo>
                  <a:cubicBezTo>
                    <a:pt x="7423240" y="2528830"/>
                    <a:pt x="7436603" y="2514860"/>
                    <a:pt x="7445106" y="2499068"/>
                  </a:cubicBezTo>
                  <a:cubicBezTo>
                    <a:pt x="7454217" y="2482669"/>
                    <a:pt x="7459076" y="2463840"/>
                    <a:pt x="7464543" y="2451085"/>
                  </a:cubicBezTo>
                  <a:cubicBezTo>
                    <a:pt x="7491875" y="2488135"/>
                    <a:pt x="7521028" y="2526400"/>
                    <a:pt x="7549576" y="2564058"/>
                  </a:cubicBezTo>
                  <a:cubicBezTo>
                    <a:pt x="7550790" y="2565273"/>
                    <a:pt x="7550790" y="2567095"/>
                    <a:pt x="7551397" y="2568917"/>
                  </a:cubicBezTo>
                  <a:cubicBezTo>
                    <a:pt x="7546539" y="2569524"/>
                    <a:pt x="7541072" y="2570132"/>
                    <a:pt x="7531962" y="2570739"/>
                  </a:cubicBezTo>
                  <a:cubicBezTo>
                    <a:pt x="7545324" y="2587138"/>
                    <a:pt x="7557471" y="2600501"/>
                    <a:pt x="7569619" y="2615078"/>
                  </a:cubicBezTo>
                  <a:cubicBezTo>
                    <a:pt x="7564153" y="2616293"/>
                    <a:pt x="7559294" y="2618115"/>
                    <a:pt x="7552613" y="2619330"/>
                  </a:cubicBezTo>
                  <a:cubicBezTo>
                    <a:pt x="7565367" y="2634514"/>
                    <a:pt x="7575693" y="2648484"/>
                    <a:pt x="7589055" y="2664276"/>
                  </a:cubicBezTo>
                  <a:cubicBezTo>
                    <a:pt x="7575693" y="2662454"/>
                    <a:pt x="7565975" y="2661239"/>
                    <a:pt x="7552613" y="2659417"/>
                  </a:cubicBezTo>
                  <a:cubicBezTo>
                    <a:pt x="7564153" y="2676423"/>
                    <a:pt x="7573871" y="2689786"/>
                    <a:pt x="7584196" y="2703755"/>
                  </a:cubicBezTo>
                  <a:cubicBezTo>
                    <a:pt x="7578122" y="2704970"/>
                    <a:pt x="7573264" y="2706185"/>
                    <a:pt x="7564760" y="2708007"/>
                  </a:cubicBezTo>
                  <a:cubicBezTo>
                    <a:pt x="7576908" y="2724406"/>
                    <a:pt x="7587840" y="2738983"/>
                    <a:pt x="7599381" y="2754168"/>
                  </a:cubicBezTo>
                  <a:cubicBezTo>
                    <a:pt x="7591485" y="2755990"/>
                    <a:pt x="7585411" y="2757205"/>
                    <a:pt x="7576301" y="2759027"/>
                  </a:cubicBezTo>
                  <a:cubicBezTo>
                    <a:pt x="7593914" y="2777856"/>
                    <a:pt x="7609707" y="2794255"/>
                    <a:pt x="7627320" y="2812477"/>
                  </a:cubicBezTo>
                  <a:cubicBezTo>
                    <a:pt x="7616388" y="2811869"/>
                    <a:pt x="7610314" y="2811262"/>
                    <a:pt x="7600596" y="2811262"/>
                  </a:cubicBezTo>
                  <a:cubicBezTo>
                    <a:pt x="7614565" y="2830698"/>
                    <a:pt x="7626713" y="2848312"/>
                    <a:pt x="7640683" y="2867748"/>
                  </a:cubicBezTo>
                  <a:cubicBezTo>
                    <a:pt x="7629750" y="2868963"/>
                    <a:pt x="7621854" y="2870785"/>
                    <a:pt x="7614565" y="2871392"/>
                  </a:cubicBezTo>
                  <a:cubicBezTo>
                    <a:pt x="7613351" y="2873822"/>
                    <a:pt x="7611528" y="2875644"/>
                    <a:pt x="7610314" y="2878073"/>
                  </a:cubicBezTo>
                  <a:cubicBezTo>
                    <a:pt x="7623676" y="2889006"/>
                    <a:pt x="7636431" y="2900547"/>
                    <a:pt x="7652223" y="2913909"/>
                  </a:cubicBezTo>
                  <a:cubicBezTo>
                    <a:pt x="7643112" y="2913909"/>
                    <a:pt x="7638253" y="2913909"/>
                    <a:pt x="7632179" y="2913909"/>
                  </a:cubicBezTo>
                  <a:cubicBezTo>
                    <a:pt x="7671659" y="2943670"/>
                    <a:pt x="7790098" y="2951567"/>
                    <a:pt x="7822290" y="2926664"/>
                  </a:cubicBezTo>
                  <a:cubicBezTo>
                    <a:pt x="7810142" y="2925449"/>
                    <a:pt x="7799209" y="2925449"/>
                    <a:pt x="7786454" y="2924234"/>
                  </a:cubicBezTo>
                  <a:cubicBezTo>
                    <a:pt x="7807105" y="2907835"/>
                    <a:pt x="7825934" y="2893258"/>
                    <a:pt x="7844155" y="2879288"/>
                  </a:cubicBezTo>
                  <a:cubicBezTo>
                    <a:pt x="7842940" y="2877466"/>
                    <a:pt x="7842333" y="2875644"/>
                    <a:pt x="7841118" y="2873822"/>
                  </a:cubicBezTo>
                  <a:cubicBezTo>
                    <a:pt x="7825326" y="2875037"/>
                    <a:pt x="7809534" y="2875037"/>
                    <a:pt x="7791921" y="2876251"/>
                  </a:cubicBezTo>
                  <a:cubicBezTo>
                    <a:pt x="7812571" y="2858030"/>
                    <a:pt x="7832615" y="2841023"/>
                    <a:pt x="7855088" y="2820980"/>
                  </a:cubicBezTo>
                  <a:cubicBezTo>
                    <a:pt x="7844155" y="2817335"/>
                    <a:pt x="7839296" y="2815513"/>
                    <a:pt x="7835652" y="2813691"/>
                  </a:cubicBezTo>
                  <a:cubicBezTo>
                    <a:pt x="7846585" y="2796685"/>
                    <a:pt x="7857517" y="2780285"/>
                    <a:pt x="7869665" y="2761456"/>
                  </a:cubicBezTo>
                  <a:cubicBezTo>
                    <a:pt x="7859340" y="2758420"/>
                    <a:pt x="7853873" y="2756597"/>
                    <a:pt x="7849014" y="2754775"/>
                  </a:cubicBezTo>
                  <a:cubicBezTo>
                    <a:pt x="7865413" y="2733517"/>
                    <a:pt x="7880598" y="2712866"/>
                    <a:pt x="7898212" y="2689786"/>
                  </a:cubicBezTo>
                  <a:cubicBezTo>
                    <a:pt x="7884849" y="2689786"/>
                    <a:pt x="7876954" y="2689786"/>
                    <a:pt x="7869058" y="2689786"/>
                  </a:cubicBezTo>
                  <a:cubicBezTo>
                    <a:pt x="7879991" y="2674601"/>
                    <a:pt x="7890923" y="2659417"/>
                    <a:pt x="7904286" y="2641195"/>
                  </a:cubicBezTo>
                  <a:cubicBezTo>
                    <a:pt x="7889709" y="2642410"/>
                    <a:pt x="7880598" y="2643625"/>
                    <a:pt x="7876346" y="2644232"/>
                  </a:cubicBezTo>
                  <a:cubicBezTo>
                    <a:pt x="7892746" y="2612648"/>
                    <a:pt x="7909752" y="2579242"/>
                    <a:pt x="7927366" y="2546444"/>
                  </a:cubicBezTo>
                  <a:cubicBezTo>
                    <a:pt x="7927973" y="2545229"/>
                    <a:pt x="7926151" y="2544014"/>
                    <a:pt x="7926151" y="2542800"/>
                  </a:cubicBezTo>
                  <a:cubicBezTo>
                    <a:pt x="7921292" y="2543407"/>
                    <a:pt x="7917041" y="2544014"/>
                    <a:pt x="7918255" y="2544014"/>
                  </a:cubicBezTo>
                  <a:cubicBezTo>
                    <a:pt x="7935262" y="2513038"/>
                    <a:pt x="7953484" y="2480847"/>
                    <a:pt x="7968061" y="2454729"/>
                  </a:cubicBezTo>
                  <a:cubicBezTo>
                    <a:pt x="7993570" y="2489350"/>
                    <a:pt x="8022117" y="2527008"/>
                    <a:pt x="8050664" y="2565273"/>
                  </a:cubicBezTo>
                  <a:cubicBezTo>
                    <a:pt x="8051879" y="2566488"/>
                    <a:pt x="8051879" y="2568310"/>
                    <a:pt x="8051879" y="2569524"/>
                  </a:cubicBezTo>
                  <a:cubicBezTo>
                    <a:pt x="8047020" y="2570132"/>
                    <a:pt x="8042161" y="2570739"/>
                    <a:pt x="8033050" y="2571954"/>
                  </a:cubicBezTo>
                  <a:cubicBezTo>
                    <a:pt x="8046412" y="2587746"/>
                    <a:pt x="8058560" y="2601108"/>
                    <a:pt x="8070707" y="2615685"/>
                  </a:cubicBezTo>
                  <a:cubicBezTo>
                    <a:pt x="8065242" y="2616900"/>
                    <a:pt x="8060382" y="2618115"/>
                    <a:pt x="8053094" y="2619937"/>
                  </a:cubicBezTo>
                  <a:cubicBezTo>
                    <a:pt x="8066456" y="2635729"/>
                    <a:pt x="8078604" y="2650306"/>
                    <a:pt x="8092574" y="2666705"/>
                  </a:cubicBezTo>
                  <a:cubicBezTo>
                    <a:pt x="8079211" y="2663668"/>
                    <a:pt x="8068886" y="2661846"/>
                    <a:pt x="8053094" y="2659417"/>
                  </a:cubicBezTo>
                  <a:cubicBezTo>
                    <a:pt x="8065242" y="2676423"/>
                    <a:pt x="8074960" y="2690393"/>
                    <a:pt x="8084678" y="2704363"/>
                  </a:cubicBezTo>
                  <a:cubicBezTo>
                    <a:pt x="8079211" y="2706185"/>
                    <a:pt x="8073744" y="2707400"/>
                    <a:pt x="8065849" y="2709829"/>
                  </a:cubicBezTo>
                  <a:cubicBezTo>
                    <a:pt x="8077996" y="2725621"/>
                    <a:pt x="8088929" y="2739591"/>
                    <a:pt x="8100469" y="2754775"/>
                  </a:cubicBezTo>
                  <a:cubicBezTo>
                    <a:pt x="8092574" y="2755990"/>
                    <a:pt x="8086500" y="2757812"/>
                    <a:pt x="8077996" y="2759027"/>
                  </a:cubicBezTo>
                  <a:cubicBezTo>
                    <a:pt x="8090751" y="2772389"/>
                    <a:pt x="8101076" y="2783930"/>
                    <a:pt x="8113224" y="2797292"/>
                  </a:cubicBezTo>
                  <a:cubicBezTo>
                    <a:pt x="8120513" y="2787574"/>
                    <a:pt x="8125980" y="2780893"/>
                    <a:pt x="8132053" y="2772997"/>
                  </a:cubicBezTo>
                  <a:cubicBezTo>
                    <a:pt x="8125372" y="2770567"/>
                    <a:pt x="8121728" y="2769960"/>
                    <a:pt x="8121120" y="2769352"/>
                  </a:cubicBezTo>
                  <a:cubicBezTo>
                    <a:pt x="8138127" y="2732302"/>
                    <a:pt x="8153919" y="2695859"/>
                    <a:pt x="8172748" y="2653950"/>
                  </a:cubicBezTo>
                  <a:cubicBezTo>
                    <a:pt x="8196436" y="2698289"/>
                    <a:pt x="8218301" y="2738983"/>
                    <a:pt x="8240774" y="2780893"/>
                  </a:cubicBezTo>
                  <a:cubicBezTo>
                    <a:pt x="8234700" y="2782107"/>
                    <a:pt x="8229842" y="2782107"/>
                    <a:pt x="8225589" y="2782715"/>
                  </a:cubicBezTo>
                  <a:cubicBezTo>
                    <a:pt x="8240167" y="2823409"/>
                    <a:pt x="8253530" y="2861674"/>
                    <a:pt x="8268106" y="2901761"/>
                  </a:cubicBezTo>
                  <a:cubicBezTo>
                    <a:pt x="8267499" y="2902369"/>
                    <a:pt x="8263855" y="2904191"/>
                    <a:pt x="8262032" y="2905406"/>
                  </a:cubicBezTo>
                  <a:cubicBezTo>
                    <a:pt x="8268714" y="2945493"/>
                    <a:pt x="8297868" y="2940634"/>
                    <a:pt x="8325807" y="2940634"/>
                  </a:cubicBezTo>
                  <a:cubicBezTo>
                    <a:pt x="8446676" y="2940026"/>
                    <a:pt x="8567545" y="2940634"/>
                    <a:pt x="8688413" y="2940634"/>
                  </a:cubicBezTo>
                  <a:cubicBezTo>
                    <a:pt x="8696309" y="2940634"/>
                    <a:pt x="8704812" y="2940026"/>
                    <a:pt x="8715745" y="2939419"/>
                  </a:cubicBezTo>
                  <a:cubicBezTo>
                    <a:pt x="8710279" y="2932130"/>
                    <a:pt x="8707242" y="2927879"/>
                    <a:pt x="8703598" y="2924234"/>
                  </a:cubicBezTo>
                  <a:cubicBezTo>
                    <a:pt x="8492229" y="2679460"/>
                    <a:pt x="8444854" y="2689786"/>
                    <a:pt x="8233486" y="2445012"/>
                  </a:cubicBezTo>
                  <a:cubicBezTo>
                    <a:pt x="8226197" y="2436508"/>
                    <a:pt x="8215264" y="2430434"/>
                    <a:pt x="8204939" y="2426790"/>
                  </a:cubicBezTo>
                  <a:cubicBezTo>
                    <a:pt x="8153312" y="2407961"/>
                    <a:pt x="8100469" y="2389740"/>
                    <a:pt x="8048842" y="2370911"/>
                  </a:cubicBezTo>
                  <a:cubicBezTo>
                    <a:pt x="8035480" y="2366052"/>
                    <a:pt x="8021510" y="2358763"/>
                    <a:pt x="8010577" y="2349653"/>
                  </a:cubicBezTo>
                  <a:cubicBezTo>
                    <a:pt x="7898819" y="2262797"/>
                    <a:pt x="7787668" y="2175335"/>
                    <a:pt x="7676518" y="2086657"/>
                  </a:cubicBezTo>
                  <a:cubicBezTo>
                    <a:pt x="7661334" y="2074510"/>
                    <a:pt x="7651008" y="2074510"/>
                    <a:pt x="7635823" y="2084835"/>
                  </a:cubicBezTo>
                  <a:cubicBezTo>
                    <a:pt x="7598166" y="2109738"/>
                    <a:pt x="7559294" y="2132211"/>
                    <a:pt x="7521028" y="2155899"/>
                  </a:cubicBezTo>
                  <a:cubicBezTo>
                    <a:pt x="7516170" y="2158935"/>
                    <a:pt x="7394694" y="2237895"/>
                    <a:pt x="7357644" y="2249435"/>
                  </a:cubicBezTo>
                  <a:cubicBezTo>
                    <a:pt x="7348533" y="2252472"/>
                    <a:pt x="7230701" y="2104879"/>
                    <a:pt x="7220983" y="2098805"/>
                  </a:cubicBezTo>
                  <a:cubicBezTo>
                    <a:pt x="7208836" y="2090909"/>
                    <a:pt x="7199117" y="2078761"/>
                    <a:pt x="7188185" y="2069043"/>
                  </a:cubicBezTo>
                  <a:cubicBezTo>
                    <a:pt x="7160245" y="2042318"/>
                    <a:pt x="7135950" y="2005268"/>
                    <a:pt x="7101936" y="1991906"/>
                  </a:cubicBezTo>
                  <a:cubicBezTo>
                    <a:pt x="7067316" y="1978543"/>
                    <a:pt x="7023585" y="1987047"/>
                    <a:pt x="6984105" y="1987654"/>
                  </a:cubicBezTo>
                  <a:cubicBezTo>
                    <a:pt x="6961024" y="1988261"/>
                    <a:pt x="6942196" y="1980366"/>
                    <a:pt x="6925189" y="1965788"/>
                  </a:cubicBezTo>
                  <a:cubicBezTo>
                    <a:pt x="6746619" y="1813336"/>
                    <a:pt x="6566834" y="1661491"/>
                    <a:pt x="6388264" y="1509039"/>
                  </a:cubicBezTo>
                  <a:cubicBezTo>
                    <a:pt x="6381583" y="1503572"/>
                    <a:pt x="6374902" y="1498106"/>
                    <a:pt x="6368829" y="1493247"/>
                  </a:cubicBezTo>
                  <a:cubicBezTo>
                    <a:pt x="6370043" y="1495676"/>
                    <a:pt x="6371865" y="1498106"/>
                    <a:pt x="6372473" y="1500535"/>
                  </a:cubicBezTo>
                  <a:cubicBezTo>
                    <a:pt x="6348177" y="1524830"/>
                    <a:pt x="6323275" y="1549126"/>
                    <a:pt x="6300194" y="1571599"/>
                  </a:cubicBezTo>
                  <a:cubicBezTo>
                    <a:pt x="6327526" y="1578887"/>
                    <a:pt x="6359111" y="1586176"/>
                    <a:pt x="6390694" y="1594072"/>
                  </a:cubicBezTo>
                  <a:cubicBezTo>
                    <a:pt x="6361540" y="1605005"/>
                    <a:pt x="6332993" y="1614115"/>
                    <a:pt x="6303839" y="1618974"/>
                  </a:cubicBezTo>
                  <a:cubicBezTo>
                    <a:pt x="6249175" y="1627478"/>
                    <a:pt x="6201192" y="1646914"/>
                    <a:pt x="6166571" y="1693075"/>
                  </a:cubicBezTo>
                  <a:cubicBezTo>
                    <a:pt x="6153816" y="1710081"/>
                    <a:pt x="6134987" y="1713726"/>
                    <a:pt x="6113729" y="1710081"/>
                  </a:cubicBezTo>
                  <a:cubicBezTo>
                    <a:pt x="6100366" y="1707652"/>
                    <a:pt x="6086397" y="1708259"/>
                    <a:pt x="6072427" y="1707045"/>
                  </a:cubicBezTo>
                  <a:cubicBezTo>
                    <a:pt x="6072427" y="1708259"/>
                    <a:pt x="6072427" y="1710081"/>
                    <a:pt x="6072427" y="1711296"/>
                  </a:cubicBezTo>
                  <a:cubicBezTo>
                    <a:pt x="6130128" y="1720407"/>
                    <a:pt x="6188437" y="1730125"/>
                    <a:pt x="6246138" y="1738628"/>
                  </a:cubicBezTo>
                  <a:cubicBezTo>
                    <a:pt x="6216983" y="1747739"/>
                    <a:pt x="6188437" y="1751991"/>
                    <a:pt x="6159890" y="1756242"/>
                  </a:cubicBezTo>
                  <a:cubicBezTo>
                    <a:pt x="6097937" y="1765960"/>
                    <a:pt x="6035377" y="1778108"/>
                    <a:pt x="5972817" y="1784182"/>
                  </a:cubicBezTo>
                  <a:cubicBezTo>
                    <a:pt x="5947914" y="1786611"/>
                    <a:pt x="5930300" y="1789648"/>
                    <a:pt x="5919367" y="1815158"/>
                  </a:cubicBezTo>
                  <a:cubicBezTo>
                    <a:pt x="5992253" y="1826698"/>
                    <a:pt x="6063924" y="1838239"/>
                    <a:pt x="6135594" y="1849171"/>
                  </a:cubicBezTo>
                  <a:cubicBezTo>
                    <a:pt x="6041450" y="1868608"/>
                    <a:pt x="5947914" y="1882577"/>
                    <a:pt x="5854377" y="1897154"/>
                  </a:cubicBezTo>
                  <a:cubicBezTo>
                    <a:pt x="5848911" y="1898369"/>
                    <a:pt x="5841623" y="1898977"/>
                    <a:pt x="5837371" y="1902013"/>
                  </a:cubicBezTo>
                  <a:cubicBezTo>
                    <a:pt x="5797891" y="1931168"/>
                    <a:pt x="5779670" y="1928738"/>
                    <a:pt x="5751730" y="1888651"/>
                  </a:cubicBezTo>
                  <a:cubicBezTo>
                    <a:pt x="5576197" y="1640233"/>
                    <a:pt x="5339319" y="1277627"/>
                    <a:pt x="5166216" y="1027993"/>
                  </a:cubicBezTo>
                  <a:cubicBezTo>
                    <a:pt x="5138884" y="988514"/>
                    <a:pt x="5113374" y="965433"/>
                    <a:pt x="5063568" y="980618"/>
                  </a:cubicBezTo>
                  <a:cubicBezTo>
                    <a:pt x="5035022" y="989729"/>
                    <a:pt x="5013763" y="975759"/>
                    <a:pt x="4994934" y="953893"/>
                  </a:cubicBezTo>
                  <a:cubicBezTo>
                    <a:pt x="4758056" y="679965"/>
                    <a:pt x="4520571" y="406643"/>
                    <a:pt x="4282478" y="132715"/>
                  </a:cubicBezTo>
                  <a:cubicBezTo>
                    <a:pt x="4277011" y="126641"/>
                    <a:pt x="4271545" y="120567"/>
                    <a:pt x="4264256" y="113886"/>
                  </a:cubicBezTo>
                  <a:cubicBezTo>
                    <a:pt x="4195622" y="190416"/>
                    <a:pt x="4128203" y="265124"/>
                    <a:pt x="4058354" y="343476"/>
                  </a:cubicBezTo>
                  <a:cubicBezTo>
                    <a:pt x="4156142" y="355016"/>
                    <a:pt x="4249072" y="366556"/>
                    <a:pt x="4342001" y="377489"/>
                  </a:cubicBezTo>
                  <a:cubicBezTo>
                    <a:pt x="4335320" y="381741"/>
                    <a:pt x="4328638" y="383563"/>
                    <a:pt x="4321957" y="384170"/>
                  </a:cubicBezTo>
                  <a:cubicBezTo>
                    <a:pt x="4215666" y="396925"/>
                    <a:pt x="4108159" y="409073"/>
                    <a:pt x="4001868" y="423043"/>
                  </a:cubicBezTo>
                  <a:cubicBezTo>
                    <a:pt x="3990935" y="424258"/>
                    <a:pt x="3981217" y="432761"/>
                    <a:pt x="3970892" y="438227"/>
                  </a:cubicBezTo>
                  <a:cubicBezTo>
                    <a:pt x="3972106" y="440657"/>
                    <a:pt x="3973321" y="443086"/>
                    <a:pt x="3973928" y="445516"/>
                  </a:cubicBezTo>
                  <a:cubicBezTo>
                    <a:pt x="4071716" y="457056"/>
                    <a:pt x="4168897" y="468596"/>
                    <a:pt x="4266686" y="480744"/>
                  </a:cubicBezTo>
                  <a:cubicBezTo>
                    <a:pt x="4263649" y="483781"/>
                    <a:pt x="4260612" y="484388"/>
                    <a:pt x="4257575" y="484996"/>
                  </a:cubicBezTo>
                  <a:cubicBezTo>
                    <a:pt x="4142780" y="498965"/>
                    <a:pt x="4027378" y="512328"/>
                    <a:pt x="3911976" y="526905"/>
                  </a:cubicBezTo>
                  <a:cubicBezTo>
                    <a:pt x="3901043" y="528120"/>
                    <a:pt x="3890717" y="534193"/>
                    <a:pt x="3880392" y="537838"/>
                  </a:cubicBezTo>
                  <a:cubicBezTo>
                    <a:pt x="3880999" y="540875"/>
                    <a:pt x="3881607" y="542697"/>
                    <a:pt x="3882214" y="545734"/>
                  </a:cubicBezTo>
                  <a:cubicBezTo>
                    <a:pt x="3983646" y="557881"/>
                    <a:pt x="4085079" y="570029"/>
                    <a:pt x="4186511" y="582784"/>
                  </a:cubicBezTo>
                  <a:cubicBezTo>
                    <a:pt x="4164646" y="588858"/>
                    <a:pt x="4142780" y="591287"/>
                    <a:pt x="4121522" y="593717"/>
                  </a:cubicBezTo>
                  <a:cubicBezTo>
                    <a:pt x="4018874" y="605864"/>
                    <a:pt x="3915620" y="616797"/>
                    <a:pt x="3812973" y="629552"/>
                  </a:cubicBezTo>
                  <a:cubicBezTo>
                    <a:pt x="3803862" y="630767"/>
                    <a:pt x="3795966" y="638055"/>
                    <a:pt x="3787463" y="642307"/>
                  </a:cubicBezTo>
                  <a:cubicBezTo>
                    <a:pt x="3788677" y="644737"/>
                    <a:pt x="3788677" y="646559"/>
                    <a:pt x="3789892" y="648988"/>
                  </a:cubicBezTo>
                  <a:cubicBezTo>
                    <a:pt x="3886466" y="660528"/>
                    <a:pt x="3981824" y="672069"/>
                    <a:pt x="4078398" y="683609"/>
                  </a:cubicBezTo>
                  <a:cubicBezTo>
                    <a:pt x="4060784" y="689683"/>
                    <a:pt x="4043170" y="691505"/>
                    <a:pt x="4026163" y="693934"/>
                  </a:cubicBezTo>
                  <a:cubicBezTo>
                    <a:pt x="3926553" y="706082"/>
                    <a:pt x="3826335" y="717622"/>
                    <a:pt x="3726725" y="730377"/>
                  </a:cubicBezTo>
                  <a:cubicBezTo>
                    <a:pt x="3716399" y="731592"/>
                    <a:pt x="3707288" y="738880"/>
                    <a:pt x="3697570" y="743132"/>
                  </a:cubicBezTo>
                  <a:cubicBezTo>
                    <a:pt x="3698785" y="745562"/>
                    <a:pt x="3699393" y="747991"/>
                    <a:pt x="3700607" y="750421"/>
                  </a:cubicBezTo>
                  <a:cubicBezTo>
                    <a:pt x="3797181" y="761961"/>
                    <a:pt x="3894361" y="773501"/>
                    <a:pt x="3990935" y="785041"/>
                  </a:cubicBezTo>
                  <a:cubicBezTo>
                    <a:pt x="3985468" y="789900"/>
                    <a:pt x="3979395" y="791115"/>
                    <a:pt x="3973928" y="791723"/>
                  </a:cubicBezTo>
                  <a:cubicBezTo>
                    <a:pt x="3861563" y="805085"/>
                    <a:pt x="3747983" y="818447"/>
                    <a:pt x="3635618" y="831810"/>
                  </a:cubicBezTo>
                  <a:cubicBezTo>
                    <a:pt x="3616789" y="834239"/>
                    <a:pt x="3608285" y="844565"/>
                    <a:pt x="3600390" y="860964"/>
                  </a:cubicBezTo>
                  <a:cubicBezTo>
                    <a:pt x="3701822" y="873111"/>
                    <a:pt x="3800825" y="884652"/>
                    <a:pt x="3899828" y="896799"/>
                  </a:cubicBezTo>
                  <a:cubicBezTo>
                    <a:pt x="3897398" y="901658"/>
                    <a:pt x="3894969" y="902873"/>
                    <a:pt x="3892539" y="902873"/>
                  </a:cubicBezTo>
                  <a:cubicBezTo>
                    <a:pt x="3781996" y="915628"/>
                    <a:pt x="3671453" y="930813"/>
                    <a:pt x="3560910" y="940531"/>
                  </a:cubicBezTo>
                  <a:cubicBezTo>
                    <a:pt x="3522645" y="943568"/>
                    <a:pt x="3500779" y="961789"/>
                    <a:pt x="3480736" y="993373"/>
                  </a:cubicBezTo>
                  <a:cubicBezTo>
                    <a:pt x="3585205" y="1006128"/>
                    <a:pt x="3688460" y="1018275"/>
                    <a:pt x="3791107" y="1030423"/>
                  </a:cubicBezTo>
                  <a:cubicBezTo>
                    <a:pt x="3771671" y="1035282"/>
                    <a:pt x="3752842" y="1038319"/>
                    <a:pt x="3733406" y="1040748"/>
                  </a:cubicBezTo>
                  <a:cubicBezTo>
                    <a:pt x="3625900" y="1052896"/>
                    <a:pt x="3518393" y="1064436"/>
                    <a:pt x="3410887" y="1077191"/>
                  </a:cubicBezTo>
                  <a:cubicBezTo>
                    <a:pt x="3403598" y="1078406"/>
                    <a:pt x="3397524" y="1084480"/>
                    <a:pt x="3391451" y="1088731"/>
                  </a:cubicBezTo>
                  <a:cubicBezTo>
                    <a:pt x="3392666" y="1090554"/>
                    <a:pt x="3393273" y="1091768"/>
                    <a:pt x="3394488" y="1093590"/>
                  </a:cubicBezTo>
                  <a:cubicBezTo>
                    <a:pt x="3494098" y="1105131"/>
                    <a:pt x="3593708" y="1117278"/>
                    <a:pt x="3695748" y="1129426"/>
                  </a:cubicBezTo>
                  <a:cubicBezTo>
                    <a:pt x="3691497" y="1132463"/>
                    <a:pt x="3690889" y="1134285"/>
                    <a:pt x="3689067" y="1134285"/>
                  </a:cubicBezTo>
                  <a:cubicBezTo>
                    <a:pt x="3567591" y="1148862"/>
                    <a:pt x="3446723" y="1162832"/>
                    <a:pt x="3324639" y="1177409"/>
                  </a:cubicBezTo>
                  <a:cubicBezTo>
                    <a:pt x="3316743" y="1178624"/>
                    <a:pt x="3309454" y="1183483"/>
                    <a:pt x="3301558" y="1186520"/>
                  </a:cubicBezTo>
                  <a:cubicBezTo>
                    <a:pt x="3302773" y="1188949"/>
                    <a:pt x="3302773" y="1190771"/>
                    <a:pt x="3303988" y="1193201"/>
                  </a:cubicBezTo>
                  <a:cubicBezTo>
                    <a:pt x="3403598" y="1205349"/>
                    <a:pt x="3502601" y="1216889"/>
                    <a:pt x="3602212" y="1229036"/>
                  </a:cubicBezTo>
                  <a:cubicBezTo>
                    <a:pt x="3478914" y="1247865"/>
                    <a:pt x="3355615" y="1261835"/>
                    <a:pt x="3232925" y="1276412"/>
                  </a:cubicBezTo>
                  <a:cubicBezTo>
                    <a:pt x="3228066" y="1277019"/>
                    <a:pt x="3221992" y="1278841"/>
                    <a:pt x="3218347" y="1281271"/>
                  </a:cubicBezTo>
                  <a:cubicBezTo>
                    <a:pt x="3178260" y="1312247"/>
                    <a:pt x="3163683" y="1310425"/>
                    <a:pt x="3132099" y="1270945"/>
                  </a:cubicBezTo>
                  <a:cubicBezTo>
                    <a:pt x="3054962" y="1174979"/>
                    <a:pt x="2978432" y="1079621"/>
                    <a:pt x="2901902" y="983655"/>
                  </a:cubicBezTo>
                  <a:cubicBezTo>
                    <a:pt x="2851490" y="920487"/>
                    <a:pt x="2801077" y="857927"/>
                    <a:pt x="2748843" y="792330"/>
                  </a:cubicBezTo>
                  <a:cubicBezTo>
                    <a:pt x="2706326" y="829380"/>
                    <a:pt x="2665024" y="864608"/>
                    <a:pt x="2620078" y="903480"/>
                  </a:cubicBezTo>
                  <a:cubicBezTo>
                    <a:pt x="2688712" y="914413"/>
                    <a:pt x="2751272" y="924739"/>
                    <a:pt x="2813225" y="934457"/>
                  </a:cubicBezTo>
                  <a:cubicBezTo>
                    <a:pt x="2725155" y="952678"/>
                    <a:pt x="2637692" y="965433"/>
                    <a:pt x="2550229" y="980618"/>
                  </a:cubicBezTo>
                  <a:cubicBezTo>
                    <a:pt x="2532008" y="983655"/>
                    <a:pt x="2515001" y="995802"/>
                    <a:pt x="2497387" y="1003091"/>
                  </a:cubicBezTo>
                  <a:cubicBezTo>
                    <a:pt x="2498602" y="1006128"/>
                    <a:pt x="2498602" y="1009165"/>
                    <a:pt x="2499817" y="1012202"/>
                  </a:cubicBezTo>
                  <a:cubicBezTo>
                    <a:pt x="2564199" y="1022527"/>
                    <a:pt x="2628581" y="1032852"/>
                    <a:pt x="2693571" y="1043178"/>
                  </a:cubicBezTo>
                  <a:cubicBezTo>
                    <a:pt x="2603679" y="1060792"/>
                    <a:pt x="2515001" y="1076584"/>
                    <a:pt x="2425109" y="1088124"/>
                  </a:cubicBezTo>
                  <a:cubicBezTo>
                    <a:pt x="2387451" y="1092983"/>
                    <a:pt x="2371052" y="1121530"/>
                    <a:pt x="2341290" y="1143396"/>
                  </a:cubicBezTo>
                  <a:cubicBezTo>
                    <a:pt x="2414783" y="1154936"/>
                    <a:pt x="2480988" y="1165261"/>
                    <a:pt x="2550229" y="1176194"/>
                  </a:cubicBezTo>
                  <a:cubicBezTo>
                    <a:pt x="2546585" y="1179231"/>
                    <a:pt x="2545370" y="1180446"/>
                    <a:pt x="2544155" y="1180446"/>
                  </a:cubicBezTo>
                  <a:cubicBezTo>
                    <a:pt x="2452441" y="1195023"/>
                    <a:pt x="2361334" y="1209600"/>
                    <a:pt x="2269620" y="1223570"/>
                  </a:cubicBezTo>
                  <a:cubicBezTo>
                    <a:pt x="2261724" y="1224785"/>
                    <a:pt x="2250791" y="1222355"/>
                    <a:pt x="2245324" y="1226607"/>
                  </a:cubicBezTo>
                  <a:cubicBezTo>
                    <a:pt x="2225888" y="1240576"/>
                    <a:pt x="2208882" y="1257583"/>
                    <a:pt x="2187016" y="1275805"/>
                  </a:cubicBezTo>
                  <a:cubicBezTo>
                    <a:pt x="2259901" y="1287345"/>
                    <a:pt x="2327928" y="1298278"/>
                    <a:pt x="2395347" y="1308603"/>
                  </a:cubicBezTo>
                  <a:cubicBezTo>
                    <a:pt x="2324284" y="1323788"/>
                    <a:pt x="2253828" y="1337757"/>
                    <a:pt x="2182764" y="1344439"/>
                  </a:cubicBezTo>
                  <a:cubicBezTo>
                    <a:pt x="2118989" y="1349905"/>
                    <a:pt x="2064325" y="1367519"/>
                    <a:pt x="2021201" y="1416717"/>
                  </a:cubicBezTo>
                  <a:cubicBezTo>
                    <a:pt x="2006017" y="1433723"/>
                    <a:pt x="1985973" y="1434938"/>
                    <a:pt x="1965322" y="1426435"/>
                  </a:cubicBezTo>
                  <a:cubicBezTo>
                    <a:pt x="1935560" y="1414895"/>
                    <a:pt x="1905799" y="1403354"/>
                    <a:pt x="1876037" y="1392422"/>
                  </a:cubicBezTo>
                  <a:cubicBezTo>
                    <a:pt x="1842631" y="1379667"/>
                    <a:pt x="1830484" y="1384526"/>
                    <a:pt x="1814084" y="1419146"/>
                  </a:cubicBezTo>
                  <a:cubicBezTo>
                    <a:pt x="1880896" y="1430079"/>
                    <a:pt x="1947101" y="1440405"/>
                    <a:pt x="2013912" y="1450123"/>
                  </a:cubicBezTo>
                  <a:cubicBezTo>
                    <a:pt x="2010268" y="1454374"/>
                    <a:pt x="2006624" y="1455589"/>
                    <a:pt x="2002980" y="1456196"/>
                  </a:cubicBezTo>
                  <a:cubicBezTo>
                    <a:pt x="1920983" y="1468951"/>
                    <a:pt x="1838380" y="1481099"/>
                    <a:pt x="1756383" y="1495069"/>
                  </a:cubicBezTo>
                  <a:cubicBezTo>
                    <a:pt x="1740591" y="1498106"/>
                    <a:pt x="1726622" y="1507824"/>
                    <a:pt x="1710830" y="1513898"/>
                  </a:cubicBezTo>
                  <a:cubicBezTo>
                    <a:pt x="1699897" y="1518757"/>
                    <a:pt x="1687749" y="1523616"/>
                    <a:pt x="1676209" y="1524830"/>
                  </a:cubicBezTo>
                  <a:cubicBezTo>
                    <a:pt x="1658595" y="1526653"/>
                    <a:pt x="1640374" y="1524830"/>
                    <a:pt x="1622152" y="1526045"/>
                  </a:cubicBezTo>
                  <a:cubicBezTo>
                    <a:pt x="1616686" y="1526045"/>
                    <a:pt x="1608790" y="1527260"/>
                    <a:pt x="1605146" y="1530904"/>
                  </a:cubicBezTo>
                  <a:cubicBezTo>
                    <a:pt x="1588746" y="1549126"/>
                    <a:pt x="1573562" y="1567954"/>
                    <a:pt x="1555948" y="1589820"/>
                  </a:cubicBezTo>
                  <a:cubicBezTo>
                    <a:pt x="1630048" y="1601360"/>
                    <a:pt x="1699290" y="1612901"/>
                    <a:pt x="1768531" y="1623226"/>
                  </a:cubicBezTo>
                  <a:cubicBezTo>
                    <a:pt x="1687749" y="1640233"/>
                    <a:pt x="1607575" y="1656024"/>
                    <a:pt x="1526794" y="1664528"/>
                  </a:cubicBezTo>
                  <a:cubicBezTo>
                    <a:pt x="1483062" y="1668779"/>
                    <a:pt x="1469092" y="1699148"/>
                    <a:pt x="1444797" y="1728303"/>
                  </a:cubicBezTo>
                  <a:cubicBezTo>
                    <a:pt x="1526794" y="1741058"/>
                    <a:pt x="1604538" y="1753205"/>
                    <a:pt x="1682890" y="1765960"/>
                  </a:cubicBezTo>
                  <a:cubicBezTo>
                    <a:pt x="1633085" y="1777501"/>
                    <a:pt x="1582673" y="1785397"/>
                    <a:pt x="1532867" y="1792685"/>
                  </a:cubicBezTo>
                  <a:cubicBezTo>
                    <a:pt x="1489136" y="1799366"/>
                    <a:pt x="1445405" y="1808477"/>
                    <a:pt x="1401066" y="1811514"/>
                  </a:cubicBezTo>
                  <a:cubicBezTo>
                    <a:pt x="1381630" y="1812729"/>
                    <a:pt x="1370089" y="1818195"/>
                    <a:pt x="1359157" y="1832772"/>
                  </a:cubicBezTo>
                  <a:cubicBezTo>
                    <a:pt x="1336076" y="1862534"/>
                    <a:pt x="1311781" y="1890473"/>
                    <a:pt x="1289308" y="1920235"/>
                  </a:cubicBezTo>
                  <a:cubicBezTo>
                    <a:pt x="1275338" y="1939064"/>
                    <a:pt x="1258332" y="1949389"/>
                    <a:pt x="1234644" y="1949997"/>
                  </a:cubicBezTo>
                  <a:cubicBezTo>
                    <a:pt x="1217637" y="1951211"/>
                    <a:pt x="1201238" y="1956070"/>
                    <a:pt x="1184839" y="1959715"/>
                  </a:cubicBezTo>
                  <a:cubicBezTo>
                    <a:pt x="1185446" y="1961537"/>
                    <a:pt x="1185446" y="1963359"/>
                    <a:pt x="1186053" y="1965181"/>
                  </a:cubicBezTo>
                  <a:cubicBezTo>
                    <a:pt x="1236466" y="1973077"/>
                    <a:pt x="1286878" y="1981580"/>
                    <a:pt x="1337898" y="1989476"/>
                  </a:cubicBezTo>
                  <a:cubicBezTo>
                    <a:pt x="1246791" y="2007090"/>
                    <a:pt x="1155684" y="2022882"/>
                    <a:pt x="1063970" y="2034422"/>
                  </a:cubicBezTo>
                  <a:cubicBezTo>
                    <a:pt x="1027527" y="2039281"/>
                    <a:pt x="1008698" y="2065399"/>
                    <a:pt x="983188" y="2085442"/>
                  </a:cubicBezTo>
                  <a:cubicBezTo>
                    <a:pt x="1050000" y="2096375"/>
                    <a:pt x="1116812" y="2106701"/>
                    <a:pt x="1183624" y="2117633"/>
                  </a:cubicBezTo>
                  <a:cubicBezTo>
                    <a:pt x="1099805" y="2135248"/>
                    <a:pt x="1016594" y="2148610"/>
                    <a:pt x="933990" y="2160757"/>
                  </a:cubicBezTo>
                  <a:cubicBezTo>
                    <a:pt x="916984" y="2163187"/>
                    <a:pt x="906051" y="2169868"/>
                    <a:pt x="896333" y="2183838"/>
                  </a:cubicBezTo>
                  <a:cubicBezTo>
                    <a:pt x="861105" y="2232428"/>
                    <a:pt x="825269" y="2279804"/>
                    <a:pt x="788219" y="2327180"/>
                  </a:cubicBezTo>
                  <a:cubicBezTo>
                    <a:pt x="763924" y="2358763"/>
                    <a:pt x="728696" y="2356334"/>
                    <a:pt x="708045" y="2322928"/>
                  </a:cubicBezTo>
                  <a:cubicBezTo>
                    <a:pt x="697112" y="2305314"/>
                    <a:pt x="686179" y="2287093"/>
                    <a:pt x="673424" y="2266442"/>
                  </a:cubicBezTo>
                  <a:cubicBezTo>
                    <a:pt x="644270" y="2304099"/>
                    <a:pt x="615723" y="2339935"/>
                    <a:pt x="585354" y="2378807"/>
                  </a:cubicBezTo>
                  <a:cubicBezTo>
                    <a:pt x="660669" y="2390347"/>
                    <a:pt x="730518" y="2401887"/>
                    <a:pt x="799759" y="2412820"/>
                  </a:cubicBezTo>
                  <a:cubicBezTo>
                    <a:pt x="721407" y="2428612"/>
                    <a:pt x="644270" y="2443797"/>
                    <a:pt x="566525" y="2451693"/>
                  </a:cubicBezTo>
                  <a:cubicBezTo>
                    <a:pt x="522794" y="2455944"/>
                    <a:pt x="502143" y="2482062"/>
                    <a:pt x="480277" y="2516075"/>
                  </a:cubicBezTo>
                  <a:cubicBezTo>
                    <a:pt x="552556" y="2527615"/>
                    <a:pt x="623012" y="2539155"/>
                    <a:pt x="692861" y="2549481"/>
                  </a:cubicBezTo>
                  <a:cubicBezTo>
                    <a:pt x="688001" y="2554340"/>
                    <a:pt x="683750" y="2555555"/>
                    <a:pt x="679498" y="2556162"/>
                  </a:cubicBezTo>
                  <a:cubicBezTo>
                    <a:pt x="597502" y="2568917"/>
                    <a:pt x="514898" y="2581672"/>
                    <a:pt x="432902" y="2595034"/>
                  </a:cubicBezTo>
                  <a:cubicBezTo>
                    <a:pt x="425613" y="2596249"/>
                    <a:pt x="415895" y="2597464"/>
                    <a:pt x="411643" y="2602323"/>
                  </a:cubicBezTo>
                  <a:cubicBezTo>
                    <a:pt x="394637" y="2621152"/>
                    <a:pt x="380060" y="2641803"/>
                    <a:pt x="361838" y="2665490"/>
                  </a:cubicBezTo>
                  <a:cubicBezTo>
                    <a:pt x="437153" y="2677638"/>
                    <a:pt x="508824" y="2688571"/>
                    <a:pt x="579888" y="2700111"/>
                  </a:cubicBezTo>
                  <a:cubicBezTo>
                    <a:pt x="575029" y="2704970"/>
                    <a:pt x="569562" y="2706185"/>
                    <a:pt x="564703" y="2707400"/>
                  </a:cubicBezTo>
                  <a:cubicBezTo>
                    <a:pt x="488781" y="2719547"/>
                    <a:pt x="412858" y="2734732"/>
                    <a:pt x="336328" y="2742020"/>
                  </a:cubicBezTo>
                  <a:cubicBezTo>
                    <a:pt x="286523" y="2746879"/>
                    <a:pt x="274983" y="2783930"/>
                    <a:pt x="246436" y="2814299"/>
                  </a:cubicBezTo>
                  <a:cubicBezTo>
                    <a:pt x="326003" y="2827054"/>
                    <a:pt x="400103" y="2838594"/>
                    <a:pt x="474811" y="2850134"/>
                  </a:cubicBezTo>
                  <a:cubicBezTo>
                    <a:pt x="384919" y="2868963"/>
                    <a:pt x="296241" y="2884755"/>
                    <a:pt x="206956" y="2895080"/>
                  </a:cubicBezTo>
                  <a:cubicBezTo>
                    <a:pt x="175373" y="2898724"/>
                    <a:pt x="165047" y="2918161"/>
                    <a:pt x="151077" y="2938812"/>
                  </a:cubicBezTo>
                  <a:cubicBezTo>
                    <a:pt x="154114" y="2940026"/>
                    <a:pt x="155936" y="2941241"/>
                    <a:pt x="157151" y="2941241"/>
                  </a:cubicBezTo>
                  <a:cubicBezTo>
                    <a:pt x="380667" y="2941241"/>
                    <a:pt x="604790" y="2941848"/>
                    <a:pt x="828306" y="2941241"/>
                  </a:cubicBezTo>
                  <a:cubicBezTo>
                    <a:pt x="837417" y="2941241"/>
                    <a:pt x="846528" y="2935775"/>
                    <a:pt x="855638" y="2932130"/>
                  </a:cubicBezTo>
                  <a:cubicBezTo>
                    <a:pt x="855031" y="2930308"/>
                    <a:pt x="854424" y="2929093"/>
                    <a:pt x="853816" y="2927271"/>
                  </a:cubicBezTo>
                  <a:cubicBezTo>
                    <a:pt x="843491" y="2926664"/>
                    <a:pt x="833165" y="2926056"/>
                    <a:pt x="820410" y="2925449"/>
                  </a:cubicBezTo>
                  <a:cubicBezTo>
                    <a:pt x="841669" y="2909050"/>
                    <a:pt x="859890" y="2895080"/>
                    <a:pt x="883578" y="2876251"/>
                  </a:cubicBezTo>
                  <a:cubicBezTo>
                    <a:pt x="860497" y="2876251"/>
                    <a:pt x="845313" y="2876251"/>
                    <a:pt x="827092" y="2876251"/>
                  </a:cubicBezTo>
                  <a:cubicBezTo>
                    <a:pt x="848350" y="2858637"/>
                    <a:pt x="867786" y="2841631"/>
                    <a:pt x="889652" y="2823409"/>
                  </a:cubicBezTo>
                  <a:cubicBezTo>
                    <a:pt x="878719" y="2818550"/>
                    <a:pt x="874467" y="2816121"/>
                    <a:pt x="870823" y="2814299"/>
                  </a:cubicBezTo>
                  <a:cubicBezTo>
                    <a:pt x="881756" y="2797292"/>
                    <a:pt x="892689" y="2780893"/>
                    <a:pt x="904229" y="2762671"/>
                  </a:cubicBezTo>
                  <a:cubicBezTo>
                    <a:pt x="894511" y="2759634"/>
                    <a:pt x="889044" y="2757812"/>
                    <a:pt x="883578" y="2755990"/>
                  </a:cubicBezTo>
                  <a:cubicBezTo>
                    <a:pt x="899370" y="2734732"/>
                    <a:pt x="915162" y="2714688"/>
                    <a:pt x="932776" y="2691000"/>
                  </a:cubicBezTo>
                  <a:cubicBezTo>
                    <a:pt x="918806" y="2691000"/>
                    <a:pt x="911517" y="2691000"/>
                    <a:pt x="903014" y="2691000"/>
                  </a:cubicBezTo>
                  <a:cubicBezTo>
                    <a:pt x="913947" y="2675816"/>
                    <a:pt x="924880" y="2661239"/>
                    <a:pt x="938242" y="2643017"/>
                  </a:cubicBezTo>
                  <a:cubicBezTo>
                    <a:pt x="923058" y="2644232"/>
                    <a:pt x="913947" y="2646054"/>
                    <a:pt x="903014" y="2646662"/>
                  </a:cubicBezTo>
                  <a:cubicBezTo>
                    <a:pt x="936420" y="2619937"/>
                    <a:pt x="940064" y="2578028"/>
                    <a:pt x="961930" y="2546444"/>
                  </a:cubicBezTo>
                  <a:cubicBezTo>
                    <a:pt x="957071" y="2544622"/>
                    <a:pt x="952819" y="2543407"/>
                    <a:pt x="953427" y="2543407"/>
                  </a:cubicBezTo>
                  <a:cubicBezTo>
                    <a:pt x="970433" y="2511216"/>
                    <a:pt x="986832" y="2480239"/>
                    <a:pt x="1000802" y="2454122"/>
                  </a:cubicBezTo>
                  <a:cubicBezTo>
                    <a:pt x="1026920" y="2491172"/>
                    <a:pt x="1054859" y="2531259"/>
                    <a:pt x="1082799" y="2571347"/>
                  </a:cubicBezTo>
                  <a:cubicBezTo>
                    <a:pt x="1080369" y="2571347"/>
                    <a:pt x="1074903" y="2571347"/>
                    <a:pt x="1063970" y="2571347"/>
                  </a:cubicBezTo>
                  <a:cubicBezTo>
                    <a:pt x="1078547" y="2588353"/>
                    <a:pt x="1090695" y="2602323"/>
                    <a:pt x="1103450" y="2616900"/>
                  </a:cubicBezTo>
                  <a:cubicBezTo>
                    <a:pt x="1097983" y="2618115"/>
                    <a:pt x="1092517" y="2618722"/>
                    <a:pt x="1085228" y="2620544"/>
                  </a:cubicBezTo>
                  <a:cubicBezTo>
                    <a:pt x="1098591" y="2636943"/>
                    <a:pt x="1110738" y="2651521"/>
                    <a:pt x="1125315" y="2667920"/>
                  </a:cubicBezTo>
                  <a:cubicBezTo>
                    <a:pt x="1111953" y="2664883"/>
                    <a:pt x="1101020" y="2663061"/>
                    <a:pt x="1085836" y="2660024"/>
                  </a:cubicBezTo>
                  <a:cubicBezTo>
                    <a:pt x="1097983" y="2677031"/>
                    <a:pt x="1107701" y="2691000"/>
                    <a:pt x="1118027" y="2704970"/>
                  </a:cubicBezTo>
                  <a:cubicBezTo>
                    <a:pt x="1111953" y="2706185"/>
                    <a:pt x="1107094" y="2708007"/>
                    <a:pt x="1099198" y="2709829"/>
                  </a:cubicBezTo>
                  <a:cubicBezTo>
                    <a:pt x="1111345" y="2725621"/>
                    <a:pt x="1122278" y="2740806"/>
                    <a:pt x="1133211" y="2755383"/>
                  </a:cubicBezTo>
                  <a:cubicBezTo>
                    <a:pt x="1125315" y="2756597"/>
                    <a:pt x="1119241" y="2758420"/>
                    <a:pt x="1110131" y="2760242"/>
                  </a:cubicBezTo>
                  <a:cubicBezTo>
                    <a:pt x="1127745" y="2779071"/>
                    <a:pt x="1143537" y="2795470"/>
                    <a:pt x="1161151" y="2814299"/>
                  </a:cubicBezTo>
                  <a:cubicBezTo>
                    <a:pt x="1150218" y="2814299"/>
                    <a:pt x="1143537" y="2814299"/>
                    <a:pt x="1133819" y="2814299"/>
                  </a:cubicBezTo>
                  <a:cubicBezTo>
                    <a:pt x="1144144" y="2827054"/>
                    <a:pt x="1152647" y="2837379"/>
                    <a:pt x="1162365" y="2849527"/>
                  </a:cubicBezTo>
                  <a:cubicBezTo>
                    <a:pt x="1189698" y="2820980"/>
                    <a:pt x="1227355" y="2808225"/>
                    <a:pt x="1246184" y="2769352"/>
                  </a:cubicBezTo>
                  <a:cubicBezTo>
                    <a:pt x="1235251" y="2768138"/>
                    <a:pt x="1228570" y="2767530"/>
                    <a:pt x="1223103" y="2766316"/>
                  </a:cubicBezTo>
                  <a:cubicBezTo>
                    <a:pt x="1238895" y="2743235"/>
                    <a:pt x="1254080" y="2720762"/>
                    <a:pt x="1271086" y="2695252"/>
                  </a:cubicBezTo>
                  <a:cubicBezTo>
                    <a:pt x="1256509" y="2692215"/>
                    <a:pt x="1248613" y="2690393"/>
                    <a:pt x="1240717" y="2688571"/>
                  </a:cubicBezTo>
                  <a:cubicBezTo>
                    <a:pt x="1261976" y="2660024"/>
                    <a:pt x="1283841" y="2632085"/>
                    <a:pt x="1308744" y="2599286"/>
                  </a:cubicBezTo>
                  <a:cubicBezTo>
                    <a:pt x="1289308" y="2601108"/>
                    <a:pt x="1277768" y="2601716"/>
                    <a:pt x="1265620" y="2602930"/>
                  </a:cubicBezTo>
                  <a:cubicBezTo>
                    <a:pt x="1282627" y="2581065"/>
                    <a:pt x="1297204" y="2561021"/>
                    <a:pt x="1315425" y="2536119"/>
                  </a:cubicBezTo>
                  <a:cubicBezTo>
                    <a:pt x="1294167" y="2539155"/>
                    <a:pt x="1280805" y="2540978"/>
                    <a:pt x="1264405" y="2543407"/>
                  </a:cubicBezTo>
                  <a:cubicBezTo>
                    <a:pt x="1282627" y="2522756"/>
                    <a:pt x="1298419" y="2505142"/>
                    <a:pt x="1313603" y="2486313"/>
                  </a:cubicBezTo>
                  <a:cubicBezTo>
                    <a:pt x="1317247" y="2481454"/>
                    <a:pt x="1316033" y="2473558"/>
                    <a:pt x="1316640" y="2466270"/>
                  </a:cubicBezTo>
                  <a:cubicBezTo>
                    <a:pt x="1315425" y="2465662"/>
                    <a:pt x="1313603" y="2465055"/>
                    <a:pt x="1311781" y="2465055"/>
                  </a:cubicBezTo>
                  <a:cubicBezTo>
                    <a:pt x="1323321" y="2446226"/>
                    <a:pt x="1334861" y="2427397"/>
                    <a:pt x="1350653" y="2403102"/>
                  </a:cubicBezTo>
                  <a:cubicBezTo>
                    <a:pt x="1335469" y="2407961"/>
                    <a:pt x="1328180" y="2410391"/>
                    <a:pt x="1321499" y="2412213"/>
                  </a:cubicBezTo>
                  <a:cubicBezTo>
                    <a:pt x="1360979" y="2375770"/>
                    <a:pt x="1384059" y="2330217"/>
                    <a:pt x="1398029" y="2278589"/>
                  </a:cubicBezTo>
                  <a:cubicBezTo>
                    <a:pt x="1411999" y="2323535"/>
                    <a:pt x="1439938" y="2355119"/>
                    <a:pt x="1470307" y="2385488"/>
                  </a:cubicBezTo>
                  <a:cubicBezTo>
                    <a:pt x="1473344" y="2388525"/>
                    <a:pt x="1473344" y="2395814"/>
                    <a:pt x="1475166" y="2407961"/>
                  </a:cubicBezTo>
                  <a:cubicBezTo>
                    <a:pt x="1484277" y="2415857"/>
                    <a:pt x="1498854" y="2429220"/>
                    <a:pt x="1517075" y="2446226"/>
                  </a:cubicBezTo>
                  <a:cubicBezTo>
                    <a:pt x="1503713" y="2444404"/>
                    <a:pt x="1495210" y="2443189"/>
                    <a:pt x="1479418" y="2440760"/>
                  </a:cubicBezTo>
                  <a:cubicBezTo>
                    <a:pt x="1500069" y="2465055"/>
                    <a:pt x="1517075" y="2483884"/>
                    <a:pt x="1535297" y="2505750"/>
                  </a:cubicBezTo>
                  <a:cubicBezTo>
                    <a:pt x="1525579" y="2505750"/>
                    <a:pt x="1518290" y="2505750"/>
                    <a:pt x="1506750" y="2505750"/>
                  </a:cubicBezTo>
                  <a:cubicBezTo>
                    <a:pt x="1526794" y="2529437"/>
                    <a:pt x="1544408" y="2549481"/>
                    <a:pt x="1562629" y="2571347"/>
                  </a:cubicBezTo>
                  <a:cubicBezTo>
                    <a:pt x="1545015" y="2567702"/>
                    <a:pt x="1529223" y="2564058"/>
                    <a:pt x="1508572" y="2560414"/>
                  </a:cubicBezTo>
                  <a:cubicBezTo>
                    <a:pt x="1525579" y="2584102"/>
                    <a:pt x="1539548" y="2602930"/>
                    <a:pt x="1553518" y="2622366"/>
                  </a:cubicBezTo>
                  <a:cubicBezTo>
                    <a:pt x="1544408" y="2623581"/>
                    <a:pt x="1537119" y="2624189"/>
                    <a:pt x="1524971" y="2625403"/>
                  </a:cubicBezTo>
                  <a:cubicBezTo>
                    <a:pt x="1541978" y="2647269"/>
                    <a:pt x="1556555" y="2666705"/>
                    <a:pt x="1572954" y="2687964"/>
                  </a:cubicBezTo>
                  <a:cubicBezTo>
                    <a:pt x="1562022" y="2689178"/>
                    <a:pt x="1552911" y="2689786"/>
                    <a:pt x="1538334" y="2691608"/>
                  </a:cubicBezTo>
                  <a:cubicBezTo>
                    <a:pt x="1565059" y="2717118"/>
                    <a:pt x="1587531" y="2738376"/>
                    <a:pt x="1612434" y="2762671"/>
                  </a:cubicBezTo>
                  <a:cubicBezTo>
                    <a:pt x="1627619" y="2727443"/>
                    <a:pt x="1642196" y="2693430"/>
                    <a:pt x="1659202" y="2655772"/>
                  </a:cubicBezTo>
                  <a:cubicBezTo>
                    <a:pt x="1682890" y="2700718"/>
                    <a:pt x="1704756" y="2740806"/>
                    <a:pt x="1727229" y="2783322"/>
                  </a:cubicBezTo>
                  <a:cubicBezTo>
                    <a:pt x="1721155" y="2783930"/>
                    <a:pt x="1716296" y="2784537"/>
                    <a:pt x="1711437" y="2784537"/>
                  </a:cubicBezTo>
                  <a:cubicBezTo>
                    <a:pt x="1722370" y="2814299"/>
                    <a:pt x="1732088" y="2842846"/>
                    <a:pt x="1742413" y="2870785"/>
                  </a:cubicBezTo>
                  <a:cubicBezTo>
                    <a:pt x="1741806" y="2871392"/>
                    <a:pt x="1741199" y="2871392"/>
                    <a:pt x="1741199" y="2872000"/>
                  </a:cubicBezTo>
                  <a:cubicBezTo>
                    <a:pt x="1746058" y="2882325"/>
                    <a:pt x="1751524" y="2892651"/>
                    <a:pt x="1756383" y="2902976"/>
                  </a:cubicBezTo>
                  <a:cubicBezTo>
                    <a:pt x="1752739" y="2904798"/>
                    <a:pt x="1749095" y="2907228"/>
                    <a:pt x="1743021" y="2910872"/>
                  </a:cubicBezTo>
                  <a:cubicBezTo>
                    <a:pt x="1762457" y="2917553"/>
                    <a:pt x="1757598" y="2943670"/>
                    <a:pt x="1782501" y="2943063"/>
                  </a:cubicBezTo>
                  <a:cubicBezTo>
                    <a:pt x="1824410" y="2941241"/>
                    <a:pt x="1866926" y="2943670"/>
                    <a:pt x="1908836" y="2941848"/>
                  </a:cubicBezTo>
                  <a:cubicBezTo>
                    <a:pt x="1919161" y="2941241"/>
                    <a:pt x="1928879" y="2933953"/>
                    <a:pt x="1938597" y="2929093"/>
                  </a:cubicBezTo>
                  <a:cubicBezTo>
                    <a:pt x="1937383" y="2927271"/>
                    <a:pt x="1936775" y="2925449"/>
                    <a:pt x="1935560" y="2923627"/>
                  </a:cubicBezTo>
                  <a:cubicBezTo>
                    <a:pt x="1920376" y="2923627"/>
                    <a:pt x="1904584" y="2923627"/>
                    <a:pt x="1887577" y="2923627"/>
                  </a:cubicBezTo>
                  <a:cubicBezTo>
                    <a:pt x="1908836" y="2905406"/>
                    <a:pt x="1927664" y="2888399"/>
                    <a:pt x="1949530" y="2869570"/>
                  </a:cubicBezTo>
                  <a:cubicBezTo>
                    <a:pt x="1938597" y="2865318"/>
                    <a:pt x="1934346" y="2862889"/>
                    <a:pt x="1930094" y="2861674"/>
                  </a:cubicBezTo>
                  <a:cubicBezTo>
                    <a:pt x="1941027" y="2844668"/>
                    <a:pt x="1951960" y="2828876"/>
                    <a:pt x="1964107" y="2810654"/>
                  </a:cubicBezTo>
                  <a:cubicBezTo>
                    <a:pt x="1953782" y="2807010"/>
                    <a:pt x="1948315" y="2805188"/>
                    <a:pt x="1942849" y="2803366"/>
                  </a:cubicBezTo>
                  <a:cubicBezTo>
                    <a:pt x="1959248" y="2782107"/>
                    <a:pt x="1974433" y="2762064"/>
                    <a:pt x="1992654" y="2738376"/>
                  </a:cubicBezTo>
                  <a:cubicBezTo>
                    <a:pt x="1979292" y="2738376"/>
                    <a:pt x="1971396" y="2738376"/>
                    <a:pt x="1962893" y="2738376"/>
                  </a:cubicBezTo>
                  <a:cubicBezTo>
                    <a:pt x="1973825" y="2723192"/>
                    <a:pt x="1984758" y="2708007"/>
                    <a:pt x="1998121" y="2689178"/>
                  </a:cubicBezTo>
                  <a:cubicBezTo>
                    <a:pt x="1982936" y="2691000"/>
                    <a:pt x="1973218" y="2692215"/>
                    <a:pt x="1964107" y="2693430"/>
                  </a:cubicBezTo>
                  <a:cubicBezTo>
                    <a:pt x="1964107" y="2691608"/>
                    <a:pt x="1964107" y="2690393"/>
                    <a:pt x="1964715" y="2690393"/>
                  </a:cubicBezTo>
                  <a:cubicBezTo>
                    <a:pt x="1998728" y="2667313"/>
                    <a:pt x="1999335" y="2624189"/>
                    <a:pt x="2023023" y="2593212"/>
                  </a:cubicBezTo>
                  <a:cubicBezTo>
                    <a:pt x="2016342" y="2591997"/>
                    <a:pt x="2012090" y="2590783"/>
                    <a:pt x="2012698" y="2590783"/>
                  </a:cubicBezTo>
                  <a:cubicBezTo>
                    <a:pt x="2029704" y="2559806"/>
                    <a:pt x="2046104" y="2528222"/>
                    <a:pt x="2060681" y="2502105"/>
                  </a:cubicBezTo>
                  <a:cubicBezTo>
                    <a:pt x="2086798" y="2536726"/>
                    <a:pt x="2115345" y="2574991"/>
                    <a:pt x="2144499" y="2613256"/>
                  </a:cubicBezTo>
                  <a:cubicBezTo>
                    <a:pt x="2145107" y="2614471"/>
                    <a:pt x="2145107" y="2615685"/>
                    <a:pt x="2145714" y="2616900"/>
                  </a:cubicBezTo>
                  <a:cubicBezTo>
                    <a:pt x="2140248" y="2617507"/>
                    <a:pt x="2134781" y="2618115"/>
                    <a:pt x="2126278" y="2618722"/>
                  </a:cubicBezTo>
                  <a:cubicBezTo>
                    <a:pt x="2140855" y="2635729"/>
                    <a:pt x="2152395" y="2649091"/>
                    <a:pt x="2165150" y="2663668"/>
                  </a:cubicBezTo>
                  <a:cubicBezTo>
                    <a:pt x="2159076" y="2664883"/>
                    <a:pt x="2154217" y="2666098"/>
                    <a:pt x="2146929" y="2667313"/>
                  </a:cubicBezTo>
                  <a:cubicBezTo>
                    <a:pt x="2160291" y="2683712"/>
                    <a:pt x="2172439" y="2697682"/>
                    <a:pt x="2186408" y="2714081"/>
                  </a:cubicBezTo>
                  <a:cubicBezTo>
                    <a:pt x="2172439" y="2711044"/>
                    <a:pt x="2162113" y="2709222"/>
                    <a:pt x="2146929" y="2706792"/>
                  </a:cubicBezTo>
                  <a:cubicBezTo>
                    <a:pt x="2159076" y="2724406"/>
                    <a:pt x="2168794" y="2737769"/>
                    <a:pt x="2179120" y="2752346"/>
                  </a:cubicBezTo>
                  <a:cubicBezTo>
                    <a:pt x="2173046" y="2753561"/>
                    <a:pt x="2168187" y="2754775"/>
                    <a:pt x="2159684" y="2755990"/>
                  </a:cubicBezTo>
                  <a:cubicBezTo>
                    <a:pt x="2171831" y="2771782"/>
                    <a:pt x="2182764" y="2786966"/>
                    <a:pt x="2193697" y="2801544"/>
                  </a:cubicBezTo>
                  <a:cubicBezTo>
                    <a:pt x="2185801" y="2803366"/>
                    <a:pt x="2179727" y="2804580"/>
                    <a:pt x="2170617" y="2806403"/>
                  </a:cubicBezTo>
                  <a:cubicBezTo>
                    <a:pt x="2188231" y="2825231"/>
                    <a:pt x="2204022" y="2841631"/>
                    <a:pt x="2221637" y="2859852"/>
                  </a:cubicBezTo>
                  <a:cubicBezTo>
                    <a:pt x="2211311" y="2859245"/>
                    <a:pt x="2204630" y="2858637"/>
                    <a:pt x="2194304" y="2858637"/>
                  </a:cubicBezTo>
                  <a:cubicBezTo>
                    <a:pt x="2207667" y="2876251"/>
                    <a:pt x="2219814" y="2891436"/>
                    <a:pt x="2233177" y="2909657"/>
                  </a:cubicBezTo>
                  <a:cubicBezTo>
                    <a:pt x="2270834" y="2881110"/>
                    <a:pt x="2307277" y="2854386"/>
                    <a:pt x="2343720" y="2827054"/>
                  </a:cubicBezTo>
                  <a:cubicBezTo>
                    <a:pt x="2342505" y="2824017"/>
                    <a:pt x="2341290" y="2820980"/>
                    <a:pt x="2340076" y="2817943"/>
                  </a:cubicBezTo>
                  <a:cubicBezTo>
                    <a:pt x="2307884" y="2820372"/>
                    <a:pt x="2275086" y="2822802"/>
                    <a:pt x="2239858" y="2825231"/>
                  </a:cubicBezTo>
                  <a:cubicBezTo>
                    <a:pt x="2271442" y="2800329"/>
                    <a:pt x="2300596" y="2778463"/>
                    <a:pt x="2328535" y="2754168"/>
                  </a:cubicBezTo>
                  <a:cubicBezTo>
                    <a:pt x="2338861" y="2745057"/>
                    <a:pt x="2345542" y="2731695"/>
                    <a:pt x="2357082" y="2716510"/>
                  </a:cubicBezTo>
                  <a:cubicBezTo>
                    <a:pt x="2338861" y="2715296"/>
                    <a:pt x="2329143" y="2714081"/>
                    <a:pt x="2319425" y="2713473"/>
                  </a:cubicBezTo>
                  <a:cubicBezTo>
                    <a:pt x="2336431" y="2691608"/>
                    <a:pt x="2354045" y="2671564"/>
                    <a:pt x="2367408" y="2649699"/>
                  </a:cubicBezTo>
                  <a:cubicBezTo>
                    <a:pt x="2389273" y="2615078"/>
                    <a:pt x="2386844" y="2612648"/>
                    <a:pt x="2347972" y="2607789"/>
                  </a:cubicBezTo>
                  <a:cubicBezTo>
                    <a:pt x="2346757" y="2607789"/>
                    <a:pt x="2346150" y="2605360"/>
                    <a:pt x="2344327" y="2602930"/>
                  </a:cubicBezTo>
                  <a:cubicBezTo>
                    <a:pt x="2380770" y="2569524"/>
                    <a:pt x="2412354" y="2531259"/>
                    <a:pt x="2436042" y="2483884"/>
                  </a:cubicBezTo>
                  <a:cubicBezTo>
                    <a:pt x="2414783" y="2485706"/>
                    <a:pt x="2398384" y="2486921"/>
                    <a:pt x="2381985" y="2488743"/>
                  </a:cubicBezTo>
                  <a:cubicBezTo>
                    <a:pt x="2405065" y="2458981"/>
                    <a:pt x="2426931" y="2431042"/>
                    <a:pt x="2448189" y="2403102"/>
                  </a:cubicBezTo>
                  <a:cubicBezTo>
                    <a:pt x="2446975" y="2401280"/>
                    <a:pt x="2445152" y="2400065"/>
                    <a:pt x="2443938" y="2398243"/>
                  </a:cubicBezTo>
                  <a:cubicBezTo>
                    <a:pt x="2422679" y="2401280"/>
                    <a:pt x="2402028" y="2405532"/>
                    <a:pt x="2380770" y="2409176"/>
                  </a:cubicBezTo>
                  <a:cubicBezTo>
                    <a:pt x="2409924" y="2376377"/>
                    <a:pt x="2436649" y="2344186"/>
                    <a:pt x="2465803" y="2311388"/>
                  </a:cubicBezTo>
                  <a:cubicBezTo>
                    <a:pt x="2454871" y="2306529"/>
                    <a:pt x="2448797" y="2304099"/>
                    <a:pt x="2444545" y="2302277"/>
                  </a:cubicBezTo>
                  <a:cubicBezTo>
                    <a:pt x="2462159" y="2274945"/>
                    <a:pt x="2479773" y="2247613"/>
                    <a:pt x="2496780" y="2221496"/>
                  </a:cubicBezTo>
                  <a:cubicBezTo>
                    <a:pt x="2495565" y="2220281"/>
                    <a:pt x="2493743" y="2218459"/>
                    <a:pt x="2491921" y="2217244"/>
                  </a:cubicBezTo>
                  <a:cubicBezTo>
                    <a:pt x="2479166" y="2220888"/>
                    <a:pt x="2466411" y="2224532"/>
                    <a:pt x="2448797" y="2229999"/>
                  </a:cubicBezTo>
                  <a:cubicBezTo>
                    <a:pt x="2501639" y="2181408"/>
                    <a:pt x="2542941" y="2132818"/>
                    <a:pt x="2551444" y="2064791"/>
                  </a:cubicBezTo>
                  <a:cubicBezTo>
                    <a:pt x="2552659" y="2056895"/>
                    <a:pt x="2558733" y="2049607"/>
                    <a:pt x="2562984" y="2042318"/>
                  </a:cubicBezTo>
                  <a:cubicBezTo>
                    <a:pt x="2584242" y="2109738"/>
                    <a:pt x="2629189" y="2157113"/>
                    <a:pt x="2677779" y="2203274"/>
                  </a:cubicBezTo>
                  <a:cubicBezTo>
                    <a:pt x="2670491" y="2205704"/>
                    <a:pt x="2665024" y="2206918"/>
                    <a:pt x="2657736" y="2209348"/>
                  </a:cubicBezTo>
                  <a:cubicBezTo>
                    <a:pt x="2681423" y="2230606"/>
                    <a:pt x="2703289" y="2250650"/>
                    <a:pt x="2725155" y="2270086"/>
                  </a:cubicBezTo>
                  <a:cubicBezTo>
                    <a:pt x="2724547" y="2271301"/>
                    <a:pt x="2723940" y="2272515"/>
                    <a:pt x="2723332" y="2273123"/>
                  </a:cubicBezTo>
                  <a:cubicBezTo>
                    <a:pt x="2709970" y="2270086"/>
                    <a:pt x="2696608" y="2267656"/>
                    <a:pt x="2683853" y="2264620"/>
                  </a:cubicBezTo>
                  <a:cubicBezTo>
                    <a:pt x="2682638" y="2265834"/>
                    <a:pt x="2680816" y="2267656"/>
                    <a:pt x="2679601" y="2269478"/>
                  </a:cubicBezTo>
                  <a:cubicBezTo>
                    <a:pt x="2703289" y="2296811"/>
                    <a:pt x="2727584" y="2324143"/>
                    <a:pt x="2752487" y="2352690"/>
                  </a:cubicBezTo>
                  <a:cubicBezTo>
                    <a:pt x="2740339" y="2352690"/>
                    <a:pt x="2729406" y="2352690"/>
                    <a:pt x="2712400" y="2352690"/>
                  </a:cubicBezTo>
                  <a:cubicBezTo>
                    <a:pt x="2740947" y="2385488"/>
                    <a:pt x="2765849" y="2414035"/>
                    <a:pt x="2792574" y="2445619"/>
                  </a:cubicBezTo>
                  <a:cubicBezTo>
                    <a:pt x="2767064" y="2440152"/>
                    <a:pt x="2745198" y="2434686"/>
                    <a:pt x="2723332" y="2429827"/>
                  </a:cubicBezTo>
                  <a:cubicBezTo>
                    <a:pt x="2722118" y="2431042"/>
                    <a:pt x="2721510" y="2432864"/>
                    <a:pt x="2720296" y="2434686"/>
                  </a:cubicBezTo>
                  <a:cubicBezTo>
                    <a:pt x="2739732" y="2460803"/>
                    <a:pt x="2757953" y="2486313"/>
                    <a:pt x="2778604" y="2514253"/>
                  </a:cubicBezTo>
                  <a:cubicBezTo>
                    <a:pt x="2765242" y="2515467"/>
                    <a:pt x="2754916" y="2515467"/>
                    <a:pt x="2738517" y="2517290"/>
                  </a:cubicBezTo>
                  <a:cubicBezTo>
                    <a:pt x="2762205" y="2548266"/>
                    <a:pt x="2784071" y="2574991"/>
                    <a:pt x="2806544" y="2604752"/>
                  </a:cubicBezTo>
                  <a:cubicBezTo>
                    <a:pt x="2791359" y="2605967"/>
                    <a:pt x="2777389" y="2607789"/>
                    <a:pt x="2763420" y="2608397"/>
                  </a:cubicBezTo>
                  <a:cubicBezTo>
                    <a:pt x="2761598" y="2611434"/>
                    <a:pt x="2759775" y="2613256"/>
                    <a:pt x="2757953" y="2616293"/>
                  </a:cubicBezTo>
                  <a:cubicBezTo>
                    <a:pt x="2791359" y="2646054"/>
                    <a:pt x="2824765" y="2675816"/>
                    <a:pt x="2858171" y="2705578"/>
                  </a:cubicBezTo>
                  <a:cubicBezTo>
                    <a:pt x="2856956" y="2707400"/>
                    <a:pt x="2855741" y="2709222"/>
                    <a:pt x="2855134" y="2710437"/>
                  </a:cubicBezTo>
                  <a:cubicBezTo>
                    <a:pt x="2838127" y="2708007"/>
                    <a:pt x="2821728" y="2706185"/>
                    <a:pt x="2803507" y="2703148"/>
                  </a:cubicBezTo>
                  <a:cubicBezTo>
                    <a:pt x="2830231" y="2738983"/>
                    <a:pt x="2855134" y="2773604"/>
                    <a:pt x="2883681" y="2812477"/>
                  </a:cubicBezTo>
                  <a:cubicBezTo>
                    <a:pt x="2860600" y="2812477"/>
                    <a:pt x="2844201" y="2812477"/>
                    <a:pt x="2821728" y="2812477"/>
                  </a:cubicBezTo>
                  <a:cubicBezTo>
                    <a:pt x="2845416" y="2836772"/>
                    <a:pt x="2864852" y="2855600"/>
                    <a:pt x="2886110" y="2877466"/>
                  </a:cubicBezTo>
                  <a:cubicBezTo>
                    <a:pt x="2911013" y="2848919"/>
                    <a:pt x="2948063" y="2837986"/>
                    <a:pt x="2963248" y="2801544"/>
                  </a:cubicBezTo>
                  <a:cubicBezTo>
                    <a:pt x="2953530" y="2799114"/>
                    <a:pt x="2946241" y="2797899"/>
                    <a:pt x="2941989" y="2796685"/>
                  </a:cubicBezTo>
                  <a:cubicBezTo>
                    <a:pt x="2957174" y="2773604"/>
                    <a:pt x="2972358" y="2751738"/>
                    <a:pt x="2988758" y="2727443"/>
                  </a:cubicBezTo>
                  <a:cubicBezTo>
                    <a:pt x="2974181" y="2723799"/>
                    <a:pt x="2965677" y="2721977"/>
                    <a:pt x="2959604" y="2720155"/>
                  </a:cubicBezTo>
                  <a:cubicBezTo>
                    <a:pt x="2981469" y="2691000"/>
                    <a:pt x="3003335" y="2663668"/>
                    <a:pt x="3027630" y="2630870"/>
                  </a:cubicBezTo>
                  <a:cubicBezTo>
                    <a:pt x="3008194" y="2632692"/>
                    <a:pt x="2996046" y="2633907"/>
                    <a:pt x="2983899" y="2635121"/>
                  </a:cubicBezTo>
                  <a:cubicBezTo>
                    <a:pt x="2999690" y="2613863"/>
                    <a:pt x="3015482" y="2593212"/>
                    <a:pt x="3034311" y="2568310"/>
                  </a:cubicBezTo>
                  <a:cubicBezTo>
                    <a:pt x="3013053" y="2571347"/>
                    <a:pt x="2999083" y="2573169"/>
                    <a:pt x="2983899" y="2575598"/>
                  </a:cubicBezTo>
                  <a:cubicBezTo>
                    <a:pt x="3005157" y="2551303"/>
                    <a:pt x="3023378" y="2529437"/>
                    <a:pt x="3043422" y="2506964"/>
                  </a:cubicBezTo>
                  <a:cubicBezTo>
                    <a:pt x="3036741" y="2502105"/>
                    <a:pt x="3032489" y="2499676"/>
                    <a:pt x="3030667" y="2497853"/>
                  </a:cubicBezTo>
                  <a:cubicBezTo>
                    <a:pt x="3043422" y="2477203"/>
                    <a:pt x="3054962" y="2458981"/>
                    <a:pt x="3070147" y="2435293"/>
                  </a:cubicBezTo>
                  <a:cubicBezTo>
                    <a:pt x="3055570" y="2439545"/>
                    <a:pt x="3047674" y="2441367"/>
                    <a:pt x="3040385" y="2443189"/>
                  </a:cubicBezTo>
                  <a:cubicBezTo>
                    <a:pt x="3079865" y="2406139"/>
                    <a:pt x="3104767" y="2362408"/>
                    <a:pt x="3114485" y="2304099"/>
                  </a:cubicBezTo>
                  <a:cubicBezTo>
                    <a:pt x="3128455" y="2330824"/>
                    <a:pt x="3136351" y="2350868"/>
                    <a:pt x="3148499" y="2368482"/>
                  </a:cubicBezTo>
                  <a:cubicBezTo>
                    <a:pt x="3160646" y="2386096"/>
                    <a:pt x="3177046" y="2401280"/>
                    <a:pt x="3191623" y="2417679"/>
                  </a:cubicBezTo>
                  <a:cubicBezTo>
                    <a:pt x="3192837" y="2419501"/>
                    <a:pt x="3196482" y="2421931"/>
                    <a:pt x="3196482" y="2422538"/>
                  </a:cubicBezTo>
                  <a:cubicBezTo>
                    <a:pt x="3183119" y="2446226"/>
                    <a:pt x="3211059" y="2445619"/>
                    <a:pt x="3217132" y="2457766"/>
                  </a:cubicBezTo>
                  <a:cubicBezTo>
                    <a:pt x="3220777" y="2464448"/>
                    <a:pt x="3228673" y="2468699"/>
                    <a:pt x="3237784" y="2477203"/>
                  </a:cubicBezTo>
                  <a:cubicBezTo>
                    <a:pt x="3224421" y="2475381"/>
                    <a:pt x="3215310" y="2474166"/>
                    <a:pt x="3200126" y="2471736"/>
                  </a:cubicBezTo>
                  <a:cubicBezTo>
                    <a:pt x="3221384" y="2496031"/>
                    <a:pt x="3237784" y="2514860"/>
                    <a:pt x="3254790" y="2534904"/>
                  </a:cubicBezTo>
                  <a:cubicBezTo>
                    <a:pt x="3247502" y="2536119"/>
                    <a:pt x="3240213" y="2537941"/>
                    <a:pt x="3229888" y="2539763"/>
                  </a:cubicBezTo>
                  <a:cubicBezTo>
                    <a:pt x="3249324" y="2562236"/>
                    <a:pt x="3265723" y="2581672"/>
                    <a:pt x="3284552" y="2602930"/>
                  </a:cubicBezTo>
                  <a:cubicBezTo>
                    <a:pt x="3266938" y="2599286"/>
                    <a:pt x="3251146" y="2595642"/>
                    <a:pt x="3229280" y="2591390"/>
                  </a:cubicBezTo>
                  <a:cubicBezTo>
                    <a:pt x="3246894" y="2616293"/>
                    <a:pt x="3260864" y="2634514"/>
                    <a:pt x="3274834" y="2653950"/>
                  </a:cubicBezTo>
                  <a:cubicBezTo>
                    <a:pt x="3265723" y="2655165"/>
                    <a:pt x="3257827" y="2655772"/>
                    <a:pt x="3246287" y="2656987"/>
                  </a:cubicBezTo>
                  <a:cubicBezTo>
                    <a:pt x="3262686" y="2677638"/>
                    <a:pt x="3277263" y="2695859"/>
                    <a:pt x="3294877" y="2717725"/>
                  </a:cubicBezTo>
                  <a:cubicBezTo>
                    <a:pt x="3314313" y="2693430"/>
                    <a:pt x="3333142" y="2672779"/>
                    <a:pt x="3348327" y="2649699"/>
                  </a:cubicBezTo>
                  <a:cubicBezTo>
                    <a:pt x="3370192" y="2615685"/>
                    <a:pt x="3367763" y="2612041"/>
                    <a:pt x="3328891" y="2607789"/>
                  </a:cubicBezTo>
                  <a:cubicBezTo>
                    <a:pt x="3327676" y="2607789"/>
                    <a:pt x="3327069" y="2605967"/>
                    <a:pt x="3324639" y="2602930"/>
                  </a:cubicBezTo>
                  <a:cubicBezTo>
                    <a:pt x="3361689" y="2569524"/>
                    <a:pt x="3392666" y="2530652"/>
                    <a:pt x="3416961" y="2483884"/>
                  </a:cubicBezTo>
                  <a:cubicBezTo>
                    <a:pt x="3396917" y="2485098"/>
                    <a:pt x="3380518" y="2486921"/>
                    <a:pt x="3362904" y="2488135"/>
                  </a:cubicBezTo>
                  <a:cubicBezTo>
                    <a:pt x="3385984" y="2457766"/>
                    <a:pt x="3407243" y="2429827"/>
                    <a:pt x="3428501" y="2402495"/>
                  </a:cubicBezTo>
                  <a:cubicBezTo>
                    <a:pt x="3427286" y="2401280"/>
                    <a:pt x="3425464" y="2399458"/>
                    <a:pt x="3423642" y="2397636"/>
                  </a:cubicBezTo>
                  <a:cubicBezTo>
                    <a:pt x="3402991" y="2400673"/>
                    <a:pt x="3382340" y="2404924"/>
                    <a:pt x="3361082" y="2408569"/>
                  </a:cubicBezTo>
                  <a:cubicBezTo>
                    <a:pt x="3390236" y="2375770"/>
                    <a:pt x="3417568" y="2344186"/>
                    <a:pt x="3445508" y="2311388"/>
                  </a:cubicBezTo>
                  <a:cubicBezTo>
                    <a:pt x="3434575" y="2305921"/>
                    <a:pt x="3428501" y="2302884"/>
                    <a:pt x="3424857" y="2301670"/>
                  </a:cubicBezTo>
                  <a:cubicBezTo>
                    <a:pt x="3442471" y="2273730"/>
                    <a:pt x="3459477" y="2247006"/>
                    <a:pt x="3476484" y="2220888"/>
                  </a:cubicBezTo>
                  <a:cubicBezTo>
                    <a:pt x="3474662" y="2219673"/>
                    <a:pt x="3472840" y="2218459"/>
                    <a:pt x="3471625" y="2217851"/>
                  </a:cubicBezTo>
                  <a:cubicBezTo>
                    <a:pt x="3459477" y="2221496"/>
                    <a:pt x="3446723" y="2225140"/>
                    <a:pt x="3434575" y="2228784"/>
                  </a:cubicBezTo>
                  <a:cubicBezTo>
                    <a:pt x="3494098" y="2179586"/>
                    <a:pt x="3526896" y="2115811"/>
                    <a:pt x="3545118" y="2041104"/>
                  </a:cubicBezTo>
                  <a:cubicBezTo>
                    <a:pt x="3564554" y="2109130"/>
                    <a:pt x="3608893" y="2156506"/>
                    <a:pt x="3656876" y="2201452"/>
                  </a:cubicBezTo>
                  <a:cubicBezTo>
                    <a:pt x="3650195" y="2205096"/>
                    <a:pt x="3645943" y="2207526"/>
                    <a:pt x="3640477" y="2210563"/>
                  </a:cubicBezTo>
                  <a:cubicBezTo>
                    <a:pt x="3663557" y="2231821"/>
                    <a:pt x="3684815" y="2251257"/>
                    <a:pt x="3710933" y="2274945"/>
                  </a:cubicBezTo>
                  <a:cubicBezTo>
                    <a:pt x="3691497" y="2271301"/>
                    <a:pt x="3678134" y="2268264"/>
                    <a:pt x="3665379" y="2265834"/>
                  </a:cubicBezTo>
                  <a:cubicBezTo>
                    <a:pt x="3664165" y="2267656"/>
                    <a:pt x="3662950" y="2269478"/>
                    <a:pt x="3661735" y="2271301"/>
                  </a:cubicBezTo>
                  <a:cubicBezTo>
                    <a:pt x="3685423" y="2298025"/>
                    <a:pt x="3709110" y="2325358"/>
                    <a:pt x="3734013" y="2353297"/>
                  </a:cubicBezTo>
                  <a:cubicBezTo>
                    <a:pt x="3723080" y="2353297"/>
                    <a:pt x="3711540" y="2353297"/>
                    <a:pt x="3694534" y="2353297"/>
                  </a:cubicBezTo>
                  <a:cubicBezTo>
                    <a:pt x="3722473" y="2386096"/>
                    <a:pt x="3747376" y="2414643"/>
                    <a:pt x="3774708" y="2446226"/>
                  </a:cubicBezTo>
                  <a:cubicBezTo>
                    <a:pt x="3749805" y="2440760"/>
                    <a:pt x="3727939" y="2435293"/>
                    <a:pt x="3705466" y="2429827"/>
                  </a:cubicBezTo>
                  <a:cubicBezTo>
                    <a:pt x="3704251" y="2431649"/>
                    <a:pt x="3703037" y="2432864"/>
                    <a:pt x="3702429" y="2434686"/>
                  </a:cubicBezTo>
                  <a:cubicBezTo>
                    <a:pt x="3721866" y="2460803"/>
                    <a:pt x="3740694" y="2486313"/>
                    <a:pt x="3760738" y="2514253"/>
                  </a:cubicBezTo>
                  <a:cubicBezTo>
                    <a:pt x="3747983" y="2515467"/>
                    <a:pt x="3736443" y="2516075"/>
                    <a:pt x="3720651" y="2517290"/>
                  </a:cubicBezTo>
                  <a:cubicBezTo>
                    <a:pt x="3744946" y="2548266"/>
                    <a:pt x="3766204" y="2574991"/>
                    <a:pt x="3789285" y="2604752"/>
                  </a:cubicBezTo>
                  <a:cubicBezTo>
                    <a:pt x="3772885" y="2605967"/>
                    <a:pt x="3760131" y="2606574"/>
                    <a:pt x="3747376" y="2607789"/>
                  </a:cubicBezTo>
                  <a:cubicBezTo>
                    <a:pt x="3745553" y="2610219"/>
                    <a:pt x="3744339" y="2612041"/>
                    <a:pt x="3742516" y="2614471"/>
                  </a:cubicBezTo>
                  <a:cubicBezTo>
                    <a:pt x="3775922" y="2643625"/>
                    <a:pt x="3809328" y="2673386"/>
                    <a:pt x="3842734" y="2703148"/>
                  </a:cubicBezTo>
                  <a:cubicBezTo>
                    <a:pt x="3840912" y="2706185"/>
                    <a:pt x="3839090" y="2708007"/>
                    <a:pt x="3837268" y="2711044"/>
                  </a:cubicBezTo>
                  <a:cubicBezTo>
                    <a:pt x="3820261" y="2708614"/>
                    <a:pt x="3803862" y="2706185"/>
                    <a:pt x="3785641" y="2703755"/>
                  </a:cubicBezTo>
                  <a:cubicBezTo>
                    <a:pt x="3812365" y="2740198"/>
                    <a:pt x="3837268" y="2774819"/>
                    <a:pt x="3865815" y="2813691"/>
                  </a:cubicBezTo>
                  <a:cubicBezTo>
                    <a:pt x="3842127" y="2813691"/>
                    <a:pt x="3826335" y="2813691"/>
                    <a:pt x="3805684" y="2813691"/>
                  </a:cubicBezTo>
                  <a:cubicBezTo>
                    <a:pt x="3822691" y="2831305"/>
                    <a:pt x="3836053" y="2845882"/>
                    <a:pt x="3851845" y="2862282"/>
                  </a:cubicBezTo>
                  <a:cubicBezTo>
                    <a:pt x="3867029" y="2848919"/>
                    <a:pt x="3880999" y="2836164"/>
                    <a:pt x="3896791" y="2822194"/>
                  </a:cubicBezTo>
                  <a:cubicBezTo>
                    <a:pt x="3887073" y="2817335"/>
                    <a:pt x="3882214" y="2814906"/>
                    <a:pt x="3879177" y="2813084"/>
                  </a:cubicBezTo>
                  <a:cubicBezTo>
                    <a:pt x="3890717" y="2796077"/>
                    <a:pt x="3901043" y="2780285"/>
                    <a:pt x="3913190" y="2762671"/>
                  </a:cubicBezTo>
                  <a:cubicBezTo>
                    <a:pt x="3903472" y="2759027"/>
                    <a:pt x="3898006" y="2757205"/>
                    <a:pt x="3892539" y="2754775"/>
                  </a:cubicBezTo>
                  <a:cubicBezTo>
                    <a:pt x="3908939" y="2733517"/>
                    <a:pt x="3924123" y="2713473"/>
                    <a:pt x="3941737" y="2689786"/>
                  </a:cubicBezTo>
                  <a:cubicBezTo>
                    <a:pt x="3928375" y="2689786"/>
                    <a:pt x="3920479" y="2689786"/>
                    <a:pt x="3911368" y="2689786"/>
                  </a:cubicBezTo>
                  <a:cubicBezTo>
                    <a:pt x="3922301" y="2674601"/>
                    <a:pt x="3933841" y="2660024"/>
                    <a:pt x="3947204" y="2641195"/>
                  </a:cubicBezTo>
                  <a:cubicBezTo>
                    <a:pt x="3932627" y="2642410"/>
                    <a:pt x="3923516" y="2643017"/>
                    <a:pt x="3911368" y="2644232"/>
                  </a:cubicBezTo>
                  <a:cubicBezTo>
                    <a:pt x="3945989" y="2616900"/>
                    <a:pt x="3949026" y="2575598"/>
                    <a:pt x="3971499" y="2544014"/>
                  </a:cubicBezTo>
                  <a:cubicBezTo>
                    <a:pt x="3966640" y="2542800"/>
                    <a:pt x="3962388" y="2540978"/>
                    <a:pt x="3962388" y="2541585"/>
                  </a:cubicBezTo>
                  <a:cubicBezTo>
                    <a:pt x="3979395" y="2510001"/>
                    <a:pt x="3995794" y="2478417"/>
                    <a:pt x="4009156" y="2453515"/>
                  </a:cubicBezTo>
                  <a:cubicBezTo>
                    <a:pt x="4035881" y="2488743"/>
                    <a:pt x="4065035" y="2526400"/>
                    <a:pt x="4093582" y="2564665"/>
                  </a:cubicBezTo>
                  <a:cubicBezTo>
                    <a:pt x="4094190" y="2565880"/>
                    <a:pt x="4094797" y="2567095"/>
                    <a:pt x="4094797" y="2568310"/>
                  </a:cubicBezTo>
                  <a:cubicBezTo>
                    <a:pt x="4089331" y="2568917"/>
                    <a:pt x="4083864" y="2569524"/>
                    <a:pt x="4074753" y="2570132"/>
                  </a:cubicBezTo>
                  <a:cubicBezTo>
                    <a:pt x="4088723" y="2586531"/>
                    <a:pt x="4100263" y="2599286"/>
                    <a:pt x="4113018" y="2613863"/>
                  </a:cubicBezTo>
                  <a:cubicBezTo>
                    <a:pt x="4107552" y="2615078"/>
                    <a:pt x="4102693" y="2616293"/>
                    <a:pt x="4095404" y="2617507"/>
                  </a:cubicBezTo>
                  <a:cubicBezTo>
                    <a:pt x="4108767" y="2633299"/>
                    <a:pt x="4120307" y="2647876"/>
                    <a:pt x="4134277" y="2664276"/>
                  </a:cubicBezTo>
                  <a:cubicBezTo>
                    <a:pt x="4120307" y="2661846"/>
                    <a:pt x="4110589" y="2660024"/>
                    <a:pt x="4095404" y="2656987"/>
                  </a:cubicBezTo>
                  <a:cubicBezTo>
                    <a:pt x="4107552" y="2673994"/>
                    <a:pt x="4116663" y="2687356"/>
                    <a:pt x="4126988" y="2701326"/>
                  </a:cubicBezTo>
                  <a:cubicBezTo>
                    <a:pt x="4121522" y="2703148"/>
                    <a:pt x="4116055" y="2704363"/>
                    <a:pt x="4108159" y="2706792"/>
                  </a:cubicBezTo>
                  <a:cubicBezTo>
                    <a:pt x="4120307" y="2722584"/>
                    <a:pt x="4131240" y="2736554"/>
                    <a:pt x="4143387" y="2752346"/>
                  </a:cubicBezTo>
                  <a:cubicBezTo>
                    <a:pt x="4134884" y="2753561"/>
                    <a:pt x="4128810" y="2754775"/>
                    <a:pt x="4119092" y="2756597"/>
                  </a:cubicBezTo>
                  <a:cubicBezTo>
                    <a:pt x="4136706" y="2775426"/>
                    <a:pt x="4152498" y="2791825"/>
                    <a:pt x="4170112" y="2810654"/>
                  </a:cubicBezTo>
                  <a:cubicBezTo>
                    <a:pt x="4160394" y="2810654"/>
                    <a:pt x="4153106" y="2810654"/>
                    <a:pt x="4143387" y="2810654"/>
                  </a:cubicBezTo>
                  <a:cubicBezTo>
                    <a:pt x="4154320" y="2825231"/>
                    <a:pt x="4164646" y="2837379"/>
                    <a:pt x="4173756" y="2850134"/>
                  </a:cubicBezTo>
                  <a:cubicBezTo>
                    <a:pt x="4175579" y="2849527"/>
                    <a:pt x="4177401" y="2848919"/>
                    <a:pt x="4179223" y="2848312"/>
                  </a:cubicBezTo>
                  <a:cubicBezTo>
                    <a:pt x="4178008" y="2842238"/>
                    <a:pt x="4177401" y="2835557"/>
                    <a:pt x="4176186" y="2828268"/>
                  </a:cubicBezTo>
                  <a:cubicBezTo>
                    <a:pt x="4199266" y="2801544"/>
                    <a:pt x="4199266" y="2801544"/>
                    <a:pt x="4187119" y="2792433"/>
                  </a:cubicBezTo>
                  <a:cubicBezTo>
                    <a:pt x="4191978" y="2785144"/>
                    <a:pt x="4196230" y="2778463"/>
                    <a:pt x="4201696" y="2771175"/>
                  </a:cubicBezTo>
                  <a:cubicBezTo>
                    <a:pt x="4196837" y="2769352"/>
                    <a:pt x="4192585" y="2768138"/>
                    <a:pt x="4191370" y="2767530"/>
                  </a:cubicBezTo>
                  <a:cubicBezTo>
                    <a:pt x="4208377" y="2729873"/>
                    <a:pt x="4224776" y="2694037"/>
                    <a:pt x="4242998" y="2652128"/>
                  </a:cubicBezTo>
                  <a:cubicBezTo>
                    <a:pt x="4266078" y="2695859"/>
                    <a:pt x="4287944" y="2735339"/>
                    <a:pt x="4309810" y="2776034"/>
                  </a:cubicBezTo>
                  <a:cubicBezTo>
                    <a:pt x="4303129" y="2777856"/>
                    <a:pt x="4298877" y="2779071"/>
                    <a:pt x="4295232" y="2780893"/>
                  </a:cubicBezTo>
                  <a:cubicBezTo>
                    <a:pt x="4305558" y="2810047"/>
                    <a:pt x="4315884" y="2837986"/>
                    <a:pt x="4325601" y="2867141"/>
                  </a:cubicBezTo>
                  <a:cubicBezTo>
                    <a:pt x="4324994" y="2867141"/>
                    <a:pt x="4324387" y="2867748"/>
                    <a:pt x="4323779" y="2867748"/>
                  </a:cubicBezTo>
                  <a:cubicBezTo>
                    <a:pt x="4328638" y="2877466"/>
                    <a:pt x="4334105" y="2887184"/>
                    <a:pt x="4338964" y="2897510"/>
                  </a:cubicBezTo>
                  <a:cubicBezTo>
                    <a:pt x="4335927" y="2900547"/>
                    <a:pt x="4332283" y="2903584"/>
                    <a:pt x="4326816" y="2908442"/>
                  </a:cubicBezTo>
                  <a:cubicBezTo>
                    <a:pt x="4346253" y="2913301"/>
                    <a:pt x="4340179" y="2940026"/>
                    <a:pt x="4366296" y="2939419"/>
                  </a:cubicBezTo>
                  <a:cubicBezTo>
                    <a:pt x="4433108" y="2936989"/>
                    <a:pt x="4500527" y="2938204"/>
                    <a:pt x="4567339" y="2937597"/>
                  </a:cubicBezTo>
                  <a:cubicBezTo>
                    <a:pt x="4569161" y="2937597"/>
                    <a:pt x="4570983" y="2936382"/>
                    <a:pt x="4573413" y="2935167"/>
                  </a:cubicBezTo>
                  <a:cubicBezTo>
                    <a:pt x="4569161" y="2933953"/>
                    <a:pt x="4566124" y="2932130"/>
                    <a:pt x="4562480" y="2930916"/>
                  </a:cubicBezTo>
                  <a:cubicBezTo>
                    <a:pt x="4572198" y="2923020"/>
                    <a:pt x="4581309" y="2915731"/>
                    <a:pt x="4594064" y="2905406"/>
                  </a:cubicBezTo>
                  <a:cubicBezTo>
                    <a:pt x="4581916" y="2904191"/>
                    <a:pt x="4574627" y="2904191"/>
                    <a:pt x="4569768" y="2903584"/>
                  </a:cubicBezTo>
                  <a:cubicBezTo>
                    <a:pt x="4578879" y="2893865"/>
                    <a:pt x="4592241" y="2885969"/>
                    <a:pt x="4594064" y="2875644"/>
                  </a:cubicBezTo>
                  <a:cubicBezTo>
                    <a:pt x="4598923" y="2848919"/>
                    <a:pt x="4603174" y="2823409"/>
                    <a:pt x="4620181" y="2801544"/>
                  </a:cubicBezTo>
                  <a:cubicBezTo>
                    <a:pt x="4620788" y="2800936"/>
                    <a:pt x="4620181" y="2800329"/>
                    <a:pt x="4620181" y="2798507"/>
                  </a:cubicBezTo>
                  <a:cubicBezTo>
                    <a:pt x="4617144" y="2797292"/>
                    <a:pt x="4613500" y="2795470"/>
                    <a:pt x="4609856" y="2793648"/>
                  </a:cubicBezTo>
                  <a:cubicBezTo>
                    <a:pt x="4615322" y="2785144"/>
                    <a:pt x="4620788" y="2778463"/>
                    <a:pt x="4625647" y="2770567"/>
                  </a:cubicBezTo>
                  <a:cubicBezTo>
                    <a:pt x="4620181" y="2769352"/>
                    <a:pt x="4615322" y="2768138"/>
                    <a:pt x="4614107" y="2767530"/>
                  </a:cubicBezTo>
                  <a:cubicBezTo>
                    <a:pt x="4631114" y="2729873"/>
                    <a:pt x="4647513" y="2692823"/>
                    <a:pt x="4663912" y="2656987"/>
                  </a:cubicBezTo>
                  <a:cubicBezTo>
                    <a:pt x="4679097" y="2677638"/>
                    <a:pt x="4695496" y="2696467"/>
                    <a:pt x="4707644" y="2718333"/>
                  </a:cubicBezTo>
                  <a:cubicBezTo>
                    <a:pt x="4717969" y="2737161"/>
                    <a:pt x="4722221" y="2758420"/>
                    <a:pt x="4728902" y="2779071"/>
                  </a:cubicBezTo>
                  <a:cubicBezTo>
                    <a:pt x="4727687" y="2779071"/>
                    <a:pt x="4723435" y="2779071"/>
                    <a:pt x="4716147" y="2779071"/>
                  </a:cubicBezTo>
                  <a:cubicBezTo>
                    <a:pt x="4721613" y="2788181"/>
                    <a:pt x="4729509" y="2795470"/>
                    <a:pt x="4729509" y="2802151"/>
                  </a:cubicBezTo>
                  <a:cubicBezTo>
                    <a:pt x="4730117" y="2825839"/>
                    <a:pt x="4734369" y="2847097"/>
                    <a:pt x="4754412" y="2863496"/>
                  </a:cubicBezTo>
                  <a:cubicBezTo>
                    <a:pt x="4751375" y="2865318"/>
                    <a:pt x="4748338" y="2867141"/>
                    <a:pt x="4744087" y="2870178"/>
                  </a:cubicBezTo>
                  <a:cubicBezTo>
                    <a:pt x="4749553" y="2877466"/>
                    <a:pt x="4755019" y="2884755"/>
                    <a:pt x="4762308" y="2893258"/>
                  </a:cubicBezTo>
                  <a:cubicBezTo>
                    <a:pt x="4772026" y="2882325"/>
                    <a:pt x="4779922" y="2874429"/>
                    <a:pt x="4789033" y="2864104"/>
                  </a:cubicBezTo>
                  <a:cubicBezTo>
                    <a:pt x="4779922" y="2860460"/>
                    <a:pt x="4775670" y="2858030"/>
                    <a:pt x="4772026" y="2856815"/>
                  </a:cubicBezTo>
                  <a:cubicBezTo>
                    <a:pt x="4782959" y="2839809"/>
                    <a:pt x="4793892" y="2824017"/>
                    <a:pt x="4806039" y="2805188"/>
                  </a:cubicBezTo>
                  <a:cubicBezTo>
                    <a:pt x="4795714" y="2802151"/>
                    <a:pt x="4790247" y="2800329"/>
                    <a:pt x="4784781" y="2799114"/>
                  </a:cubicBezTo>
                  <a:cubicBezTo>
                    <a:pt x="4800573" y="2777856"/>
                    <a:pt x="4816365" y="2757205"/>
                    <a:pt x="4834586" y="2734124"/>
                  </a:cubicBezTo>
                  <a:cubicBezTo>
                    <a:pt x="4821224" y="2734124"/>
                    <a:pt x="4813328" y="2734124"/>
                    <a:pt x="4804825" y="2734124"/>
                  </a:cubicBezTo>
                  <a:cubicBezTo>
                    <a:pt x="4816365" y="2718940"/>
                    <a:pt x="4827298" y="2703755"/>
                    <a:pt x="4841267" y="2685534"/>
                  </a:cubicBezTo>
                  <a:cubicBezTo>
                    <a:pt x="4826083" y="2687356"/>
                    <a:pt x="4816365" y="2688571"/>
                    <a:pt x="4804825" y="2689786"/>
                  </a:cubicBezTo>
                  <a:cubicBezTo>
                    <a:pt x="4838838" y="2663061"/>
                    <a:pt x="4842482" y="2621152"/>
                    <a:pt x="4864955" y="2588960"/>
                  </a:cubicBezTo>
                  <a:cubicBezTo>
                    <a:pt x="4859489" y="2587746"/>
                    <a:pt x="4855845" y="2586531"/>
                    <a:pt x="4855845" y="2586531"/>
                  </a:cubicBezTo>
                  <a:cubicBezTo>
                    <a:pt x="4872851" y="2555555"/>
                    <a:pt x="4889251" y="2523971"/>
                    <a:pt x="4903827" y="2498461"/>
                  </a:cubicBezTo>
                  <a:cubicBezTo>
                    <a:pt x="4929945" y="2533082"/>
                    <a:pt x="4959099" y="2571347"/>
                    <a:pt x="4988253" y="2609611"/>
                  </a:cubicBezTo>
                  <a:cubicBezTo>
                    <a:pt x="4988861" y="2610826"/>
                    <a:pt x="4988861" y="2612041"/>
                    <a:pt x="4989468" y="2613863"/>
                  </a:cubicBezTo>
                  <a:cubicBezTo>
                    <a:pt x="4984002" y="2613863"/>
                    <a:pt x="4978535" y="2613863"/>
                    <a:pt x="4969424" y="2613863"/>
                  </a:cubicBezTo>
                  <a:cubicBezTo>
                    <a:pt x="4983394" y="2630870"/>
                    <a:pt x="4995542" y="2644840"/>
                    <a:pt x="5007690" y="2659417"/>
                  </a:cubicBezTo>
                  <a:cubicBezTo>
                    <a:pt x="5001616" y="2660631"/>
                    <a:pt x="4996757" y="2661846"/>
                    <a:pt x="4990076" y="2663061"/>
                  </a:cubicBezTo>
                  <a:cubicBezTo>
                    <a:pt x="5003438" y="2679460"/>
                    <a:pt x="5015586" y="2694037"/>
                    <a:pt x="5029555" y="2709829"/>
                  </a:cubicBezTo>
                  <a:cubicBezTo>
                    <a:pt x="5015586" y="2706792"/>
                    <a:pt x="5005260" y="2704970"/>
                    <a:pt x="4990076" y="2701933"/>
                  </a:cubicBezTo>
                  <a:cubicBezTo>
                    <a:pt x="5002223" y="2718940"/>
                    <a:pt x="5011941" y="2732910"/>
                    <a:pt x="5021659" y="2746879"/>
                  </a:cubicBezTo>
                  <a:cubicBezTo>
                    <a:pt x="5016193" y="2748094"/>
                    <a:pt x="5010727" y="2749916"/>
                    <a:pt x="5002830" y="2751738"/>
                  </a:cubicBezTo>
                  <a:cubicBezTo>
                    <a:pt x="5014978" y="2767530"/>
                    <a:pt x="5025911" y="2781500"/>
                    <a:pt x="5037451" y="2796685"/>
                  </a:cubicBezTo>
                  <a:cubicBezTo>
                    <a:pt x="5029555" y="2797899"/>
                    <a:pt x="5022874" y="2799721"/>
                    <a:pt x="5013763" y="2800936"/>
                  </a:cubicBezTo>
                  <a:cubicBezTo>
                    <a:pt x="5026518" y="2814299"/>
                    <a:pt x="5036844" y="2825231"/>
                    <a:pt x="5049599" y="2838594"/>
                  </a:cubicBezTo>
                  <a:cubicBezTo>
                    <a:pt x="5056887" y="2825839"/>
                    <a:pt x="5062354" y="2814906"/>
                    <a:pt x="5068428" y="2803366"/>
                  </a:cubicBezTo>
                  <a:cubicBezTo>
                    <a:pt x="5059317" y="2800329"/>
                    <a:pt x="5053850" y="2798507"/>
                    <a:pt x="5048991" y="2797292"/>
                  </a:cubicBezTo>
                  <a:cubicBezTo>
                    <a:pt x="5065391" y="2776034"/>
                    <a:pt x="5080575" y="2755990"/>
                    <a:pt x="5098797" y="2732302"/>
                  </a:cubicBezTo>
                  <a:cubicBezTo>
                    <a:pt x="5085434" y="2732302"/>
                    <a:pt x="5076931" y="2732302"/>
                    <a:pt x="5068428" y="2732302"/>
                  </a:cubicBezTo>
                  <a:cubicBezTo>
                    <a:pt x="5079360" y="2716510"/>
                    <a:pt x="5090900" y="2701326"/>
                    <a:pt x="5103656" y="2683104"/>
                  </a:cubicBezTo>
                  <a:cubicBezTo>
                    <a:pt x="5088471" y="2684927"/>
                    <a:pt x="5079360" y="2686141"/>
                    <a:pt x="5075716" y="2686141"/>
                  </a:cubicBezTo>
                  <a:cubicBezTo>
                    <a:pt x="5092115" y="2654558"/>
                    <a:pt x="5109122" y="2621759"/>
                    <a:pt x="5125521" y="2588960"/>
                  </a:cubicBezTo>
                  <a:cubicBezTo>
                    <a:pt x="5126129" y="2587746"/>
                    <a:pt x="5124914" y="2585924"/>
                    <a:pt x="5124306" y="2584709"/>
                  </a:cubicBezTo>
                  <a:cubicBezTo>
                    <a:pt x="5120055" y="2584709"/>
                    <a:pt x="5115803" y="2584709"/>
                    <a:pt x="5117018" y="2584709"/>
                  </a:cubicBezTo>
                  <a:cubicBezTo>
                    <a:pt x="5134025" y="2553733"/>
                    <a:pt x="5151638" y="2521541"/>
                    <a:pt x="5166823" y="2493602"/>
                  </a:cubicBezTo>
                  <a:cubicBezTo>
                    <a:pt x="5179578" y="2512431"/>
                    <a:pt x="5193548" y="2533082"/>
                    <a:pt x="5208125" y="2553733"/>
                  </a:cubicBezTo>
                  <a:cubicBezTo>
                    <a:pt x="5221487" y="2572561"/>
                    <a:pt x="5235457" y="2591997"/>
                    <a:pt x="5250034" y="2610826"/>
                  </a:cubicBezTo>
                  <a:cubicBezTo>
                    <a:pt x="5246390" y="2610826"/>
                    <a:pt x="5240316" y="2611434"/>
                    <a:pt x="5230598" y="2612041"/>
                  </a:cubicBezTo>
                  <a:cubicBezTo>
                    <a:pt x="5245175" y="2629048"/>
                    <a:pt x="5257323" y="2643017"/>
                    <a:pt x="5269470" y="2656987"/>
                  </a:cubicBezTo>
                  <a:cubicBezTo>
                    <a:pt x="5263397" y="2658202"/>
                    <a:pt x="5258538" y="2659417"/>
                    <a:pt x="5251856" y="2661239"/>
                  </a:cubicBezTo>
                  <a:cubicBezTo>
                    <a:pt x="5265219" y="2677638"/>
                    <a:pt x="5277366" y="2691608"/>
                    <a:pt x="5291336" y="2708007"/>
                  </a:cubicBezTo>
                  <a:cubicBezTo>
                    <a:pt x="5277366" y="2704970"/>
                    <a:pt x="5267041" y="2703148"/>
                    <a:pt x="5251856" y="2700718"/>
                  </a:cubicBezTo>
                  <a:cubicBezTo>
                    <a:pt x="5264611" y="2718333"/>
                    <a:pt x="5273722" y="2731695"/>
                    <a:pt x="5283440" y="2745665"/>
                  </a:cubicBezTo>
                  <a:cubicBezTo>
                    <a:pt x="5276759" y="2747487"/>
                    <a:pt x="5271900" y="2748702"/>
                    <a:pt x="5264611" y="2750524"/>
                  </a:cubicBezTo>
                  <a:cubicBezTo>
                    <a:pt x="5277366" y="2766923"/>
                    <a:pt x="5287692" y="2780893"/>
                    <a:pt x="5299232" y="2796077"/>
                  </a:cubicBezTo>
                  <a:cubicBezTo>
                    <a:pt x="5290729" y="2797292"/>
                    <a:pt x="5284655" y="2798507"/>
                    <a:pt x="5275544" y="2799721"/>
                  </a:cubicBezTo>
                  <a:cubicBezTo>
                    <a:pt x="5293158" y="2818550"/>
                    <a:pt x="5308950" y="2834949"/>
                    <a:pt x="5325957" y="2853171"/>
                  </a:cubicBezTo>
                  <a:cubicBezTo>
                    <a:pt x="5317454" y="2853171"/>
                    <a:pt x="5310165" y="2853171"/>
                    <a:pt x="5300447" y="2853171"/>
                  </a:cubicBezTo>
                  <a:cubicBezTo>
                    <a:pt x="5313809" y="2872000"/>
                    <a:pt x="5326564" y="2890221"/>
                    <a:pt x="5341141" y="2910265"/>
                  </a:cubicBezTo>
                  <a:cubicBezTo>
                    <a:pt x="5320490" y="2915731"/>
                    <a:pt x="5312594" y="2916338"/>
                    <a:pt x="5302876" y="2916946"/>
                  </a:cubicBezTo>
                  <a:lnTo>
                    <a:pt x="5302876" y="2916946"/>
                  </a:lnTo>
                  <a:close/>
                  <a:moveTo>
                    <a:pt x="1167225" y="2868963"/>
                  </a:moveTo>
                  <a:cubicBezTo>
                    <a:pt x="1157506" y="2870178"/>
                    <a:pt x="1150218" y="2870178"/>
                    <a:pt x="1144144" y="2870785"/>
                  </a:cubicBezTo>
                  <a:cubicBezTo>
                    <a:pt x="1151433" y="2880503"/>
                    <a:pt x="1157506" y="2889614"/>
                    <a:pt x="1165402" y="2899939"/>
                  </a:cubicBezTo>
                  <a:cubicBezTo>
                    <a:pt x="1188483" y="2881718"/>
                    <a:pt x="1209134" y="2865318"/>
                    <a:pt x="1229785" y="2848919"/>
                  </a:cubicBezTo>
                  <a:cubicBezTo>
                    <a:pt x="1228570" y="2846490"/>
                    <a:pt x="1227963" y="2844060"/>
                    <a:pt x="1226748" y="2842238"/>
                  </a:cubicBezTo>
                  <a:cubicBezTo>
                    <a:pt x="1204275" y="2844060"/>
                    <a:pt x="1181802" y="2845882"/>
                    <a:pt x="1157506" y="2847704"/>
                  </a:cubicBezTo>
                  <a:cubicBezTo>
                    <a:pt x="1161758" y="2856815"/>
                    <a:pt x="1163580" y="2861067"/>
                    <a:pt x="1167225" y="2868963"/>
                  </a:cubicBezTo>
                  <a:lnTo>
                    <a:pt x="1167225" y="2868963"/>
                  </a:lnTo>
                  <a:close/>
                  <a:moveTo>
                    <a:pt x="2306062" y="2909657"/>
                  </a:moveTo>
                  <a:cubicBezTo>
                    <a:pt x="2268405" y="2912087"/>
                    <a:pt x="2236821" y="2914516"/>
                    <a:pt x="2204630" y="2916338"/>
                  </a:cubicBezTo>
                  <a:cubicBezTo>
                    <a:pt x="2223459" y="2949137"/>
                    <a:pt x="2258079" y="2947922"/>
                    <a:pt x="2306062" y="2909657"/>
                  </a:cubicBezTo>
                  <a:lnTo>
                    <a:pt x="2306062" y="2909657"/>
                  </a:lnTo>
                  <a:close/>
                  <a:moveTo>
                    <a:pt x="3327676" y="2720762"/>
                  </a:moveTo>
                  <a:cubicBezTo>
                    <a:pt x="3325854" y="2717725"/>
                    <a:pt x="3324032" y="2715903"/>
                    <a:pt x="3322210" y="2712866"/>
                  </a:cubicBezTo>
                  <a:cubicBezTo>
                    <a:pt x="3300951" y="2715903"/>
                    <a:pt x="3280300" y="2718333"/>
                    <a:pt x="3254183" y="2721977"/>
                  </a:cubicBezTo>
                  <a:cubicBezTo>
                    <a:pt x="3267545" y="2737161"/>
                    <a:pt x="3277871" y="2748702"/>
                    <a:pt x="3292448" y="2765101"/>
                  </a:cubicBezTo>
                  <a:cubicBezTo>
                    <a:pt x="3305810" y="2748702"/>
                    <a:pt x="3317350" y="2734732"/>
                    <a:pt x="3327676" y="2720762"/>
                  </a:cubicBezTo>
                  <a:lnTo>
                    <a:pt x="3327676" y="2720762"/>
                  </a:lnTo>
                  <a:close/>
                  <a:moveTo>
                    <a:pt x="2950493" y="2875037"/>
                  </a:moveTo>
                  <a:cubicBezTo>
                    <a:pt x="2927412" y="2878073"/>
                    <a:pt x="2906154" y="2870178"/>
                    <a:pt x="2892184" y="2892043"/>
                  </a:cubicBezTo>
                  <a:cubicBezTo>
                    <a:pt x="2878822" y="2890829"/>
                    <a:pt x="2865460" y="2889006"/>
                    <a:pt x="2850275" y="2887792"/>
                  </a:cubicBezTo>
                  <a:cubicBezTo>
                    <a:pt x="2896436" y="2924234"/>
                    <a:pt x="2911013" y="2923020"/>
                    <a:pt x="2950493" y="2875037"/>
                  </a:cubicBezTo>
                  <a:lnTo>
                    <a:pt x="2950493" y="2875037"/>
                  </a:lnTo>
                  <a:close/>
                  <a:moveTo>
                    <a:pt x="1596035" y="2796685"/>
                  </a:moveTo>
                  <a:cubicBezTo>
                    <a:pt x="1603323" y="2786966"/>
                    <a:pt x="1608790" y="2780285"/>
                    <a:pt x="1615471" y="2771782"/>
                  </a:cubicBezTo>
                  <a:cubicBezTo>
                    <a:pt x="1599072" y="2766923"/>
                    <a:pt x="1585102" y="2762064"/>
                    <a:pt x="1571132" y="2757205"/>
                  </a:cubicBezTo>
                  <a:cubicBezTo>
                    <a:pt x="1569918" y="2758420"/>
                    <a:pt x="1569918" y="2760242"/>
                    <a:pt x="1568703" y="2761456"/>
                  </a:cubicBezTo>
                  <a:cubicBezTo>
                    <a:pt x="1576599" y="2772389"/>
                    <a:pt x="1585102" y="2783322"/>
                    <a:pt x="1596035" y="2796685"/>
                  </a:cubicBezTo>
                  <a:lnTo>
                    <a:pt x="1596035" y="2796685"/>
                  </a:lnTo>
                  <a:close/>
                </a:path>
              </a:pathLst>
            </a:custGeom>
            <a:solidFill>
              <a:srgbClr val="307689"/>
            </a:solidFill>
            <a:ln w="6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1F22E6C-C28A-4B68-B7FA-17C1074F9791}"/>
                </a:ext>
              </a:extLst>
            </p:cNvPr>
            <p:cNvSpPr/>
            <p:nvPr/>
          </p:nvSpPr>
          <p:spPr>
            <a:xfrm>
              <a:off x="2814932" y="3942650"/>
              <a:ext cx="78959" cy="48590"/>
            </a:xfrm>
            <a:custGeom>
              <a:avLst/>
              <a:gdLst>
                <a:gd name="connsiteX0" fmla="*/ 23080 w 78959"/>
                <a:gd name="connsiteY0" fmla="*/ 23688 h 48590"/>
                <a:gd name="connsiteX1" fmla="*/ 13970 w 78959"/>
                <a:gd name="connsiteY1" fmla="*/ 4859 h 48590"/>
                <a:gd name="connsiteX2" fmla="*/ 80174 w 78959"/>
                <a:gd name="connsiteY2" fmla="*/ 0 h 48590"/>
                <a:gd name="connsiteX3" fmla="*/ 82604 w 78959"/>
                <a:gd name="connsiteY3" fmla="*/ 6074 h 48590"/>
                <a:gd name="connsiteX4" fmla="*/ 20651 w 78959"/>
                <a:gd name="connsiteY4" fmla="*/ 51627 h 48590"/>
                <a:gd name="connsiteX5" fmla="*/ 0 w 78959"/>
                <a:gd name="connsiteY5" fmla="*/ 25510 h 48590"/>
                <a:gd name="connsiteX6" fmla="*/ 23080 w 78959"/>
                <a:gd name="connsiteY6" fmla="*/ 23688 h 48590"/>
                <a:gd name="connsiteX7" fmla="*/ 23080 w 78959"/>
                <a:gd name="connsiteY7" fmla="*/ 23688 h 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59" h="48590">
                  <a:moveTo>
                    <a:pt x="23080" y="23688"/>
                  </a:moveTo>
                  <a:cubicBezTo>
                    <a:pt x="20044" y="17007"/>
                    <a:pt x="17614" y="12755"/>
                    <a:pt x="13970" y="4859"/>
                  </a:cubicBezTo>
                  <a:cubicBezTo>
                    <a:pt x="37658" y="3037"/>
                    <a:pt x="58916" y="1215"/>
                    <a:pt x="80174" y="0"/>
                  </a:cubicBezTo>
                  <a:cubicBezTo>
                    <a:pt x="80782" y="1822"/>
                    <a:pt x="81996" y="4252"/>
                    <a:pt x="82604" y="6074"/>
                  </a:cubicBezTo>
                  <a:cubicBezTo>
                    <a:pt x="63168" y="20651"/>
                    <a:pt x="43124" y="35228"/>
                    <a:pt x="20651" y="51627"/>
                  </a:cubicBezTo>
                  <a:cubicBezTo>
                    <a:pt x="12755" y="42517"/>
                    <a:pt x="6681" y="34013"/>
                    <a:pt x="0" y="25510"/>
                  </a:cubicBezTo>
                  <a:cubicBezTo>
                    <a:pt x="7289" y="24903"/>
                    <a:pt x="13970" y="24295"/>
                    <a:pt x="23080" y="23688"/>
                  </a:cubicBezTo>
                  <a:lnTo>
                    <a:pt x="23080" y="23688"/>
                  </a:lnTo>
                  <a:close/>
                </a:path>
              </a:pathLst>
            </a:custGeom>
            <a:solidFill>
              <a:srgbClr val="FFFFFF"/>
            </a:solidFill>
            <a:ln w="6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4333B0F-A7F8-4897-A970-89FB92494CD0}"/>
                </a:ext>
              </a:extLst>
            </p:cNvPr>
            <p:cNvSpPr/>
            <p:nvPr/>
          </p:nvSpPr>
          <p:spPr>
            <a:xfrm>
              <a:off x="3871773" y="4013106"/>
              <a:ext cx="103255" cy="18221"/>
            </a:xfrm>
            <a:custGeom>
              <a:avLst/>
              <a:gdLst>
                <a:gd name="connsiteX0" fmla="*/ 103862 w 103254"/>
                <a:gd name="connsiteY0" fmla="*/ 0 h 18221"/>
                <a:gd name="connsiteX1" fmla="*/ 0 w 103254"/>
                <a:gd name="connsiteY1" fmla="*/ 4859 h 18221"/>
                <a:gd name="connsiteX2" fmla="*/ 103862 w 103254"/>
                <a:gd name="connsiteY2" fmla="*/ 0 h 18221"/>
                <a:gd name="connsiteX3" fmla="*/ 103862 w 103254"/>
                <a:gd name="connsiteY3" fmla="*/ 0 h 18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254" h="18221">
                  <a:moveTo>
                    <a:pt x="103862" y="0"/>
                  </a:moveTo>
                  <a:cubicBezTo>
                    <a:pt x="54664" y="27332"/>
                    <a:pt x="18829" y="28547"/>
                    <a:pt x="0" y="4859"/>
                  </a:cubicBezTo>
                  <a:cubicBezTo>
                    <a:pt x="32799" y="3037"/>
                    <a:pt x="64990" y="1822"/>
                    <a:pt x="103862" y="0"/>
                  </a:cubicBezTo>
                  <a:lnTo>
                    <a:pt x="103862" y="0"/>
                  </a:lnTo>
                  <a:close/>
                </a:path>
              </a:pathLst>
            </a:custGeom>
            <a:solidFill>
              <a:srgbClr val="FFFFFF"/>
            </a:solidFill>
            <a:ln w="6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32F721E-23BD-4B5A-A47A-60D3F7DFA62B}"/>
                </a:ext>
              </a:extLst>
            </p:cNvPr>
            <p:cNvSpPr/>
            <p:nvPr/>
          </p:nvSpPr>
          <p:spPr>
            <a:xfrm>
              <a:off x="4928007" y="3811455"/>
              <a:ext cx="60738" cy="48590"/>
            </a:xfrm>
            <a:custGeom>
              <a:avLst/>
              <a:gdLst>
                <a:gd name="connsiteX0" fmla="*/ 63167 w 60738"/>
                <a:gd name="connsiteY0" fmla="*/ 7289 h 48590"/>
                <a:gd name="connsiteX1" fmla="*/ 32798 w 60738"/>
                <a:gd name="connsiteY1" fmla="*/ 51020 h 48590"/>
                <a:gd name="connsiteX2" fmla="*/ 0 w 60738"/>
                <a:gd name="connsiteY2" fmla="*/ 9111 h 48590"/>
                <a:gd name="connsiteX3" fmla="*/ 58308 w 60738"/>
                <a:gd name="connsiteY3" fmla="*/ 0 h 48590"/>
                <a:gd name="connsiteX4" fmla="*/ 63167 w 60738"/>
                <a:gd name="connsiteY4" fmla="*/ 7289 h 48590"/>
                <a:gd name="connsiteX5" fmla="*/ 63167 w 60738"/>
                <a:gd name="connsiteY5" fmla="*/ 7289 h 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38" h="48590">
                  <a:moveTo>
                    <a:pt x="63167" y="7289"/>
                  </a:moveTo>
                  <a:cubicBezTo>
                    <a:pt x="54057" y="21258"/>
                    <a:pt x="44339" y="34621"/>
                    <a:pt x="32798" y="51020"/>
                  </a:cubicBezTo>
                  <a:cubicBezTo>
                    <a:pt x="20651" y="35228"/>
                    <a:pt x="10933" y="23081"/>
                    <a:pt x="0" y="9111"/>
                  </a:cubicBezTo>
                  <a:cubicBezTo>
                    <a:pt x="21866" y="6074"/>
                    <a:pt x="40087" y="2430"/>
                    <a:pt x="58308" y="0"/>
                  </a:cubicBezTo>
                  <a:cubicBezTo>
                    <a:pt x="60130" y="2430"/>
                    <a:pt x="61953" y="4859"/>
                    <a:pt x="63167" y="7289"/>
                  </a:cubicBezTo>
                  <a:lnTo>
                    <a:pt x="63167" y="7289"/>
                  </a:lnTo>
                  <a:close/>
                </a:path>
              </a:pathLst>
            </a:custGeom>
            <a:solidFill>
              <a:srgbClr val="FFFFFF"/>
            </a:solidFill>
            <a:ln w="6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131A73E-65F5-49DB-985C-50FC0984CD11}"/>
                </a:ext>
              </a:extLst>
            </p:cNvPr>
            <p:cNvSpPr/>
            <p:nvPr/>
          </p:nvSpPr>
          <p:spPr>
            <a:xfrm>
              <a:off x="4516204" y="3972411"/>
              <a:ext cx="103255" cy="36443"/>
            </a:xfrm>
            <a:custGeom>
              <a:avLst/>
              <a:gdLst>
                <a:gd name="connsiteX0" fmla="*/ 103255 w 103254"/>
                <a:gd name="connsiteY0" fmla="*/ 0 h 36442"/>
                <a:gd name="connsiteX1" fmla="*/ 0 w 103254"/>
                <a:gd name="connsiteY1" fmla="*/ 13362 h 36442"/>
                <a:gd name="connsiteX2" fmla="*/ 43124 w 103254"/>
                <a:gd name="connsiteY2" fmla="*/ 17614 h 36442"/>
                <a:gd name="connsiteX3" fmla="*/ 103255 w 103254"/>
                <a:gd name="connsiteY3" fmla="*/ 0 h 36442"/>
                <a:gd name="connsiteX4" fmla="*/ 103255 w 103254"/>
                <a:gd name="connsiteY4" fmla="*/ 0 h 3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54" h="36442">
                  <a:moveTo>
                    <a:pt x="103255" y="0"/>
                  </a:moveTo>
                  <a:cubicBezTo>
                    <a:pt x="63168" y="51020"/>
                    <a:pt x="47983" y="52842"/>
                    <a:pt x="0" y="13362"/>
                  </a:cubicBezTo>
                  <a:cubicBezTo>
                    <a:pt x="16399" y="14577"/>
                    <a:pt x="29762" y="16399"/>
                    <a:pt x="43124" y="17614"/>
                  </a:cubicBezTo>
                  <a:cubicBezTo>
                    <a:pt x="57094" y="-5466"/>
                    <a:pt x="78352" y="3644"/>
                    <a:pt x="103255" y="0"/>
                  </a:cubicBezTo>
                  <a:lnTo>
                    <a:pt x="103255" y="0"/>
                  </a:lnTo>
                  <a:close/>
                </a:path>
              </a:pathLst>
            </a:custGeom>
            <a:solidFill>
              <a:srgbClr val="FFFFFF"/>
            </a:solidFill>
            <a:ln w="6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EC8EDF0-6A9F-44C5-9230-89516C9185C5}"/>
                </a:ext>
              </a:extLst>
            </p:cNvPr>
            <p:cNvSpPr/>
            <p:nvPr/>
          </p:nvSpPr>
          <p:spPr>
            <a:xfrm>
              <a:off x="3237668" y="3852150"/>
              <a:ext cx="48590" cy="36443"/>
            </a:xfrm>
            <a:custGeom>
              <a:avLst/>
              <a:gdLst>
                <a:gd name="connsiteX0" fmla="*/ 29762 w 48590"/>
                <a:gd name="connsiteY0" fmla="*/ 41302 h 36442"/>
                <a:gd name="connsiteX1" fmla="*/ 0 w 48590"/>
                <a:gd name="connsiteY1" fmla="*/ 4252 h 36442"/>
                <a:gd name="connsiteX2" fmla="*/ 2429 w 48590"/>
                <a:gd name="connsiteY2" fmla="*/ 0 h 36442"/>
                <a:gd name="connsiteX3" fmla="*/ 50413 w 48590"/>
                <a:gd name="connsiteY3" fmla="*/ 15792 h 36442"/>
                <a:gd name="connsiteX4" fmla="*/ 29762 w 48590"/>
                <a:gd name="connsiteY4" fmla="*/ 41302 h 36442"/>
                <a:gd name="connsiteX5" fmla="*/ 29762 w 48590"/>
                <a:gd name="connsiteY5" fmla="*/ 41302 h 3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590" h="36442">
                  <a:moveTo>
                    <a:pt x="29762" y="41302"/>
                  </a:moveTo>
                  <a:cubicBezTo>
                    <a:pt x="18221" y="26725"/>
                    <a:pt x="9111" y="15185"/>
                    <a:pt x="0" y="4252"/>
                  </a:cubicBezTo>
                  <a:cubicBezTo>
                    <a:pt x="1215" y="3037"/>
                    <a:pt x="1215" y="1215"/>
                    <a:pt x="2429" y="0"/>
                  </a:cubicBezTo>
                  <a:cubicBezTo>
                    <a:pt x="17614" y="4859"/>
                    <a:pt x="32798" y="9718"/>
                    <a:pt x="50413" y="15792"/>
                  </a:cubicBezTo>
                  <a:cubicBezTo>
                    <a:pt x="43731" y="23688"/>
                    <a:pt x="37658" y="30976"/>
                    <a:pt x="29762" y="41302"/>
                  </a:cubicBezTo>
                  <a:lnTo>
                    <a:pt x="29762" y="41302"/>
                  </a:lnTo>
                  <a:close/>
                </a:path>
              </a:pathLst>
            </a:custGeom>
            <a:solidFill>
              <a:srgbClr val="FFFFFF"/>
            </a:solidFill>
            <a:ln w="6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0" y="4817250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54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登山</a:t>
            </a:r>
            <a:r>
              <a:rPr lang="en-US" altLang="zh-TW" sz="54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GO</a:t>
            </a:r>
            <a:r>
              <a:rPr lang="zh-TW" altLang="en-US" sz="5400" dirty="0" smtClean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安全</a:t>
            </a:r>
            <a:endParaRPr lang="ko-KR" altLang="en-US" sz="5400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6CD55C6-490F-4179-A172-0FFC56E94D26}"/>
              </a:ext>
            </a:extLst>
          </p:cNvPr>
          <p:cNvSpPr/>
          <p:nvPr/>
        </p:nvSpPr>
        <p:spPr>
          <a:xfrm>
            <a:off x="5572506" y="1851286"/>
            <a:ext cx="3266964" cy="2172113"/>
          </a:xfrm>
          <a:custGeom>
            <a:avLst/>
            <a:gdLst>
              <a:gd name="connsiteX0" fmla="*/ 5232910 w 5230677"/>
              <a:gd name="connsiteY0" fmla="*/ 3411223 h 3999930"/>
              <a:gd name="connsiteX1" fmla="*/ 5233594 w 5230677"/>
              <a:gd name="connsiteY1" fmla="*/ 3175329 h 3999930"/>
              <a:gd name="connsiteX2" fmla="*/ 5207612 w 5230677"/>
              <a:gd name="connsiteY2" fmla="*/ 3142509 h 3999930"/>
              <a:gd name="connsiteX3" fmla="*/ 4921805 w 5230677"/>
              <a:gd name="connsiteY3" fmla="*/ 3078921 h 3999930"/>
              <a:gd name="connsiteX4" fmla="*/ 4894455 w 5230677"/>
              <a:gd name="connsiteY4" fmla="*/ 3063878 h 3999930"/>
              <a:gd name="connsiteX5" fmla="*/ 4657878 w 5230677"/>
              <a:gd name="connsiteY5" fmla="*/ 2750721 h 3999930"/>
              <a:gd name="connsiteX6" fmla="*/ 4389165 w 5230677"/>
              <a:gd name="connsiteY6" fmla="*/ 2218765 h 3999930"/>
              <a:gd name="connsiteX7" fmla="*/ 4381643 w 5230677"/>
              <a:gd name="connsiteY7" fmla="*/ 2180475 h 3999930"/>
              <a:gd name="connsiteX8" fmla="*/ 4381643 w 5230677"/>
              <a:gd name="connsiteY8" fmla="*/ 1807148 h 3999930"/>
              <a:gd name="connsiteX9" fmla="*/ 4408310 w 5230677"/>
              <a:gd name="connsiteY9" fmla="*/ 1781166 h 3999930"/>
              <a:gd name="connsiteX10" fmla="*/ 5118725 w 5230677"/>
              <a:gd name="connsiteY10" fmla="*/ 1781166 h 3999930"/>
              <a:gd name="connsiteX11" fmla="*/ 5141972 w 5230677"/>
              <a:gd name="connsiteY11" fmla="*/ 1778431 h 3999930"/>
              <a:gd name="connsiteX12" fmla="*/ 5124195 w 5230677"/>
              <a:gd name="connsiteY12" fmla="*/ 1768858 h 3999930"/>
              <a:gd name="connsiteX13" fmla="*/ 4853430 w 5230677"/>
              <a:gd name="connsiteY13" fmla="*/ 1636211 h 3999930"/>
              <a:gd name="connsiteX14" fmla="*/ 4605913 w 5230677"/>
              <a:gd name="connsiteY14" fmla="*/ 1451599 h 3999930"/>
              <a:gd name="connsiteX15" fmla="*/ 4599076 w 5230677"/>
              <a:gd name="connsiteY15" fmla="*/ 1437240 h 3999930"/>
              <a:gd name="connsiteX16" fmla="*/ 4951206 w 5230677"/>
              <a:gd name="connsiteY16" fmla="*/ 1437240 h 3999930"/>
              <a:gd name="connsiteX17" fmla="*/ 4936847 w 5230677"/>
              <a:gd name="connsiteY17" fmla="*/ 1426300 h 3999930"/>
              <a:gd name="connsiteX18" fmla="*/ 4748816 w 5230677"/>
              <a:gd name="connsiteY18" fmla="*/ 1334678 h 3999930"/>
              <a:gd name="connsiteX19" fmla="*/ 4476001 w 5230677"/>
              <a:gd name="connsiteY19" fmla="*/ 1112459 h 3999930"/>
              <a:gd name="connsiteX20" fmla="*/ 4467796 w 5230677"/>
              <a:gd name="connsiteY20" fmla="*/ 1097417 h 3999930"/>
              <a:gd name="connsiteX21" fmla="*/ 4484206 w 5230677"/>
              <a:gd name="connsiteY21" fmla="*/ 1094682 h 3999930"/>
              <a:gd name="connsiteX22" fmla="*/ 4732407 w 5230677"/>
              <a:gd name="connsiteY22" fmla="*/ 1094682 h 3999930"/>
              <a:gd name="connsiteX23" fmla="*/ 4750868 w 5230677"/>
              <a:gd name="connsiteY23" fmla="*/ 1093998 h 3999930"/>
              <a:gd name="connsiteX24" fmla="*/ 4642835 w 5230677"/>
              <a:gd name="connsiteY24" fmla="*/ 1037247 h 3999930"/>
              <a:gd name="connsiteX25" fmla="*/ 4428139 w 5230677"/>
              <a:gd name="connsiteY25" fmla="*/ 878617 h 3999930"/>
              <a:gd name="connsiteX26" fmla="*/ 4279081 w 5230677"/>
              <a:gd name="connsiteY26" fmla="*/ 635886 h 3999930"/>
              <a:gd name="connsiteX27" fmla="*/ 4268825 w 5230677"/>
              <a:gd name="connsiteY27" fmla="*/ 619476 h 3999930"/>
              <a:gd name="connsiteX28" fmla="*/ 4258569 w 5230677"/>
              <a:gd name="connsiteY28" fmla="*/ 635886 h 3999930"/>
              <a:gd name="connsiteX29" fmla="*/ 4142331 w 5230677"/>
              <a:gd name="connsiteY29" fmla="*/ 836225 h 3999930"/>
              <a:gd name="connsiteX30" fmla="*/ 3918746 w 5230677"/>
              <a:gd name="connsiteY30" fmla="*/ 1024939 h 3999930"/>
              <a:gd name="connsiteX31" fmla="*/ 3797038 w 5230677"/>
              <a:gd name="connsiteY31" fmla="*/ 1084426 h 3999930"/>
              <a:gd name="connsiteX32" fmla="*/ 3787466 w 5230677"/>
              <a:gd name="connsiteY32" fmla="*/ 1093998 h 3999930"/>
              <a:gd name="connsiteX33" fmla="*/ 3801824 w 5230677"/>
              <a:gd name="connsiteY33" fmla="*/ 1093998 h 3999930"/>
              <a:gd name="connsiteX34" fmla="*/ 4053444 w 5230677"/>
              <a:gd name="connsiteY34" fmla="*/ 1093998 h 3999930"/>
              <a:gd name="connsiteX35" fmla="*/ 4069854 w 5230677"/>
              <a:gd name="connsiteY35" fmla="*/ 1097417 h 3999930"/>
              <a:gd name="connsiteX36" fmla="*/ 4061649 w 5230677"/>
              <a:gd name="connsiteY36" fmla="*/ 1112459 h 3999930"/>
              <a:gd name="connsiteX37" fmla="*/ 3996693 w 5230677"/>
              <a:gd name="connsiteY37" fmla="*/ 1188356 h 3999930"/>
              <a:gd name="connsiteX38" fmla="*/ 3964556 w 5230677"/>
              <a:gd name="connsiteY38" fmla="*/ 1193825 h 3999930"/>
              <a:gd name="connsiteX39" fmla="*/ 3690373 w 5230677"/>
              <a:gd name="connsiteY39" fmla="*/ 1059127 h 3999930"/>
              <a:gd name="connsiteX40" fmla="*/ 3436019 w 5230677"/>
              <a:gd name="connsiteY40" fmla="*/ 869045 h 3999930"/>
              <a:gd name="connsiteX41" fmla="*/ 3429181 w 5230677"/>
              <a:gd name="connsiteY41" fmla="*/ 854002 h 3999930"/>
              <a:gd name="connsiteX42" fmla="*/ 3796354 w 5230677"/>
              <a:gd name="connsiteY42" fmla="*/ 854002 h 3999930"/>
              <a:gd name="connsiteX43" fmla="*/ 3787466 w 5230677"/>
              <a:gd name="connsiteY43" fmla="*/ 845797 h 3999930"/>
              <a:gd name="connsiteX44" fmla="*/ 3621998 w 5230677"/>
              <a:gd name="connsiteY44" fmla="*/ 765115 h 3999930"/>
              <a:gd name="connsiteX45" fmla="*/ 3299953 w 5230677"/>
              <a:gd name="connsiteY45" fmla="*/ 514863 h 3999930"/>
              <a:gd name="connsiteX46" fmla="*/ 3291748 w 5230677"/>
              <a:gd name="connsiteY46" fmla="*/ 499820 h 3999930"/>
              <a:gd name="connsiteX47" fmla="*/ 3308158 w 5230677"/>
              <a:gd name="connsiteY47" fmla="*/ 497085 h 3999930"/>
              <a:gd name="connsiteX48" fmla="*/ 3570717 w 5230677"/>
              <a:gd name="connsiteY48" fmla="*/ 497085 h 3999930"/>
              <a:gd name="connsiteX49" fmla="*/ 3590546 w 5230677"/>
              <a:gd name="connsiteY49" fmla="*/ 493667 h 3999930"/>
              <a:gd name="connsiteX50" fmla="*/ 3422344 w 5230677"/>
              <a:gd name="connsiteY50" fmla="*/ 410933 h 3999930"/>
              <a:gd name="connsiteX51" fmla="*/ 3278073 w 5230677"/>
              <a:gd name="connsiteY51" fmla="*/ 302217 h 3999930"/>
              <a:gd name="connsiteX52" fmla="*/ 3095512 w 5230677"/>
              <a:gd name="connsiteY52" fmla="*/ 17778 h 3999930"/>
              <a:gd name="connsiteX53" fmla="*/ 3083888 w 5230677"/>
              <a:gd name="connsiteY53" fmla="*/ 0 h 3999930"/>
              <a:gd name="connsiteX54" fmla="*/ 3075683 w 5230677"/>
              <a:gd name="connsiteY54" fmla="*/ 17094 h 3999930"/>
              <a:gd name="connsiteX55" fmla="*/ 2944403 w 5230677"/>
              <a:gd name="connsiteY55" fmla="*/ 239996 h 3999930"/>
              <a:gd name="connsiteX56" fmla="*/ 2761159 w 5230677"/>
              <a:gd name="connsiteY56" fmla="*/ 404096 h 3999930"/>
              <a:gd name="connsiteX57" fmla="*/ 2592957 w 5230677"/>
              <a:gd name="connsiteY57" fmla="*/ 486829 h 3999930"/>
              <a:gd name="connsiteX58" fmla="*/ 2580649 w 5230677"/>
              <a:gd name="connsiteY58" fmla="*/ 497769 h 3999930"/>
              <a:gd name="connsiteX59" fmla="*/ 2882866 w 5230677"/>
              <a:gd name="connsiteY59" fmla="*/ 497769 h 3999930"/>
              <a:gd name="connsiteX60" fmla="*/ 2633298 w 5230677"/>
              <a:gd name="connsiteY60" fmla="*/ 722039 h 3999930"/>
              <a:gd name="connsiteX61" fmla="*/ 2389883 w 5230677"/>
              <a:gd name="connsiteY61" fmla="*/ 841695 h 3999930"/>
              <a:gd name="connsiteX62" fmla="*/ 2372106 w 5230677"/>
              <a:gd name="connsiteY62" fmla="*/ 854686 h 3999930"/>
              <a:gd name="connsiteX63" fmla="*/ 2744749 w 5230677"/>
              <a:gd name="connsiteY63" fmla="*/ 854686 h 3999930"/>
              <a:gd name="connsiteX64" fmla="*/ 2739963 w 5230677"/>
              <a:gd name="connsiteY64" fmla="*/ 862891 h 3999930"/>
              <a:gd name="connsiteX65" fmla="*/ 2506120 w 5230677"/>
              <a:gd name="connsiteY65" fmla="*/ 1045452 h 3999930"/>
              <a:gd name="connsiteX66" fmla="*/ 2192280 w 5230677"/>
              <a:gd name="connsiteY66" fmla="*/ 1199979 h 3999930"/>
              <a:gd name="connsiteX67" fmla="*/ 2177921 w 5230677"/>
              <a:gd name="connsiteY67" fmla="*/ 1209552 h 3999930"/>
              <a:gd name="connsiteX68" fmla="*/ 2199117 w 5230677"/>
              <a:gd name="connsiteY68" fmla="*/ 1211603 h 3999930"/>
              <a:gd name="connsiteX69" fmla="*/ 2899276 w 5230677"/>
              <a:gd name="connsiteY69" fmla="*/ 1211603 h 3999930"/>
              <a:gd name="connsiteX70" fmla="*/ 2923207 w 5230677"/>
              <a:gd name="connsiteY70" fmla="*/ 1234167 h 3999930"/>
              <a:gd name="connsiteX71" fmla="*/ 2922524 w 5230677"/>
              <a:gd name="connsiteY71" fmla="*/ 1648518 h 3999930"/>
              <a:gd name="connsiteX72" fmla="*/ 2902011 w 5230677"/>
              <a:gd name="connsiteY72" fmla="*/ 1661510 h 3999930"/>
              <a:gd name="connsiteX73" fmla="*/ 2333132 w 5230677"/>
              <a:gd name="connsiteY73" fmla="*/ 1394848 h 3999930"/>
              <a:gd name="connsiteX74" fmla="*/ 1717758 w 5230677"/>
              <a:gd name="connsiteY74" fmla="*/ 1084426 h 3999930"/>
              <a:gd name="connsiteX75" fmla="*/ 1696562 w 5230677"/>
              <a:gd name="connsiteY75" fmla="*/ 1076221 h 3999930"/>
              <a:gd name="connsiteX76" fmla="*/ 1695878 w 5230677"/>
              <a:gd name="connsiteY76" fmla="*/ 1098784 h 3999930"/>
              <a:gd name="connsiteX77" fmla="*/ 1619982 w 5230677"/>
              <a:gd name="connsiteY77" fmla="*/ 1291601 h 3999930"/>
              <a:gd name="connsiteX78" fmla="*/ 1248023 w 5230677"/>
              <a:gd name="connsiteY78" fmla="*/ 1956889 h 3999930"/>
              <a:gd name="connsiteX79" fmla="*/ 594359 w 5230677"/>
              <a:gd name="connsiteY79" fmla="*/ 2844395 h 3999930"/>
              <a:gd name="connsiteX80" fmla="*/ 284621 w 5230677"/>
              <a:gd name="connsiteY80" fmla="*/ 3185586 h 3999930"/>
              <a:gd name="connsiteX81" fmla="*/ 15907 w 5230677"/>
              <a:gd name="connsiteY81" fmla="*/ 3454983 h 3999930"/>
              <a:gd name="connsiteX82" fmla="*/ 865 w 5230677"/>
              <a:gd name="connsiteY82" fmla="*/ 3497375 h 3999930"/>
              <a:gd name="connsiteX83" fmla="*/ 2232 w 5230677"/>
              <a:gd name="connsiteY83" fmla="*/ 3520622 h 3999930"/>
              <a:gd name="connsiteX84" fmla="*/ 10437 w 5230677"/>
              <a:gd name="connsiteY84" fmla="*/ 3748311 h 3999930"/>
              <a:gd name="connsiteX85" fmla="*/ 9754 w 5230677"/>
              <a:gd name="connsiteY85" fmla="*/ 3926769 h 3999930"/>
              <a:gd name="connsiteX86" fmla="*/ 11805 w 5230677"/>
              <a:gd name="connsiteY86" fmla="*/ 3929504 h 3999930"/>
              <a:gd name="connsiteX87" fmla="*/ 15224 w 5230677"/>
              <a:gd name="connsiteY87" fmla="*/ 4001298 h 3999930"/>
              <a:gd name="connsiteX88" fmla="*/ 35052 w 5230677"/>
              <a:gd name="connsiteY88" fmla="*/ 3995144 h 3999930"/>
              <a:gd name="connsiteX89" fmla="*/ 711280 w 5230677"/>
              <a:gd name="connsiteY89" fmla="*/ 3707286 h 3999930"/>
              <a:gd name="connsiteX90" fmla="*/ 1893482 w 5230677"/>
              <a:gd name="connsiteY90" fmla="*/ 3361993 h 3999930"/>
              <a:gd name="connsiteX91" fmla="*/ 2748851 w 5230677"/>
              <a:gd name="connsiteY91" fmla="*/ 3236867 h 3999930"/>
              <a:gd name="connsiteX92" fmla="*/ 3210382 w 5230677"/>
              <a:gd name="connsiteY92" fmla="*/ 3209517 h 3999930"/>
              <a:gd name="connsiteX93" fmla="*/ 3758065 w 5230677"/>
              <a:gd name="connsiteY93" fmla="*/ 3215671 h 3999930"/>
              <a:gd name="connsiteX94" fmla="*/ 4210023 w 5230677"/>
              <a:gd name="connsiteY94" fmla="*/ 3253277 h 3999930"/>
              <a:gd name="connsiteX95" fmla="*/ 4688647 w 5230677"/>
              <a:gd name="connsiteY95" fmla="*/ 3323019 h 3999930"/>
              <a:gd name="connsiteX96" fmla="*/ 5221971 w 5230677"/>
              <a:gd name="connsiteY96" fmla="*/ 3439257 h 3999930"/>
              <a:gd name="connsiteX97" fmla="*/ 5232910 w 5230677"/>
              <a:gd name="connsiteY97" fmla="*/ 3435154 h 3999930"/>
              <a:gd name="connsiteX98" fmla="*/ 5232910 w 5230677"/>
              <a:gd name="connsiteY98" fmla="*/ 3411223 h 3999930"/>
              <a:gd name="connsiteX99" fmla="*/ 4114981 w 5230677"/>
              <a:gd name="connsiteY99" fmla="*/ 2110049 h 3999930"/>
              <a:gd name="connsiteX100" fmla="*/ 4094469 w 5230677"/>
              <a:gd name="connsiteY100" fmla="*/ 2125091 h 3999930"/>
              <a:gd name="connsiteX101" fmla="*/ 3224057 w 5230677"/>
              <a:gd name="connsiteY101" fmla="*/ 1802362 h 3999930"/>
              <a:gd name="connsiteX102" fmla="*/ 3204228 w 5230677"/>
              <a:gd name="connsiteY102" fmla="*/ 1772277 h 3999930"/>
              <a:gd name="connsiteX103" fmla="*/ 3204228 w 5230677"/>
              <a:gd name="connsiteY103" fmla="*/ 1236218 h 3999930"/>
              <a:gd name="connsiteX104" fmla="*/ 3224057 w 5230677"/>
              <a:gd name="connsiteY104" fmla="*/ 1213654 h 3999930"/>
              <a:gd name="connsiteX105" fmla="*/ 3956352 w 5230677"/>
              <a:gd name="connsiteY105" fmla="*/ 1214338 h 3999930"/>
              <a:gd name="connsiteX106" fmla="*/ 3970027 w 5230677"/>
              <a:gd name="connsiteY106" fmla="*/ 1215022 h 3999930"/>
              <a:gd name="connsiteX107" fmla="*/ 3930369 w 5230677"/>
              <a:gd name="connsiteY107" fmla="*/ 1251944 h 3999930"/>
              <a:gd name="connsiteX108" fmla="*/ 3829858 w 5230677"/>
              <a:gd name="connsiteY108" fmla="*/ 1316216 h 3999930"/>
              <a:gd name="connsiteX109" fmla="*/ 3605588 w 5230677"/>
              <a:gd name="connsiteY109" fmla="*/ 1426300 h 3999930"/>
              <a:gd name="connsiteX110" fmla="*/ 3589179 w 5230677"/>
              <a:gd name="connsiteY110" fmla="*/ 1438607 h 3999930"/>
              <a:gd name="connsiteX111" fmla="*/ 3941993 w 5230677"/>
              <a:gd name="connsiteY111" fmla="*/ 1438607 h 3999930"/>
              <a:gd name="connsiteX112" fmla="*/ 3944044 w 5230677"/>
              <a:gd name="connsiteY112" fmla="*/ 1442710 h 3999930"/>
              <a:gd name="connsiteX113" fmla="*/ 3867464 w 5230677"/>
              <a:gd name="connsiteY113" fmla="*/ 1518606 h 3999930"/>
              <a:gd name="connsiteX114" fmla="*/ 3692425 w 5230677"/>
              <a:gd name="connsiteY114" fmla="*/ 1634160 h 3999930"/>
              <a:gd name="connsiteX115" fmla="*/ 3414823 w 5230677"/>
              <a:gd name="connsiteY115" fmla="*/ 1770226 h 3999930"/>
              <a:gd name="connsiteX116" fmla="*/ 3399780 w 5230677"/>
              <a:gd name="connsiteY116" fmla="*/ 1781849 h 3999930"/>
              <a:gd name="connsiteX117" fmla="*/ 3420293 w 5230677"/>
              <a:gd name="connsiteY117" fmla="*/ 1781849 h 3999930"/>
              <a:gd name="connsiteX118" fmla="*/ 4088315 w 5230677"/>
              <a:gd name="connsiteY118" fmla="*/ 1781849 h 3999930"/>
              <a:gd name="connsiteX119" fmla="*/ 4114981 w 5230677"/>
              <a:gd name="connsiteY119" fmla="*/ 1807832 h 3999930"/>
              <a:gd name="connsiteX120" fmla="*/ 4114981 w 5230677"/>
              <a:gd name="connsiteY120" fmla="*/ 2110049 h 3999930"/>
              <a:gd name="connsiteX0" fmla="*/ 5232910 w 5233594"/>
              <a:gd name="connsiteY0" fmla="*/ 3411223 h 4001298"/>
              <a:gd name="connsiteX1" fmla="*/ 5233594 w 5233594"/>
              <a:gd name="connsiteY1" fmla="*/ 3175329 h 4001298"/>
              <a:gd name="connsiteX2" fmla="*/ 5207612 w 5233594"/>
              <a:gd name="connsiteY2" fmla="*/ 3142509 h 4001298"/>
              <a:gd name="connsiteX3" fmla="*/ 4921805 w 5233594"/>
              <a:gd name="connsiteY3" fmla="*/ 3078921 h 4001298"/>
              <a:gd name="connsiteX4" fmla="*/ 4894455 w 5233594"/>
              <a:gd name="connsiteY4" fmla="*/ 3063878 h 4001298"/>
              <a:gd name="connsiteX5" fmla="*/ 4657878 w 5233594"/>
              <a:gd name="connsiteY5" fmla="*/ 2750721 h 4001298"/>
              <a:gd name="connsiteX6" fmla="*/ 4389165 w 5233594"/>
              <a:gd name="connsiteY6" fmla="*/ 2218765 h 4001298"/>
              <a:gd name="connsiteX7" fmla="*/ 4381643 w 5233594"/>
              <a:gd name="connsiteY7" fmla="*/ 2180475 h 4001298"/>
              <a:gd name="connsiteX8" fmla="*/ 4381643 w 5233594"/>
              <a:gd name="connsiteY8" fmla="*/ 1807148 h 4001298"/>
              <a:gd name="connsiteX9" fmla="*/ 4408310 w 5233594"/>
              <a:gd name="connsiteY9" fmla="*/ 1781166 h 4001298"/>
              <a:gd name="connsiteX10" fmla="*/ 5118725 w 5233594"/>
              <a:gd name="connsiteY10" fmla="*/ 1781166 h 4001298"/>
              <a:gd name="connsiteX11" fmla="*/ 5141972 w 5233594"/>
              <a:gd name="connsiteY11" fmla="*/ 1778431 h 4001298"/>
              <a:gd name="connsiteX12" fmla="*/ 5124195 w 5233594"/>
              <a:gd name="connsiteY12" fmla="*/ 1768858 h 4001298"/>
              <a:gd name="connsiteX13" fmla="*/ 4853430 w 5233594"/>
              <a:gd name="connsiteY13" fmla="*/ 1636211 h 4001298"/>
              <a:gd name="connsiteX14" fmla="*/ 4605913 w 5233594"/>
              <a:gd name="connsiteY14" fmla="*/ 1451599 h 4001298"/>
              <a:gd name="connsiteX15" fmla="*/ 4599076 w 5233594"/>
              <a:gd name="connsiteY15" fmla="*/ 1437240 h 4001298"/>
              <a:gd name="connsiteX16" fmla="*/ 4951206 w 5233594"/>
              <a:gd name="connsiteY16" fmla="*/ 1437240 h 4001298"/>
              <a:gd name="connsiteX17" fmla="*/ 4936847 w 5233594"/>
              <a:gd name="connsiteY17" fmla="*/ 1426300 h 4001298"/>
              <a:gd name="connsiteX18" fmla="*/ 4748816 w 5233594"/>
              <a:gd name="connsiteY18" fmla="*/ 1334678 h 4001298"/>
              <a:gd name="connsiteX19" fmla="*/ 4476001 w 5233594"/>
              <a:gd name="connsiteY19" fmla="*/ 1112459 h 4001298"/>
              <a:gd name="connsiteX20" fmla="*/ 4467796 w 5233594"/>
              <a:gd name="connsiteY20" fmla="*/ 1097417 h 4001298"/>
              <a:gd name="connsiteX21" fmla="*/ 4484206 w 5233594"/>
              <a:gd name="connsiteY21" fmla="*/ 1094682 h 4001298"/>
              <a:gd name="connsiteX22" fmla="*/ 4732407 w 5233594"/>
              <a:gd name="connsiteY22" fmla="*/ 1094682 h 4001298"/>
              <a:gd name="connsiteX23" fmla="*/ 4750868 w 5233594"/>
              <a:gd name="connsiteY23" fmla="*/ 1093998 h 4001298"/>
              <a:gd name="connsiteX24" fmla="*/ 4642835 w 5233594"/>
              <a:gd name="connsiteY24" fmla="*/ 1037247 h 4001298"/>
              <a:gd name="connsiteX25" fmla="*/ 4428139 w 5233594"/>
              <a:gd name="connsiteY25" fmla="*/ 878617 h 4001298"/>
              <a:gd name="connsiteX26" fmla="*/ 4279081 w 5233594"/>
              <a:gd name="connsiteY26" fmla="*/ 635886 h 4001298"/>
              <a:gd name="connsiteX27" fmla="*/ 4268825 w 5233594"/>
              <a:gd name="connsiteY27" fmla="*/ 619476 h 4001298"/>
              <a:gd name="connsiteX28" fmla="*/ 4258569 w 5233594"/>
              <a:gd name="connsiteY28" fmla="*/ 635886 h 4001298"/>
              <a:gd name="connsiteX29" fmla="*/ 4142331 w 5233594"/>
              <a:gd name="connsiteY29" fmla="*/ 836225 h 4001298"/>
              <a:gd name="connsiteX30" fmla="*/ 3918746 w 5233594"/>
              <a:gd name="connsiteY30" fmla="*/ 1024939 h 4001298"/>
              <a:gd name="connsiteX31" fmla="*/ 3797038 w 5233594"/>
              <a:gd name="connsiteY31" fmla="*/ 1084426 h 4001298"/>
              <a:gd name="connsiteX32" fmla="*/ 3787466 w 5233594"/>
              <a:gd name="connsiteY32" fmla="*/ 1093998 h 4001298"/>
              <a:gd name="connsiteX33" fmla="*/ 3801824 w 5233594"/>
              <a:gd name="connsiteY33" fmla="*/ 1093998 h 4001298"/>
              <a:gd name="connsiteX34" fmla="*/ 4053444 w 5233594"/>
              <a:gd name="connsiteY34" fmla="*/ 1093998 h 4001298"/>
              <a:gd name="connsiteX35" fmla="*/ 4069854 w 5233594"/>
              <a:gd name="connsiteY35" fmla="*/ 1097417 h 4001298"/>
              <a:gd name="connsiteX36" fmla="*/ 4061649 w 5233594"/>
              <a:gd name="connsiteY36" fmla="*/ 1112459 h 4001298"/>
              <a:gd name="connsiteX37" fmla="*/ 3996693 w 5233594"/>
              <a:gd name="connsiteY37" fmla="*/ 1188356 h 4001298"/>
              <a:gd name="connsiteX38" fmla="*/ 3964556 w 5233594"/>
              <a:gd name="connsiteY38" fmla="*/ 1193825 h 4001298"/>
              <a:gd name="connsiteX39" fmla="*/ 3690373 w 5233594"/>
              <a:gd name="connsiteY39" fmla="*/ 1059127 h 4001298"/>
              <a:gd name="connsiteX40" fmla="*/ 3436019 w 5233594"/>
              <a:gd name="connsiteY40" fmla="*/ 869045 h 4001298"/>
              <a:gd name="connsiteX41" fmla="*/ 3429181 w 5233594"/>
              <a:gd name="connsiteY41" fmla="*/ 854002 h 4001298"/>
              <a:gd name="connsiteX42" fmla="*/ 3796354 w 5233594"/>
              <a:gd name="connsiteY42" fmla="*/ 854002 h 4001298"/>
              <a:gd name="connsiteX43" fmla="*/ 3787466 w 5233594"/>
              <a:gd name="connsiteY43" fmla="*/ 845797 h 4001298"/>
              <a:gd name="connsiteX44" fmla="*/ 3621998 w 5233594"/>
              <a:gd name="connsiteY44" fmla="*/ 765115 h 4001298"/>
              <a:gd name="connsiteX45" fmla="*/ 3299953 w 5233594"/>
              <a:gd name="connsiteY45" fmla="*/ 514863 h 4001298"/>
              <a:gd name="connsiteX46" fmla="*/ 3291748 w 5233594"/>
              <a:gd name="connsiteY46" fmla="*/ 499820 h 4001298"/>
              <a:gd name="connsiteX47" fmla="*/ 3308158 w 5233594"/>
              <a:gd name="connsiteY47" fmla="*/ 497085 h 4001298"/>
              <a:gd name="connsiteX48" fmla="*/ 3570717 w 5233594"/>
              <a:gd name="connsiteY48" fmla="*/ 497085 h 4001298"/>
              <a:gd name="connsiteX49" fmla="*/ 3590546 w 5233594"/>
              <a:gd name="connsiteY49" fmla="*/ 493667 h 4001298"/>
              <a:gd name="connsiteX50" fmla="*/ 3422344 w 5233594"/>
              <a:gd name="connsiteY50" fmla="*/ 410933 h 4001298"/>
              <a:gd name="connsiteX51" fmla="*/ 3278073 w 5233594"/>
              <a:gd name="connsiteY51" fmla="*/ 302217 h 4001298"/>
              <a:gd name="connsiteX52" fmla="*/ 3095512 w 5233594"/>
              <a:gd name="connsiteY52" fmla="*/ 17778 h 4001298"/>
              <a:gd name="connsiteX53" fmla="*/ 3083888 w 5233594"/>
              <a:gd name="connsiteY53" fmla="*/ 0 h 4001298"/>
              <a:gd name="connsiteX54" fmla="*/ 3075683 w 5233594"/>
              <a:gd name="connsiteY54" fmla="*/ 17094 h 4001298"/>
              <a:gd name="connsiteX55" fmla="*/ 2944403 w 5233594"/>
              <a:gd name="connsiteY55" fmla="*/ 239996 h 4001298"/>
              <a:gd name="connsiteX56" fmla="*/ 2761159 w 5233594"/>
              <a:gd name="connsiteY56" fmla="*/ 404096 h 4001298"/>
              <a:gd name="connsiteX57" fmla="*/ 2592957 w 5233594"/>
              <a:gd name="connsiteY57" fmla="*/ 486829 h 4001298"/>
              <a:gd name="connsiteX58" fmla="*/ 2580649 w 5233594"/>
              <a:gd name="connsiteY58" fmla="*/ 497769 h 4001298"/>
              <a:gd name="connsiteX59" fmla="*/ 2882866 w 5233594"/>
              <a:gd name="connsiteY59" fmla="*/ 497769 h 4001298"/>
              <a:gd name="connsiteX60" fmla="*/ 2633298 w 5233594"/>
              <a:gd name="connsiteY60" fmla="*/ 722039 h 4001298"/>
              <a:gd name="connsiteX61" fmla="*/ 2389883 w 5233594"/>
              <a:gd name="connsiteY61" fmla="*/ 841695 h 4001298"/>
              <a:gd name="connsiteX62" fmla="*/ 2372106 w 5233594"/>
              <a:gd name="connsiteY62" fmla="*/ 854686 h 4001298"/>
              <a:gd name="connsiteX63" fmla="*/ 2744749 w 5233594"/>
              <a:gd name="connsiteY63" fmla="*/ 854686 h 4001298"/>
              <a:gd name="connsiteX64" fmla="*/ 2739963 w 5233594"/>
              <a:gd name="connsiteY64" fmla="*/ 862891 h 4001298"/>
              <a:gd name="connsiteX65" fmla="*/ 2506120 w 5233594"/>
              <a:gd name="connsiteY65" fmla="*/ 1045452 h 4001298"/>
              <a:gd name="connsiteX66" fmla="*/ 2192280 w 5233594"/>
              <a:gd name="connsiteY66" fmla="*/ 1199979 h 4001298"/>
              <a:gd name="connsiteX67" fmla="*/ 2177921 w 5233594"/>
              <a:gd name="connsiteY67" fmla="*/ 1209552 h 4001298"/>
              <a:gd name="connsiteX68" fmla="*/ 2199117 w 5233594"/>
              <a:gd name="connsiteY68" fmla="*/ 1211603 h 4001298"/>
              <a:gd name="connsiteX69" fmla="*/ 2899276 w 5233594"/>
              <a:gd name="connsiteY69" fmla="*/ 1211603 h 4001298"/>
              <a:gd name="connsiteX70" fmla="*/ 2923207 w 5233594"/>
              <a:gd name="connsiteY70" fmla="*/ 1234167 h 4001298"/>
              <a:gd name="connsiteX71" fmla="*/ 2922524 w 5233594"/>
              <a:gd name="connsiteY71" fmla="*/ 1648518 h 4001298"/>
              <a:gd name="connsiteX72" fmla="*/ 2902011 w 5233594"/>
              <a:gd name="connsiteY72" fmla="*/ 1661510 h 4001298"/>
              <a:gd name="connsiteX73" fmla="*/ 2333132 w 5233594"/>
              <a:gd name="connsiteY73" fmla="*/ 1394848 h 4001298"/>
              <a:gd name="connsiteX74" fmla="*/ 1717758 w 5233594"/>
              <a:gd name="connsiteY74" fmla="*/ 1084426 h 4001298"/>
              <a:gd name="connsiteX75" fmla="*/ 1696562 w 5233594"/>
              <a:gd name="connsiteY75" fmla="*/ 1076221 h 4001298"/>
              <a:gd name="connsiteX76" fmla="*/ 1695878 w 5233594"/>
              <a:gd name="connsiteY76" fmla="*/ 1098784 h 4001298"/>
              <a:gd name="connsiteX77" fmla="*/ 1619982 w 5233594"/>
              <a:gd name="connsiteY77" fmla="*/ 1291601 h 4001298"/>
              <a:gd name="connsiteX78" fmla="*/ 1248023 w 5233594"/>
              <a:gd name="connsiteY78" fmla="*/ 1956889 h 4001298"/>
              <a:gd name="connsiteX79" fmla="*/ 594359 w 5233594"/>
              <a:gd name="connsiteY79" fmla="*/ 2844395 h 4001298"/>
              <a:gd name="connsiteX80" fmla="*/ 284621 w 5233594"/>
              <a:gd name="connsiteY80" fmla="*/ 3185586 h 4001298"/>
              <a:gd name="connsiteX81" fmla="*/ 15907 w 5233594"/>
              <a:gd name="connsiteY81" fmla="*/ 3454983 h 4001298"/>
              <a:gd name="connsiteX82" fmla="*/ 865 w 5233594"/>
              <a:gd name="connsiteY82" fmla="*/ 3497375 h 4001298"/>
              <a:gd name="connsiteX83" fmla="*/ 2232 w 5233594"/>
              <a:gd name="connsiteY83" fmla="*/ 3520622 h 4001298"/>
              <a:gd name="connsiteX84" fmla="*/ 10437 w 5233594"/>
              <a:gd name="connsiteY84" fmla="*/ 3748311 h 4001298"/>
              <a:gd name="connsiteX85" fmla="*/ 9754 w 5233594"/>
              <a:gd name="connsiteY85" fmla="*/ 3926769 h 4001298"/>
              <a:gd name="connsiteX86" fmla="*/ 11805 w 5233594"/>
              <a:gd name="connsiteY86" fmla="*/ 3929504 h 4001298"/>
              <a:gd name="connsiteX87" fmla="*/ 15224 w 5233594"/>
              <a:gd name="connsiteY87" fmla="*/ 4001298 h 4001298"/>
              <a:gd name="connsiteX88" fmla="*/ 711280 w 5233594"/>
              <a:gd name="connsiteY88" fmla="*/ 3707286 h 4001298"/>
              <a:gd name="connsiteX89" fmla="*/ 1893482 w 5233594"/>
              <a:gd name="connsiteY89" fmla="*/ 3361993 h 4001298"/>
              <a:gd name="connsiteX90" fmla="*/ 2748851 w 5233594"/>
              <a:gd name="connsiteY90" fmla="*/ 3236867 h 4001298"/>
              <a:gd name="connsiteX91" fmla="*/ 3210382 w 5233594"/>
              <a:gd name="connsiteY91" fmla="*/ 3209517 h 4001298"/>
              <a:gd name="connsiteX92" fmla="*/ 3758065 w 5233594"/>
              <a:gd name="connsiteY92" fmla="*/ 3215671 h 4001298"/>
              <a:gd name="connsiteX93" fmla="*/ 4210023 w 5233594"/>
              <a:gd name="connsiteY93" fmla="*/ 3253277 h 4001298"/>
              <a:gd name="connsiteX94" fmla="*/ 4688647 w 5233594"/>
              <a:gd name="connsiteY94" fmla="*/ 3323019 h 4001298"/>
              <a:gd name="connsiteX95" fmla="*/ 5221971 w 5233594"/>
              <a:gd name="connsiteY95" fmla="*/ 3439257 h 4001298"/>
              <a:gd name="connsiteX96" fmla="*/ 5232910 w 5233594"/>
              <a:gd name="connsiteY96" fmla="*/ 3435154 h 4001298"/>
              <a:gd name="connsiteX97" fmla="*/ 5232910 w 5233594"/>
              <a:gd name="connsiteY97" fmla="*/ 3411223 h 4001298"/>
              <a:gd name="connsiteX98" fmla="*/ 4114981 w 5233594"/>
              <a:gd name="connsiteY98" fmla="*/ 2110049 h 4001298"/>
              <a:gd name="connsiteX99" fmla="*/ 4094469 w 5233594"/>
              <a:gd name="connsiteY99" fmla="*/ 2125091 h 4001298"/>
              <a:gd name="connsiteX100" fmla="*/ 3224057 w 5233594"/>
              <a:gd name="connsiteY100" fmla="*/ 1802362 h 4001298"/>
              <a:gd name="connsiteX101" fmla="*/ 3204228 w 5233594"/>
              <a:gd name="connsiteY101" fmla="*/ 1772277 h 4001298"/>
              <a:gd name="connsiteX102" fmla="*/ 3204228 w 5233594"/>
              <a:gd name="connsiteY102" fmla="*/ 1236218 h 4001298"/>
              <a:gd name="connsiteX103" fmla="*/ 3224057 w 5233594"/>
              <a:gd name="connsiteY103" fmla="*/ 1213654 h 4001298"/>
              <a:gd name="connsiteX104" fmla="*/ 3956352 w 5233594"/>
              <a:gd name="connsiteY104" fmla="*/ 1214338 h 4001298"/>
              <a:gd name="connsiteX105" fmla="*/ 3970027 w 5233594"/>
              <a:gd name="connsiteY105" fmla="*/ 1215022 h 4001298"/>
              <a:gd name="connsiteX106" fmla="*/ 3930369 w 5233594"/>
              <a:gd name="connsiteY106" fmla="*/ 1251944 h 4001298"/>
              <a:gd name="connsiteX107" fmla="*/ 3829858 w 5233594"/>
              <a:gd name="connsiteY107" fmla="*/ 1316216 h 4001298"/>
              <a:gd name="connsiteX108" fmla="*/ 3605588 w 5233594"/>
              <a:gd name="connsiteY108" fmla="*/ 1426300 h 4001298"/>
              <a:gd name="connsiteX109" fmla="*/ 3589179 w 5233594"/>
              <a:gd name="connsiteY109" fmla="*/ 1438607 h 4001298"/>
              <a:gd name="connsiteX110" fmla="*/ 3941993 w 5233594"/>
              <a:gd name="connsiteY110" fmla="*/ 1438607 h 4001298"/>
              <a:gd name="connsiteX111" fmla="*/ 3944044 w 5233594"/>
              <a:gd name="connsiteY111" fmla="*/ 1442710 h 4001298"/>
              <a:gd name="connsiteX112" fmla="*/ 3867464 w 5233594"/>
              <a:gd name="connsiteY112" fmla="*/ 1518606 h 4001298"/>
              <a:gd name="connsiteX113" fmla="*/ 3692425 w 5233594"/>
              <a:gd name="connsiteY113" fmla="*/ 1634160 h 4001298"/>
              <a:gd name="connsiteX114" fmla="*/ 3414823 w 5233594"/>
              <a:gd name="connsiteY114" fmla="*/ 1770226 h 4001298"/>
              <a:gd name="connsiteX115" fmla="*/ 3399780 w 5233594"/>
              <a:gd name="connsiteY115" fmla="*/ 1781849 h 4001298"/>
              <a:gd name="connsiteX116" fmla="*/ 3420293 w 5233594"/>
              <a:gd name="connsiteY116" fmla="*/ 1781849 h 4001298"/>
              <a:gd name="connsiteX117" fmla="*/ 4088315 w 5233594"/>
              <a:gd name="connsiteY117" fmla="*/ 1781849 h 4001298"/>
              <a:gd name="connsiteX118" fmla="*/ 4114981 w 5233594"/>
              <a:gd name="connsiteY118" fmla="*/ 1807832 h 4001298"/>
              <a:gd name="connsiteX119" fmla="*/ 4114981 w 5233594"/>
              <a:gd name="connsiteY119" fmla="*/ 2110049 h 4001298"/>
              <a:gd name="connsiteX0" fmla="*/ 5232910 w 5233594"/>
              <a:gd name="connsiteY0" fmla="*/ 3411223 h 3929504"/>
              <a:gd name="connsiteX1" fmla="*/ 5233594 w 5233594"/>
              <a:gd name="connsiteY1" fmla="*/ 3175329 h 3929504"/>
              <a:gd name="connsiteX2" fmla="*/ 5207612 w 5233594"/>
              <a:gd name="connsiteY2" fmla="*/ 3142509 h 3929504"/>
              <a:gd name="connsiteX3" fmla="*/ 4921805 w 5233594"/>
              <a:gd name="connsiteY3" fmla="*/ 3078921 h 3929504"/>
              <a:gd name="connsiteX4" fmla="*/ 4894455 w 5233594"/>
              <a:gd name="connsiteY4" fmla="*/ 3063878 h 3929504"/>
              <a:gd name="connsiteX5" fmla="*/ 4657878 w 5233594"/>
              <a:gd name="connsiteY5" fmla="*/ 2750721 h 3929504"/>
              <a:gd name="connsiteX6" fmla="*/ 4389165 w 5233594"/>
              <a:gd name="connsiteY6" fmla="*/ 2218765 h 3929504"/>
              <a:gd name="connsiteX7" fmla="*/ 4381643 w 5233594"/>
              <a:gd name="connsiteY7" fmla="*/ 2180475 h 3929504"/>
              <a:gd name="connsiteX8" fmla="*/ 4381643 w 5233594"/>
              <a:gd name="connsiteY8" fmla="*/ 1807148 h 3929504"/>
              <a:gd name="connsiteX9" fmla="*/ 4408310 w 5233594"/>
              <a:gd name="connsiteY9" fmla="*/ 1781166 h 3929504"/>
              <a:gd name="connsiteX10" fmla="*/ 5118725 w 5233594"/>
              <a:gd name="connsiteY10" fmla="*/ 1781166 h 3929504"/>
              <a:gd name="connsiteX11" fmla="*/ 5141972 w 5233594"/>
              <a:gd name="connsiteY11" fmla="*/ 1778431 h 3929504"/>
              <a:gd name="connsiteX12" fmla="*/ 5124195 w 5233594"/>
              <a:gd name="connsiteY12" fmla="*/ 1768858 h 3929504"/>
              <a:gd name="connsiteX13" fmla="*/ 4853430 w 5233594"/>
              <a:gd name="connsiteY13" fmla="*/ 1636211 h 3929504"/>
              <a:gd name="connsiteX14" fmla="*/ 4605913 w 5233594"/>
              <a:gd name="connsiteY14" fmla="*/ 1451599 h 3929504"/>
              <a:gd name="connsiteX15" fmla="*/ 4599076 w 5233594"/>
              <a:gd name="connsiteY15" fmla="*/ 1437240 h 3929504"/>
              <a:gd name="connsiteX16" fmla="*/ 4951206 w 5233594"/>
              <a:gd name="connsiteY16" fmla="*/ 1437240 h 3929504"/>
              <a:gd name="connsiteX17" fmla="*/ 4936847 w 5233594"/>
              <a:gd name="connsiteY17" fmla="*/ 1426300 h 3929504"/>
              <a:gd name="connsiteX18" fmla="*/ 4748816 w 5233594"/>
              <a:gd name="connsiteY18" fmla="*/ 1334678 h 3929504"/>
              <a:gd name="connsiteX19" fmla="*/ 4476001 w 5233594"/>
              <a:gd name="connsiteY19" fmla="*/ 1112459 h 3929504"/>
              <a:gd name="connsiteX20" fmla="*/ 4467796 w 5233594"/>
              <a:gd name="connsiteY20" fmla="*/ 1097417 h 3929504"/>
              <a:gd name="connsiteX21" fmla="*/ 4484206 w 5233594"/>
              <a:gd name="connsiteY21" fmla="*/ 1094682 h 3929504"/>
              <a:gd name="connsiteX22" fmla="*/ 4732407 w 5233594"/>
              <a:gd name="connsiteY22" fmla="*/ 1094682 h 3929504"/>
              <a:gd name="connsiteX23" fmla="*/ 4750868 w 5233594"/>
              <a:gd name="connsiteY23" fmla="*/ 1093998 h 3929504"/>
              <a:gd name="connsiteX24" fmla="*/ 4642835 w 5233594"/>
              <a:gd name="connsiteY24" fmla="*/ 1037247 h 3929504"/>
              <a:gd name="connsiteX25" fmla="*/ 4428139 w 5233594"/>
              <a:gd name="connsiteY25" fmla="*/ 878617 h 3929504"/>
              <a:gd name="connsiteX26" fmla="*/ 4279081 w 5233594"/>
              <a:gd name="connsiteY26" fmla="*/ 635886 h 3929504"/>
              <a:gd name="connsiteX27" fmla="*/ 4268825 w 5233594"/>
              <a:gd name="connsiteY27" fmla="*/ 619476 h 3929504"/>
              <a:gd name="connsiteX28" fmla="*/ 4258569 w 5233594"/>
              <a:gd name="connsiteY28" fmla="*/ 635886 h 3929504"/>
              <a:gd name="connsiteX29" fmla="*/ 4142331 w 5233594"/>
              <a:gd name="connsiteY29" fmla="*/ 836225 h 3929504"/>
              <a:gd name="connsiteX30" fmla="*/ 3918746 w 5233594"/>
              <a:gd name="connsiteY30" fmla="*/ 1024939 h 3929504"/>
              <a:gd name="connsiteX31" fmla="*/ 3797038 w 5233594"/>
              <a:gd name="connsiteY31" fmla="*/ 1084426 h 3929504"/>
              <a:gd name="connsiteX32" fmla="*/ 3787466 w 5233594"/>
              <a:gd name="connsiteY32" fmla="*/ 1093998 h 3929504"/>
              <a:gd name="connsiteX33" fmla="*/ 3801824 w 5233594"/>
              <a:gd name="connsiteY33" fmla="*/ 1093998 h 3929504"/>
              <a:gd name="connsiteX34" fmla="*/ 4053444 w 5233594"/>
              <a:gd name="connsiteY34" fmla="*/ 1093998 h 3929504"/>
              <a:gd name="connsiteX35" fmla="*/ 4069854 w 5233594"/>
              <a:gd name="connsiteY35" fmla="*/ 1097417 h 3929504"/>
              <a:gd name="connsiteX36" fmla="*/ 4061649 w 5233594"/>
              <a:gd name="connsiteY36" fmla="*/ 1112459 h 3929504"/>
              <a:gd name="connsiteX37" fmla="*/ 3996693 w 5233594"/>
              <a:gd name="connsiteY37" fmla="*/ 1188356 h 3929504"/>
              <a:gd name="connsiteX38" fmla="*/ 3964556 w 5233594"/>
              <a:gd name="connsiteY38" fmla="*/ 1193825 h 3929504"/>
              <a:gd name="connsiteX39" fmla="*/ 3690373 w 5233594"/>
              <a:gd name="connsiteY39" fmla="*/ 1059127 h 3929504"/>
              <a:gd name="connsiteX40" fmla="*/ 3436019 w 5233594"/>
              <a:gd name="connsiteY40" fmla="*/ 869045 h 3929504"/>
              <a:gd name="connsiteX41" fmla="*/ 3429181 w 5233594"/>
              <a:gd name="connsiteY41" fmla="*/ 854002 h 3929504"/>
              <a:gd name="connsiteX42" fmla="*/ 3796354 w 5233594"/>
              <a:gd name="connsiteY42" fmla="*/ 854002 h 3929504"/>
              <a:gd name="connsiteX43" fmla="*/ 3787466 w 5233594"/>
              <a:gd name="connsiteY43" fmla="*/ 845797 h 3929504"/>
              <a:gd name="connsiteX44" fmla="*/ 3621998 w 5233594"/>
              <a:gd name="connsiteY44" fmla="*/ 765115 h 3929504"/>
              <a:gd name="connsiteX45" fmla="*/ 3299953 w 5233594"/>
              <a:gd name="connsiteY45" fmla="*/ 514863 h 3929504"/>
              <a:gd name="connsiteX46" fmla="*/ 3291748 w 5233594"/>
              <a:gd name="connsiteY46" fmla="*/ 499820 h 3929504"/>
              <a:gd name="connsiteX47" fmla="*/ 3308158 w 5233594"/>
              <a:gd name="connsiteY47" fmla="*/ 497085 h 3929504"/>
              <a:gd name="connsiteX48" fmla="*/ 3570717 w 5233594"/>
              <a:gd name="connsiteY48" fmla="*/ 497085 h 3929504"/>
              <a:gd name="connsiteX49" fmla="*/ 3590546 w 5233594"/>
              <a:gd name="connsiteY49" fmla="*/ 493667 h 3929504"/>
              <a:gd name="connsiteX50" fmla="*/ 3422344 w 5233594"/>
              <a:gd name="connsiteY50" fmla="*/ 410933 h 3929504"/>
              <a:gd name="connsiteX51" fmla="*/ 3278073 w 5233594"/>
              <a:gd name="connsiteY51" fmla="*/ 302217 h 3929504"/>
              <a:gd name="connsiteX52" fmla="*/ 3095512 w 5233594"/>
              <a:gd name="connsiteY52" fmla="*/ 17778 h 3929504"/>
              <a:gd name="connsiteX53" fmla="*/ 3083888 w 5233594"/>
              <a:gd name="connsiteY53" fmla="*/ 0 h 3929504"/>
              <a:gd name="connsiteX54" fmla="*/ 3075683 w 5233594"/>
              <a:gd name="connsiteY54" fmla="*/ 17094 h 3929504"/>
              <a:gd name="connsiteX55" fmla="*/ 2944403 w 5233594"/>
              <a:gd name="connsiteY55" fmla="*/ 239996 h 3929504"/>
              <a:gd name="connsiteX56" fmla="*/ 2761159 w 5233594"/>
              <a:gd name="connsiteY56" fmla="*/ 404096 h 3929504"/>
              <a:gd name="connsiteX57" fmla="*/ 2592957 w 5233594"/>
              <a:gd name="connsiteY57" fmla="*/ 486829 h 3929504"/>
              <a:gd name="connsiteX58" fmla="*/ 2580649 w 5233594"/>
              <a:gd name="connsiteY58" fmla="*/ 497769 h 3929504"/>
              <a:gd name="connsiteX59" fmla="*/ 2882866 w 5233594"/>
              <a:gd name="connsiteY59" fmla="*/ 497769 h 3929504"/>
              <a:gd name="connsiteX60" fmla="*/ 2633298 w 5233594"/>
              <a:gd name="connsiteY60" fmla="*/ 722039 h 3929504"/>
              <a:gd name="connsiteX61" fmla="*/ 2389883 w 5233594"/>
              <a:gd name="connsiteY61" fmla="*/ 841695 h 3929504"/>
              <a:gd name="connsiteX62" fmla="*/ 2372106 w 5233594"/>
              <a:gd name="connsiteY62" fmla="*/ 854686 h 3929504"/>
              <a:gd name="connsiteX63" fmla="*/ 2744749 w 5233594"/>
              <a:gd name="connsiteY63" fmla="*/ 854686 h 3929504"/>
              <a:gd name="connsiteX64" fmla="*/ 2739963 w 5233594"/>
              <a:gd name="connsiteY64" fmla="*/ 862891 h 3929504"/>
              <a:gd name="connsiteX65" fmla="*/ 2506120 w 5233594"/>
              <a:gd name="connsiteY65" fmla="*/ 1045452 h 3929504"/>
              <a:gd name="connsiteX66" fmla="*/ 2192280 w 5233594"/>
              <a:gd name="connsiteY66" fmla="*/ 1199979 h 3929504"/>
              <a:gd name="connsiteX67" fmla="*/ 2177921 w 5233594"/>
              <a:gd name="connsiteY67" fmla="*/ 1209552 h 3929504"/>
              <a:gd name="connsiteX68" fmla="*/ 2199117 w 5233594"/>
              <a:gd name="connsiteY68" fmla="*/ 1211603 h 3929504"/>
              <a:gd name="connsiteX69" fmla="*/ 2899276 w 5233594"/>
              <a:gd name="connsiteY69" fmla="*/ 1211603 h 3929504"/>
              <a:gd name="connsiteX70" fmla="*/ 2923207 w 5233594"/>
              <a:gd name="connsiteY70" fmla="*/ 1234167 h 3929504"/>
              <a:gd name="connsiteX71" fmla="*/ 2922524 w 5233594"/>
              <a:gd name="connsiteY71" fmla="*/ 1648518 h 3929504"/>
              <a:gd name="connsiteX72" fmla="*/ 2902011 w 5233594"/>
              <a:gd name="connsiteY72" fmla="*/ 1661510 h 3929504"/>
              <a:gd name="connsiteX73" fmla="*/ 2333132 w 5233594"/>
              <a:gd name="connsiteY73" fmla="*/ 1394848 h 3929504"/>
              <a:gd name="connsiteX74" fmla="*/ 1717758 w 5233594"/>
              <a:gd name="connsiteY74" fmla="*/ 1084426 h 3929504"/>
              <a:gd name="connsiteX75" fmla="*/ 1696562 w 5233594"/>
              <a:gd name="connsiteY75" fmla="*/ 1076221 h 3929504"/>
              <a:gd name="connsiteX76" fmla="*/ 1695878 w 5233594"/>
              <a:gd name="connsiteY76" fmla="*/ 1098784 h 3929504"/>
              <a:gd name="connsiteX77" fmla="*/ 1619982 w 5233594"/>
              <a:gd name="connsiteY77" fmla="*/ 1291601 h 3929504"/>
              <a:gd name="connsiteX78" fmla="*/ 1248023 w 5233594"/>
              <a:gd name="connsiteY78" fmla="*/ 1956889 h 3929504"/>
              <a:gd name="connsiteX79" fmla="*/ 594359 w 5233594"/>
              <a:gd name="connsiteY79" fmla="*/ 2844395 h 3929504"/>
              <a:gd name="connsiteX80" fmla="*/ 284621 w 5233594"/>
              <a:gd name="connsiteY80" fmla="*/ 3185586 h 3929504"/>
              <a:gd name="connsiteX81" fmla="*/ 15907 w 5233594"/>
              <a:gd name="connsiteY81" fmla="*/ 3454983 h 3929504"/>
              <a:gd name="connsiteX82" fmla="*/ 865 w 5233594"/>
              <a:gd name="connsiteY82" fmla="*/ 3497375 h 3929504"/>
              <a:gd name="connsiteX83" fmla="*/ 2232 w 5233594"/>
              <a:gd name="connsiteY83" fmla="*/ 3520622 h 3929504"/>
              <a:gd name="connsiteX84" fmla="*/ 10437 w 5233594"/>
              <a:gd name="connsiteY84" fmla="*/ 3748311 h 3929504"/>
              <a:gd name="connsiteX85" fmla="*/ 9754 w 5233594"/>
              <a:gd name="connsiteY85" fmla="*/ 3926769 h 3929504"/>
              <a:gd name="connsiteX86" fmla="*/ 11805 w 5233594"/>
              <a:gd name="connsiteY86" fmla="*/ 3929504 h 3929504"/>
              <a:gd name="connsiteX87" fmla="*/ 711280 w 5233594"/>
              <a:gd name="connsiteY87" fmla="*/ 3707286 h 3929504"/>
              <a:gd name="connsiteX88" fmla="*/ 1893482 w 5233594"/>
              <a:gd name="connsiteY88" fmla="*/ 3361993 h 3929504"/>
              <a:gd name="connsiteX89" fmla="*/ 2748851 w 5233594"/>
              <a:gd name="connsiteY89" fmla="*/ 3236867 h 3929504"/>
              <a:gd name="connsiteX90" fmla="*/ 3210382 w 5233594"/>
              <a:gd name="connsiteY90" fmla="*/ 3209517 h 3929504"/>
              <a:gd name="connsiteX91" fmla="*/ 3758065 w 5233594"/>
              <a:gd name="connsiteY91" fmla="*/ 3215671 h 3929504"/>
              <a:gd name="connsiteX92" fmla="*/ 4210023 w 5233594"/>
              <a:gd name="connsiteY92" fmla="*/ 3253277 h 3929504"/>
              <a:gd name="connsiteX93" fmla="*/ 4688647 w 5233594"/>
              <a:gd name="connsiteY93" fmla="*/ 3323019 h 3929504"/>
              <a:gd name="connsiteX94" fmla="*/ 5221971 w 5233594"/>
              <a:gd name="connsiteY94" fmla="*/ 3439257 h 3929504"/>
              <a:gd name="connsiteX95" fmla="*/ 5232910 w 5233594"/>
              <a:gd name="connsiteY95" fmla="*/ 3435154 h 3929504"/>
              <a:gd name="connsiteX96" fmla="*/ 5232910 w 5233594"/>
              <a:gd name="connsiteY96" fmla="*/ 3411223 h 3929504"/>
              <a:gd name="connsiteX97" fmla="*/ 4114981 w 5233594"/>
              <a:gd name="connsiteY97" fmla="*/ 2110049 h 3929504"/>
              <a:gd name="connsiteX98" fmla="*/ 4094469 w 5233594"/>
              <a:gd name="connsiteY98" fmla="*/ 2125091 h 3929504"/>
              <a:gd name="connsiteX99" fmla="*/ 3224057 w 5233594"/>
              <a:gd name="connsiteY99" fmla="*/ 1802362 h 3929504"/>
              <a:gd name="connsiteX100" fmla="*/ 3204228 w 5233594"/>
              <a:gd name="connsiteY100" fmla="*/ 1772277 h 3929504"/>
              <a:gd name="connsiteX101" fmla="*/ 3204228 w 5233594"/>
              <a:gd name="connsiteY101" fmla="*/ 1236218 h 3929504"/>
              <a:gd name="connsiteX102" fmla="*/ 3224057 w 5233594"/>
              <a:gd name="connsiteY102" fmla="*/ 1213654 h 3929504"/>
              <a:gd name="connsiteX103" fmla="*/ 3956352 w 5233594"/>
              <a:gd name="connsiteY103" fmla="*/ 1214338 h 3929504"/>
              <a:gd name="connsiteX104" fmla="*/ 3970027 w 5233594"/>
              <a:gd name="connsiteY104" fmla="*/ 1215022 h 3929504"/>
              <a:gd name="connsiteX105" fmla="*/ 3930369 w 5233594"/>
              <a:gd name="connsiteY105" fmla="*/ 1251944 h 3929504"/>
              <a:gd name="connsiteX106" fmla="*/ 3829858 w 5233594"/>
              <a:gd name="connsiteY106" fmla="*/ 1316216 h 3929504"/>
              <a:gd name="connsiteX107" fmla="*/ 3605588 w 5233594"/>
              <a:gd name="connsiteY107" fmla="*/ 1426300 h 3929504"/>
              <a:gd name="connsiteX108" fmla="*/ 3589179 w 5233594"/>
              <a:gd name="connsiteY108" fmla="*/ 1438607 h 3929504"/>
              <a:gd name="connsiteX109" fmla="*/ 3941993 w 5233594"/>
              <a:gd name="connsiteY109" fmla="*/ 1438607 h 3929504"/>
              <a:gd name="connsiteX110" fmla="*/ 3944044 w 5233594"/>
              <a:gd name="connsiteY110" fmla="*/ 1442710 h 3929504"/>
              <a:gd name="connsiteX111" fmla="*/ 3867464 w 5233594"/>
              <a:gd name="connsiteY111" fmla="*/ 1518606 h 3929504"/>
              <a:gd name="connsiteX112" fmla="*/ 3692425 w 5233594"/>
              <a:gd name="connsiteY112" fmla="*/ 1634160 h 3929504"/>
              <a:gd name="connsiteX113" fmla="*/ 3414823 w 5233594"/>
              <a:gd name="connsiteY113" fmla="*/ 1770226 h 3929504"/>
              <a:gd name="connsiteX114" fmla="*/ 3399780 w 5233594"/>
              <a:gd name="connsiteY114" fmla="*/ 1781849 h 3929504"/>
              <a:gd name="connsiteX115" fmla="*/ 3420293 w 5233594"/>
              <a:gd name="connsiteY115" fmla="*/ 1781849 h 3929504"/>
              <a:gd name="connsiteX116" fmla="*/ 4088315 w 5233594"/>
              <a:gd name="connsiteY116" fmla="*/ 1781849 h 3929504"/>
              <a:gd name="connsiteX117" fmla="*/ 4114981 w 5233594"/>
              <a:gd name="connsiteY117" fmla="*/ 1807832 h 3929504"/>
              <a:gd name="connsiteX118" fmla="*/ 4114981 w 5233594"/>
              <a:gd name="connsiteY118" fmla="*/ 2110049 h 3929504"/>
              <a:gd name="connsiteX0" fmla="*/ 5275503 w 5276187"/>
              <a:gd name="connsiteY0" fmla="*/ 3411223 h 3927036"/>
              <a:gd name="connsiteX1" fmla="*/ 5276187 w 5276187"/>
              <a:gd name="connsiteY1" fmla="*/ 3175329 h 3927036"/>
              <a:gd name="connsiteX2" fmla="*/ 5250205 w 5276187"/>
              <a:gd name="connsiteY2" fmla="*/ 3142509 h 3927036"/>
              <a:gd name="connsiteX3" fmla="*/ 4964398 w 5276187"/>
              <a:gd name="connsiteY3" fmla="*/ 3078921 h 3927036"/>
              <a:gd name="connsiteX4" fmla="*/ 4937048 w 5276187"/>
              <a:gd name="connsiteY4" fmla="*/ 3063878 h 3927036"/>
              <a:gd name="connsiteX5" fmla="*/ 4700471 w 5276187"/>
              <a:gd name="connsiteY5" fmla="*/ 2750721 h 3927036"/>
              <a:gd name="connsiteX6" fmla="*/ 4431758 w 5276187"/>
              <a:gd name="connsiteY6" fmla="*/ 2218765 h 3927036"/>
              <a:gd name="connsiteX7" fmla="*/ 4424236 w 5276187"/>
              <a:gd name="connsiteY7" fmla="*/ 2180475 h 3927036"/>
              <a:gd name="connsiteX8" fmla="*/ 4424236 w 5276187"/>
              <a:gd name="connsiteY8" fmla="*/ 1807148 h 3927036"/>
              <a:gd name="connsiteX9" fmla="*/ 4450903 w 5276187"/>
              <a:gd name="connsiteY9" fmla="*/ 1781166 h 3927036"/>
              <a:gd name="connsiteX10" fmla="*/ 5161318 w 5276187"/>
              <a:gd name="connsiteY10" fmla="*/ 1781166 h 3927036"/>
              <a:gd name="connsiteX11" fmla="*/ 5184565 w 5276187"/>
              <a:gd name="connsiteY11" fmla="*/ 1778431 h 3927036"/>
              <a:gd name="connsiteX12" fmla="*/ 5166788 w 5276187"/>
              <a:gd name="connsiteY12" fmla="*/ 1768858 h 3927036"/>
              <a:gd name="connsiteX13" fmla="*/ 4896023 w 5276187"/>
              <a:gd name="connsiteY13" fmla="*/ 1636211 h 3927036"/>
              <a:gd name="connsiteX14" fmla="*/ 4648506 w 5276187"/>
              <a:gd name="connsiteY14" fmla="*/ 1451599 h 3927036"/>
              <a:gd name="connsiteX15" fmla="*/ 4641669 w 5276187"/>
              <a:gd name="connsiteY15" fmla="*/ 1437240 h 3927036"/>
              <a:gd name="connsiteX16" fmla="*/ 4993799 w 5276187"/>
              <a:gd name="connsiteY16" fmla="*/ 1437240 h 3927036"/>
              <a:gd name="connsiteX17" fmla="*/ 4979440 w 5276187"/>
              <a:gd name="connsiteY17" fmla="*/ 1426300 h 3927036"/>
              <a:gd name="connsiteX18" fmla="*/ 4791409 w 5276187"/>
              <a:gd name="connsiteY18" fmla="*/ 1334678 h 3927036"/>
              <a:gd name="connsiteX19" fmla="*/ 4518594 w 5276187"/>
              <a:gd name="connsiteY19" fmla="*/ 1112459 h 3927036"/>
              <a:gd name="connsiteX20" fmla="*/ 4510389 w 5276187"/>
              <a:gd name="connsiteY20" fmla="*/ 1097417 h 3927036"/>
              <a:gd name="connsiteX21" fmla="*/ 4526799 w 5276187"/>
              <a:gd name="connsiteY21" fmla="*/ 1094682 h 3927036"/>
              <a:gd name="connsiteX22" fmla="*/ 4775000 w 5276187"/>
              <a:gd name="connsiteY22" fmla="*/ 1094682 h 3927036"/>
              <a:gd name="connsiteX23" fmla="*/ 4793461 w 5276187"/>
              <a:gd name="connsiteY23" fmla="*/ 1093998 h 3927036"/>
              <a:gd name="connsiteX24" fmla="*/ 4685428 w 5276187"/>
              <a:gd name="connsiteY24" fmla="*/ 1037247 h 3927036"/>
              <a:gd name="connsiteX25" fmla="*/ 4470732 w 5276187"/>
              <a:gd name="connsiteY25" fmla="*/ 878617 h 3927036"/>
              <a:gd name="connsiteX26" fmla="*/ 4321674 w 5276187"/>
              <a:gd name="connsiteY26" fmla="*/ 635886 h 3927036"/>
              <a:gd name="connsiteX27" fmla="*/ 4311418 w 5276187"/>
              <a:gd name="connsiteY27" fmla="*/ 619476 h 3927036"/>
              <a:gd name="connsiteX28" fmla="*/ 4301162 w 5276187"/>
              <a:gd name="connsiteY28" fmla="*/ 635886 h 3927036"/>
              <a:gd name="connsiteX29" fmla="*/ 4184924 w 5276187"/>
              <a:gd name="connsiteY29" fmla="*/ 836225 h 3927036"/>
              <a:gd name="connsiteX30" fmla="*/ 3961339 w 5276187"/>
              <a:gd name="connsiteY30" fmla="*/ 1024939 h 3927036"/>
              <a:gd name="connsiteX31" fmla="*/ 3839631 w 5276187"/>
              <a:gd name="connsiteY31" fmla="*/ 1084426 h 3927036"/>
              <a:gd name="connsiteX32" fmla="*/ 3830059 w 5276187"/>
              <a:gd name="connsiteY32" fmla="*/ 1093998 h 3927036"/>
              <a:gd name="connsiteX33" fmla="*/ 3844417 w 5276187"/>
              <a:gd name="connsiteY33" fmla="*/ 1093998 h 3927036"/>
              <a:gd name="connsiteX34" fmla="*/ 4096037 w 5276187"/>
              <a:gd name="connsiteY34" fmla="*/ 1093998 h 3927036"/>
              <a:gd name="connsiteX35" fmla="*/ 4112447 w 5276187"/>
              <a:gd name="connsiteY35" fmla="*/ 1097417 h 3927036"/>
              <a:gd name="connsiteX36" fmla="*/ 4104242 w 5276187"/>
              <a:gd name="connsiteY36" fmla="*/ 1112459 h 3927036"/>
              <a:gd name="connsiteX37" fmla="*/ 4039286 w 5276187"/>
              <a:gd name="connsiteY37" fmla="*/ 1188356 h 3927036"/>
              <a:gd name="connsiteX38" fmla="*/ 4007149 w 5276187"/>
              <a:gd name="connsiteY38" fmla="*/ 1193825 h 3927036"/>
              <a:gd name="connsiteX39" fmla="*/ 3732966 w 5276187"/>
              <a:gd name="connsiteY39" fmla="*/ 1059127 h 3927036"/>
              <a:gd name="connsiteX40" fmla="*/ 3478612 w 5276187"/>
              <a:gd name="connsiteY40" fmla="*/ 869045 h 3927036"/>
              <a:gd name="connsiteX41" fmla="*/ 3471774 w 5276187"/>
              <a:gd name="connsiteY41" fmla="*/ 854002 h 3927036"/>
              <a:gd name="connsiteX42" fmla="*/ 3838947 w 5276187"/>
              <a:gd name="connsiteY42" fmla="*/ 854002 h 3927036"/>
              <a:gd name="connsiteX43" fmla="*/ 3830059 w 5276187"/>
              <a:gd name="connsiteY43" fmla="*/ 845797 h 3927036"/>
              <a:gd name="connsiteX44" fmla="*/ 3664591 w 5276187"/>
              <a:gd name="connsiteY44" fmla="*/ 765115 h 3927036"/>
              <a:gd name="connsiteX45" fmla="*/ 3342546 w 5276187"/>
              <a:gd name="connsiteY45" fmla="*/ 514863 h 3927036"/>
              <a:gd name="connsiteX46" fmla="*/ 3334341 w 5276187"/>
              <a:gd name="connsiteY46" fmla="*/ 499820 h 3927036"/>
              <a:gd name="connsiteX47" fmla="*/ 3350751 w 5276187"/>
              <a:gd name="connsiteY47" fmla="*/ 497085 h 3927036"/>
              <a:gd name="connsiteX48" fmla="*/ 3613310 w 5276187"/>
              <a:gd name="connsiteY48" fmla="*/ 497085 h 3927036"/>
              <a:gd name="connsiteX49" fmla="*/ 3633139 w 5276187"/>
              <a:gd name="connsiteY49" fmla="*/ 493667 h 3927036"/>
              <a:gd name="connsiteX50" fmla="*/ 3464937 w 5276187"/>
              <a:gd name="connsiteY50" fmla="*/ 410933 h 3927036"/>
              <a:gd name="connsiteX51" fmla="*/ 3320666 w 5276187"/>
              <a:gd name="connsiteY51" fmla="*/ 302217 h 3927036"/>
              <a:gd name="connsiteX52" fmla="*/ 3138105 w 5276187"/>
              <a:gd name="connsiteY52" fmla="*/ 17778 h 3927036"/>
              <a:gd name="connsiteX53" fmla="*/ 3126481 w 5276187"/>
              <a:gd name="connsiteY53" fmla="*/ 0 h 3927036"/>
              <a:gd name="connsiteX54" fmla="*/ 3118276 w 5276187"/>
              <a:gd name="connsiteY54" fmla="*/ 17094 h 3927036"/>
              <a:gd name="connsiteX55" fmla="*/ 2986996 w 5276187"/>
              <a:gd name="connsiteY55" fmla="*/ 239996 h 3927036"/>
              <a:gd name="connsiteX56" fmla="*/ 2803752 w 5276187"/>
              <a:gd name="connsiteY56" fmla="*/ 404096 h 3927036"/>
              <a:gd name="connsiteX57" fmla="*/ 2635550 w 5276187"/>
              <a:gd name="connsiteY57" fmla="*/ 486829 h 3927036"/>
              <a:gd name="connsiteX58" fmla="*/ 2623242 w 5276187"/>
              <a:gd name="connsiteY58" fmla="*/ 497769 h 3927036"/>
              <a:gd name="connsiteX59" fmla="*/ 2925459 w 5276187"/>
              <a:gd name="connsiteY59" fmla="*/ 497769 h 3927036"/>
              <a:gd name="connsiteX60" fmla="*/ 2675891 w 5276187"/>
              <a:gd name="connsiteY60" fmla="*/ 722039 h 3927036"/>
              <a:gd name="connsiteX61" fmla="*/ 2432476 w 5276187"/>
              <a:gd name="connsiteY61" fmla="*/ 841695 h 3927036"/>
              <a:gd name="connsiteX62" fmla="*/ 2414699 w 5276187"/>
              <a:gd name="connsiteY62" fmla="*/ 854686 h 3927036"/>
              <a:gd name="connsiteX63" fmla="*/ 2787342 w 5276187"/>
              <a:gd name="connsiteY63" fmla="*/ 854686 h 3927036"/>
              <a:gd name="connsiteX64" fmla="*/ 2782556 w 5276187"/>
              <a:gd name="connsiteY64" fmla="*/ 862891 h 3927036"/>
              <a:gd name="connsiteX65" fmla="*/ 2548713 w 5276187"/>
              <a:gd name="connsiteY65" fmla="*/ 1045452 h 3927036"/>
              <a:gd name="connsiteX66" fmla="*/ 2234873 w 5276187"/>
              <a:gd name="connsiteY66" fmla="*/ 1199979 h 3927036"/>
              <a:gd name="connsiteX67" fmla="*/ 2220514 w 5276187"/>
              <a:gd name="connsiteY67" fmla="*/ 1209552 h 3927036"/>
              <a:gd name="connsiteX68" fmla="*/ 2241710 w 5276187"/>
              <a:gd name="connsiteY68" fmla="*/ 1211603 h 3927036"/>
              <a:gd name="connsiteX69" fmla="*/ 2941869 w 5276187"/>
              <a:gd name="connsiteY69" fmla="*/ 1211603 h 3927036"/>
              <a:gd name="connsiteX70" fmla="*/ 2965800 w 5276187"/>
              <a:gd name="connsiteY70" fmla="*/ 1234167 h 3927036"/>
              <a:gd name="connsiteX71" fmla="*/ 2965117 w 5276187"/>
              <a:gd name="connsiteY71" fmla="*/ 1648518 h 3927036"/>
              <a:gd name="connsiteX72" fmla="*/ 2944604 w 5276187"/>
              <a:gd name="connsiteY72" fmla="*/ 1661510 h 3927036"/>
              <a:gd name="connsiteX73" fmla="*/ 2375725 w 5276187"/>
              <a:gd name="connsiteY73" fmla="*/ 1394848 h 3927036"/>
              <a:gd name="connsiteX74" fmla="*/ 1760351 w 5276187"/>
              <a:gd name="connsiteY74" fmla="*/ 1084426 h 3927036"/>
              <a:gd name="connsiteX75" fmla="*/ 1739155 w 5276187"/>
              <a:gd name="connsiteY75" fmla="*/ 1076221 h 3927036"/>
              <a:gd name="connsiteX76" fmla="*/ 1738471 w 5276187"/>
              <a:gd name="connsiteY76" fmla="*/ 1098784 h 3927036"/>
              <a:gd name="connsiteX77" fmla="*/ 1662575 w 5276187"/>
              <a:gd name="connsiteY77" fmla="*/ 1291601 h 3927036"/>
              <a:gd name="connsiteX78" fmla="*/ 1290616 w 5276187"/>
              <a:gd name="connsiteY78" fmla="*/ 1956889 h 3927036"/>
              <a:gd name="connsiteX79" fmla="*/ 636952 w 5276187"/>
              <a:gd name="connsiteY79" fmla="*/ 2844395 h 3927036"/>
              <a:gd name="connsiteX80" fmla="*/ 327214 w 5276187"/>
              <a:gd name="connsiteY80" fmla="*/ 3185586 h 3927036"/>
              <a:gd name="connsiteX81" fmla="*/ 58500 w 5276187"/>
              <a:gd name="connsiteY81" fmla="*/ 3454983 h 3927036"/>
              <a:gd name="connsiteX82" fmla="*/ 43458 w 5276187"/>
              <a:gd name="connsiteY82" fmla="*/ 3497375 h 3927036"/>
              <a:gd name="connsiteX83" fmla="*/ 44825 w 5276187"/>
              <a:gd name="connsiteY83" fmla="*/ 3520622 h 3927036"/>
              <a:gd name="connsiteX84" fmla="*/ 53030 w 5276187"/>
              <a:gd name="connsiteY84" fmla="*/ 3748311 h 3927036"/>
              <a:gd name="connsiteX85" fmla="*/ 52347 w 5276187"/>
              <a:gd name="connsiteY85" fmla="*/ 3926769 h 3927036"/>
              <a:gd name="connsiteX86" fmla="*/ 753873 w 5276187"/>
              <a:gd name="connsiteY86" fmla="*/ 3707286 h 3927036"/>
              <a:gd name="connsiteX87" fmla="*/ 1936075 w 5276187"/>
              <a:gd name="connsiteY87" fmla="*/ 3361993 h 3927036"/>
              <a:gd name="connsiteX88" fmla="*/ 2791444 w 5276187"/>
              <a:gd name="connsiteY88" fmla="*/ 3236867 h 3927036"/>
              <a:gd name="connsiteX89" fmla="*/ 3252975 w 5276187"/>
              <a:gd name="connsiteY89" fmla="*/ 3209517 h 3927036"/>
              <a:gd name="connsiteX90" fmla="*/ 3800658 w 5276187"/>
              <a:gd name="connsiteY90" fmla="*/ 3215671 h 3927036"/>
              <a:gd name="connsiteX91" fmla="*/ 4252616 w 5276187"/>
              <a:gd name="connsiteY91" fmla="*/ 3253277 h 3927036"/>
              <a:gd name="connsiteX92" fmla="*/ 4731240 w 5276187"/>
              <a:gd name="connsiteY92" fmla="*/ 3323019 h 3927036"/>
              <a:gd name="connsiteX93" fmla="*/ 5264564 w 5276187"/>
              <a:gd name="connsiteY93" fmla="*/ 3439257 h 3927036"/>
              <a:gd name="connsiteX94" fmla="*/ 5275503 w 5276187"/>
              <a:gd name="connsiteY94" fmla="*/ 3435154 h 3927036"/>
              <a:gd name="connsiteX95" fmla="*/ 5275503 w 5276187"/>
              <a:gd name="connsiteY95" fmla="*/ 3411223 h 3927036"/>
              <a:gd name="connsiteX96" fmla="*/ 4157574 w 5276187"/>
              <a:gd name="connsiteY96" fmla="*/ 2110049 h 3927036"/>
              <a:gd name="connsiteX97" fmla="*/ 4137062 w 5276187"/>
              <a:gd name="connsiteY97" fmla="*/ 2125091 h 3927036"/>
              <a:gd name="connsiteX98" fmla="*/ 3266650 w 5276187"/>
              <a:gd name="connsiteY98" fmla="*/ 1802362 h 3927036"/>
              <a:gd name="connsiteX99" fmla="*/ 3246821 w 5276187"/>
              <a:gd name="connsiteY99" fmla="*/ 1772277 h 3927036"/>
              <a:gd name="connsiteX100" fmla="*/ 3246821 w 5276187"/>
              <a:gd name="connsiteY100" fmla="*/ 1236218 h 3927036"/>
              <a:gd name="connsiteX101" fmla="*/ 3266650 w 5276187"/>
              <a:gd name="connsiteY101" fmla="*/ 1213654 h 3927036"/>
              <a:gd name="connsiteX102" fmla="*/ 3998945 w 5276187"/>
              <a:gd name="connsiteY102" fmla="*/ 1214338 h 3927036"/>
              <a:gd name="connsiteX103" fmla="*/ 4012620 w 5276187"/>
              <a:gd name="connsiteY103" fmla="*/ 1215022 h 3927036"/>
              <a:gd name="connsiteX104" fmla="*/ 3972962 w 5276187"/>
              <a:gd name="connsiteY104" fmla="*/ 1251944 h 3927036"/>
              <a:gd name="connsiteX105" fmla="*/ 3872451 w 5276187"/>
              <a:gd name="connsiteY105" fmla="*/ 1316216 h 3927036"/>
              <a:gd name="connsiteX106" fmla="*/ 3648181 w 5276187"/>
              <a:gd name="connsiteY106" fmla="*/ 1426300 h 3927036"/>
              <a:gd name="connsiteX107" fmla="*/ 3631772 w 5276187"/>
              <a:gd name="connsiteY107" fmla="*/ 1438607 h 3927036"/>
              <a:gd name="connsiteX108" fmla="*/ 3984586 w 5276187"/>
              <a:gd name="connsiteY108" fmla="*/ 1438607 h 3927036"/>
              <a:gd name="connsiteX109" fmla="*/ 3986637 w 5276187"/>
              <a:gd name="connsiteY109" fmla="*/ 1442710 h 3927036"/>
              <a:gd name="connsiteX110" fmla="*/ 3910057 w 5276187"/>
              <a:gd name="connsiteY110" fmla="*/ 1518606 h 3927036"/>
              <a:gd name="connsiteX111" fmla="*/ 3735018 w 5276187"/>
              <a:gd name="connsiteY111" fmla="*/ 1634160 h 3927036"/>
              <a:gd name="connsiteX112" fmla="*/ 3457416 w 5276187"/>
              <a:gd name="connsiteY112" fmla="*/ 1770226 h 3927036"/>
              <a:gd name="connsiteX113" fmla="*/ 3442373 w 5276187"/>
              <a:gd name="connsiteY113" fmla="*/ 1781849 h 3927036"/>
              <a:gd name="connsiteX114" fmla="*/ 3462886 w 5276187"/>
              <a:gd name="connsiteY114" fmla="*/ 1781849 h 3927036"/>
              <a:gd name="connsiteX115" fmla="*/ 4130908 w 5276187"/>
              <a:gd name="connsiteY115" fmla="*/ 1781849 h 3927036"/>
              <a:gd name="connsiteX116" fmla="*/ 4157574 w 5276187"/>
              <a:gd name="connsiteY116" fmla="*/ 1807832 h 3927036"/>
              <a:gd name="connsiteX117" fmla="*/ 4157574 w 5276187"/>
              <a:gd name="connsiteY117" fmla="*/ 2110049 h 3927036"/>
              <a:gd name="connsiteX0" fmla="*/ 5232910 w 5233594"/>
              <a:gd name="connsiteY0" fmla="*/ 3411223 h 3765983"/>
              <a:gd name="connsiteX1" fmla="*/ 5233594 w 5233594"/>
              <a:gd name="connsiteY1" fmla="*/ 3175329 h 3765983"/>
              <a:gd name="connsiteX2" fmla="*/ 5207612 w 5233594"/>
              <a:gd name="connsiteY2" fmla="*/ 3142509 h 3765983"/>
              <a:gd name="connsiteX3" fmla="*/ 4921805 w 5233594"/>
              <a:gd name="connsiteY3" fmla="*/ 3078921 h 3765983"/>
              <a:gd name="connsiteX4" fmla="*/ 4894455 w 5233594"/>
              <a:gd name="connsiteY4" fmla="*/ 3063878 h 3765983"/>
              <a:gd name="connsiteX5" fmla="*/ 4657878 w 5233594"/>
              <a:gd name="connsiteY5" fmla="*/ 2750721 h 3765983"/>
              <a:gd name="connsiteX6" fmla="*/ 4389165 w 5233594"/>
              <a:gd name="connsiteY6" fmla="*/ 2218765 h 3765983"/>
              <a:gd name="connsiteX7" fmla="*/ 4381643 w 5233594"/>
              <a:gd name="connsiteY7" fmla="*/ 2180475 h 3765983"/>
              <a:gd name="connsiteX8" fmla="*/ 4381643 w 5233594"/>
              <a:gd name="connsiteY8" fmla="*/ 1807148 h 3765983"/>
              <a:gd name="connsiteX9" fmla="*/ 4408310 w 5233594"/>
              <a:gd name="connsiteY9" fmla="*/ 1781166 h 3765983"/>
              <a:gd name="connsiteX10" fmla="*/ 5118725 w 5233594"/>
              <a:gd name="connsiteY10" fmla="*/ 1781166 h 3765983"/>
              <a:gd name="connsiteX11" fmla="*/ 5141972 w 5233594"/>
              <a:gd name="connsiteY11" fmla="*/ 1778431 h 3765983"/>
              <a:gd name="connsiteX12" fmla="*/ 5124195 w 5233594"/>
              <a:gd name="connsiteY12" fmla="*/ 1768858 h 3765983"/>
              <a:gd name="connsiteX13" fmla="*/ 4853430 w 5233594"/>
              <a:gd name="connsiteY13" fmla="*/ 1636211 h 3765983"/>
              <a:gd name="connsiteX14" fmla="*/ 4605913 w 5233594"/>
              <a:gd name="connsiteY14" fmla="*/ 1451599 h 3765983"/>
              <a:gd name="connsiteX15" fmla="*/ 4599076 w 5233594"/>
              <a:gd name="connsiteY15" fmla="*/ 1437240 h 3765983"/>
              <a:gd name="connsiteX16" fmla="*/ 4951206 w 5233594"/>
              <a:gd name="connsiteY16" fmla="*/ 1437240 h 3765983"/>
              <a:gd name="connsiteX17" fmla="*/ 4936847 w 5233594"/>
              <a:gd name="connsiteY17" fmla="*/ 1426300 h 3765983"/>
              <a:gd name="connsiteX18" fmla="*/ 4748816 w 5233594"/>
              <a:gd name="connsiteY18" fmla="*/ 1334678 h 3765983"/>
              <a:gd name="connsiteX19" fmla="*/ 4476001 w 5233594"/>
              <a:gd name="connsiteY19" fmla="*/ 1112459 h 3765983"/>
              <a:gd name="connsiteX20" fmla="*/ 4467796 w 5233594"/>
              <a:gd name="connsiteY20" fmla="*/ 1097417 h 3765983"/>
              <a:gd name="connsiteX21" fmla="*/ 4484206 w 5233594"/>
              <a:gd name="connsiteY21" fmla="*/ 1094682 h 3765983"/>
              <a:gd name="connsiteX22" fmla="*/ 4732407 w 5233594"/>
              <a:gd name="connsiteY22" fmla="*/ 1094682 h 3765983"/>
              <a:gd name="connsiteX23" fmla="*/ 4750868 w 5233594"/>
              <a:gd name="connsiteY23" fmla="*/ 1093998 h 3765983"/>
              <a:gd name="connsiteX24" fmla="*/ 4642835 w 5233594"/>
              <a:gd name="connsiteY24" fmla="*/ 1037247 h 3765983"/>
              <a:gd name="connsiteX25" fmla="*/ 4428139 w 5233594"/>
              <a:gd name="connsiteY25" fmla="*/ 878617 h 3765983"/>
              <a:gd name="connsiteX26" fmla="*/ 4279081 w 5233594"/>
              <a:gd name="connsiteY26" fmla="*/ 635886 h 3765983"/>
              <a:gd name="connsiteX27" fmla="*/ 4268825 w 5233594"/>
              <a:gd name="connsiteY27" fmla="*/ 619476 h 3765983"/>
              <a:gd name="connsiteX28" fmla="*/ 4258569 w 5233594"/>
              <a:gd name="connsiteY28" fmla="*/ 635886 h 3765983"/>
              <a:gd name="connsiteX29" fmla="*/ 4142331 w 5233594"/>
              <a:gd name="connsiteY29" fmla="*/ 836225 h 3765983"/>
              <a:gd name="connsiteX30" fmla="*/ 3918746 w 5233594"/>
              <a:gd name="connsiteY30" fmla="*/ 1024939 h 3765983"/>
              <a:gd name="connsiteX31" fmla="*/ 3797038 w 5233594"/>
              <a:gd name="connsiteY31" fmla="*/ 1084426 h 3765983"/>
              <a:gd name="connsiteX32" fmla="*/ 3787466 w 5233594"/>
              <a:gd name="connsiteY32" fmla="*/ 1093998 h 3765983"/>
              <a:gd name="connsiteX33" fmla="*/ 3801824 w 5233594"/>
              <a:gd name="connsiteY33" fmla="*/ 1093998 h 3765983"/>
              <a:gd name="connsiteX34" fmla="*/ 4053444 w 5233594"/>
              <a:gd name="connsiteY34" fmla="*/ 1093998 h 3765983"/>
              <a:gd name="connsiteX35" fmla="*/ 4069854 w 5233594"/>
              <a:gd name="connsiteY35" fmla="*/ 1097417 h 3765983"/>
              <a:gd name="connsiteX36" fmla="*/ 4061649 w 5233594"/>
              <a:gd name="connsiteY36" fmla="*/ 1112459 h 3765983"/>
              <a:gd name="connsiteX37" fmla="*/ 3996693 w 5233594"/>
              <a:gd name="connsiteY37" fmla="*/ 1188356 h 3765983"/>
              <a:gd name="connsiteX38" fmla="*/ 3964556 w 5233594"/>
              <a:gd name="connsiteY38" fmla="*/ 1193825 h 3765983"/>
              <a:gd name="connsiteX39" fmla="*/ 3690373 w 5233594"/>
              <a:gd name="connsiteY39" fmla="*/ 1059127 h 3765983"/>
              <a:gd name="connsiteX40" fmla="*/ 3436019 w 5233594"/>
              <a:gd name="connsiteY40" fmla="*/ 869045 h 3765983"/>
              <a:gd name="connsiteX41" fmla="*/ 3429181 w 5233594"/>
              <a:gd name="connsiteY41" fmla="*/ 854002 h 3765983"/>
              <a:gd name="connsiteX42" fmla="*/ 3796354 w 5233594"/>
              <a:gd name="connsiteY42" fmla="*/ 854002 h 3765983"/>
              <a:gd name="connsiteX43" fmla="*/ 3787466 w 5233594"/>
              <a:gd name="connsiteY43" fmla="*/ 845797 h 3765983"/>
              <a:gd name="connsiteX44" fmla="*/ 3621998 w 5233594"/>
              <a:gd name="connsiteY44" fmla="*/ 765115 h 3765983"/>
              <a:gd name="connsiteX45" fmla="*/ 3299953 w 5233594"/>
              <a:gd name="connsiteY45" fmla="*/ 514863 h 3765983"/>
              <a:gd name="connsiteX46" fmla="*/ 3291748 w 5233594"/>
              <a:gd name="connsiteY46" fmla="*/ 499820 h 3765983"/>
              <a:gd name="connsiteX47" fmla="*/ 3308158 w 5233594"/>
              <a:gd name="connsiteY47" fmla="*/ 497085 h 3765983"/>
              <a:gd name="connsiteX48" fmla="*/ 3570717 w 5233594"/>
              <a:gd name="connsiteY48" fmla="*/ 497085 h 3765983"/>
              <a:gd name="connsiteX49" fmla="*/ 3590546 w 5233594"/>
              <a:gd name="connsiteY49" fmla="*/ 493667 h 3765983"/>
              <a:gd name="connsiteX50" fmla="*/ 3422344 w 5233594"/>
              <a:gd name="connsiteY50" fmla="*/ 410933 h 3765983"/>
              <a:gd name="connsiteX51" fmla="*/ 3278073 w 5233594"/>
              <a:gd name="connsiteY51" fmla="*/ 302217 h 3765983"/>
              <a:gd name="connsiteX52" fmla="*/ 3095512 w 5233594"/>
              <a:gd name="connsiteY52" fmla="*/ 17778 h 3765983"/>
              <a:gd name="connsiteX53" fmla="*/ 3083888 w 5233594"/>
              <a:gd name="connsiteY53" fmla="*/ 0 h 3765983"/>
              <a:gd name="connsiteX54" fmla="*/ 3075683 w 5233594"/>
              <a:gd name="connsiteY54" fmla="*/ 17094 h 3765983"/>
              <a:gd name="connsiteX55" fmla="*/ 2944403 w 5233594"/>
              <a:gd name="connsiteY55" fmla="*/ 239996 h 3765983"/>
              <a:gd name="connsiteX56" fmla="*/ 2761159 w 5233594"/>
              <a:gd name="connsiteY56" fmla="*/ 404096 h 3765983"/>
              <a:gd name="connsiteX57" fmla="*/ 2592957 w 5233594"/>
              <a:gd name="connsiteY57" fmla="*/ 486829 h 3765983"/>
              <a:gd name="connsiteX58" fmla="*/ 2580649 w 5233594"/>
              <a:gd name="connsiteY58" fmla="*/ 497769 h 3765983"/>
              <a:gd name="connsiteX59" fmla="*/ 2882866 w 5233594"/>
              <a:gd name="connsiteY59" fmla="*/ 497769 h 3765983"/>
              <a:gd name="connsiteX60" fmla="*/ 2633298 w 5233594"/>
              <a:gd name="connsiteY60" fmla="*/ 722039 h 3765983"/>
              <a:gd name="connsiteX61" fmla="*/ 2389883 w 5233594"/>
              <a:gd name="connsiteY61" fmla="*/ 841695 h 3765983"/>
              <a:gd name="connsiteX62" fmla="*/ 2372106 w 5233594"/>
              <a:gd name="connsiteY62" fmla="*/ 854686 h 3765983"/>
              <a:gd name="connsiteX63" fmla="*/ 2744749 w 5233594"/>
              <a:gd name="connsiteY63" fmla="*/ 854686 h 3765983"/>
              <a:gd name="connsiteX64" fmla="*/ 2739963 w 5233594"/>
              <a:gd name="connsiteY64" fmla="*/ 862891 h 3765983"/>
              <a:gd name="connsiteX65" fmla="*/ 2506120 w 5233594"/>
              <a:gd name="connsiteY65" fmla="*/ 1045452 h 3765983"/>
              <a:gd name="connsiteX66" fmla="*/ 2192280 w 5233594"/>
              <a:gd name="connsiteY66" fmla="*/ 1199979 h 3765983"/>
              <a:gd name="connsiteX67" fmla="*/ 2177921 w 5233594"/>
              <a:gd name="connsiteY67" fmla="*/ 1209552 h 3765983"/>
              <a:gd name="connsiteX68" fmla="*/ 2199117 w 5233594"/>
              <a:gd name="connsiteY68" fmla="*/ 1211603 h 3765983"/>
              <a:gd name="connsiteX69" fmla="*/ 2899276 w 5233594"/>
              <a:gd name="connsiteY69" fmla="*/ 1211603 h 3765983"/>
              <a:gd name="connsiteX70" fmla="*/ 2923207 w 5233594"/>
              <a:gd name="connsiteY70" fmla="*/ 1234167 h 3765983"/>
              <a:gd name="connsiteX71" fmla="*/ 2922524 w 5233594"/>
              <a:gd name="connsiteY71" fmla="*/ 1648518 h 3765983"/>
              <a:gd name="connsiteX72" fmla="*/ 2902011 w 5233594"/>
              <a:gd name="connsiteY72" fmla="*/ 1661510 h 3765983"/>
              <a:gd name="connsiteX73" fmla="*/ 2333132 w 5233594"/>
              <a:gd name="connsiteY73" fmla="*/ 1394848 h 3765983"/>
              <a:gd name="connsiteX74" fmla="*/ 1717758 w 5233594"/>
              <a:gd name="connsiteY74" fmla="*/ 1084426 h 3765983"/>
              <a:gd name="connsiteX75" fmla="*/ 1696562 w 5233594"/>
              <a:gd name="connsiteY75" fmla="*/ 1076221 h 3765983"/>
              <a:gd name="connsiteX76" fmla="*/ 1695878 w 5233594"/>
              <a:gd name="connsiteY76" fmla="*/ 1098784 h 3765983"/>
              <a:gd name="connsiteX77" fmla="*/ 1619982 w 5233594"/>
              <a:gd name="connsiteY77" fmla="*/ 1291601 h 3765983"/>
              <a:gd name="connsiteX78" fmla="*/ 1248023 w 5233594"/>
              <a:gd name="connsiteY78" fmla="*/ 1956889 h 3765983"/>
              <a:gd name="connsiteX79" fmla="*/ 594359 w 5233594"/>
              <a:gd name="connsiteY79" fmla="*/ 2844395 h 3765983"/>
              <a:gd name="connsiteX80" fmla="*/ 284621 w 5233594"/>
              <a:gd name="connsiteY80" fmla="*/ 3185586 h 3765983"/>
              <a:gd name="connsiteX81" fmla="*/ 15907 w 5233594"/>
              <a:gd name="connsiteY81" fmla="*/ 3454983 h 3765983"/>
              <a:gd name="connsiteX82" fmla="*/ 865 w 5233594"/>
              <a:gd name="connsiteY82" fmla="*/ 3497375 h 3765983"/>
              <a:gd name="connsiteX83" fmla="*/ 2232 w 5233594"/>
              <a:gd name="connsiteY83" fmla="*/ 3520622 h 3765983"/>
              <a:gd name="connsiteX84" fmla="*/ 10437 w 5233594"/>
              <a:gd name="connsiteY84" fmla="*/ 3748311 h 3765983"/>
              <a:gd name="connsiteX85" fmla="*/ 711280 w 5233594"/>
              <a:gd name="connsiteY85" fmla="*/ 3707286 h 3765983"/>
              <a:gd name="connsiteX86" fmla="*/ 1893482 w 5233594"/>
              <a:gd name="connsiteY86" fmla="*/ 3361993 h 3765983"/>
              <a:gd name="connsiteX87" fmla="*/ 2748851 w 5233594"/>
              <a:gd name="connsiteY87" fmla="*/ 3236867 h 3765983"/>
              <a:gd name="connsiteX88" fmla="*/ 3210382 w 5233594"/>
              <a:gd name="connsiteY88" fmla="*/ 3209517 h 3765983"/>
              <a:gd name="connsiteX89" fmla="*/ 3758065 w 5233594"/>
              <a:gd name="connsiteY89" fmla="*/ 3215671 h 3765983"/>
              <a:gd name="connsiteX90" fmla="*/ 4210023 w 5233594"/>
              <a:gd name="connsiteY90" fmla="*/ 3253277 h 3765983"/>
              <a:gd name="connsiteX91" fmla="*/ 4688647 w 5233594"/>
              <a:gd name="connsiteY91" fmla="*/ 3323019 h 3765983"/>
              <a:gd name="connsiteX92" fmla="*/ 5221971 w 5233594"/>
              <a:gd name="connsiteY92" fmla="*/ 3439257 h 3765983"/>
              <a:gd name="connsiteX93" fmla="*/ 5232910 w 5233594"/>
              <a:gd name="connsiteY93" fmla="*/ 3435154 h 3765983"/>
              <a:gd name="connsiteX94" fmla="*/ 5232910 w 5233594"/>
              <a:gd name="connsiteY94" fmla="*/ 3411223 h 3765983"/>
              <a:gd name="connsiteX95" fmla="*/ 4114981 w 5233594"/>
              <a:gd name="connsiteY95" fmla="*/ 2110049 h 3765983"/>
              <a:gd name="connsiteX96" fmla="*/ 4094469 w 5233594"/>
              <a:gd name="connsiteY96" fmla="*/ 2125091 h 3765983"/>
              <a:gd name="connsiteX97" fmla="*/ 3224057 w 5233594"/>
              <a:gd name="connsiteY97" fmla="*/ 1802362 h 3765983"/>
              <a:gd name="connsiteX98" fmla="*/ 3204228 w 5233594"/>
              <a:gd name="connsiteY98" fmla="*/ 1772277 h 3765983"/>
              <a:gd name="connsiteX99" fmla="*/ 3204228 w 5233594"/>
              <a:gd name="connsiteY99" fmla="*/ 1236218 h 3765983"/>
              <a:gd name="connsiteX100" fmla="*/ 3224057 w 5233594"/>
              <a:gd name="connsiteY100" fmla="*/ 1213654 h 3765983"/>
              <a:gd name="connsiteX101" fmla="*/ 3956352 w 5233594"/>
              <a:gd name="connsiteY101" fmla="*/ 1214338 h 3765983"/>
              <a:gd name="connsiteX102" fmla="*/ 3970027 w 5233594"/>
              <a:gd name="connsiteY102" fmla="*/ 1215022 h 3765983"/>
              <a:gd name="connsiteX103" fmla="*/ 3930369 w 5233594"/>
              <a:gd name="connsiteY103" fmla="*/ 1251944 h 3765983"/>
              <a:gd name="connsiteX104" fmla="*/ 3829858 w 5233594"/>
              <a:gd name="connsiteY104" fmla="*/ 1316216 h 3765983"/>
              <a:gd name="connsiteX105" fmla="*/ 3605588 w 5233594"/>
              <a:gd name="connsiteY105" fmla="*/ 1426300 h 3765983"/>
              <a:gd name="connsiteX106" fmla="*/ 3589179 w 5233594"/>
              <a:gd name="connsiteY106" fmla="*/ 1438607 h 3765983"/>
              <a:gd name="connsiteX107" fmla="*/ 3941993 w 5233594"/>
              <a:gd name="connsiteY107" fmla="*/ 1438607 h 3765983"/>
              <a:gd name="connsiteX108" fmla="*/ 3944044 w 5233594"/>
              <a:gd name="connsiteY108" fmla="*/ 1442710 h 3765983"/>
              <a:gd name="connsiteX109" fmla="*/ 3867464 w 5233594"/>
              <a:gd name="connsiteY109" fmla="*/ 1518606 h 3765983"/>
              <a:gd name="connsiteX110" fmla="*/ 3692425 w 5233594"/>
              <a:gd name="connsiteY110" fmla="*/ 1634160 h 3765983"/>
              <a:gd name="connsiteX111" fmla="*/ 3414823 w 5233594"/>
              <a:gd name="connsiteY111" fmla="*/ 1770226 h 3765983"/>
              <a:gd name="connsiteX112" fmla="*/ 3399780 w 5233594"/>
              <a:gd name="connsiteY112" fmla="*/ 1781849 h 3765983"/>
              <a:gd name="connsiteX113" fmla="*/ 3420293 w 5233594"/>
              <a:gd name="connsiteY113" fmla="*/ 1781849 h 3765983"/>
              <a:gd name="connsiteX114" fmla="*/ 4088315 w 5233594"/>
              <a:gd name="connsiteY114" fmla="*/ 1781849 h 3765983"/>
              <a:gd name="connsiteX115" fmla="*/ 4114981 w 5233594"/>
              <a:gd name="connsiteY115" fmla="*/ 1807832 h 3765983"/>
              <a:gd name="connsiteX116" fmla="*/ 4114981 w 5233594"/>
              <a:gd name="connsiteY116" fmla="*/ 2110049 h 3765983"/>
              <a:gd name="connsiteX0" fmla="*/ 5232910 w 5233594"/>
              <a:gd name="connsiteY0" fmla="*/ 3411223 h 3709951"/>
              <a:gd name="connsiteX1" fmla="*/ 5233594 w 5233594"/>
              <a:gd name="connsiteY1" fmla="*/ 3175329 h 3709951"/>
              <a:gd name="connsiteX2" fmla="*/ 5207612 w 5233594"/>
              <a:gd name="connsiteY2" fmla="*/ 3142509 h 3709951"/>
              <a:gd name="connsiteX3" fmla="*/ 4921805 w 5233594"/>
              <a:gd name="connsiteY3" fmla="*/ 3078921 h 3709951"/>
              <a:gd name="connsiteX4" fmla="*/ 4894455 w 5233594"/>
              <a:gd name="connsiteY4" fmla="*/ 3063878 h 3709951"/>
              <a:gd name="connsiteX5" fmla="*/ 4657878 w 5233594"/>
              <a:gd name="connsiteY5" fmla="*/ 2750721 h 3709951"/>
              <a:gd name="connsiteX6" fmla="*/ 4389165 w 5233594"/>
              <a:gd name="connsiteY6" fmla="*/ 2218765 h 3709951"/>
              <a:gd name="connsiteX7" fmla="*/ 4381643 w 5233594"/>
              <a:gd name="connsiteY7" fmla="*/ 2180475 h 3709951"/>
              <a:gd name="connsiteX8" fmla="*/ 4381643 w 5233594"/>
              <a:gd name="connsiteY8" fmla="*/ 1807148 h 3709951"/>
              <a:gd name="connsiteX9" fmla="*/ 4408310 w 5233594"/>
              <a:gd name="connsiteY9" fmla="*/ 1781166 h 3709951"/>
              <a:gd name="connsiteX10" fmla="*/ 5118725 w 5233594"/>
              <a:gd name="connsiteY10" fmla="*/ 1781166 h 3709951"/>
              <a:gd name="connsiteX11" fmla="*/ 5141972 w 5233594"/>
              <a:gd name="connsiteY11" fmla="*/ 1778431 h 3709951"/>
              <a:gd name="connsiteX12" fmla="*/ 5124195 w 5233594"/>
              <a:gd name="connsiteY12" fmla="*/ 1768858 h 3709951"/>
              <a:gd name="connsiteX13" fmla="*/ 4853430 w 5233594"/>
              <a:gd name="connsiteY13" fmla="*/ 1636211 h 3709951"/>
              <a:gd name="connsiteX14" fmla="*/ 4605913 w 5233594"/>
              <a:gd name="connsiteY14" fmla="*/ 1451599 h 3709951"/>
              <a:gd name="connsiteX15" fmla="*/ 4599076 w 5233594"/>
              <a:gd name="connsiteY15" fmla="*/ 1437240 h 3709951"/>
              <a:gd name="connsiteX16" fmla="*/ 4951206 w 5233594"/>
              <a:gd name="connsiteY16" fmla="*/ 1437240 h 3709951"/>
              <a:gd name="connsiteX17" fmla="*/ 4936847 w 5233594"/>
              <a:gd name="connsiteY17" fmla="*/ 1426300 h 3709951"/>
              <a:gd name="connsiteX18" fmla="*/ 4748816 w 5233594"/>
              <a:gd name="connsiteY18" fmla="*/ 1334678 h 3709951"/>
              <a:gd name="connsiteX19" fmla="*/ 4476001 w 5233594"/>
              <a:gd name="connsiteY19" fmla="*/ 1112459 h 3709951"/>
              <a:gd name="connsiteX20" fmla="*/ 4467796 w 5233594"/>
              <a:gd name="connsiteY20" fmla="*/ 1097417 h 3709951"/>
              <a:gd name="connsiteX21" fmla="*/ 4484206 w 5233594"/>
              <a:gd name="connsiteY21" fmla="*/ 1094682 h 3709951"/>
              <a:gd name="connsiteX22" fmla="*/ 4732407 w 5233594"/>
              <a:gd name="connsiteY22" fmla="*/ 1094682 h 3709951"/>
              <a:gd name="connsiteX23" fmla="*/ 4750868 w 5233594"/>
              <a:gd name="connsiteY23" fmla="*/ 1093998 h 3709951"/>
              <a:gd name="connsiteX24" fmla="*/ 4642835 w 5233594"/>
              <a:gd name="connsiteY24" fmla="*/ 1037247 h 3709951"/>
              <a:gd name="connsiteX25" fmla="*/ 4428139 w 5233594"/>
              <a:gd name="connsiteY25" fmla="*/ 878617 h 3709951"/>
              <a:gd name="connsiteX26" fmla="*/ 4279081 w 5233594"/>
              <a:gd name="connsiteY26" fmla="*/ 635886 h 3709951"/>
              <a:gd name="connsiteX27" fmla="*/ 4268825 w 5233594"/>
              <a:gd name="connsiteY27" fmla="*/ 619476 h 3709951"/>
              <a:gd name="connsiteX28" fmla="*/ 4258569 w 5233594"/>
              <a:gd name="connsiteY28" fmla="*/ 635886 h 3709951"/>
              <a:gd name="connsiteX29" fmla="*/ 4142331 w 5233594"/>
              <a:gd name="connsiteY29" fmla="*/ 836225 h 3709951"/>
              <a:gd name="connsiteX30" fmla="*/ 3918746 w 5233594"/>
              <a:gd name="connsiteY30" fmla="*/ 1024939 h 3709951"/>
              <a:gd name="connsiteX31" fmla="*/ 3797038 w 5233594"/>
              <a:gd name="connsiteY31" fmla="*/ 1084426 h 3709951"/>
              <a:gd name="connsiteX32" fmla="*/ 3787466 w 5233594"/>
              <a:gd name="connsiteY32" fmla="*/ 1093998 h 3709951"/>
              <a:gd name="connsiteX33" fmla="*/ 3801824 w 5233594"/>
              <a:gd name="connsiteY33" fmla="*/ 1093998 h 3709951"/>
              <a:gd name="connsiteX34" fmla="*/ 4053444 w 5233594"/>
              <a:gd name="connsiteY34" fmla="*/ 1093998 h 3709951"/>
              <a:gd name="connsiteX35" fmla="*/ 4069854 w 5233594"/>
              <a:gd name="connsiteY35" fmla="*/ 1097417 h 3709951"/>
              <a:gd name="connsiteX36" fmla="*/ 4061649 w 5233594"/>
              <a:gd name="connsiteY36" fmla="*/ 1112459 h 3709951"/>
              <a:gd name="connsiteX37" fmla="*/ 3996693 w 5233594"/>
              <a:gd name="connsiteY37" fmla="*/ 1188356 h 3709951"/>
              <a:gd name="connsiteX38" fmla="*/ 3964556 w 5233594"/>
              <a:gd name="connsiteY38" fmla="*/ 1193825 h 3709951"/>
              <a:gd name="connsiteX39" fmla="*/ 3690373 w 5233594"/>
              <a:gd name="connsiteY39" fmla="*/ 1059127 h 3709951"/>
              <a:gd name="connsiteX40" fmla="*/ 3436019 w 5233594"/>
              <a:gd name="connsiteY40" fmla="*/ 869045 h 3709951"/>
              <a:gd name="connsiteX41" fmla="*/ 3429181 w 5233594"/>
              <a:gd name="connsiteY41" fmla="*/ 854002 h 3709951"/>
              <a:gd name="connsiteX42" fmla="*/ 3796354 w 5233594"/>
              <a:gd name="connsiteY42" fmla="*/ 854002 h 3709951"/>
              <a:gd name="connsiteX43" fmla="*/ 3787466 w 5233594"/>
              <a:gd name="connsiteY43" fmla="*/ 845797 h 3709951"/>
              <a:gd name="connsiteX44" fmla="*/ 3621998 w 5233594"/>
              <a:gd name="connsiteY44" fmla="*/ 765115 h 3709951"/>
              <a:gd name="connsiteX45" fmla="*/ 3299953 w 5233594"/>
              <a:gd name="connsiteY45" fmla="*/ 514863 h 3709951"/>
              <a:gd name="connsiteX46" fmla="*/ 3291748 w 5233594"/>
              <a:gd name="connsiteY46" fmla="*/ 499820 h 3709951"/>
              <a:gd name="connsiteX47" fmla="*/ 3308158 w 5233594"/>
              <a:gd name="connsiteY47" fmla="*/ 497085 h 3709951"/>
              <a:gd name="connsiteX48" fmla="*/ 3570717 w 5233594"/>
              <a:gd name="connsiteY48" fmla="*/ 497085 h 3709951"/>
              <a:gd name="connsiteX49" fmla="*/ 3590546 w 5233594"/>
              <a:gd name="connsiteY49" fmla="*/ 493667 h 3709951"/>
              <a:gd name="connsiteX50" fmla="*/ 3422344 w 5233594"/>
              <a:gd name="connsiteY50" fmla="*/ 410933 h 3709951"/>
              <a:gd name="connsiteX51" fmla="*/ 3278073 w 5233594"/>
              <a:gd name="connsiteY51" fmla="*/ 302217 h 3709951"/>
              <a:gd name="connsiteX52" fmla="*/ 3095512 w 5233594"/>
              <a:gd name="connsiteY52" fmla="*/ 17778 h 3709951"/>
              <a:gd name="connsiteX53" fmla="*/ 3083888 w 5233594"/>
              <a:gd name="connsiteY53" fmla="*/ 0 h 3709951"/>
              <a:gd name="connsiteX54" fmla="*/ 3075683 w 5233594"/>
              <a:gd name="connsiteY54" fmla="*/ 17094 h 3709951"/>
              <a:gd name="connsiteX55" fmla="*/ 2944403 w 5233594"/>
              <a:gd name="connsiteY55" fmla="*/ 239996 h 3709951"/>
              <a:gd name="connsiteX56" fmla="*/ 2761159 w 5233594"/>
              <a:gd name="connsiteY56" fmla="*/ 404096 h 3709951"/>
              <a:gd name="connsiteX57" fmla="*/ 2592957 w 5233594"/>
              <a:gd name="connsiteY57" fmla="*/ 486829 h 3709951"/>
              <a:gd name="connsiteX58" fmla="*/ 2580649 w 5233594"/>
              <a:gd name="connsiteY58" fmla="*/ 497769 h 3709951"/>
              <a:gd name="connsiteX59" fmla="*/ 2882866 w 5233594"/>
              <a:gd name="connsiteY59" fmla="*/ 497769 h 3709951"/>
              <a:gd name="connsiteX60" fmla="*/ 2633298 w 5233594"/>
              <a:gd name="connsiteY60" fmla="*/ 722039 h 3709951"/>
              <a:gd name="connsiteX61" fmla="*/ 2389883 w 5233594"/>
              <a:gd name="connsiteY61" fmla="*/ 841695 h 3709951"/>
              <a:gd name="connsiteX62" fmla="*/ 2372106 w 5233594"/>
              <a:gd name="connsiteY62" fmla="*/ 854686 h 3709951"/>
              <a:gd name="connsiteX63" fmla="*/ 2744749 w 5233594"/>
              <a:gd name="connsiteY63" fmla="*/ 854686 h 3709951"/>
              <a:gd name="connsiteX64" fmla="*/ 2739963 w 5233594"/>
              <a:gd name="connsiteY64" fmla="*/ 862891 h 3709951"/>
              <a:gd name="connsiteX65" fmla="*/ 2506120 w 5233594"/>
              <a:gd name="connsiteY65" fmla="*/ 1045452 h 3709951"/>
              <a:gd name="connsiteX66" fmla="*/ 2192280 w 5233594"/>
              <a:gd name="connsiteY66" fmla="*/ 1199979 h 3709951"/>
              <a:gd name="connsiteX67" fmla="*/ 2177921 w 5233594"/>
              <a:gd name="connsiteY67" fmla="*/ 1209552 h 3709951"/>
              <a:gd name="connsiteX68" fmla="*/ 2199117 w 5233594"/>
              <a:gd name="connsiteY68" fmla="*/ 1211603 h 3709951"/>
              <a:gd name="connsiteX69" fmla="*/ 2899276 w 5233594"/>
              <a:gd name="connsiteY69" fmla="*/ 1211603 h 3709951"/>
              <a:gd name="connsiteX70" fmla="*/ 2923207 w 5233594"/>
              <a:gd name="connsiteY70" fmla="*/ 1234167 h 3709951"/>
              <a:gd name="connsiteX71" fmla="*/ 2922524 w 5233594"/>
              <a:gd name="connsiteY71" fmla="*/ 1648518 h 3709951"/>
              <a:gd name="connsiteX72" fmla="*/ 2902011 w 5233594"/>
              <a:gd name="connsiteY72" fmla="*/ 1661510 h 3709951"/>
              <a:gd name="connsiteX73" fmla="*/ 2333132 w 5233594"/>
              <a:gd name="connsiteY73" fmla="*/ 1394848 h 3709951"/>
              <a:gd name="connsiteX74" fmla="*/ 1717758 w 5233594"/>
              <a:gd name="connsiteY74" fmla="*/ 1084426 h 3709951"/>
              <a:gd name="connsiteX75" fmla="*/ 1696562 w 5233594"/>
              <a:gd name="connsiteY75" fmla="*/ 1076221 h 3709951"/>
              <a:gd name="connsiteX76" fmla="*/ 1695878 w 5233594"/>
              <a:gd name="connsiteY76" fmla="*/ 1098784 h 3709951"/>
              <a:gd name="connsiteX77" fmla="*/ 1619982 w 5233594"/>
              <a:gd name="connsiteY77" fmla="*/ 1291601 h 3709951"/>
              <a:gd name="connsiteX78" fmla="*/ 1248023 w 5233594"/>
              <a:gd name="connsiteY78" fmla="*/ 1956889 h 3709951"/>
              <a:gd name="connsiteX79" fmla="*/ 594359 w 5233594"/>
              <a:gd name="connsiteY79" fmla="*/ 2844395 h 3709951"/>
              <a:gd name="connsiteX80" fmla="*/ 284621 w 5233594"/>
              <a:gd name="connsiteY80" fmla="*/ 3185586 h 3709951"/>
              <a:gd name="connsiteX81" fmla="*/ 15907 w 5233594"/>
              <a:gd name="connsiteY81" fmla="*/ 3454983 h 3709951"/>
              <a:gd name="connsiteX82" fmla="*/ 865 w 5233594"/>
              <a:gd name="connsiteY82" fmla="*/ 3497375 h 3709951"/>
              <a:gd name="connsiteX83" fmla="*/ 2232 w 5233594"/>
              <a:gd name="connsiteY83" fmla="*/ 3520622 h 3709951"/>
              <a:gd name="connsiteX84" fmla="*/ 711280 w 5233594"/>
              <a:gd name="connsiteY84" fmla="*/ 3707286 h 3709951"/>
              <a:gd name="connsiteX85" fmla="*/ 1893482 w 5233594"/>
              <a:gd name="connsiteY85" fmla="*/ 3361993 h 3709951"/>
              <a:gd name="connsiteX86" fmla="*/ 2748851 w 5233594"/>
              <a:gd name="connsiteY86" fmla="*/ 3236867 h 3709951"/>
              <a:gd name="connsiteX87" fmla="*/ 3210382 w 5233594"/>
              <a:gd name="connsiteY87" fmla="*/ 3209517 h 3709951"/>
              <a:gd name="connsiteX88" fmla="*/ 3758065 w 5233594"/>
              <a:gd name="connsiteY88" fmla="*/ 3215671 h 3709951"/>
              <a:gd name="connsiteX89" fmla="*/ 4210023 w 5233594"/>
              <a:gd name="connsiteY89" fmla="*/ 3253277 h 3709951"/>
              <a:gd name="connsiteX90" fmla="*/ 4688647 w 5233594"/>
              <a:gd name="connsiteY90" fmla="*/ 3323019 h 3709951"/>
              <a:gd name="connsiteX91" fmla="*/ 5221971 w 5233594"/>
              <a:gd name="connsiteY91" fmla="*/ 3439257 h 3709951"/>
              <a:gd name="connsiteX92" fmla="*/ 5232910 w 5233594"/>
              <a:gd name="connsiteY92" fmla="*/ 3435154 h 3709951"/>
              <a:gd name="connsiteX93" fmla="*/ 5232910 w 5233594"/>
              <a:gd name="connsiteY93" fmla="*/ 3411223 h 3709951"/>
              <a:gd name="connsiteX94" fmla="*/ 4114981 w 5233594"/>
              <a:gd name="connsiteY94" fmla="*/ 2110049 h 3709951"/>
              <a:gd name="connsiteX95" fmla="*/ 4094469 w 5233594"/>
              <a:gd name="connsiteY95" fmla="*/ 2125091 h 3709951"/>
              <a:gd name="connsiteX96" fmla="*/ 3224057 w 5233594"/>
              <a:gd name="connsiteY96" fmla="*/ 1802362 h 3709951"/>
              <a:gd name="connsiteX97" fmla="*/ 3204228 w 5233594"/>
              <a:gd name="connsiteY97" fmla="*/ 1772277 h 3709951"/>
              <a:gd name="connsiteX98" fmla="*/ 3204228 w 5233594"/>
              <a:gd name="connsiteY98" fmla="*/ 1236218 h 3709951"/>
              <a:gd name="connsiteX99" fmla="*/ 3224057 w 5233594"/>
              <a:gd name="connsiteY99" fmla="*/ 1213654 h 3709951"/>
              <a:gd name="connsiteX100" fmla="*/ 3956352 w 5233594"/>
              <a:gd name="connsiteY100" fmla="*/ 1214338 h 3709951"/>
              <a:gd name="connsiteX101" fmla="*/ 3970027 w 5233594"/>
              <a:gd name="connsiteY101" fmla="*/ 1215022 h 3709951"/>
              <a:gd name="connsiteX102" fmla="*/ 3930369 w 5233594"/>
              <a:gd name="connsiteY102" fmla="*/ 1251944 h 3709951"/>
              <a:gd name="connsiteX103" fmla="*/ 3829858 w 5233594"/>
              <a:gd name="connsiteY103" fmla="*/ 1316216 h 3709951"/>
              <a:gd name="connsiteX104" fmla="*/ 3605588 w 5233594"/>
              <a:gd name="connsiteY104" fmla="*/ 1426300 h 3709951"/>
              <a:gd name="connsiteX105" fmla="*/ 3589179 w 5233594"/>
              <a:gd name="connsiteY105" fmla="*/ 1438607 h 3709951"/>
              <a:gd name="connsiteX106" fmla="*/ 3941993 w 5233594"/>
              <a:gd name="connsiteY106" fmla="*/ 1438607 h 3709951"/>
              <a:gd name="connsiteX107" fmla="*/ 3944044 w 5233594"/>
              <a:gd name="connsiteY107" fmla="*/ 1442710 h 3709951"/>
              <a:gd name="connsiteX108" fmla="*/ 3867464 w 5233594"/>
              <a:gd name="connsiteY108" fmla="*/ 1518606 h 3709951"/>
              <a:gd name="connsiteX109" fmla="*/ 3692425 w 5233594"/>
              <a:gd name="connsiteY109" fmla="*/ 1634160 h 3709951"/>
              <a:gd name="connsiteX110" fmla="*/ 3414823 w 5233594"/>
              <a:gd name="connsiteY110" fmla="*/ 1770226 h 3709951"/>
              <a:gd name="connsiteX111" fmla="*/ 3399780 w 5233594"/>
              <a:gd name="connsiteY111" fmla="*/ 1781849 h 3709951"/>
              <a:gd name="connsiteX112" fmla="*/ 3420293 w 5233594"/>
              <a:gd name="connsiteY112" fmla="*/ 1781849 h 3709951"/>
              <a:gd name="connsiteX113" fmla="*/ 4088315 w 5233594"/>
              <a:gd name="connsiteY113" fmla="*/ 1781849 h 3709951"/>
              <a:gd name="connsiteX114" fmla="*/ 4114981 w 5233594"/>
              <a:gd name="connsiteY114" fmla="*/ 1807832 h 3709951"/>
              <a:gd name="connsiteX115" fmla="*/ 4114981 w 5233594"/>
              <a:gd name="connsiteY115" fmla="*/ 2110049 h 3709951"/>
              <a:gd name="connsiteX0" fmla="*/ 5232910 w 5233594"/>
              <a:gd name="connsiteY0" fmla="*/ 3411223 h 3520622"/>
              <a:gd name="connsiteX1" fmla="*/ 5233594 w 5233594"/>
              <a:gd name="connsiteY1" fmla="*/ 3175329 h 3520622"/>
              <a:gd name="connsiteX2" fmla="*/ 5207612 w 5233594"/>
              <a:gd name="connsiteY2" fmla="*/ 3142509 h 3520622"/>
              <a:gd name="connsiteX3" fmla="*/ 4921805 w 5233594"/>
              <a:gd name="connsiteY3" fmla="*/ 3078921 h 3520622"/>
              <a:gd name="connsiteX4" fmla="*/ 4894455 w 5233594"/>
              <a:gd name="connsiteY4" fmla="*/ 3063878 h 3520622"/>
              <a:gd name="connsiteX5" fmla="*/ 4657878 w 5233594"/>
              <a:gd name="connsiteY5" fmla="*/ 2750721 h 3520622"/>
              <a:gd name="connsiteX6" fmla="*/ 4389165 w 5233594"/>
              <a:gd name="connsiteY6" fmla="*/ 2218765 h 3520622"/>
              <a:gd name="connsiteX7" fmla="*/ 4381643 w 5233594"/>
              <a:gd name="connsiteY7" fmla="*/ 2180475 h 3520622"/>
              <a:gd name="connsiteX8" fmla="*/ 4381643 w 5233594"/>
              <a:gd name="connsiteY8" fmla="*/ 1807148 h 3520622"/>
              <a:gd name="connsiteX9" fmla="*/ 4408310 w 5233594"/>
              <a:gd name="connsiteY9" fmla="*/ 1781166 h 3520622"/>
              <a:gd name="connsiteX10" fmla="*/ 5118725 w 5233594"/>
              <a:gd name="connsiteY10" fmla="*/ 1781166 h 3520622"/>
              <a:gd name="connsiteX11" fmla="*/ 5141972 w 5233594"/>
              <a:gd name="connsiteY11" fmla="*/ 1778431 h 3520622"/>
              <a:gd name="connsiteX12" fmla="*/ 5124195 w 5233594"/>
              <a:gd name="connsiteY12" fmla="*/ 1768858 h 3520622"/>
              <a:gd name="connsiteX13" fmla="*/ 4853430 w 5233594"/>
              <a:gd name="connsiteY13" fmla="*/ 1636211 h 3520622"/>
              <a:gd name="connsiteX14" fmla="*/ 4605913 w 5233594"/>
              <a:gd name="connsiteY14" fmla="*/ 1451599 h 3520622"/>
              <a:gd name="connsiteX15" fmla="*/ 4599076 w 5233594"/>
              <a:gd name="connsiteY15" fmla="*/ 1437240 h 3520622"/>
              <a:gd name="connsiteX16" fmla="*/ 4951206 w 5233594"/>
              <a:gd name="connsiteY16" fmla="*/ 1437240 h 3520622"/>
              <a:gd name="connsiteX17" fmla="*/ 4936847 w 5233594"/>
              <a:gd name="connsiteY17" fmla="*/ 1426300 h 3520622"/>
              <a:gd name="connsiteX18" fmla="*/ 4748816 w 5233594"/>
              <a:gd name="connsiteY18" fmla="*/ 1334678 h 3520622"/>
              <a:gd name="connsiteX19" fmla="*/ 4476001 w 5233594"/>
              <a:gd name="connsiteY19" fmla="*/ 1112459 h 3520622"/>
              <a:gd name="connsiteX20" fmla="*/ 4467796 w 5233594"/>
              <a:gd name="connsiteY20" fmla="*/ 1097417 h 3520622"/>
              <a:gd name="connsiteX21" fmla="*/ 4484206 w 5233594"/>
              <a:gd name="connsiteY21" fmla="*/ 1094682 h 3520622"/>
              <a:gd name="connsiteX22" fmla="*/ 4732407 w 5233594"/>
              <a:gd name="connsiteY22" fmla="*/ 1094682 h 3520622"/>
              <a:gd name="connsiteX23" fmla="*/ 4750868 w 5233594"/>
              <a:gd name="connsiteY23" fmla="*/ 1093998 h 3520622"/>
              <a:gd name="connsiteX24" fmla="*/ 4642835 w 5233594"/>
              <a:gd name="connsiteY24" fmla="*/ 1037247 h 3520622"/>
              <a:gd name="connsiteX25" fmla="*/ 4428139 w 5233594"/>
              <a:gd name="connsiteY25" fmla="*/ 878617 h 3520622"/>
              <a:gd name="connsiteX26" fmla="*/ 4279081 w 5233594"/>
              <a:gd name="connsiteY26" fmla="*/ 635886 h 3520622"/>
              <a:gd name="connsiteX27" fmla="*/ 4268825 w 5233594"/>
              <a:gd name="connsiteY27" fmla="*/ 619476 h 3520622"/>
              <a:gd name="connsiteX28" fmla="*/ 4258569 w 5233594"/>
              <a:gd name="connsiteY28" fmla="*/ 635886 h 3520622"/>
              <a:gd name="connsiteX29" fmla="*/ 4142331 w 5233594"/>
              <a:gd name="connsiteY29" fmla="*/ 836225 h 3520622"/>
              <a:gd name="connsiteX30" fmla="*/ 3918746 w 5233594"/>
              <a:gd name="connsiteY30" fmla="*/ 1024939 h 3520622"/>
              <a:gd name="connsiteX31" fmla="*/ 3797038 w 5233594"/>
              <a:gd name="connsiteY31" fmla="*/ 1084426 h 3520622"/>
              <a:gd name="connsiteX32" fmla="*/ 3787466 w 5233594"/>
              <a:gd name="connsiteY32" fmla="*/ 1093998 h 3520622"/>
              <a:gd name="connsiteX33" fmla="*/ 3801824 w 5233594"/>
              <a:gd name="connsiteY33" fmla="*/ 1093998 h 3520622"/>
              <a:gd name="connsiteX34" fmla="*/ 4053444 w 5233594"/>
              <a:gd name="connsiteY34" fmla="*/ 1093998 h 3520622"/>
              <a:gd name="connsiteX35" fmla="*/ 4069854 w 5233594"/>
              <a:gd name="connsiteY35" fmla="*/ 1097417 h 3520622"/>
              <a:gd name="connsiteX36" fmla="*/ 4061649 w 5233594"/>
              <a:gd name="connsiteY36" fmla="*/ 1112459 h 3520622"/>
              <a:gd name="connsiteX37" fmla="*/ 3996693 w 5233594"/>
              <a:gd name="connsiteY37" fmla="*/ 1188356 h 3520622"/>
              <a:gd name="connsiteX38" fmla="*/ 3964556 w 5233594"/>
              <a:gd name="connsiteY38" fmla="*/ 1193825 h 3520622"/>
              <a:gd name="connsiteX39" fmla="*/ 3690373 w 5233594"/>
              <a:gd name="connsiteY39" fmla="*/ 1059127 h 3520622"/>
              <a:gd name="connsiteX40" fmla="*/ 3436019 w 5233594"/>
              <a:gd name="connsiteY40" fmla="*/ 869045 h 3520622"/>
              <a:gd name="connsiteX41" fmla="*/ 3429181 w 5233594"/>
              <a:gd name="connsiteY41" fmla="*/ 854002 h 3520622"/>
              <a:gd name="connsiteX42" fmla="*/ 3796354 w 5233594"/>
              <a:gd name="connsiteY42" fmla="*/ 854002 h 3520622"/>
              <a:gd name="connsiteX43" fmla="*/ 3787466 w 5233594"/>
              <a:gd name="connsiteY43" fmla="*/ 845797 h 3520622"/>
              <a:gd name="connsiteX44" fmla="*/ 3621998 w 5233594"/>
              <a:gd name="connsiteY44" fmla="*/ 765115 h 3520622"/>
              <a:gd name="connsiteX45" fmla="*/ 3299953 w 5233594"/>
              <a:gd name="connsiteY45" fmla="*/ 514863 h 3520622"/>
              <a:gd name="connsiteX46" fmla="*/ 3291748 w 5233594"/>
              <a:gd name="connsiteY46" fmla="*/ 499820 h 3520622"/>
              <a:gd name="connsiteX47" fmla="*/ 3308158 w 5233594"/>
              <a:gd name="connsiteY47" fmla="*/ 497085 h 3520622"/>
              <a:gd name="connsiteX48" fmla="*/ 3570717 w 5233594"/>
              <a:gd name="connsiteY48" fmla="*/ 497085 h 3520622"/>
              <a:gd name="connsiteX49" fmla="*/ 3590546 w 5233594"/>
              <a:gd name="connsiteY49" fmla="*/ 493667 h 3520622"/>
              <a:gd name="connsiteX50" fmla="*/ 3422344 w 5233594"/>
              <a:gd name="connsiteY50" fmla="*/ 410933 h 3520622"/>
              <a:gd name="connsiteX51" fmla="*/ 3278073 w 5233594"/>
              <a:gd name="connsiteY51" fmla="*/ 302217 h 3520622"/>
              <a:gd name="connsiteX52" fmla="*/ 3095512 w 5233594"/>
              <a:gd name="connsiteY52" fmla="*/ 17778 h 3520622"/>
              <a:gd name="connsiteX53" fmla="*/ 3083888 w 5233594"/>
              <a:gd name="connsiteY53" fmla="*/ 0 h 3520622"/>
              <a:gd name="connsiteX54" fmla="*/ 3075683 w 5233594"/>
              <a:gd name="connsiteY54" fmla="*/ 17094 h 3520622"/>
              <a:gd name="connsiteX55" fmla="*/ 2944403 w 5233594"/>
              <a:gd name="connsiteY55" fmla="*/ 239996 h 3520622"/>
              <a:gd name="connsiteX56" fmla="*/ 2761159 w 5233594"/>
              <a:gd name="connsiteY56" fmla="*/ 404096 h 3520622"/>
              <a:gd name="connsiteX57" fmla="*/ 2592957 w 5233594"/>
              <a:gd name="connsiteY57" fmla="*/ 486829 h 3520622"/>
              <a:gd name="connsiteX58" fmla="*/ 2580649 w 5233594"/>
              <a:gd name="connsiteY58" fmla="*/ 497769 h 3520622"/>
              <a:gd name="connsiteX59" fmla="*/ 2882866 w 5233594"/>
              <a:gd name="connsiteY59" fmla="*/ 497769 h 3520622"/>
              <a:gd name="connsiteX60" fmla="*/ 2633298 w 5233594"/>
              <a:gd name="connsiteY60" fmla="*/ 722039 h 3520622"/>
              <a:gd name="connsiteX61" fmla="*/ 2389883 w 5233594"/>
              <a:gd name="connsiteY61" fmla="*/ 841695 h 3520622"/>
              <a:gd name="connsiteX62" fmla="*/ 2372106 w 5233594"/>
              <a:gd name="connsiteY62" fmla="*/ 854686 h 3520622"/>
              <a:gd name="connsiteX63" fmla="*/ 2744749 w 5233594"/>
              <a:gd name="connsiteY63" fmla="*/ 854686 h 3520622"/>
              <a:gd name="connsiteX64" fmla="*/ 2739963 w 5233594"/>
              <a:gd name="connsiteY64" fmla="*/ 862891 h 3520622"/>
              <a:gd name="connsiteX65" fmla="*/ 2506120 w 5233594"/>
              <a:gd name="connsiteY65" fmla="*/ 1045452 h 3520622"/>
              <a:gd name="connsiteX66" fmla="*/ 2192280 w 5233594"/>
              <a:gd name="connsiteY66" fmla="*/ 1199979 h 3520622"/>
              <a:gd name="connsiteX67" fmla="*/ 2177921 w 5233594"/>
              <a:gd name="connsiteY67" fmla="*/ 1209552 h 3520622"/>
              <a:gd name="connsiteX68" fmla="*/ 2199117 w 5233594"/>
              <a:gd name="connsiteY68" fmla="*/ 1211603 h 3520622"/>
              <a:gd name="connsiteX69" fmla="*/ 2899276 w 5233594"/>
              <a:gd name="connsiteY69" fmla="*/ 1211603 h 3520622"/>
              <a:gd name="connsiteX70" fmla="*/ 2923207 w 5233594"/>
              <a:gd name="connsiteY70" fmla="*/ 1234167 h 3520622"/>
              <a:gd name="connsiteX71" fmla="*/ 2922524 w 5233594"/>
              <a:gd name="connsiteY71" fmla="*/ 1648518 h 3520622"/>
              <a:gd name="connsiteX72" fmla="*/ 2902011 w 5233594"/>
              <a:gd name="connsiteY72" fmla="*/ 1661510 h 3520622"/>
              <a:gd name="connsiteX73" fmla="*/ 2333132 w 5233594"/>
              <a:gd name="connsiteY73" fmla="*/ 1394848 h 3520622"/>
              <a:gd name="connsiteX74" fmla="*/ 1717758 w 5233594"/>
              <a:gd name="connsiteY74" fmla="*/ 1084426 h 3520622"/>
              <a:gd name="connsiteX75" fmla="*/ 1696562 w 5233594"/>
              <a:gd name="connsiteY75" fmla="*/ 1076221 h 3520622"/>
              <a:gd name="connsiteX76" fmla="*/ 1695878 w 5233594"/>
              <a:gd name="connsiteY76" fmla="*/ 1098784 h 3520622"/>
              <a:gd name="connsiteX77" fmla="*/ 1619982 w 5233594"/>
              <a:gd name="connsiteY77" fmla="*/ 1291601 h 3520622"/>
              <a:gd name="connsiteX78" fmla="*/ 1248023 w 5233594"/>
              <a:gd name="connsiteY78" fmla="*/ 1956889 h 3520622"/>
              <a:gd name="connsiteX79" fmla="*/ 594359 w 5233594"/>
              <a:gd name="connsiteY79" fmla="*/ 2844395 h 3520622"/>
              <a:gd name="connsiteX80" fmla="*/ 284621 w 5233594"/>
              <a:gd name="connsiteY80" fmla="*/ 3185586 h 3520622"/>
              <a:gd name="connsiteX81" fmla="*/ 15907 w 5233594"/>
              <a:gd name="connsiteY81" fmla="*/ 3454983 h 3520622"/>
              <a:gd name="connsiteX82" fmla="*/ 865 w 5233594"/>
              <a:gd name="connsiteY82" fmla="*/ 3497375 h 3520622"/>
              <a:gd name="connsiteX83" fmla="*/ 2232 w 5233594"/>
              <a:gd name="connsiteY83" fmla="*/ 3520622 h 3520622"/>
              <a:gd name="connsiteX84" fmla="*/ 1893482 w 5233594"/>
              <a:gd name="connsiteY84" fmla="*/ 3361993 h 3520622"/>
              <a:gd name="connsiteX85" fmla="*/ 2748851 w 5233594"/>
              <a:gd name="connsiteY85" fmla="*/ 3236867 h 3520622"/>
              <a:gd name="connsiteX86" fmla="*/ 3210382 w 5233594"/>
              <a:gd name="connsiteY86" fmla="*/ 3209517 h 3520622"/>
              <a:gd name="connsiteX87" fmla="*/ 3758065 w 5233594"/>
              <a:gd name="connsiteY87" fmla="*/ 3215671 h 3520622"/>
              <a:gd name="connsiteX88" fmla="*/ 4210023 w 5233594"/>
              <a:gd name="connsiteY88" fmla="*/ 3253277 h 3520622"/>
              <a:gd name="connsiteX89" fmla="*/ 4688647 w 5233594"/>
              <a:gd name="connsiteY89" fmla="*/ 3323019 h 3520622"/>
              <a:gd name="connsiteX90" fmla="*/ 5221971 w 5233594"/>
              <a:gd name="connsiteY90" fmla="*/ 3439257 h 3520622"/>
              <a:gd name="connsiteX91" fmla="*/ 5232910 w 5233594"/>
              <a:gd name="connsiteY91" fmla="*/ 3435154 h 3520622"/>
              <a:gd name="connsiteX92" fmla="*/ 5232910 w 5233594"/>
              <a:gd name="connsiteY92" fmla="*/ 3411223 h 3520622"/>
              <a:gd name="connsiteX93" fmla="*/ 4114981 w 5233594"/>
              <a:gd name="connsiteY93" fmla="*/ 2110049 h 3520622"/>
              <a:gd name="connsiteX94" fmla="*/ 4094469 w 5233594"/>
              <a:gd name="connsiteY94" fmla="*/ 2125091 h 3520622"/>
              <a:gd name="connsiteX95" fmla="*/ 3224057 w 5233594"/>
              <a:gd name="connsiteY95" fmla="*/ 1802362 h 3520622"/>
              <a:gd name="connsiteX96" fmla="*/ 3204228 w 5233594"/>
              <a:gd name="connsiteY96" fmla="*/ 1772277 h 3520622"/>
              <a:gd name="connsiteX97" fmla="*/ 3204228 w 5233594"/>
              <a:gd name="connsiteY97" fmla="*/ 1236218 h 3520622"/>
              <a:gd name="connsiteX98" fmla="*/ 3224057 w 5233594"/>
              <a:gd name="connsiteY98" fmla="*/ 1213654 h 3520622"/>
              <a:gd name="connsiteX99" fmla="*/ 3956352 w 5233594"/>
              <a:gd name="connsiteY99" fmla="*/ 1214338 h 3520622"/>
              <a:gd name="connsiteX100" fmla="*/ 3970027 w 5233594"/>
              <a:gd name="connsiteY100" fmla="*/ 1215022 h 3520622"/>
              <a:gd name="connsiteX101" fmla="*/ 3930369 w 5233594"/>
              <a:gd name="connsiteY101" fmla="*/ 1251944 h 3520622"/>
              <a:gd name="connsiteX102" fmla="*/ 3829858 w 5233594"/>
              <a:gd name="connsiteY102" fmla="*/ 1316216 h 3520622"/>
              <a:gd name="connsiteX103" fmla="*/ 3605588 w 5233594"/>
              <a:gd name="connsiteY103" fmla="*/ 1426300 h 3520622"/>
              <a:gd name="connsiteX104" fmla="*/ 3589179 w 5233594"/>
              <a:gd name="connsiteY104" fmla="*/ 1438607 h 3520622"/>
              <a:gd name="connsiteX105" fmla="*/ 3941993 w 5233594"/>
              <a:gd name="connsiteY105" fmla="*/ 1438607 h 3520622"/>
              <a:gd name="connsiteX106" fmla="*/ 3944044 w 5233594"/>
              <a:gd name="connsiteY106" fmla="*/ 1442710 h 3520622"/>
              <a:gd name="connsiteX107" fmla="*/ 3867464 w 5233594"/>
              <a:gd name="connsiteY107" fmla="*/ 1518606 h 3520622"/>
              <a:gd name="connsiteX108" fmla="*/ 3692425 w 5233594"/>
              <a:gd name="connsiteY108" fmla="*/ 1634160 h 3520622"/>
              <a:gd name="connsiteX109" fmla="*/ 3414823 w 5233594"/>
              <a:gd name="connsiteY109" fmla="*/ 1770226 h 3520622"/>
              <a:gd name="connsiteX110" fmla="*/ 3399780 w 5233594"/>
              <a:gd name="connsiteY110" fmla="*/ 1781849 h 3520622"/>
              <a:gd name="connsiteX111" fmla="*/ 3420293 w 5233594"/>
              <a:gd name="connsiteY111" fmla="*/ 1781849 h 3520622"/>
              <a:gd name="connsiteX112" fmla="*/ 4088315 w 5233594"/>
              <a:gd name="connsiteY112" fmla="*/ 1781849 h 3520622"/>
              <a:gd name="connsiteX113" fmla="*/ 4114981 w 5233594"/>
              <a:gd name="connsiteY113" fmla="*/ 1807832 h 3520622"/>
              <a:gd name="connsiteX114" fmla="*/ 4114981 w 5233594"/>
              <a:gd name="connsiteY114" fmla="*/ 2110049 h 3520622"/>
              <a:gd name="connsiteX0" fmla="*/ 5232910 w 5233594"/>
              <a:gd name="connsiteY0" fmla="*/ 3411223 h 3520622"/>
              <a:gd name="connsiteX1" fmla="*/ 5233594 w 5233594"/>
              <a:gd name="connsiteY1" fmla="*/ 3175329 h 3520622"/>
              <a:gd name="connsiteX2" fmla="*/ 5207612 w 5233594"/>
              <a:gd name="connsiteY2" fmla="*/ 3142509 h 3520622"/>
              <a:gd name="connsiteX3" fmla="*/ 4921805 w 5233594"/>
              <a:gd name="connsiteY3" fmla="*/ 3078921 h 3520622"/>
              <a:gd name="connsiteX4" fmla="*/ 4894455 w 5233594"/>
              <a:gd name="connsiteY4" fmla="*/ 3063878 h 3520622"/>
              <a:gd name="connsiteX5" fmla="*/ 4657878 w 5233594"/>
              <a:gd name="connsiteY5" fmla="*/ 2750721 h 3520622"/>
              <a:gd name="connsiteX6" fmla="*/ 4389165 w 5233594"/>
              <a:gd name="connsiteY6" fmla="*/ 2218765 h 3520622"/>
              <a:gd name="connsiteX7" fmla="*/ 4381643 w 5233594"/>
              <a:gd name="connsiteY7" fmla="*/ 2180475 h 3520622"/>
              <a:gd name="connsiteX8" fmla="*/ 4381643 w 5233594"/>
              <a:gd name="connsiteY8" fmla="*/ 1807148 h 3520622"/>
              <a:gd name="connsiteX9" fmla="*/ 4408310 w 5233594"/>
              <a:gd name="connsiteY9" fmla="*/ 1781166 h 3520622"/>
              <a:gd name="connsiteX10" fmla="*/ 5118725 w 5233594"/>
              <a:gd name="connsiteY10" fmla="*/ 1781166 h 3520622"/>
              <a:gd name="connsiteX11" fmla="*/ 5141972 w 5233594"/>
              <a:gd name="connsiteY11" fmla="*/ 1778431 h 3520622"/>
              <a:gd name="connsiteX12" fmla="*/ 5124195 w 5233594"/>
              <a:gd name="connsiteY12" fmla="*/ 1768858 h 3520622"/>
              <a:gd name="connsiteX13" fmla="*/ 4853430 w 5233594"/>
              <a:gd name="connsiteY13" fmla="*/ 1636211 h 3520622"/>
              <a:gd name="connsiteX14" fmla="*/ 4605913 w 5233594"/>
              <a:gd name="connsiteY14" fmla="*/ 1451599 h 3520622"/>
              <a:gd name="connsiteX15" fmla="*/ 4599076 w 5233594"/>
              <a:gd name="connsiteY15" fmla="*/ 1437240 h 3520622"/>
              <a:gd name="connsiteX16" fmla="*/ 4951206 w 5233594"/>
              <a:gd name="connsiteY16" fmla="*/ 1437240 h 3520622"/>
              <a:gd name="connsiteX17" fmla="*/ 4936847 w 5233594"/>
              <a:gd name="connsiteY17" fmla="*/ 1426300 h 3520622"/>
              <a:gd name="connsiteX18" fmla="*/ 4748816 w 5233594"/>
              <a:gd name="connsiteY18" fmla="*/ 1334678 h 3520622"/>
              <a:gd name="connsiteX19" fmla="*/ 4476001 w 5233594"/>
              <a:gd name="connsiteY19" fmla="*/ 1112459 h 3520622"/>
              <a:gd name="connsiteX20" fmla="*/ 4467796 w 5233594"/>
              <a:gd name="connsiteY20" fmla="*/ 1097417 h 3520622"/>
              <a:gd name="connsiteX21" fmla="*/ 4484206 w 5233594"/>
              <a:gd name="connsiteY21" fmla="*/ 1094682 h 3520622"/>
              <a:gd name="connsiteX22" fmla="*/ 4732407 w 5233594"/>
              <a:gd name="connsiteY22" fmla="*/ 1094682 h 3520622"/>
              <a:gd name="connsiteX23" fmla="*/ 4750868 w 5233594"/>
              <a:gd name="connsiteY23" fmla="*/ 1093998 h 3520622"/>
              <a:gd name="connsiteX24" fmla="*/ 4642835 w 5233594"/>
              <a:gd name="connsiteY24" fmla="*/ 1037247 h 3520622"/>
              <a:gd name="connsiteX25" fmla="*/ 4428139 w 5233594"/>
              <a:gd name="connsiteY25" fmla="*/ 878617 h 3520622"/>
              <a:gd name="connsiteX26" fmla="*/ 4279081 w 5233594"/>
              <a:gd name="connsiteY26" fmla="*/ 635886 h 3520622"/>
              <a:gd name="connsiteX27" fmla="*/ 4268825 w 5233594"/>
              <a:gd name="connsiteY27" fmla="*/ 619476 h 3520622"/>
              <a:gd name="connsiteX28" fmla="*/ 4258569 w 5233594"/>
              <a:gd name="connsiteY28" fmla="*/ 635886 h 3520622"/>
              <a:gd name="connsiteX29" fmla="*/ 4142331 w 5233594"/>
              <a:gd name="connsiteY29" fmla="*/ 836225 h 3520622"/>
              <a:gd name="connsiteX30" fmla="*/ 3918746 w 5233594"/>
              <a:gd name="connsiteY30" fmla="*/ 1024939 h 3520622"/>
              <a:gd name="connsiteX31" fmla="*/ 3797038 w 5233594"/>
              <a:gd name="connsiteY31" fmla="*/ 1084426 h 3520622"/>
              <a:gd name="connsiteX32" fmla="*/ 3787466 w 5233594"/>
              <a:gd name="connsiteY32" fmla="*/ 1093998 h 3520622"/>
              <a:gd name="connsiteX33" fmla="*/ 3801824 w 5233594"/>
              <a:gd name="connsiteY33" fmla="*/ 1093998 h 3520622"/>
              <a:gd name="connsiteX34" fmla="*/ 4053444 w 5233594"/>
              <a:gd name="connsiteY34" fmla="*/ 1093998 h 3520622"/>
              <a:gd name="connsiteX35" fmla="*/ 4069854 w 5233594"/>
              <a:gd name="connsiteY35" fmla="*/ 1097417 h 3520622"/>
              <a:gd name="connsiteX36" fmla="*/ 4061649 w 5233594"/>
              <a:gd name="connsiteY36" fmla="*/ 1112459 h 3520622"/>
              <a:gd name="connsiteX37" fmla="*/ 3996693 w 5233594"/>
              <a:gd name="connsiteY37" fmla="*/ 1188356 h 3520622"/>
              <a:gd name="connsiteX38" fmla="*/ 3964556 w 5233594"/>
              <a:gd name="connsiteY38" fmla="*/ 1193825 h 3520622"/>
              <a:gd name="connsiteX39" fmla="*/ 3690373 w 5233594"/>
              <a:gd name="connsiteY39" fmla="*/ 1059127 h 3520622"/>
              <a:gd name="connsiteX40" fmla="*/ 3436019 w 5233594"/>
              <a:gd name="connsiteY40" fmla="*/ 869045 h 3520622"/>
              <a:gd name="connsiteX41" fmla="*/ 3429181 w 5233594"/>
              <a:gd name="connsiteY41" fmla="*/ 854002 h 3520622"/>
              <a:gd name="connsiteX42" fmla="*/ 3796354 w 5233594"/>
              <a:gd name="connsiteY42" fmla="*/ 854002 h 3520622"/>
              <a:gd name="connsiteX43" fmla="*/ 3787466 w 5233594"/>
              <a:gd name="connsiteY43" fmla="*/ 845797 h 3520622"/>
              <a:gd name="connsiteX44" fmla="*/ 3621998 w 5233594"/>
              <a:gd name="connsiteY44" fmla="*/ 765115 h 3520622"/>
              <a:gd name="connsiteX45" fmla="*/ 3299953 w 5233594"/>
              <a:gd name="connsiteY45" fmla="*/ 514863 h 3520622"/>
              <a:gd name="connsiteX46" fmla="*/ 3291748 w 5233594"/>
              <a:gd name="connsiteY46" fmla="*/ 499820 h 3520622"/>
              <a:gd name="connsiteX47" fmla="*/ 3308158 w 5233594"/>
              <a:gd name="connsiteY47" fmla="*/ 497085 h 3520622"/>
              <a:gd name="connsiteX48" fmla="*/ 3570717 w 5233594"/>
              <a:gd name="connsiteY48" fmla="*/ 497085 h 3520622"/>
              <a:gd name="connsiteX49" fmla="*/ 3590546 w 5233594"/>
              <a:gd name="connsiteY49" fmla="*/ 493667 h 3520622"/>
              <a:gd name="connsiteX50" fmla="*/ 3422344 w 5233594"/>
              <a:gd name="connsiteY50" fmla="*/ 410933 h 3520622"/>
              <a:gd name="connsiteX51" fmla="*/ 3278073 w 5233594"/>
              <a:gd name="connsiteY51" fmla="*/ 302217 h 3520622"/>
              <a:gd name="connsiteX52" fmla="*/ 3095512 w 5233594"/>
              <a:gd name="connsiteY52" fmla="*/ 17778 h 3520622"/>
              <a:gd name="connsiteX53" fmla="*/ 3083888 w 5233594"/>
              <a:gd name="connsiteY53" fmla="*/ 0 h 3520622"/>
              <a:gd name="connsiteX54" fmla="*/ 3075683 w 5233594"/>
              <a:gd name="connsiteY54" fmla="*/ 17094 h 3520622"/>
              <a:gd name="connsiteX55" fmla="*/ 2944403 w 5233594"/>
              <a:gd name="connsiteY55" fmla="*/ 239996 h 3520622"/>
              <a:gd name="connsiteX56" fmla="*/ 2761159 w 5233594"/>
              <a:gd name="connsiteY56" fmla="*/ 404096 h 3520622"/>
              <a:gd name="connsiteX57" fmla="*/ 2592957 w 5233594"/>
              <a:gd name="connsiteY57" fmla="*/ 486829 h 3520622"/>
              <a:gd name="connsiteX58" fmla="*/ 2580649 w 5233594"/>
              <a:gd name="connsiteY58" fmla="*/ 497769 h 3520622"/>
              <a:gd name="connsiteX59" fmla="*/ 2882866 w 5233594"/>
              <a:gd name="connsiteY59" fmla="*/ 497769 h 3520622"/>
              <a:gd name="connsiteX60" fmla="*/ 2633298 w 5233594"/>
              <a:gd name="connsiteY60" fmla="*/ 722039 h 3520622"/>
              <a:gd name="connsiteX61" fmla="*/ 2389883 w 5233594"/>
              <a:gd name="connsiteY61" fmla="*/ 841695 h 3520622"/>
              <a:gd name="connsiteX62" fmla="*/ 2372106 w 5233594"/>
              <a:gd name="connsiteY62" fmla="*/ 854686 h 3520622"/>
              <a:gd name="connsiteX63" fmla="*/ 2744749 w 5233594"/>
              <a:gd name="connsiteY63" fmla="*/ 854686 h 3520622"/>
              <a:gd name="connsiteX64" fmla="*/ 2739963 w 5233594"/>
              <a:gd name="connsiteY64" fmla="*/ 862891 h 3520622"/>
              <a:gd name="connsiteX65" fmla="*/ 2506120 w 5233594"/>
              <a:gd name="connsiteY65" fmla="*/ 1045452 h 3520622"/>
              <a:gd name="connsiteX66" fmla="*/ 2192280 w 5233594"/>
              <a:gd name="connsiteY66" fmla="*/ 1199979 h 3520622"/>
              <a:gd name="connsiteX67" fmla="*/ 2177921 w 5233594"/>
              <a:gd name="connsiteY67" fmla="*/ 1209552 h 3520622"/>
              <a:gd name="connsiteX68" fmla="*/ 2199117 w 5233594"/>
              <a:gd name="connsiteY68" fmla="*/ 1211603 h 3520622"/>
              <a:gd name="connsiteX69" fmla="*/ 2899276 w 5233594"/>
              <a:gd name="connsiteY69" fmla="*/ 1211603 h 3520622"/>
              <a:gd name="connsiteX70" fmla="*/ 2923207 w 5233594"/>
              <a:gd name="connsiteY70" fmla="*/ 1234167 h 3520622"/>
              <a:gd name="connsiteX71" fmla="*/ 2922524 w 5233594"/>
              <a:gd name="connsiteY71" fmla="*/ 1648518 h 3520622"/>
              <a:gd name="connsiteX72" fmla="*/ 2902011 w 5233594"/>
              <a:gd name="connsiteY72" fmla="*/ 1661510 h 3520622"/>
              <a:gd name="connsiteX73" fmla="*/ 2333132 w 5233594"/>
              <a:gd name="connsiteY73" fmla="*/ 1394848 h 3520622"/>
              <a:gd name="connsiteX74" fmla="*/ 1717758 w 5233594"/>
              <a:gd name="connsiteY74" fmla="*/ 1084426 h 3520622"/>
              <a:gd name="connsiteX75" fmla="*/ 1696562 w 5233594"/>
              <a:gd name="connsiteY75" fmla="*/ 1076221 h 3520622"/>
              <a:gd name="connsiteX76" fmla="*/ 1695878 w 5233594"/>
              <a:gd name="connsiteY76" fmla="*/ 1098784 h 3520622"/>
              <a:gd name="connsiteX77" fmla="*/ 1619982 w 5233594"/>
              <a:gd name="connsiteY77" fmla="*/ 1291601 h 3520622"/>
              <a:gd name="connsiteX78" fmla="*/ 1248023 w 5233594"/>
              <a:gd name="connsiteY78" fmla="*/ 1956889 h 3520622"/>
              <a:gd name="connsiteX79" fmla="*/ 594359 w 5233594"/>
              <a:gd name="connsiteY79" fmla="*/ 2844395 h 3520622"/>
              <a:gd name="connsiteX80" fmla="*/ 284621 w 5233594"/>
              <a:gd name="connsiteY80" fmla="*/ 3185586 h 3520622"/>
              <a:gd name="connsiteX81" fmla="*/ 15907 w 5233594"/>
              <a:gd name="connsiteY81" fmla="*/ 3454983 h 3520622"/>
              <a:gd name="connsiteX82" fmla="*/ 865 w 5233594"/>
              <a:gd name="connsiteY82" fmla="*/ 3497375 h 3520622"/>
              <a:gd name="connsiteX83" fmla="*/ 2232 w 5233594"/>
              <a:gd name="connsiteY83" fmla="*/ 3520622 h 3520622"/>
              <a:gd name="connsiteX84" fmla="*/ 2748851 w 5233594"/>
              <a:gd name="connsiteY84" fmla="*/ 3236867 h 3520622"/>
              <a:gd name="connsiteX85" fmla="*/ 3210382 w 5233594"/>
              <a:gd name="connsiteY85" fmla="*/ 3209517 h 3520622"/>
              <a:gd name="connsiteX86" fmla="*/ 3758065 w 5233594"/>
              <a:gd name="connsiteY86" fmla="*/ 3215671 h 3520622"/>
              <a:gd name="connsiteX87" fmla="*/ 4210023 w 5233594"/>
              <a:gd name="connsiteY87" fmla="*/ 3253277 h 3520622"/>
              <a:gd name="connsiteX88" fmla="*/ 4688647 w 5233594"/>
              <a:gd name="connsiteY88" fmla="*/ 3323019 h 3520622"/>
              <a:gd name="connsiteX89" fmla="*/ 5221971 w 5233594"/>
              <a:gd name="connsiteY89" fmla="*/ 3439257 h 3520622"/>
              <a:gd name="connsiteX90" fmla="*/ 5232910 w 5233594"/>
              <a:gd name="connsiteY90" fmla="*/ 3435154 h 3520622"/>
              <a:gd name="connsiteX91" fmla="*/ 5232910 w 5233594"/>
              <a:gd name="connsiteY91" fmla="*/ 3411223 h 3520622"/>
              <a:gd name="connsiteX92" fmla="*/ 4114981 w 5233594"/>
              <a:gd name="connsiteY92" fmla="*/ 2110049 h 3520622"/>
              <a:gd name="connsiteX93" fmla="*/ 4094469 w 5233594"/>
              <a:gd name="connsiteY93" fmla="*/ 2125091 h 3520622"/>
              <a:gd name="connsiteX94" fmla="*/ 3224057 w 5233594"/>
              <a:gd name="connsiteY94" fmla="*/ 1802362 h 3520622"/>
              <a:gd name="connsiteX95" fmla="*/ 3204228 w 5233594"/>
              <a:gd name="connsiteY95" fmla="*/ 1772277 h 3520622"/>
              <a:gd name="connsiteX96" fmla="*/ 3204228 w 5233594"/>
              <a:gd name="connsiteY96" fmla="*/ 1236218 h 3520622"/>
              <a:gd name="connsiteX97" fmla="*/ 3224057 w 5233594"/>
              <a:gd name="connsiteY97" fmla="*/ 1213654 h 3520622"/>
              <a:gd name="connsiteX98" fmla="*/ 3956352 w 5233594"/>
              <a:gd name="connsiteY98" fmla="*/ 1214338 h 3520622"/>
              <a:gd name="connsiteX99" fmla="*/ 3970027 w 5233594"/>
              <a:gd name="connsiteY99" fmla="*/ 1215022 h 3520622"/>
              <a:gd name="connsiteX100" fmla="*/ 3930369 w 5233594"/>
              <a:gd name="connsiteY100" fmla="*/ 1251944 h 3520622"/>
              <a:gd name="connsiteX101" fmla="*/ 3829858 w 5233594"/>
              <a:gd name="connsiteY101" fmla="*/ 1316216 h 3520622"/>
              <a:gd name="connsiteX102" fmla="*/ 3605588 w 5233594"/>
              <a:gd name="connsiteY102" fmla="*/ 1426300 h 3520622"/>
              <a:gd name="connsiteX103" fmla="*/ 3589179 w 5233594"/>
              <a:gd name="connsiteY103" fmla="*/ 1438607 h 3520622"/>
              <a:gd name="connsiteX104" fmla="*/ 3941993 w 5233594"/>
              <a:gd name="connsiteY104" fmla="*/ 1438607 h 3520622"/>
              <a:gd name="connsiteX105" fmla="*/ 3944044 w 5233594"/>
              <a:gd name="connsiteY105" fmla="*/ 1442710 h 3520622"/>
              <a:gd name="connsiteX106" fmla="*/ 3867464 w 5233594"/>
              <a:gd name="connsiteY106" fmla="*/ 1518606 h 3520622"/>
              <a:gd name="connsiteX107" fmla="*/ 3692425 w 5233594"/>
              <a:gd name="connsiteY107" fmla="*/ 1634160 h 3520622"/>
              <a:gd name="connsiteX108" fmla="*/ 3414823 w 5233594"/>
              <a:gd name="connsiteY108" fmla="*/ 1770226 h 3520622"/>
              <a:gd name="connsiteX109" fmla="*/ 3399780 w 5233594"/>
              <a:gd name="connsiteY109" fmla="*/ 1781849 h 3520622"/>
              <a:gd name="connsiteX110" fmla="*/ 3420293 w 5233594"/>
              <a:gd name="connsiteY110" fmla="*/ 1781849 h 3520622"/>
              <a:gd name="connsiteX111" fmla="*/ 4088315 w 5233594"/>
              <a:gd name="connsiteY111" fmla="*/ 1781849 h 3520622"/>
              <a:gd name="connsiteX112" fmla="*/ 4114981 w 5233594"/>
              <a:gd name="connsiteY112" fmla="*/ 1807832 h 3520622"/>
              <a:gd name="connsiteX113" fmla="*/ 4114981 w 5233594"/>
              <a:gd name="connsiteY113" fmla="*/ 2110049 h 3520622"/>
              <a:gd name="connsiteX0" fmla="*/ 5232910 w 5233594"/>
              <a:gd name="connsiteY0" fmla="*/ 3411223 h 3497374"/>
              <a:gd name="connsiteX1" fmla="*/ 5233594 w 5233594"/>
              <a:gd name="connsiteY1" fmla="*/ 3175329 h 3497374"/>
              <a:gd name="connsiteX2" fmla="*/ 5207612 w 5233594"/>
              <a:gd name="connsiteY2" fmla="*/ 3142509 h 3497374"/>
              <a:gd name="connsiteX3" fmla="*/ 4921805 w 5233594"/>
              <a:gd name="connsiteY3" fmla="*/ 3078921 h 3497374"/>
              <a:gd name="connsiteX4" fmla="*/ 4894455 w 5233594"/>
              <a:gd name="connsiteY4" fmla="*/ 3063878 h 3497374"/>
              <a:gd name="connsiteX5" fmla="*/ 4657878 w 5233594"/>
              <a:gd name="connsiteY5" fmla="*/ 2750721 h 3497374"/>
              <a:gd name="connsiteX6" fmla="*/ 4389165 w 5233594"/>
              <a:gd name="connsiteY6" fmla="*/ 2218765 h 3497374"/>
              <a:gd name="connsiteX7" fmla="*/ 4381643 w 5233594"/>
              <a:gd name="connsiteY7" fmla="*/ 2180475 h 3497374"/>
              <a:gd name="connsiteX8" fmla="*/ 4381643 w 5233594"/>
              <a:gd name="connsiteY8" fmla="*/ 1807148 h 3497374"/>
              <a:gd name="connsiteX9" fmla="*/ 4408310 w 5233594"/>
              <a:gd name="connsiteY9" fmla="*/ 1781166 h 3497374"/>
              <a:gd name="connsiteX10" fmla="*/ 5118725 w 5233594"/>
              <a:gd name="connsiteY10" fmla="*/ 1781166 h 3497374"/>
              <a:gd name="connsiteX11" fmla="*/ 5141972 w 5233594"/>
              <a:gd name="connsiteY11" fmla="*/ 1778431 h 3497374"/>
              <a:gd name="connsiteX12" fmla="*/ 5124195 w 5233594"/>
              <a:gd name="connsiteY12" fmla="*/ 1768858 h 3497374"/>
              <a:gd name="connsiteX13" fmla="*/ 4853430 w 5233594"/>
              <a:gd name="connsiteY13" fmla="*/ 1636211 h 3497374"/>
              <a:gd name="connsiteX14" fmla="*/ 4605913 w 5233594"/>
              <a:gd name="connsiteY14" fmla="*/ 1451599 h 3497374"/>
              <a:gd name="connsiteX15" fmla="*/ 4599076 w 5233594"/>
              <a:gd name="connsiteY15" fmla="*/ 1437240 h 3497374"/>
              <a:gd name="connsiteX16" fmla="*/ 4951206 w 5233594"/>
              <a:gd name="connsiteY16" fmla="*/ 1437240 h 3497374"/>
              <a:gd name="connsiteX17" fmla="*/ 4936847 w 5233594"/>
              <a:gd name="connsiteY17" fmla="*/ 1426300 h 3497374"/>
              <a:gd name="connsiteX18" fmla="*/ 4748816 w 5233594"/>
              <a:gd name="connsiteY18" fmla="*/ 1334678 h 3497374"/>
              <a:gd name="connsiteX19" fmla="*/ 4476001 w 5233594"/>
              <a:gd name="connsiteY19" fmla="*/ 1112459 h 3497374"/>
              <a:gd name="connsiteX20" fmla="*/ 4467796 w 5233594"/>
              <a:gd name="connsiteY20" fmla="*/ 1097417 h 3497374"/>
              <a:gd name="connsiteX21" fmla="*/ 4484206 w 5233594"/>
              <a:gd name="connsiteY21" fmla="*/ 1094682 h 3497374"/>
              <a:gd name="connsiteX22" fmla="*/ 4732407 w 5233594"/>
              <a:gd name="connsiteY22" fmla="*/ 1094682 h 3497374"/>
              <a:gd name="connsiteX23" fmla="*/ 4750868 w 5233594"/>
              <a:gd name="connsiteY23" fmla="*/ 1093998 h 3497374"/>
              <a:gd name="connsiteX24" fmla="*/ 4642835 w 5233594"/>
              <a:gd name="connsiteY24" fmla="*/ 1037247 h 3497374"/>
              <a:gd name="connsiteX25" fmla="*/ 4428139 w 5233594"/>
              <a:gd name="connsiteY25" fmla="*/ 878617 h 3497374"/>
              <a:gd name="connsiteX26" fmla="*/ 4279081 w 5233594"/>
              <a:gd name="connsiteY26" fmla="*/ 635886 h 3497374"/>
              <a:gd name="connsiteX27" fmla="*/ 4268825 w 5233594"/>
              <a:gd name="connsiteY27" fmla="*/ 619476 h 3497374"/>
              <a:gd name="connsiteX28" fmla="*/ 4258569 w 5233594"/>
              <a:gd name="connsiteY28" fmla="*/ 635886 h 3497374"/>
              <a:gd name="connsiteX29" fmla="*/ 4142331 w 5233594"/>
              <a:gd name="connsiteY29" fmla="*/ 836225 h 3497374"/>
              <a:gd name="connsiteX30" fmla="*/ 3918746 w 5233594"/>
              <a:gd name="connsiteY30" fmla="*/ 1024939 h 3497374"/>
              <a:gd name="connsiteX31" fmla="*/ 3797038 w 5233594"/>
              <a:gd name="connsiteY31" fmla="*/ 1084426 h 3497374"/>
              <a:gd name="connsiteX32" fmla="*/ 3787466 w 5233594"/>
              <a:gd name="connsiteY32" fmla="*/ 1093998 h 3497374"/>
              <a:gd name="connsiteX33" fmla="*/ 3801824 w 5233594"/>
              <a:gd name="connsiteY33" fmla="*/ 1093998 h 3497374"/>
              <a:gd name="connsiteX34" fmla="*/ 4053444 w 5233594"/>
              <a:gd name="connsiteY34" fmla="*/ 1093998 h 3497374"/>
              <a:gd name="connsiteX35" fmla="*/ 4069854 w 5233594"/>
              <a:gd name="connsiteY35" fmla="*/ 1097417 h 3497374"/>
              <a:gd name="connsiteX36" fmla="*/ 4061649 w 5233594"/>
              <a:gd name="connsiteY36" fmla="*/ 1112459 h 3497374"/>
              <a:gd name="connsiteX37" fmla="*/ 3996693 w 5233594"/>
              <a:gd name="connsiteY37" fmla="*/ 1188356 h 3497374"/>
              <a:gd name="connsiteX38" fmla="*/ 3964556 w 5233594"/>
              <a:gd name="connsiteY38" fmla="*/ 1193825 h 3497374"/>
              <a:gd name="connsiteX39" fmla="*/ 3690373 w 5233594"/>
              <a:gd name="connsiteY39" fmla="*/ 1059127 h 3497374"/>
              <a:gd name="connsiteX40" fmla="*/ 3436019 w 5233594"/>
              <a:gd name="connsiteY40" fmla="*/ 869045 h 3497374"/>
              <a:gd name="connsiteX41" fmla="*/ 3429181 w 5233594"/>
              <a:gd name="connsiteY41" fmla="*/ 854002 h 3497374"/>
              <a:gd name="connsiteX42" fmla="*/ 3796354 w 5233594"/>
              <a:gd name="connsiteY42" fmla="*/ 854002 h 3497374"/>
              <a:gd name="connsiteX43" fmla="*/ 3787466 w 5233594"/>
              <a:gd name="connsiteY43" fmla="*/ 845797 h 3497374"/>
              <a:gd name="connsiteX44" fmla="*/ 3621998 w 5233594"/>
              <a:gd name="connsiteY44" fmla="*/ 765115 h 3497374"/>
              <a:gd name="connsiteX45" fmla="*/ 3299953 w 5233594"/>
              <a:gd name="connsiteY45" fmla="*/ 514863 h 3497374"/>
              <a:gd name="connsiteX46" fmla="*/ 3291748 w 5233594"/>
              <a:gd name="connsiteY46" fmla="*/ 499820 h 3497374"/>
              <a:gd name="connsiteX47" fmla="*/ 3308158 w 5233594"/>
              <a:gd name="connsiteY47" fmla="*/ 497085 h 3497374"/>
              <a:gd name="connsiteX48" fmla="*/ 3570717 w 5233594"/>
              <a:gd name="connsiteY48" fmla="*/ 497085 h 3497374"/>
              <a:gd name="connsiteX49" fmla="*/ 3590546 w 5233594"/>
              <a:gd name="connsiteY49" fmla="*/ 493667 h 3497374"/>
              <a:gd name="connsiteX50" fmla="*/ 3422344 w 5233594"/>
              <a:gd name="connsiteY50" fmla="*/ 410933 h 3497374"/>
              <a:gd name="connsiteX51" fmla="*/ 3278073 w 5233594"/>
              <a:gd name="connsiteY51" fmla="*/ 302217 h 3497374"/>
              <a:gd name="connsiteX52" fmla="*/ 3095512 w 5233594"/>
              <a:gd name="connsiteY52" fmla="*/ 17778 h 3497374"/>
              <a:gd name="connsiteX53" fmla="*/ 3083888 w 5233594"/>
              <a:gd name="connsiteY53" fmla="*/ 0 h 3497374"/>
              <a:gd name="connsiteX54" fmla="*/ 3075683 w 5233594"/>
              <a:gd name="connsiteY54" fmla="*/ 17094 h 3497374"/>
              <a:gd name="connsiteX55" fmla="*/ 2944403 w 5233594"/>
              <a:gd name="connsiteY55" fmla="*/ 239996 h 3497374"/>
              <a:gd name="connsiteX56" fmla="*/ 2761159 w 5233594"/>
              <a:gd name="connsiteY56" fmla="*/ 404096 h 3497374"/>
              <a:gd name="connsiteX57" fmla="*/ 2592957 w 5233594"/>
              <a:gd name="connsiteY57" fmla="*/ 486829 h 3497374"/>
              <a:gd name="connsiteX58" fmla="*/ 2580649 w 5233594"/>
              <a:gd name="connsiteY58" fmla="*/ 497769 h 3497374"/>
              <a:gd name="connsiteX59" fmla="*/ 2882866 w 5233594"/>
              <a:gd name="connsiteY59" fmla="*/ 497769 h 3497374"/>
              <a:gd name="connsiteX60" fmla="*/ 2633298 w 5233594"/>
              <a:gd name="connsiteY60" fmla="*/ 722039 h 3497374"/>
              <a:gd name="connsiteX61" fmla="*/ 2389883 w 5233594"/>
              <a:gd name="connsiteY61" fmla="*/ 841695 h 3497374"/>
              <a:gd name="connsiteX62" fmla="*/ 2372106 w 5233594"/>
              <a:gd name="connsiteY62" fmla="*/ 854686 h 3497374"/>
              <a:gd name="connsiteX63" fmla="*/ 2744749 w 5233594"/>
              <a:gd name="connsiteY63" fmla="*/ 854686 h 3497374"/>
              <a:gd name="connsiteX64" fmla="*/ 2739963 w 5233594"/>
              <a:gd name="connsiteY64" fmla="*/ 862891 h 3497374"/>
              <a:gd name="connsiteX65" fmla="*/ 2506120 w 5233594"/>
              <a:gd name="connsiteY65" fmla="*/ 1045452 h 3497374"/>
              <a:gd name="connsiteX66" fmla="*/ 2192280 w 5233594"/>
              <a:gd name="connsiteY66" fmla="*/ 1199979 h 3497374"/>
              <a:gd name="connsiteX67" fmla="*/ 2177921 w 5233594"/>
              <a:gd name="connsiteY67" fmla="*/ 1209552 h 3497374"/>
              <a:gd name="connsiteX68" fmla="*/ 2199117 w 5233594"/>
              <a:gd name="connsiteY68" fmla="*/ 1211603 h 3497374"/>
              <a:gd name="connsiteX69" fmla="*/ 2899276 w 5233594"/>
              <a:gd name="connsiteY69" fmla="*/ 1211603 h 3497374"/>
              <a:gd name="connsiteX70" fmla="*/ 2923207 w 5233594"/>
              <a:gd name="connsiteY70" fmla="*/ 1234167 h 3497374"/>
              <a:gd name="connsiteX71" fmla="*/ 2922524 w 5233594"/>
              <a:gd name="connsiteY71" fmla="*/ 1648518 h 3497374"/>
              <a:gd name="connsiteX72" fmla="*/ 2902011 w 5233594"/>
              <a:gd name="connsiteY72" fmla="*/ 1661510 h 3497374"/>
              <a:gd name="connsiteX73" fmla="*/ 2333132 w 5233594"/>
              <a:gd name="connsiteY73" fmla="*/ 1394848 h 3497374"/>
              <a:gd name="connsiteX74" fmla="*/ 1717758 w 5233594"/>
              <a:gd name="connsiteY74" fmla="*/ 1084426 h 3497374"/>
              <a:gd name="connsiteX75" fmla="*/ 1696562 w 5233594"/>
              <a:gd name="connsiteY75" fmla="*/ 1076221 h 3497374"/>
              <a:gd name="connsiteX76" fmla="*/ 1695878 w 5233594"/>
              <a:gd name="connsiteY76" fmla="*/ 1098784 h 3497374"/>
              <a:gd name="connsiteX77" fmla="*/ 1619982 w 5233594"/>
              <a:gd name="connsiteY77" fmla="*/ 1291601 h 3497374"/>
              <a:gd name="connsiteX78" fmla="*/ 1248023 w 5233594"/>
              <a:gd name="connsiteY78" fmla="*/ 1956889 h 3497374"/>
              <a:gd name="connsiteX79" fmla="*/ 594359 w 5233594"/>
              <a:gd name="connsiteY79" fmla="*/ 2844395 h 3497374"/>
              <a:gd name="connsiteX80" fmla="*/ 284621 w 5233594"/>
              <a:gd name="connsiteY80" fmla="*/ 3185586 h 3497374"/>
              <a:gd name="connsiteX81" fmla="*/ 15907 w 5233594"/>
              <a:gd name="connsiteY81" fmla="*/ 3454983 h 3497374"/>
              <a:gd name="connsiteX82" fmla="*/ 865 w 5233594"/>
              <a:gd name="connsiteY82" fmla="*/ 3497375 h 3497374"/>
              <a:gd name="connsiteX83" fmla="*/ 2748851 w 5233594"/>
              <a:gd name="connsiteY83" fmla="*/ 3236867 h 3497374"/>
              <a:gd name="connsiteX84" fmla="*/ 3210382 w 5233594"/>
              <a:gd name="connsiteY84" fmla="*/ 3209517 h 3497374"/>
              <a:gd name="connsiteX85" fmla="*/ 3758065 w 5233594"/>
              <a:gd name="connsiteY85" fmla="*/ 3215671 h 3497374"/>
              <a:gd name="connsiteX86" fmla="*/ 4210023 w 5233594"/>
              <a:gd name="connsiteY86" fmla="*/ 3253277 h 3497374"/>
              <a:gd name="connsiteX87" fmla="*/ 4688647 w 5233594"/>
              <a:gd name="connsiteY87" fmla="*/ 3323019 h 3497374"/>
              <a:gd name="connsiteX88" fmla="*/ 5221971 w 5233594"/>
              <a:gd name="connsiteY88" fmla="*/ 3439257 h 3497374"/>
              <a:gd name="connsiteX89" fmla="*/ 5232910 w 5233594"/>
              <a:gd name="connsiteY89" fmla="*/ 3435154 h 3497374"/>
              <a:gd name="connsiteX90" fmla="*/ 5232910 w 5233594"/>
              <a:gd name="connsiteY90" fmla="*/ 3411223 h 3497374"/>
              <a:gd name="connsiteX91" fmla="*/ 4114981 w 5233594"/>
              <a:gd name="connsiteY91" fmla="*/ 2110049 h 3497374"/>
              <a:gd name="connsiteX92" fmla="*/ 4094469 w 5233594"/>
              <a:gd name="connsiteY92" fmla="*/ 2125091 h 3497374"/>
              <a:gd name="connsiteX93" fmla="*/ 3224057 w 5233594"/>
              <a:gd name="connsiteY93" fmla="*/ 1802362 h 3497374"/>
              <a:gd name="connsiteX94" fmla="*/ 3204228 w 5233594"/>
              <a:gd name="connsiteY94" fmla="*/ 1772277 h 3497374"/>
              <a:gd name="connsiteX95" fmla="*/ 3204228 w 5233594"/>
              <a:gd name="connsiteY95" fmla="*/ 1236218 h 3497374"/>
              <a:gd name="connsiteX96" fmla="*/ 3224057 w 5233594"/>
              <a:gd name="connsiteY96" fmla="*/ 1213654 h 3497374"/>
              <a:gd name="connsiteX97" fmla="*/ 3956352 w 5233594"/>
              <a:gd name="connsiteY97" fmla="*/ 1214338 h 3497374"/>
              <a:gd name="connsiteX98" fmla="*/ 3970027 w 5233594"/>
              <a:gd name="connsiteY98" fmla="*/ 1215022 h 3497374"/>
              <a:gd name="connsiteX99" fmla="*/ 3930369 w 5233594"/>
              <a:gd name="connsiteY99" fmla="*/ 1251944 h 3497374"/>
              <a:gd name="connsiteX100" fmla="*/ 3829858 w 5233594"/>
              <a:gd name="connsiteY100" fmla="*/ 1316216 h 3497374"/>
              <a:gd name="connsiteX101" fmla="*/ 3605588 w 5233594"/>
              <a:gd name="connsiteY101" fmla="*/ 1426300 h 3497374"/>
              <a:gd name="connsiteX102" fmla="*/ 3589179 w 5233594"/>
              <a:gd name="connsiteY102" fmla="*/ 1438607 h 3497374"/>
              <a:gd name="connsiteX103" fmla="*/ 3941993 w 5233594"/>
              <a:gd name="connsiteY103" fmla="*/ 1438607 h 3497374"/>
              <a:gd name="connsiteX104" fmla="*/ 3944044 w 5233594"/>
              <a:gd name="connsiteY104" fmla="*/ 1442710 h 3497374"/>
              <a:gd name="connsiteX105" fmla="*/ 3867464 w 5233594"/>
              <a:gd name="connsiteY105" fmla="*/ 1518606 h 3497374"/>
              <a:gd name="connsiteX106" fmla="*/ 3692425 w 5233594"/>
              <a:gd name="connsiteY106" fmla="*/ 1634160 h 3497374"/>
              <a:gd name="connsiteX107" fmla="*/ 3414823 w 5233594"/>
              <a:gd name="connsiteY107" fmla="*/ 1770226 h 3497374"/>
              <a:gd name="connsiteX108" fmla="*/ 3399780 w 5233594"/>
              <a:gd name="connsiteY108" fmla="*/ 1781849 h 3497374"/>
              <a:gd name="connsiteX109" fmla="*/ 3420293 w 5233594"/>
              <a:gd name="connsiteY109" fmla="*/ 1781849 h 3497374"/>
              <a:gd name="connsiteX110" fmla="*/ 4088315 w 5233594"/>
              <a:gd name="connsiteY110" fmla="*/ 1781849 h 3497374"/>
              <a:gd name="connsiteX111" fmla="*/ 4114981 w 5233594"/>
              <a:gd name="connsiteY111" fmla="*/ 1807832 h 3497374"/>
              <a:gd name="connsiteX112" fmla="*/ 4114981 w 5233594"/>
              <a:gd name="connsiteY112" fmla="*/ 2110049 h 3497374"/>
              <a:gd name="connsiteX0" fmla="*/ 5217003 w 5217687"/>
              <a:gd name="connsiteY0" fmla="*/ 3411223 h 3455268"/>
              <a:gd name="connsiteX1" fmla="*/ 5217687 w 5217687"/>
              <a:gd name="connsiteY1" fmla="*/ 3175329 h 3455268"/>
              <a:gd name="connsiteX2" fmla="*/ 5191705 w 5217687"/>
              <a:gd name="connsiteY2" fmla="*/ 3142509 h 3455268"/>
              <a:gd name="connsiteX3" fmla="*/ 4905898 w 5217687"/>
              <a:gd name="connsiteY3" fmla="*/ 3078921 h 3455268"/>
              <a:gd name="connsiteX4" fmla="*/ 4878548 w 5217687"/>
              <a:gd name="connsiteY4" fmla="*/ 3063878 h 3455268"/>
              <a:gd name="connsiteX5" fmla="*/ 4641971 w 5217687"/>
              <a:gd name="connsiteY5" fmla="*/ 2750721 h 3455268"/>
              <a:gd name="connsiteX6" fmla="*/ 4373258 w 5217687"/>
              <a:gd name="connsiteY6" fmla="*/ 2218765 h 3455268"/>
              <a:gd name="connsiteX7" fmla="*/ 4365736 w 5217687"/>
              <a:gd name="connsiteY7" fmla="*/ 2180475 h 3455268"/>
              <a:gd name="connsiteX8" fmla="*/ 4365736 w 5217687"/>
              <a:gd name="connsiteY8" fmla="*/ 1807148 h 3455268"/>
              <a:gd name="connsiteX9" fmla="*/ 4392403 w 5217687"/>
              <a:gd name="connsiteY9" fmla="*/ 1781166 h 3455268"/>
              <a:gd name="connsiteX10" fmla="*/ 5102818 w 5217687"/>
              <a:gd name="connsiteY10" fmla="*/ 1781166 h 3455268"/>
              <a:gd name="connsiteX11" fmla="*/ 5126065 w 5217687"/>
              <a:gd name="connsiteY11" fmla="*/ 1778431 h 3455268"/>
              <a:gd name="connsiteX12" fmla="*/ 5108288 w 5217687"/>
              <a:gd name="connsiteY12" fmla="*/ 1768858 h 3455268"/>
              <a:gd name="connsiteX13" fmla="*/ 4837523 w 5217687"/>
              <a:gd name="connsiteY13" fmla="*/ 1636211 h 3455268"/>
              <a:gd name="connsiteX14" fmla="*/ 4590006 w 5217687"/>
              <a:gd name="connsiteY14" fmla="*/ 1451599 h 3455268"/>
              <a:gd name="connsiteX15" fmla="*/ 4583169 w 5217687"/>
              <a:gd name="connsiteY15" fmla="*/ 1437240 h 3455268"/>
              <a:gd name="connsiteX16" fmla="*/ 4935299 w 5217687"/>
              <a:gd name="connsiteY16" fmla="*/ 1437240 h 3455268"/>
              <a:gd name="connsiteX17" fmla="*/ 4920940 w 5217687"/>
              <a:gd name="connsiteY17" fmla="*/ 1426300 h 3455268"/>
              <a:gd name="connsiteX18" fmla="*/ 4732909 w 5217687"/>
              <a:gd name="connsiteY18" fmla="*/ 1334678 h 3455268"/>
              <a:gd name="connsiteX19" fmla="*/ 4460094 w 5217687"/>
              <a:gd name="connsiteY19" fmla="*/ 1112459 h 3455268"/>
              <a:gd name="connsiteX20" fmla="*/ 4451889 w 5217687"/>
              <a:gd name="connsiteY20" fmla="*/ 1097417 h 3455268"/>
              <a:gd name="connsiteX21" fmla="*/ 4468299 w 5217687"/>
              <a:gd name="connsiteY21" fmla="*/ 1094682 h 3455268"/>
              <a:gd name="connsiteX22" fmla="*/ 4716500 w 5217687"/>
              <a:gd name="connsiteY22" fmla="*/ 1094682 h 3455268"/>
              <a:gd name="connsiteX23" fmla="*/ 4734961 w 5217687"/>
              <a:gd name="connsiteY23" fmla="*/ 1093998 h 3455268"/>
              <a:gd name="connsiteX24" fmla="*/ 4626928 w 5217687"/>
              <a:gd name="connsiteY24" fmla="*/ 1037247 h 3455268"/>
              <a:gd name="connsiteX25" fmla="*/ 4412232 w 5217687"/>
              <a:gd name="connsiteY25" fmla="*/ 878617 h 3455268"/>
              <a:gd name="connsiteX26" fmla="*/ 4263174 w 5217687"/>
              <a:gd name="connsiteY26" fmla="*/ 635886 h 3455268"/>
              <a:gd name="connsiteX27" fmla="*/ 4252918 w 5217687"/>
              <a:gd name="connsiteY27" fmla="*/ 619476 h 3455268"/>
              <a:gd name="connsiteX28" fmla="*/ 4242662 w 5217687"/>
              <a:gd name="connsiteY28" fmla="*/ 635886 h 3455268"/>
              <a:gd name="connsiteX29" fmla="*/ 4126424 w 5217687"/>
              <a:gd name="connsiteY29" fmla="*/ 836225 h 3455268"/>
              <a:gd name="connsiteX30" fmla="*/ 3902839 w 5217687"/>
              <a:gd name="connsiteY30" fmla="*/ 1024939 h 3455268"/>
              <a:gd name="connsiteX31" fmla="*/ 3781131 w 5217687"/>
              <a:gd name="connsiteY31" fmla="*/ 1084426 h 3455268"/>
              <a:gd name="connsiteX32" fmla="*/ 3771559 w 5217687"/>
              <a:gd name="connsiteY32" fmla="*/ 1093998 h 3455268"/>
              <a:gd name="connsiteX33" fmla="*/ 3785917 w 5217687"/>
              <a:gd name="connsiteY33" fmla="*/ 1093998 h 3455268"/>
              <a:gd name="connsiteX34" fmla="*/ 4037537 w 5217687"/>
              <a:gd name="connsiteY34" fmla="*/ 1093998 h 3455268"/>
              <a:gd name="connsiteX35" fmla="*/ 4053947 w 5217687"/>
              <a:gd name="connsiteY35" fmla="*/ 1097417 h 3455268"/>
              <a:gd name="connsiteX36" fmla="*/ 4045742 w 5217687"/>
              <a:gd name="connsiteY36" fmla="*/ 1112459 h 3455268"/>
              <a:gd name="connsiteX37" fmla="*/ 3980786 w 5217687"/>
              <a:gd name="connsiteY37" fmla="*/ 1188356 h 3455268"/>
              <a:gd name="connsiteX38" fmla="*/ 3948649 w 5217687"/>
              <a:gd name="connsiteY38" fmla="*/ 1193825 h 3455268"/>
              <a:gd name="connsiteX39" fmla="*/ 3674466 w 5217687"/>
              <a:gd name="connsiteY39" fmla="*/ 1059127 h 3455268"/>
              <a:gd name="connsiteX40" fmla="*/ 3420112 w 5217687"/>
              <a:gd name="connsiteY40" fmla="*/ 869045 h 3455268"/>
              <a:gd name="connsiteX41" fmla="*/ 3413274 w 5217687"/>
              <a:gd name="connsiteY41" fmla="*/ 854002 h 3455268"/>
              <a:gd name="connsiteX42" fmla="*/ 3780447 w 5217687"/>
              <a:gd name="connsiteY42" fmla="*/ 854002 h 3455268"/>
              <a:gd name="connsiteX43" fmla="*/ 3771559 w 5217687"/>
              <a:gd name="connsiteY43" fmla="*/ 845797 h 3455268"/>
              <a:gd name="connsiteX44" fmla="*/ 3606091 w 5217687"/>
              <a:gd name="connsiteY44" fmla="*/ 765115 h 3455268"/>
              <a:gd name="connsiteX45" fmla="*/ 3284046 w 5217687"/>
              <a:gd name="connsiteY45" fmla="*/ 514863 h 3455268"/>
              <a:gd name="connsiteX46" fmla="*/ 3275841 w 5217687"/>
              <a:gd name="connsiteY46" fmla="*/ 499820 h 3455268"/>
              <a:gd name="connsiteX47" fmla="*/ 3292251 w 5217687"/>
              <a:gd name="connsiteY47" fmla="*/ 497085 h 3455268"/>
              <a:gd name="connsiteX48" fmla="*/ 3554810 w 5217687"/>
              <a:gd name="connsiteY48" fmla="*/ 497085 h 3455268"/>
              <a:gd name="connsiteX49" fmla="*/ 3574639 w 5217687"/>
              <a:gd name="connsiteY49" fmla="*/ 493667 h 3455268"/>
              <a:gd name="connsiteX50" fmla="*/ 3406437 w 5217687"/>
              <a:gd name="connsiteY50" fmla="*/ 410933 h 3455268"/>
              <a:gd name="connsiteX51" fmla="*/ 3262166 w 5217687"/>
              <a:gd name="connsiteY51" fmla="*/ 302217 h 3455268"/>
              <a:gd name="connsiteX52" fmla="*/ 3079605 w 5217687"/>
              <a:gd name="connsiteY52" fmla="*/ 17778 h 3455268"/>
              <a:gd name="connsiteX53" fmla="*/ 3067981 w 5217687"/>
              <a:gd name="connsiteY53" fmla="*/ 0 h 3455268"/>
              <a:gd name="connsiteX54" fmla="*/ 3059776 w 5217687"/>
              <a:gd name="connsiteY54" fmla="*/ 17094 h 3455268"/>
              <a:gd name="connsiteX55" fmla="*/ 2928496 w 5217687"/>
              <a:gd name="connsiteY55" fmla="*/ 239996 h 3455268"/>
              <a:gd name="connsiteX56" fmla="*/ 2745252 w 5217687"/>
              <a:gd name="connsiteY56" fmla="*/ 404096 h 3455268"/>
              <a:gd name="connsiteX57" fmla="*/ 2577050 w 5217687"/>
              <a:gd name="connsiteY57" fmla="*/ 486829 h 3455268"/>
              <a:gd name="connsiteX58" fmla="*/ 2564742 w 5217687"/>
              <a:gd name="connsiteY58" fmla="*/ 497769 h 3455268"/>
              <a:gd name="connsiteX59" fmla="*/ 2866959 w 5217687"/>
              <a:gd name="connsiteY59" fmla="*/ 497769 h 3455268"/>
              <a:gd name="connsiteX60" fmla="*/ 2617391 w 5217687"/>
              <a:gd name="connsiteY60" fmla="*/ 722039 h 3455268"/>
              <a:gd name="connsiteX61" fmla="*/ 2373976 w 5217687"/>
              <a:gd name="connsiteY61" fmla="*/ 841695 h 3455268"/>
              <a:gd name="connsiteX62" fmla="*/ 2356199 w 5217687"/>
              <a:gd name="connsiteY62" fmla="*/ 854686 h 3455268"/>
              <a:gd name="connsiteX63" fmla="*/ 2728842 w 5217687"/>
              <a:gd name="connsiteY63" fmla="*/ 854686 h 3455268"/>
              <a:gd name="connsiteX64" fmla="*/ 2724056 w 5217687"/>
              <a:gd name="connsiteY64" fmla="*/ 862891 h 3455268"/>
              <a:gd name="connsiteX65" fmla="*/ 2490213 w 5217687"/>
              <a:gd name="connsiteY65" fmla="*/ 1045452 h 3455268"/>
              <a:gd name="connsiteX66" fmla="*/ 2176373 w 5217687"/>
              <a:gd name="connsiteY66" fmla="*/ 1199979 h 3455268"/>
              <a:gd name="connsiteX67" fmla="*/ 2162014 w 5217687"/>
              <a:gd name="connsiteY67" fmla="*/ 1209552 h 3455268"/>
              <a:gd name="connsiteX68" fmla="*/ 2183210 w 5217687"/>
              <a:gd name="connsiteY68" fmla="*/ 1211603 h 3455268"/>
              <a:gd name="connsiteX69" fmla="*/ 2883369 w 5217687"/>
              <a:gd name="connsiteY69" fmla="*/ 1211603 h 3455268"/>
              <a:gd name="connsiteX70" fmla="*/ 2907300 w 5217687"/>
              <a:gd name="connsiteY70" fmla="*/ 1234167 h 3455268"/>
              <a:gd name="connsiteX71" fmla="*/ 2906617 w 5217687"/>
              <a:gd name="connsiteY71" fmla="*/ 1648518 h 3455268"/>
              <a:gd name="connsiteX72" fmla="*/ 2886104 w 5217687"/>
              <a:gd name="connsiteY72" fmla="*/ 1661510 h 3455268"/>
              <a:gd name="connsiteX73" fmla="*/ 2317225 w 5217687"/>
              <a:gd name="connsiteY73" fmla="*/ 1394848 h 3455268"/>
              <a:gd name="connsiteX74" fmla="*/ 1701851 w 5217687"/>
              <a:gd name="connsiteY74" fmla="*/ 1084426 h 3455268"/>
              <a:gd name="connsiteX75" fmla="*/ 1680655 w 5217687"/>
              <a:gd name="connsiteY75" fmla="*/ 1076221 h 3455268"/>
              <a:gd name="connsiteX76" fmla="*/ 1679971 w 5217687"/>
              <a:gd name="connsiteY76" fmla="*/ 1098784 h 3455268"/>
              <a:gd name="connsiteX77" fmla="*/ 1604075 w 5217687"/>
              <a:gd name="connsiteY77" fmla="*/ 1291601 h 3455268"/>
              <a:gd name="connsiteX78" fmla="*/ 1232116 w 5217687"/>
              <a:gd name="connsiteY78" fmla="*/ 1956889 h 3455268"/>
              <a:gd name="connsiteX79" fmla="*/ 578452 w 5217687"/>
              <a:gd name="connsiteY79" fmla="*/ 2844395 h 3455268"/>
              <a:gd name="connsiteX80" fmla="*/ 268714 w 5217687"/>
              <a:gd name="connsiteY80" fmla="*/ 3185586 h 3455268"/>
              <a:gd name="connsiteX81" fmla="*/ 0 w 5217687"/>
              <a:gd name="connsiteY81" fmla="*/ 3454983 h 3455268"/>
              <a:gd name="connsiteX82" fmla="*/ 2732944 w 5217687"/>
              <a:gd name="connsiteY82" fmla="*/ 3236867 h 3455268"/>
              <a:gd name="connsiteX83" fmla="*/ 3194475 w 5217687"/>
              <a:gd name="connsiteY83" fmla="*/ 3209517 h 3455268"/>
              <a:gd name="connsiteX84" fmla="*/ 3742158 w 5217687"/>
              <a:gd name="connsiteY84" fmla="*/ 3215671 h 3455268"/>
              <a:gd name="connsiteX85" fmla="*/ 4194116 w 5217687"/>
              <a:gd name="connsiteY85" fmla="*/ 3253277 h 3455268"/>
              <a:gd name="connsiteX86" fmla="*/ 4672740 w 5217687"/>
              <a:gd name="connsiteY86" fmla="*/ 3323019 h 3455268"/>
              <a:gd name="connsiteX87" fmla="*/ 5206064 w 5217687"/>
              <a:gd name="connsiteY87" fmla="*/ 3439257 h 3455268"/>
              <a:gd name="connsiteX88" fmla="*/ 5217003 w 5217687"/>
              <a:gd name="connsiteY88" fmla="*/ 3435154 h 3455268"/>
              <a:gd name="connsiteX89" fmla="*/ 5217003 w 5217687"/>
              <a:gd name="connsiteY89" fmla="*/ 3411223 h 3455268"/>
              <a:gd name="connsiteX90" fmla="*/ 4099074 w 5217687"/>
              <a:gd name="connsiteY90" fmla="*/ 2110049 h 3455268"/>
              <a:gd name="connsiteX91" fmla="*/ 4078562 w 5217687"/>
              <a:gd name="connsiteY91" fmla="*/ 2125091 h 3455268"/>
              <a:gd name="connsiteX92" fmla="*/ 3208150 w 5217687"/>
              <a:gd name="connsiteY92" fmla="*/ 1802362 h 3455268"/>
              <a:gd name="connsiteX93" fmla="*/ 3188321 w 5217687"/>
              <a:gd name="connsiteY93" fmla="*/ 1772277 h 3455268"/>
              <a:gd name="connsiteX94" fmla="*/ 3188321 w 5217687"/>
              <a:gd name="connsiteY94" fmla="*/ 1236218 h 3455268"/>
              <a:gd name="connsiteX95" fmla="*/ 3208150 w 5217687"/>
              <a:gd name="connsiteY95" fmla="*/ 1213654 h 3455268"/>
              <a:gd name="connsiteX96" fmla="*/ 3940445 w 5217687"/>
              <a:gd name="connsiteY96" fmla="*/ 1214338 h 3455268"/>
              <a:gd name="connsiteX97" fmla="*/ 3954120 w 5217687"/>
              <a:gd name="connsiteY97" fmla="*/ 1215022 h 3455268"/>
              <a:gd name="connsiteX98" fmla="*/ 3914462 w 5217687"/>
              <a:gd name="connsiteY98" fmla="*/ 1251944 h 3455268"/>
              <a:gd name="connsiteX99" fmla="*/ 3813951 w 5217687"/>
              <a:gd name="connsiteY99" fmla="*/ 1316216 h 3455268"/>
              <a:gd name="connsiteX100" fmla="*/ 3589681 w 5217687"/>
              <a:gd name="connsiteY100" fmla="*/ 1426300 h 3455268"/>
              <a:gd name="connsiteX101" fmla="*/ 3573272 w 5217687"/>
              <a:gd name="connsiteY101" fmla="*/ 1438607 h 3455268"/>
              <a:gd name="connsiteX102" fmla="*/ 3926086 w 5217687"/>
              <a:gd name="connsiteY102" fmla="*/ 1438607 h 3455268"/>
              <a:gd name="connsiteX103" fmla="*/ 3928137 w 5217687"/>
              <a:gd name="connsiteY103" fmla="*/ 1442710 h 3455268"/>
              <a:gd name="connsiteX104" fmla="*/ 3851557 w 5217687"/>
              <a:gd name="connsiteY104" fmla="*/ 1518606 h 3455268"/>
              <a:gd name="connsiteX105" fmla="*/ 3676518 w 5217687"/>
              <a:gd name="connsiteY105" fmla="*/ 1634160 h 3455268"/>
              <a:gd name="connsiteX106" fmla="*/ 3398916 w 5217687"/>
              <a:gd name="connsiteY106" fmla="*/ 1770226 h 3455268"/>
              <a:gd name="connsiteX107" fmla="*/ 3383873 w 5217687"/>
              <a:gd name="connsiteY107" fmla="*/ 1781849 h 3455268"/>
              <a:gd name="connsiteX108" fmla="*/ 3404386 w 5217687"/>
              <a:gd name="connsiteY108" fmla="*/ 1781849 h 3455268"/>
              <a:gd name="connsiteX109" fmla="*/ 4072408 w 5217687"/>
              <a:gd name="connsiteY109" fmla="*/ 1781849 h 3455268"/>
              <a:gd name="connsiteX110" fmla="*/ 4099074 w 5217687"/>
              <a:gd name="connsiteY110" fmla="*/ 1807832 h 3455268"/>
              <a:gd name="connsiteX111" fmla="*/ 4099074 w 5217687"/>
              <a:gd name="connsiteY111" fmla="*/ 2110049 h 3455268"/>
              <a:gd name="connsiteX0" fmla="*/ 5065817 w 5066501"/>
              <a:gd name="connsiteY0" fmla="*/ 3411223 h 3440181"/>
              <a:gd name="connsiteX1" fmla="*/ 5066501 w 5066501"/>
              <a:gd name="connsiteY1" fmla="*/ 3175329 h 3440181"/>
              <a:gd name="connsiteX2" fmla="*/ 5040519 w 5066501"/>
              <a:gd name="connsiteY2" fmla="*/ 3142509 h 3440181"/>
              <a:gd name="connsiteX3" fmla="*/ 4754712 w 5066501"/>
              <a:gd name="connsiteY3" fmla="*/ 3078921 h 3440181"/>
              <a:gd name="connsiteX4" fmla="*/ 4727362 w 5066501"/>
              <a:gd name="connsiteY4" fmla="*/ 3063878 h 3440181"/>
              <a:gd name="connsiteX5" fmla="*/ 4490785 w 5066501"/>
              <a:gd name="connsiteY5" fmla="*/ 2750721 h 3440181"/>
              <a:gd name="connsiteX6" fmla="*/ 4222072 w 5066501"/>
              <a:gd name="connsiteY6" fmla="*/ 2218765 h 3440181"/>
              <a:gd name="connsiteX7" fmla="*/ 4214550 w 5066501"/>
              <a:gd name="connsiteY7" fmla="*/ 2180475 h 3440181"/>
              <a:gd name="connsiteX8" fmla="*/ 4214550 w 5066501"/>
              <a:gd name="connsiteY8" fmla="*/ 1807148 h 3440181"/>
              <a:gd name="connsiteX9" fmla="*/ 4241217 w 5066501"/>
              <a:gd name="connsiteY9" fmla="*/ 1781166 h 3440181"/>
              <a:gd name="connsiteX10" fmla="*/ 4951632 w 5066501"/>
              <a:gd name="connsiteY10" fmla="*/ 1781166 h 3440181"/>
              <a:gd name="connsiteX11" fmla="*/ 4974879 w 5066501"/>
              <a:gd name="connsiteY11" fmla="*/ 1778431 h 3440181"/>
              <a:gd name="connsiteX12" fmla="*/ 4957102 w 5066501"/>
              <a:gd name="connsiteY12" fmla="*/ 1768858 h 3440181"/>
              <a:gd name="connsiteX13" fmla="*/ 4686337 w 5066501"/>
              <a:gd name="connsiteY13" fmla="*/ 1636211 h 3440181"/>
              <a:gd name="connsiteX14" fmla="*/ 4438820 w 5066501"/>
              <a:gd name="connsiteY14" fmla="*/ 1451599 h 3440181"/>
              <a:gd name="connsiteX15" fmla="*/ 4431983 w 5066501"/>
              <a:gd name="connsiteY15" fmla="*/ 1437240 h 3440181"/>
              <a:gd name="connsiteX16" fmla="*/ 4784113 w 5066501"/>
              <a:gd name="connsiteY16" fmla="*/ 1437240 h 3440181"/>
              <a:gd name="connsiteX17" fmla="*/ 4769754 w 5066501"/>
              <a:gd name="connsiteY17" fmla="*/ 1426300 h 3440181"/>
              <a:gd name="connsiteX18" fmla="*/ 4581723 w 5066501"/>
              <a:gd name="connsiteY18" fmla="*/ 1334678 h 3440181"/>
              <a:gd name="connsiteX19" fmla="*/ 4308908 w 5066501"/>
              <a:gd name="connsiteY19" fmla="*/ 1112459 h 3440181"/>
              <a:gd name="connsiteX20" fmla="*/ 4300703 w 5066501"/>
              <a:gd name="connsiteY20" fmla="*/ 1097417 h 3440181"/>
              <a:gd name="connsiteX21" fmla="*/ 4317113 w 5066501"/>
              <a:gd name="connsiteY21" fmla="*/ 1094682 h 3440181"/>
              <a:gd name="connsiteX22" fmla="*/ 4565314 w 5066501"/>
              <a:gd name="connsiteY22" fmla="*/ 1094682 h 3440181"/>
              <a:gd name="connsiteX23" fmla="*/ 4583775 w 5066501"/>
              <a:gd name="connsiteY23" fmla="*/ 1093998 h 3440181"/>
              <a:gd name="connsiteX24" fmla="*/ 4475742 w 5066501"/>
              <a:gd name="connsiteY24" fmla="*/ 1037247 h 3440181"/>
              <a:gd name="connsiteX25" fmla="*/ 4261046 w 5066501"/>
              <a:gd name="connsiteY25" fmla="*/ 878617 h 3440181"/>
              <a:gd name="connsiteX26" fmla="*/ 4111988 w 5066501"/>
              <a:gd name="connsiteY26" fmla="*/ 635886 h 3440181"/>
              <a:gd name="connsiteX27" fmla="*/ 4101732 w 5066501"/>
              <a:gd name="connsiteY27" fmla="*/ 619476 h 3440181"/>
              <a:gd name="connsiteX28" fmla="*/ 4091476 w 5066501"/>
              <a:gd name="connsiteY28" fmla="*/ 635886 h 3440181"/>
              <a:gd name="connsiteX29" fmla="*/ 3975238 w 5066501"/>
              <a:gd name="connsiteY29" fmla="*/ 836225 h 3440181"/>
              <a:gd name="connsiteX30" fmla="*/ 3751653 w 5066501"/>
              <a:gd name="connsiteY30" fmla="*/ 1024939 h 3440181"/>
              <a:gd name="connsiteX31" fmla="*/ 3629945 w 5066501"/>
              <a:gd name="connsiteY31" fmla="*/ 1084426 h 3440181"/>
              <a:gd name="connsiteX32" fmla="*/ 3620373 w 5066501"/>
              <a:gd name="connsiteY32" fmla="*/ 1093998 h 3440181"/>
              <a:gd name="connsiteX33" fmla="*/ 3634731 w 5066501"/>
              <a:gd name="connsiteY33" fmla="*/ 1093998 h 3440181"/>
              <a:gd name="connsiteX34" fmla="*/ 3886351 w 5066501"/>
              <a:gd name="connsiteY34" fmla="*/ 1093998 h 3440181"/>
              <a:gd name="connsiteX35" fmla="*/ 3902761 w 5066501"/>
              <a:gd name="connsiteY35" fmla="*/ 1097417 h 3440181"/>
              <a:gd name="connsiteX36" fmla="*/ 3894556 w 5066501"/>
              <a:gd name="connsiteY36" fmla="*/ 1112459 h 3440181"/>
              <a:gd name="connsiteX37" fmla="*/ 3829600 w 5066501"/>
              <a:gd name="connsiteY37" fmla="*/ 1188356 h 3440181"/>
              <a:gd name="connsiteX38" fmla="*/ 3797463 w 5066501"/>
              <a:gd name="connsiteY38" fmla="*/ 1193825 h 3440181"/>
              <a:gd name="connsiteX39" fmla="*/ 3523280 w 5066501"/>
              <a:gd name="connsiteY39" fmla="*/ 1059127 h 3440181"/>
              <a:gd name="connsiteX40" fmla="*/ 3268926 w 5066501"/>
              <a:gd name="connsiteY40" fmla="*/ 869045 h 3440181"/>
              <a:gd name="connsiteX41" fmla="*/ 3262088 w 5066501"/>
              <a:gd name="connsiteY41" fmla="*/ 854002 h 3440181"/>
              <a:gd name="connsiteX42" fmla="*/ 3629261 w 5066501"/>
              <a:gd name="connsiteY42" fmla="*/ 854002 h 3440181"/>
              <a:gd name="connsiteX43" fmla="*/ 3620373 w 5066501"/>
              <a:gd name="connsiteY43" fmla="*/ 845797 h 3440181"/>
              <a:gd name="connsiteX44" fmla="*/ 3454905 w 5066501"/>
              <a:gd name="connsiteY44" fmla="*/ 765115 h 3440181"/>
              <a:gd name="connsiteX45" fmla="*/ 3132860 w 5066501"/>
              <a:gd name="connsiteY45" fmla="*/ 514863 h 3440181"/>
              <a:gd name="connsiteX46" fmla="*/ 3124655 w 5066501"/>
              <a:gd name="connsiteY46" fmla="*/ 499820 h 3440181"/>
              <a:gd name="connsiteX47" fmla="*/ 3141065 w 5066501"/>
              <a:gd name="connsiteY47" fmla="*/ 497085 h 3440181"/>
              <a:gd name="connsiteX48" fmla="*/ 3403624 w 5066501"/>
              <a:gd name="connsiteY48" fmla="*/ 497085 h 3440181"/>
              <a:gd name="connsiteX49" fmla="*/ 3423453 w 5066501"/>
              <a:gd name="connsiteY49" fmla="*/ 493667 h 3440181"/>
              <a:gd name="connsiteX50" fmla="*/ 3255251 w 5066501"/>
              <a:gd name="connsiteY50" fmla="*/ 410933 h 3440181"/>
              <a:gd name="connsiteX51" fmla="*/ 3110980 w 5066501"/>
              <a:gd name="connsiteY51" fmla="*/ 302217 h 3440181"/>
              <a:gd name="connsiteX52" fmla="*/ 2928419 w 5066501"/>
              <a:gd name="connsiteY52" fmla="*/ 17778 h 3440181"/>
              <a:gd name="connsiteX53" fmla="*/ 2916795 w 5066501"/>
              <a:gd name="connsiteY53" fmla="*/ 0 h 3440181"/>
              <a:gd name="connsiteX54" fmla="*/ 2908590 w 5066501"/>
              <a:gd name="connsiteY54" fmla="*/ 17094 h 3440181"/>
              <a:gd name="connsiteX55" fmla="*/ 2777310 w 5066501"/>
              <a:gd name="connsiteY55" fmla="*/ 239996 h 3440181"/>
              <a:gd name="connsiteX56" fmla="*/ 2594066 w 5066501"/>
              <a:gd name="connsiteY56" fmla="*/ 404096 h 3440181"/>
              <a:gd name="connsiteX57" fmla="*/ 2425864 w 5066501"/>
              <a:gd name="connsiteY57" fmla="*/ 486829 h 3440181"/>
              <a:gd name="connsiteX58" fmla="*/ 2413556 w 5066501"/>
              <a:gd name="connsiteY58" fmla="*/ 497769 h 3440181"/>
              <a:gd name="connsiteX59" fmla="*/ 2715773 w 5066501"/>
              <a:gd name="connsiteY59" fmla="*/ 497769 h 3440181"/>
              <a:gd name="connsiteX60" fmla="*/ 2466205 w 5066501"/>
              <a:gd name="connsiteY60" fmla="*/ 722039 h 3440181"/>
              <a:gd name="connsiteX61" fmla="*/ 2222790 w 5066501"/>
              <a:gd name="connsiteY61" fmla="*/ 841695 h 3440181"/>
              <a:gd name="connsiteX62" fmla="*/ 2205013 w 5066501"/>
              <a:gd name="connsiteY62" fmla="*/ 854686 h 3440181"/>
              <a:gd name="connsiteX63" fmla="*/ 2577656 w 5066501"/>
              <a:gd name="connsiteY63" fmla="*/ 854686 h 3440181"/>
              <a:gd name="connsiteX64" fmla="*/ 2572870 w 5066501"/>
              <a:gd name="connsiteY64" fmla="*/ 862891 h 3440181"/>
              <a:gd name="connsiteX65" fmla="*/ 2339027 w 5066501"/>
              <a:gd name="connsiteY65" fmla="*/ 1045452 h 3440181"/>
              <a:gd name="connsiteX66" fmla="*/ 2025187 w 5066501"/>
              <a:gd name="connsiteY66" fmla="*/ 1199979 h 3440181"/>
              <a:gd name="connsiteX67" fmla="*/ 2010828 w 5066501"/>
              <a:gd name="connsiteY67" fmla="*/ 1209552 h 3440181"/>
              <a:gd name="connsiteX68" fmla="*/ 2032024 w 5066501"/>
              <a:gd name="connsiteY68" fmla="*/ 1211603 h 3440181"/>
              <a:gd name="connsiteX69" fmla="*/ 2732183 w 5066501"/>
              <a:gd name="connsiteY69" fmla="*/ 1211603 h 3440181"/>
              <a:gd name="connsiteX70" fmla="*/ 2756114 w 5066501"/>
              <a:gd name="connsiteY70" fmla="*/ 1234167 h 3440181"/>
              <a:gd name="connsiteX71" fmla="*/ 2755431 w 5066501"/>
              <a:gd name="connsiteY71" fmla="*/ 1648518 h 3440181"/>
              <a:gd name="connsiteX72" fmla="*/ 2734918 w 5066501"/>
              <a:gd name="connsiteY72" fmla="*/ 1661510 h 3440181"/>
              <a:gd name="connsiteX73" fmla="*/ 2166039 w 5066501"/>
              <a:gd name="connsiteY73" fmla="*/ 1394848 h 3440181"/>
              <a:gd name="connsiteX74" fmla="*/ 1550665 w 5066501"/>
              <a:gd name="connsiteY74" fmla="*/ 1084426 h 3440181"/>
              <a:gd name="connsiteX75" fmla="*/ 1529469 w 5066501"/>
              <a:gd name="connsiteY75" fmla="*/ 1076221 h 3440181"/>
              <a:gd name="connsiteX76" fmla="*/ 1528785 w 5066501"/>
              <a:gd name="connsiteY76" fmla="*/ 1098784 h 3440181"/>
              <a:gd name="connsiteX77" fmla="*/ 1452889 w 5066501"/>
              <a:gd name="connsiteY77" fmla="*/ 1291601 h 3440181"/>
              <a:gd name="connsiteX78" fmla="*/ 1080930 w 5066501"/>
              <a:gd name="connsiteY78" fmla="*/ 1956889 h 3440181"/>
              <a:gd name="connsiteX79" fmla="*/ 427266 w 5066501"/>
              <a:gd name="connsiteY79" fmla="*/ 2844395 h 3440181"/>
              <a:gd name="connsiteX80" fmla="*/ 117528 w 5066501"/>
              <a:gd name="connsiteY80" fmla="*/ 3185586 h 3440181"/>
              <a:gd name="connsiteX81" fmla="*/ 2581758 w 5066501"/>
              <a:gd name="connsiteY81" fmla="*/ 3236867 h 3440181"/>
              <a:gd name="connsiteX82" fmla="*/ 3043289 w 5066501"/>
              <a:gd name="connsiteY82" fmla="*/ 3209517 h 3440181"/>
              <a:gd name="connsiteX83" fmla="*/ 3590972 w 5066501"/>
              <a:gd name="connsiteY83" fmla="*/ 3215671 h 3440181"/>
              <a:gd name="connsiteX84" fmla="*/ 4042930 w 5066501"/>
              <a:gd name="connsiteY84" fmla="*/ 3253277 h 3440181"/>
              <a:gd name="connsiteX85" fmla="*/ 4521554 w 5066501"/>
              <a:gd name="connsiteY85" fmla="*/ 3323019 h 3440181"/>
              <a:gd name="connsiteX86" fmla="*/ 5054878 w 5066501"/>
              <a:gd name="connsiteY86" fmla="*/ 3439257 h 3440181"/>
              <a:gd name="connsiteX87" fmla="*/ 5065817 w 5066501"/>
              <a:gd name="connsiteY87" fmla="*/ 3435154 h 3440181"/>
              <a:gd name="connsiteX88" fmla="*/ 5065817 w 5066501"/>
              <a:gd name="connsiteY88" fmla="*/ 3411223 h 3440181"/>
              <a:gd name="connsiteX89" fmla="*/ 3947888 w 5066501"/>
              <a:gd name="connsiteY89" fmla="*/ 2110049 h 3440181"/>
              <a:gd name="connsiteX90" fmla="*/ 3927376 w 5066501"/>
              <a:gd name="connsiteY90" fmla="*/ 2125091 h 3440181"/>
              <a:gd name="connsiteX91" fmla="*/ 3056964 w 5066501"/>
              <a:gd name="connsiteY91" fmla="*/ 1802362 h 3440181"/>
              <a:gd name="connsiteX92" fmla="*/ 3037135 w 5066501"/>
              <a:gd name="connsiteY92" fmla="*/ 1772277 h 3440181"/>
              <a:gd name="connsiteX93" fmla="*/ 3037135 w 5066501"/>
              <a:gd name="connsiteY93" fmla="*/ 1236218 h 3440181"/>
              <a:gd name="connsiteX94" fmla="*/ 3056964 w 5066501"/>
              <a:gd name="connsiteY94" fmla="*/ 1213654 h 3440181"/>
              <a:gd name="connsiteX95" fmla="*/ 3789259 w 5066501"/>
              <a:gd name="connsiteY95" fmla="*/ 1214338 h 3440181"/>
              <a:gd name="connsiteX96" fmla="*/ 3802934 w 5066501"/>
              <a:gd name="connsiteY96" fmla="*/ 1215022 h 3440181"/>
              <a:gd name="connsiteX97" fmla="*/ 3763276 w 5066501"/>
              <a:gd name="connsiteY97" fmla="*/ 1251944 h 3440181"/>
              <a:gd name="connsiteX98" fmla="*/ 3662765 w 5066501"/>
              <a:gd name="connsiteY98" fmla="*/ 1316216 h 3440181"/>
              <a:gd name="connsiteX99" fmla="*/ 3438495 w 5066501"/>
              <a:gd name="connsiteY99" fmla="*/ 1426300 h 3440181"/>
              <a:gd name="connsiteX100" fmla="*/ 3422086 w 5066501"/>
              <a:gd name="connsiteY100" fmla="*/ 1438607 h 3440181"/>
              <a:gd name="connsiteX101" fmla="*/ 3774900 w 5066501"/>
              <a:gd name="connsiteY101" fmla="*/ 1438607 h 3440181"/>
              <a:gd name="connsiteX102" fmla="*/ 3776951 w 5066501"/>
              <a:gd name="connsiteY102" fmla="*/ 1442710 h 3440181"/>
              <a:gd name="connsiteX103" fmla="*/ 3700371 w 5066501"/>
              <a:gd name="connsiteY103" fmla="*/ 1518606 h 3440181"/>
              <a:gd name="connsiteX104" fmla="*/ 3525332 w 5066501"/>
              <a:gd name="connsiteY104" fmla="*/ 1634160 h 3440181"/>
              <a:gd name="connsiteX105" fmla="*/ 3247730 w 5066501"/>
              <a:gd name="connsiteY105" fmla="*/ 1770226 h 3440181"/>
              <a:gd name="connsiteX106" fmla="*/ 3232687 w 5066501"/>
              <a:gd name="connsiteY106" fmla="*/ 1781849 h 3440181"/>
              <a:gd name="connsiteX107" fmla="*/ 3253200 w 5066501"/>
              <a:gd name="connsiteY107" fmla="*/ 1781849 h 3440181"/>
              <a:gd name="connsiteX108" fmla="*/ 3921222 w 5066501"/>
              <a:gd name="connsiteY108" fmla="*/ 1781849 h 3440181"/>
              <a:gd name="connsiteX109" fmla="*/ 3947888 w 5066501"/>
              <a:gd name="connsiteY109" fmla="*/ 1807832 h 3440181"/>
              <a:gd name="connsiteX110" fmla="*/ 3947888 w 5066501"/>
              <a:gd name="connsiteY110" fmla="*/ 2110049 h 3440181"/>
              <a:gd name="connsiteX0" fmla="*/ 4965611 w 4966295"/>
              <a:gd name="connsiteY0" fmla="*/ 3411223 h 3440182"/>
              <a:gd name="connsiteX1" fmla="*/ 4966295 w 4966295"/>
              <a:gd name="connsiteY1" fmla="*/ 3175329 h 3440182"/>
              <a:gd name="connsiteX2" fmla="*/ 4940313 w 4966295"/>
              <a:gd name="connsiteY2" fmla="*/ 3142509 h 3440182"/>
              <a:gd name="connsiteX3" fmla="*/ 4654506 w 4966295"/>
              <a:gd name="connsiteY3" fmla="*/ 3078921 h 3440182"/>
              <a:gd name="connsiteX4" fmla="*/ 4627156 w 4966295"/>
              <a:gd name="connsiteY4" fmla="*/ 3063878 h 3440182"/>
              <a:gd name="connsiteX5" fmla="*/ 4390579 w 4966295"/>
              <a:gd name="connsiteY5" fmla="*/ 2750721 h 3440182"/>
              <a:gd name="connsiteX6" fmla="*/ 4121866 w 4966295"/>
              <a:gd name="connsiteY6" fmla="*/ 2218765 h 3440182"/>
              <a:gd name="connsiteX7" fmla="*/ 4114344 w 4966295"/>
              <a:gd name="connsiteY7" fmla="*/ 2180475 h 3440182"/>
              <a:gd name="connsiteX8" fmla="*/ 4114344 w 4966295"/>
              <a:gd name="connsiteY8" fmla="*/ 1807148 h 3440182"/>
              <a:gd name="connsiteX9" fmla="*/ 4141011 w 4966295"/>
              <a:gd name="connsiteY9" fmla="*/ 1781166 h 3440182"/>
              <a:gd name="connsiteX10" fmla="*/ 4851426 w 4966295"/>
              <a:gd name="connsiteY10" fmla="*/ 1781166 h 3440182"/>
              <a:gd name="connsiteX11" fmla="*/ 4874673 w 4966295"/>
              <a:gd name="connsiteY11" fmla="*/ 1778431 h 3440182"/>
              <a:gd name="connsiteX12" fmla="*/ 4856896 w 4966295"/>
              <a:gd name="connsiteY12" fmla="*/ 1768858 h 3440182"/>
              <a:gd name="connsiteX13" fmla="*/ 4586131 w 4966295"/>
              <a:gd name="connsiteY13" fmla="*/ 1636211 h 3440182"/>
              <a:gd name="connsiteX14" fmla="*/ 4338614 w 4966295"/>
              <a:gd name="connsiteY14" fmla="*/ 1451599 h 3440182"/>
              <a:gd name="connsiteX15" fmla="*/ 4331777 w 4966295"/>
              <a:gd name="connsiteY15" fmla="*/ 1437240 h 3440182"/>
              <a:gd name="connsiteX16" fmla="*/ 4683907 w 4966295"/>
              <a:gd name="connsiteY16" fmla="*/ 1437240 h 3440182"/>
              <a:gd name="connsiteX17" fmla="*/ 4669548 w 4966295"/>
              <a:gd name="connsiteY17" fmla="*/ 1426300 h 3440182"/>
              <a:gd name="connsiteX18" fmla="*/ 4481517 w 4966295"/>
              <a:gd name="connsiteY18" fmla="*/ 1334678 h 3440182"/>
              <a:gd name="connsiteX19" fmla="*/ 4208702 w 4966295"/>
              <a:gd name="connsiteY19" fmla="*/ 1112459 h 3440182"/>
              <a:gd name="connsiteX20" fmla="*/ 4200497 w 4966295"/>
              <a:gd name="connsiteY20" fmla="*/ 1097417 h 3440182"/>
              <a:gd name="connsiteX21" fmla="*/ 4216907 w 4966295"/>
              <a:gd name="connsiteY21" fmla="*/ 1094682 h 3440182"/>
              <a:gd name="connsiteX22" fmla="*/ 4465108 w 4966295"/>
              <a:gd name="connsiteY22" fmla="*/ 1094682 h 3440182"/>
              <a:gd name="connsiteX23" fmla="*/ 4483569 w 4966295"/>
              <a:gd name="connsiteY23" fmla="*/ 1093998 h 3440182"/>
              <a:gd name="connsiteX24" fmla="*/ 4375536 w 4966295"/>
              <a:gd name="connsiteY24" fmla="*/ 1037247 h 3440182"/>
              <a:gd name="connsiteX25" fmla="*/ 4160840 w 4966295"/>
              <a:gd name="connsiteY25" fmla="*/ 878617 h 3440182"/>
              <a:gd name="connsiteX26" fmla="*/ 4011782 w 4966295"/>
              <a:gd name="connsiteY26" fmla="*/ 635886 h 3440182"/>
              <a:gd name="connsiteX27" fmla="*/ 4001526 w 4966295"/>
              <a:gd name="connsiteY27" fmla="*/ 619476 h 3440182"/>
              <a:gd name="connsiteX28" fmla="*/ 3991270 w 4966295"/>
              <a:gd name="connsiteY28" fmla="*/ 635886 h 3440182"/>
              <a:gd name="connsiteX29" fmla="*/ 3875032 w 4966295"/>
              <a:gd name="connsiteY29" fmla="*/ 836225 h 3440182"/>
              <a:gd name="connsiteX30" fmla="*/ 3651447 w 4966295"/>
              <a:gd name="connsiteY30" fmla="*/ 1024939 h 3440182"/>
              <a:gd name="connsiteX31" fmla="*/ 3529739 w 4966295"/>
              <a:gd name="connsiteY31" fmla="*/ 1084426 h 3440182"/>
              <a:gd name="connsiteX32" fmla="*/ 3520167 w 4966295"/>
              <a:gd name="connsiteY32" fmla="*/ 1093998 h 3440182"/>
              <a:gd name="connsiteX33" fmla="*/ 3534525 w 4966295"/>
              <a:gd name="connsiteY33" fmla="*/ 1093998 h 3440182"/>
              <a:gd name="connsiteX34" fmla="*/ 3786145 w 4966295"/>
              <a:gd name="connsiteY34" fmla="*/ 1093998 h 3440182"/>
              <a:gd name="connsiteX35" fmla="*/ 3802555 w 4966295"/>
              <a:gd name="connsiteY35" fmla="*/ 1097417 h 3440182"/>
              <a:gd name="connsiteX36" fmla="*/ 3794350 w 4966295"/>
              <a:gd name="connsiteY36" fmla="*/ 1112459 h 3440182"/>
              <a:gd name="connsiteX37" fmla="*/ 3729394 w 4966295"/>
              <a:gd name="connsiteY37" fmla="*/ 1188356 h 3440182"/>
              <a:gd name="connsiteX38" fmla="*/ 3697257 w 4966295"/>
              <a:gd name="connsiteY38" fmla="*/ 1193825 h 3440182"/>
              <a:gd name="connsiteX39" fmla="*/ 3423074 w 4966295"/>
              <a:gd name="connsiteY39" fmla="*/ 1059127 h 3440182"/>
              <a:gd name="connsiteX40" fmla="*/ 3168720 w 4966295"/>
              <a:gd name="connsiteY40" fmla="*/ 869045 h 3440182"/>
              <a:gd name="connsiteX41" fmla="*/ 3161882 w 4966295"/>
              <a:gd name="connsiteY41" fmla="*/ 854002 h 3440182"/>
              <a:gd name="connsiteX42" fmla="*/ 3529055 w 4966295"/>
              <a:gd name="connsiteY42" fmla="*/ 854002 h 3440182"/>
              <a:gd name="connsiteX43" fmla="*/ 3520167 w 4966295"/>
              <a:gd name="connsiteY43" fmla="*/ 845797 h 3440182"/>
              <a:gd name="connsiteX44" fmla="*/ 3354699 w 4966295"/>
              <a:gd name="connsiteY44" fmla="*/ 765115 h 3440182"/>
              <a:gd name="connsiteX45" fmla="*/ 3032654 w 4966295"/>
              <a:gd name="connsiteY45" fmla="*/ 514863 h 3440182"/>
              <a:gd name="connsiteX46" fmla="*/ 3024449 w 4966295"/>
              <a:gd name="connsiteY46" fmla="*/ 499820 h 3440182"/>
              <a:gd name="connsiteX47" fmla="*/ 3040859 w 4966295"/>
              <a:gd name="connsiteY47" fmla="*/ 497085 h 3440182"/>
              <a:gd name="connsiteX48" fmla="*/ 3303418 w 4966295"/>
              <a:gd name="connsiteY48" fmla="*/ 497085 h 3440182"/>
              <a:gd name="connsiteX49" fmla="*/ 3323247 w 4966295"/>
              <a:gd name="connsiteY49" fmla="*/ 493667 h 3440182"/>
              <a:gd name="connsiteX50" fmla="*/ 3155045 w 4966295"/>
              <a:gd name="connsiteY50" fmla="*/ 410933 h 3440182"/>
              <a:gd name="connsiteX51" fmla="*/ 3010774 w 4966295"/>
              <a:gd name="connsiteY51" fmla="*/ 302217 h 3440182"/>
              <a:gd name="connsiteX52" fmla="*/ 2828213 w 4966295"/>
              <a:gd name="connsiteY52" fmla="*/ 17778 h 3440182"/>
              <a:gd name="connsiteX53" fmla="*/ 2816589 w 4966295"/>
              <a:gd name="connsiteY53" fmla="*/ 0 h 3440182"/>
              <a:gd name="connsiteX54" fmla="*/ 2808384 w 4966295"/>
              <a:gd name="connsiteY54" fmla="*/ 17094 h 3440182"/>
              <a:gd name="connsiteX55" fmla="*/ 2677104 w 4966295"/>
              <a:gd name="connsiteY55" fmla="*/ 239996 h 3440182"/>
              <a:gd name="connsiteX56" fmla="*/ 2493860 w 4966295"/>
              <a:gd name="connsiteY56" fmla="*/ 404096 h 3440182"/>
              <a:gd name="connsiteX57" fmla="*/ 2325658 w 4966295"/>
              <a:gd name="connsiteY57" fmla="*/ 486829 h 3440182"/>
              <a:gd name="connsiteX58" fmla="*/ 2313350 w 4966295"/>
              <a:gd name="connsiteY58" fmla="*/ 497769 h 3440182"/>
              <a:gd name="connsiteX59" fmla="*/ 2615567 w 4966295"/>
              <a:gd name="connsiteY59" fmla="*/ 497769 h 3440182"/>
              <a:gd name="connsiteX60" fmla="*/ 2365999 w 4966295"/>
              <a:gd name="connsiteY60" fmla="*/ 722039 h 3440182"/>
              <a:gd name="connsiteX61" fmla="*/ 2122584 w 4966295"/>
              <a:gd name="connsiteY61" fmla="*/ 841695 h 3440182"/>
              <a:gd name="connsiteX62" fmla="*/ 2104807 w 4966295"/>
              <a:gd name="connsiteY62" fmla="*/ 854686 h 3440182"/>
              <a:gd name="connsiteX63" fmla="*/ 2477450 w 4966295"/>
              <a:gd name="connsiteY63" fmla="*/ 854686 h 3440182"/>
              <a:gd name="connsiteX64" fmla="*/ 2472664 w 4966295"/>
              <a:gd name="connsiteY64" fmla="*/ 862891 h 3440182"/>
              <a:gd name="connsiteX65" fmla="*/ 2238821 w 4966295"/>
              <a:gd name="connsiteY65" fmla="*/ 1045452 h 3440182"/>
              <a:gd name="connsiteX66" fmla="*/ 1924981 w 4966295"/>
              <a:gd name="connsiteY66" fmla="*/ 1199979 h 3440182"/>
              <a:gd name="connsiteX67" fmla="*/ 1910622 w 4966295"/>
              <a:gd name="connsiteY67" fmla="*/ 1209552 h 3440182"/>
              <a:gd name="connsiteX68" fmla="*/ 1931818 w 4966295"/>
              <a:gd name="connsiteY68" fmla="*/ 1211603 h 3440182"/>
              <a:gd name="connsiteX69" fmla="*/ 2631977 w 4966295"/>
              <a:gd name="connsiteY69" fmla="*/ 1211603 h 3440182"/>
              <a:gd name="connsiteX70" fmla="*/ 2655908 w 4966295"/>
              <a:gd name="connsiteY70" fmla="*/ 1234167 h 3440182"/>
              <a:gd name="connsiteX71" fmla="*/ 2655225 w 4966295"/>
              <a:gd name="connsiteY71" fmla="*/ 1648518 h 3440182"/>
              <a:gd name="connsiteX72" fmla="*/ 2634712 w 4966295"/>
              <a:gd name="connsiteY72" fmla="*/ 1661510 h 3440182"/>
              <a:gd name="connsiteX73" fmla="*/ 2065833 w 4966295"/>
              <a:gd name="connsiteY73" fmla="*/ 1394848 h 3440182"/>
              <a:gd name="connsiteX74" fmla="*/ 1450459 w 4966295"/>
              <a:gd name="connsiteY74" fmla="*/ 1084426 h 3440182"/>
              <a:gd name="connsiteX75" fmla="*/ 1429263 w 4966295"/>
              <a:gd name="connsiteY75" fmla="*/ 1076221 h 3440182"/>
              <a:gd name="connsiteX76" fmla="*/ 1428579 w 4966295"/>
              <a:gd name="connsiteY76" fmla="*/ 1098784 h 3440182"/>
              <a:gd name="connsiteX77" fmla="*/ 1352683 w 4966295"/>
              <a:gd name="connsiteY77" fmla="*/ 1291601 h 3440182"/>
              <a:gd name="connsiteX78" fmla="*/ 980724 w 4966295"/>
              <a:gd name="connsiteY78" fmla="*/ 1956889 h 3440182"/>
              <a:gd name="connsiteX79" fmla="*/ 327060 w 4966295"/>
              <a:gd name="connsiteY79" fmla="*/ 2844395 h 3440182"/>
              <a:gd name="connsiteX80" fmla="*/ 17322 w 4966295"/>
              <a:gd name="connsiteY80" fmla="*/ 3185586 h 3440182"/>
              <a:gd name="connsiteX81" fmla="*/ 2481552 w 4966295"/>
              <a:gd name="connsiteY81" fmla="*/ 3236867 h 3440182"/>
              <a:gd name="connsiteX82" fmla="*/ 2943083 w 4966295"/>
              <a:gd name="connsiteY82" fmla="*/ 3209517 h 3440182"/>
              <a:gd name="connsiteX83" fmla="*/ 3490766 w 4966295"/>
              <a:gd name="connsiteY83" fmla="*/ 3215671 h 3440182"/>
              <a:gd name="connsiteX84" fmla="*/ 3942724 w 4966295"/>
              <a:gd name="connsiteY84" fmla="*/ 3253277 h 3440182"/>
              <a:gd name="connsiteX85" fmla="*/ 4421348 w 4966295"/>
              <a:gd name="connsiteY85" fmla="*/ 3323019 h 3440182"/>
              <a:gd name="connsiteX86" fmla="*/ 4954672 w 4966295"/>
              <a:gd name="connsiteY86" fmla="*/ 3439257 h 3440182"/>
              <a:gd name="connsiteX87" fmla="*/ 4965611 w 4966295"/>
              <a:gd name="connsiteY87" fmla="*/ 3435154 h 3440182"/>
              <a:gd name="connsiteX88" fmla="*/ 4965611 w 4966295"/>
              <a:gd name="connsiteY88" fmla="*/ 3411223 h 3440182"/>
              <a:gd name="connsiteX89" fmla="*/ 3847682 w 4966295"/>
              <a:gd name="connsiteY89" fmla="*/ 2110049 h 3440182"/>
              <a:gd name="connsiteX90" fmla="*/ 3827170 w 4966295"/>
              <a:gd name="connsiteY90" fmla="*/ 2125091 h 3440182"/>
              <a:gd name="connsiteX91" fmla="*/ 2956758 w 4966295"/>
              <a:gd name="connsiteY91" fmla="*/ 1802362 h 3440182"/>
              <a:gd name="connsiteX92" fmla="*/ 2936929 w 4966295"/>
              <a:gd name="connsiteY92" fmla="*/ 1772277 h 3440182"/>
              <a:gd name="connsiteX93" fmla="*/ 2936929 w 4966295"/>
              <a:gd name="connsiteY93" fmla="*/ 1236218 h 3440182"/>
              <a:gd name="connsiteX94" fmla="*/ 2956758 w 4966295"/>
              <a:gd name="connsiteY94" fmla="*/ 1213654 h 3440182"/>
              <a:gd name="connsiteX95" fmla="*/ 3689053 w 4966295"/>
              <a:gd name="connsiteY95" fmla="*/ 1214338 h 3440182"/>
              <a:gd name="connsiteX96" fmla="*/ 3702728 w 4966295"/>
              <a:gd name="connsiteY96" fmla="*/ 1215022 h 3440182"/>
              <a:gd name="connsiteX97" fmla="*/ 3663070 w 4966295"/>
              <a:gd name="connsiteY97" fmla="*/ 1251944 h 3440182"/>
              <a:gd name="connsiteX98" fmla="*/ 3562559 w 4966295"/>
              <a:gd name="connsiteY98" fmla="*/ 1316216 h 3440182"/>
              <a:gd name="connsiteX99" fmla="*/ 3338289 w 4966295"/>
              <a:gd name="connsiteY99" fmla="*/ 1426300 h 3440182"/>
              <a:gd name="connsiteX100" fmla="*/ 3321880 w 4966295"/>
              <a:gd name="connsiteY100" fmla="*/ 1438607 h 3440182"/>
              <a:gd name="connsiteX101" fmla="*/ 3674694 w 4966295"/>
              <a:gd name="connsiteY101" fmla="*/ 1438607 h 3440182"/>
              <a:gd name="connsiteX102" fmla="*/ 3676745 w 4966295"/>
              <a:gd name="connsiteY102" fmla="*/ 1442710 h 3440182"/>
              <a:gd name="connsiteX103" fmla="*/ 3600165 w 4966295"/>
              <a:gd name="connsiteY103" fmla="*/ 1518606 h 3440182"/>
              <a:gd name="connsiteX104" fmla="*/ 3425126 w 4966295"/>
              <a:gd name="connsiteY104" fmla="*/ 1634160 h 3440182"/>
              <a:gd name="connsiteX105" fmla="*/ 3147524 w 4966295"/>
              <a:gd name="connsiteY105" fmla="*/ 1770226 h 3440182"/>
              <a:gd name="connsiteX106" fmla="*/ 3132481 w 4966295"/>
              <a:gd name="connsiteY106" fmla="*/ 1781849 h 3440182"/>
              <a:gd name="connsiteX107" fmla="*/ 3152994 w 4966295"/>
              <a:gd name="connsiteY107" fmla="*/ 1781849 h 3440182"/>
              <a:gd name="connsiteX108" fmla="*/ 3821016 w 4966295"/>
              <a:gd name="connsiteY108" fmla="*/ 1781849 h 3440182"/>
              <a:gd name="connsiteX109" fmla="*/ 3847682 w 4966295"/>
              <a:gd name="connsiteY109" fmla="*/ 1807832 h 3440182"/>
              <a:gd name="connsiteX110" fmla="*/ 3847682 w 4966295"/>
              <a:gd name="connsiteY110" fmla="*/ 2110049 h 3440182"/>
              <a:gd name="connsiteX0" fmla="*/ 4948785 w 4949469"/>
              <a:gd name="connsiteY0" fmla="*/ 3411223 h 3440182"/>
              <a:gd name="connsiteX1" fmla="*/ 4949469 w 4949469"/>
              <a:gd name="connsiteY1" fmla="*/ 3175329 h 3440182"/>
              <a:gd name="connsiteX2" fmla="*/ 4923487 w 4949469"/>
              <a:gd name="connsiteY2" fmla="*/ 3142509 h 3440182"/>
              <a:gd name="connsiteX3" fmla="*/ 4637680 w 4949469"/>
              <a:gd name="connsiteY3" fmla="*/ 3078921 h 3440182"/>
              <a:gd name="connsiteX4" fmla="*/ 4610330 w 4949469"/>
              <a:gd name="connsiteY4" fmla="*/ 3063878 h 3440182"/>
              <a:gd name="connsiteX5" fmla="*/ 4373753 w 4949469"/>
              <a:gd name="connsiteY5" fmla="*/ 2750721 h 3440182"/>
              <a:gd name="connsiteX6" fmla="*/ 4105040 w 4949469"/>
              <a:gd name="connsiteY6" fmla="*/ 2218765 h 3440182"/>
              <a:gd name="connsiteX7" fmla="*/ 4097518 w 4949469"/>
              <a:gd name="connsiteY7" fmla="*/ 2180475 h 3440182"/>
              <a:gd name="connsiteX8" fmla="*/ 4097518 w 4949469"/>
              <a:gd name="connsiteY8" fmla="*/ 1807148 h 3440182"/>
              <a:gd name="connsiteX9" fmla="*/ 4124185 w 4949469"/>
              <a:gd name="connsiteY9" fmla="*/ 1781166 h 3440182"/>
              <a:gd name="connsiteX10" fmla="*/ 4834600 w 4949469"/>
              <a:gd name="connsiteY10" fmla="*/ 1781166 h 3440182"/>
              <a:gd name="connsiteX11" fmla="*/ 4857847 w 4949469"/>
              <a:gd name="connsiteY11" fmla="*/ 1778431 h 3440182"/>
              <a:gd name="connsiteX12" fmla="*/ 4840070 w 4949469"/>
              <a:gd name="connsiteY12" fmla="*/ 1768858 h 3440182"/>
              <a:gd name="connsiteX13" fmla="*/ 4569305 w 4949469"/>
              <a:gd name="connsiteY13" fmla="*/ 1636211 h 3440182"/>
              <a:gd name="connsiteX14" fmla="*/ 4321788 w 4949469"/>
              <a:gd name="connsiteY14" fmla="*/ 1451599 h 3440182"/>
              <a:gd name="connsiteX15" fmla="*/ 4314951 w 4949469"/>
              <a:gd name="connsiteY15" fmla="*/ 1437240 h 3440182"/>
              <a:gd name="connsiteX16" fmla="*/ 4667081 w 4949469"/>
              <a:gd name="connsiteY16" fmla="*/ 1437240 h 3440182"/>
              <a:gd name="connsiteX17" fmla="*/ 4652722 w 4949469"/>
              <a:gd name="connsiteY17" fmla="*/ 1426300 h 3440182"/>
              <a:gd name="connsiteX18" fmla="*/ 4464691 w 4949469"/>
              <a:gd name="connsiteY18" fmla="*/ 1334678 h 3440182"/>
              <a:gd name="connsiteX19" fmla="*/ 4191876 w 4949469"/>
              <a:gd name="connsiteY19" fmla="*/ 1112459 h 3440182"/>
              <a:gd name="connsiteX20" fmla="*/ 4183671 w 4949469"/>
              <a:gd name="connsiteY20" fmla="*/ 1097417 h 3440182"/>
              <a:gd name="connsiteX21" fmla="*/ 4200081 w 4949469"/>
              <a:gd name="connsiteY21" fmla="*/ 1094682 h 3440182"/>
              <a:gd name="connsiteX22" fmla="*/ 4448282 w 4949469"/>
              <a:gd name="connsiteY22" fmla="*/ 1094682 h 3440182"/>
              <a:gd name="connsiteX23" fmla="*/ 4466743 w 4949469"/>
              <a:gd name="connsiteY23" fmla="*/ 1093998 h 3440182"/>
              <a:gd name="connsiteX24" fmla="*/ 4358710 w 4949469"/>
              <a:gd name="connsiteY24" fmla="*/ 1037247 h 3440182"/>
              <a:gd name="connsiteX25" fmla="*/ 4144014 w 4949469"/>
              <a:gd name="connsiteY25" fmla="*/ 878617 h 3440182"/>
              <a:gd name="connsiteX26" fmla="*/ 3994956 w 4949469"/>
              <a:gd name="connsiteY26" fmla="*/ 635886 h 3440182"/>
              <a:gd name="connsiteX27" fmla="*/ 3984700 w 4949469"/>
              <a:gd name="connsiteY27" fmla="*/ 619476 h 3440182"/>
              <a:gd name="connsiteX28" fmla="*/ 3974444 w 4949469"/>
              <a:gd name="connsiteY28" fmla="*/ 635886 h 3440182"/>
              <a:gd name="connsiteX29" fmla="*/ 3858206 w 4949469"/>
              <a:gd name="connsiteY29" fmla="*/ 836225 h 3440182"/>
              <a:gd name="connsiteX30" fmla="*/ 3634621 w 4949469"/>
              <a:gd name="connsiteY30" fmla="*/ 1024939 h 3440182"/>
              <a:gd name="connsiteX31" fmla="*/ 3512913 w 4949469"/>
              <a:gd name="connsiteY31" fmla="*/ 1084426 h 3440182"/>
              <a:gd name="connsiteX32" fmla="*/ 3503341 w 4949469"/>
              <a:gd name="connsiteY32" fmla="*/ 1093998 h 3440182"/>
              <a:gd name="connsiteX33" fmla="*/ 3517699 w 4949469"/>
              <a:gd name="connsiteY33" fmla="*/ 1093998 h 3440182"/>
              <a:gd name="connsiteX34" fmla="*/ 3769319 w 4949469"/>
              <a:gd name="connsiteY34" fmla="*/ 1093998 h 3440182"/>
              <a:gd name="connsiteX35" fmla="*/ 3785729 w 4949469"/>
              <a:gd name="connsiteY35" fmla="*/ 1097417 h 3440182"/>
              <a:gd name="connsiteX36" fmla="*/ 3777524 w 4949469"/>
              <a:gd name="connsiteY36" fmla="*/ 1112459 h 3440182"/>
              <a:gd name="connsiteX37" fmla="*/ 3712568 w 4949469"/>
              <a:gd name="connsiteY37" fmla="*/ 1188356 h 3440182"/>
              <a:gd name="connsiteX38" fmla="*/ 3680431 w 4949469"/>
              <a:gd name="connsiteY38" fmla="*/ 1193825 h 3440182"/>
              <a:gd name="connsiteX39" fmla="*/ 3406248 w 4949469"/>
              <a:gd name="connsiteY39" fmla="*/ 1059127 h 3440182"/>
              <a:gd name="connsiteX40" fmla="*/ 3151894 w 4949469"/>
              <a:gd name="connsiteY40" fmla="*/ 869045 h 3440182"/>
              <a:gd name="connsiteX41" fmla="*/ 3145056 w 4949469"/>
              <a:gd name="connsiteY41" fmla="*/ 854002 h 3440182"/>
              <a:gd name="connsiteX42" fmla="*/ 3512229 w 4949469"/>
              <a:gd name="connsiteY42" fmla="*/ 854002 h 3440182"/>
              <a:gd name="connsiteX43" fmla="*/ 3503341 w 4949469"/>
              <a:gd name="connsiteY43" fmla="*/ 845797 h 3440182"/>
              <a:gd name="connsiteX44" fmla="*/ 3337873 w 4949469"/>
              <a:gd name="connsiteY44" fmla="*/ 765115 h 3440182"/>
              <a:gd name="connsiteX45" fmla="*/ 3015828 w 4949469"/>
              <a:gd name="connsiteY45" fmla="*/ 514863 h 3440182"/>
              <a:gd name="connsiteX46" fmla="*/ 3007623 w 4949469"/>
              <a:gd name="connsiteY46" fmla="*/ 499820 h 3440182"/>
              <a:gd name="connsiteX47" fmla="*/ 3024033 w 4949469"/>
              <a:gd name="connsiteY47" fmla="*/ 497085 h 3440182"/>
              <a:gd name="connsiteX48" fmla="*/ 3286592 w 4949469"/>
              <a:gd name="connsiteY48" fmla="*/ 497085 h 3440182"/>
              <a:gd name="connsiteX49" fmla="*/ 3306421 w 4949469"/>
              <a:gd name="connsiteY49" fmla="*/ 493667 h 3440182"/>
              <a:gd name="connsiteX50" fmla="*/ 3138219 w 4949469"/>
              <a:gd name="connsiteY50" fmla="*/ 410933 h 3440182"/>
              <a:gd name="connsiteX51" fmla="*/ 2993948 w 4949469"/>
              <a:gd name="connsiteY51" fmla="*/ 302217 h 3440182"/>
              <a:gd name="connsiteX52" fmla="*/ 2811387 w 4949469"/>
              <a:gd name="connsiteY52" fmla="*/ 17778 h 3440182"/>
              <a:gd name="connsiteX53" fmla="*/ 2799763 w 4949469"/>
              <a:gd name="connsiteY53" fmla="*/ 0 h 3440182"/>
              <a:gd name="connsiteX54" fmla="*/ 2791558 w 4949469"/>
              <a:gd name="connsiteY54" fmla="*/ 17094 h 3440182"/>
              <a:gd name="connsiteX55" fmla="*/ 2660278 w 4949469"/>
              <a:gd name="connsiteY55" fmla="*/ 239996 h 3440182"/>
              <a:gd name="connsiteX56" fmla="*/ 2477034 w 4949469"/>
              <a:gd name="connsiteY56" fmla="*/ 404096 h 3440182"/>
              <a:gd name="connsiteX57" fmla="*/ 2308832 w 4949469"/>
              <a:gd name="connsiteY57" fmla="*/ 486829 h 3440182"/>
              <a:gd name="connsiteX58" fmla="*/ 2296524 w 4949469"/>
              <a:gd name="connsiteY58" fmla="*/ 497769 h 3440182"/>
              <a:gd name="connsiteX59" fmla="*/ 2598741 w 4949469"/>
              <a:gd name="connsiteY59" fmla="*/ 497769 h 3440182"/>
              <a:gd name="connsiteX60" fmla="*/ 2349173 w 4949469"/>
              <a:gd name="connsiteY60" fmla="*/ 722039 h 3440182"/>
              <a:gd name="connsiteX61" fmla="*/ 2105758 w 4949469"/>
              <a:gd name="connsiteY61" fmla="*/ 841695 h 3440182"/>
              <a:gd name="connsiteX62" fmla="*/ 2087981 w 4949469"/>
              <a:gd name="connsiteY62" fmla="*/ 854686 h 3440182"/>
              <a:gd name="connsiteX63" fmla="*/ 2460624 w 4949469"/>
              <a:gd name="connsiteY63" fmla="*/ 854686 h 3440182"/>
              <a:gd name="connsiteX64" fmla="*/ 2455838 w 4949469"/>
              <a:gd name="connsiteY64" fmla="*/ 862891 h 3440182"/>
              <a:gd name="connsiteX65" fmla="*/ 2221995 w 4949469"/>
              <a:gd name="connsiteY65" fmla="*/ 1045452 h 3440182"/>
              <a:gd name="connsiteX66" fmla="*/ 1908155 w 4949469"/>
              <a:gd name="connsiteY66" fmla="*/ 1199979 h 3440182"/>
              <a:gd name="connsiteX67" fmla="*/ 1893796 w 4949469"/>
              <a:gd name="connsiteY67" fmla="*/ 1209552 h 3440182"/>
              <a:gd name="connsiteX68" fmla="*/ 1914992 w 4949469"/>
              <a:gd name="connsiteY68" fmla="*/ 1211603 h 3440182"/>
              <a:gd name="connsiteX69" fmla="*/ 2615151 w 4949469"/>
              <a:gd name="connsiteY69" fmla="*/ 1211603 h 3440182"/>
              <a:gd name="connsiteX70" fmla="*/ 2639082 w 4949469"/>
              <a:gd name="connsiteY70" fmla="*/ 1234167 h 3440182"/>
              <a:gd name="connsiteX71" fmla="*/ 2638399 w 4949469"/>
              <a:gd name="connsiteY71" fmla="*/ 1648518 h 3440182"/>
              <a:gd name="connsiteX72" fmla="*/ 2617886 w 4949469"/>
              <a:gd name="connsiteY72" fmla="*/ 1661510 h 3440182"/>
              <a:gd name="connsiteX73" fmla="*/ 2049007 w 4949469"/>
              <a:gd name="connsiteY73" fmla="*/ 1394848 h 3440182"/>
              <a:gd name="connsiteX74" fmla="*/ 1433633 w 4949469"/>
              <a:gd name="connsiteY74" fmla="*/ 1084426 h 3440182"/>
              <a:gd name="connsiteX75" fmla="*/ 1412437 w 4949469"/>
              <a:gd name="connsiteY75" fmla="*/ 1076221 h 3440182"/>
              <a:gd name="connsiteX76" fmla="*/ 1411753 w 4949469"/>
              <a:gd name="connsiteY76" fmla="*/ 1098784 h 3440182"/>
              <a:gd name="connsiteX77" fmla="*/ 1335857 w 4949469"/>
              <a:gd name="connsiteY77" fmla="*/ 1291601 h 3440182"/>
              <a:gd name="connsiteX78" fmla="*/ 963898 w 4949469"/>
              <a:gd name="connsiteY78" fmla="*/ 1956889 h 3440182"/>
              <a:gd name="connsiteX79" fmla="*/ 310234 w 4949469"/>
              <a:gd name="connsiteY79" fmla="*/ 2844395 h 3440182"/>
              <a:gd name="connsiteX80" fmla="*/ 496 w 4949469"/>
              <a:gd name="connsiteY80" fmla="*/ 3185586 h 3440182"/>
              <a:gd name="connsiteX81" fmla="*/ 2464726 w 4949469"/>
              <a:gd name="connsiteY81" fmla="*/ 3236867 h 3440182"/>
              <a:gd name="connsiteX82" fmla="*/ 2926257 w 4949469"/>
              <a:gd name="connsiteY82" fmla="*/ 3209517 h 3440182"/>
              <a:gd name="connsiteX83" fmla="*/ 3473940 w 4949469"/>
              <a:gd name="connsiteY83" fmla="*/ 3215671 h 3440182"/>
              <a:gd name="connsiteX84" fmla="*/ 3925898 w 4949469"/>
              <a:gd name="connsiteY84" fmla="*/ 3253277 h 3440182"/>
              <a:gd name="connsiteX85" fmla="*/ 4404522 w 4949469"/>
              <a:gd name="connsiteY85" fmla="*/ 3323019 h 3440182"/>
              <a:gd name="connsiteX86" fmla="*/ 4937846 w 4949469"/>
              <a:gd name="connsiteY86" fmla="*/ 3439257 h 3440182"/>
              <a:gd name="connsiteX87" fmla="*/ 4948785 w 4949469"/>
              <a:gd name="connsiteY87" fmla="*/ 3435154 h 3440182"/>
              <a:gd name="connsiteX88" fmla="*/ 4948785 w 4949469"/>
              <a:gd name="connsiteY88" fmla="*/ 3411223 h 3440182"/>
              <a:gd name="connsiteX89" fmla="*/ 3830856 w 4949469"/>
              <a:gd name="connsiteY89" fmla="*/ 2110049 h 3440182"/>
              <a:gd name="connsiteX90" fmla="*/ 3810344 w 4949469"/>
              <a:gd name="connsiteY90" fmla="*/ 2125091 h 3440182"/>
              <a:gd name="connsiteX91" fmla="*/ 2939932 w 4949469"/>
              <a:gd name="connsiteY91" fmla="*/ 1802362 h 3440182"/>
              <a:gd name="connsiteX92" fmla="*/ 2920103 w 4949469"/>
              <a:gd name="connsiteY92" fmla="*/ 1772277 h 3440182"/>
              <a:gd name="connsiteX93" fmla="*/ 2920103 w 4949469"/>
              <a:gd name="connsiteY93" fmla="*/ 1236218 h 3440182"/>
              <a:gd name="connsiteX94" fmla="*/ 2939932 w 4949469"/>
              <a:gd name="connsiteY94" fmla="*/ 1213654 h 3440182"/>
              <a:gd name="connsiteX95" fmla="*/ 3672227 w 4949469"/>
              <a:gd name="connsiteY95" fmla="*/ 1214338 h 3440182"/>
              <a:gd name="connsiteX96" fmla="*/ 3685902 w 4949469"/>
              <a:gd name="connsiteY96" fmla="*/ 1215022 h 3440182"/>
              <a:gd name="connsiteX97" fmla="*/ 3646244 w 4949469"/>
              <a:gd name="connsiteY97" fmla="*/ 1251944 h 3440182"/>
              <a:gd name="connsiteX98" fmla="*/ 3545733 w 4949469"/>
              <a:gd name="connsiteY98" fmla="*/ 1316216 h 3440182"/>
              <a:gd name="connsiteX99" fmla="*/ 3321463 w 4949469"/>
              <a:gd name="connsiteY99" fmla="*/ 1426300 h 3440182"/>
              <a:gd name="connsiteX100" fmla="*/ 3305054 w 4949469"/>
              <a:gd name="connsiteY100" fmla="*/ 1438607 h 3440182"/>
              <a:gd name="connsiteX101" fmla="*/ 3657868 w 4949469"/>
              <a:gd name="connsiteY101" fmla="*/ 1438607 h 3440182"/>
              <a:gd name="connsiteX102" fmla="*/ 3659919 w 4949469"/>
              <a:gd name="connsiteY102" fmla="*/ 1442710 h 3440182"/>
              <a:gd name="connsiteX103" fmla="*/ 3583339 w 4949469"/>
              <a:gd name="connsiteY103" fmla="*/ 1518606 h 3440182"/>
              <a:gd name="connsiteX104" fmla="*/ 3408300 w 4949469"/>
              <a:gd name="connsiteY104" fmla="*/ 1634160 h 3440182"/>
              <a:gd name="connsiteX105" fmla="*/ 3130698 w 4949469"/>
              <a:gd name="connsiteY105" fmla="*/ 1770226 h 3440182"/>
              <a:gd name="connsiteX106" fmla="*/ 3115655 w 4949469"/>
              <a:gd name="connsiteY106" fmla="*/ 1781849 h 3440182"/>
              <a:gd name="connsiteX107" fmla="*/ 3136168 w 4949469"/>
              <a:gd name="connsiteY107" fmla="*/ 1781849 h 3440182"/>
              <a:gd name="connsiteX108" fmla="*/ 3804190 w 4949469"/>
              <a:gd name="connsiteY108" fmla="*/ 1781849 h 3440182"/>
              <a:gd name="connsiteX109" fmla="*/ 3830856 w 4949469"/>
              <a:gd name="connsiteY109" fmla="*/ 1807832 h 3440182"/>
              <a:gd name="connsiteX110" fmla="*/ 3830856 w 4949469"/>
              <a:gd name="connsiteY110" fmla="*/ 2110049 h 3440182"/>
              <a:gd name="connsiteX0" fmla="*/ 5009303 w 5009987"/>
              <a:gd name="connsiteY0" fmla="*/ 3411223 h 3440182"/>
              <a:gd name="connsiteX1" fmla="*/ 5009987 w 5009987"/>
              <a:gd name="connsiteY1" fmla="*/ 3175329 h 3440182"/>
              <a:gd name="connsiteX2" fmla="*/ 4984005 w 5009987"/>
              <a:gd name="connsiteY2" fmla="*/ 3142509 h 3440182"/>
              <a:gd name="connsiteX3" fmla="*/ 4698198 w 5009987"/>
              <a:gd name="connsiteY3" fmla="*/ 3078921 h 3440182"/>
              <a:gd name="connsiteX4" fmla="*/ 4670848 w 5009987"/>
              <a:gd name="connsiteY4" fmla="*/ 3063878 h 3440182"/>
              <a:gd name="connsiteX5" fmla="*/ 4434271 w 5009987"/>
              <a:gd name="connsiteY5" fmla="*/ 2750721 h 3440182"/>
              <a:gd name="connsiteX6" fmla="*/ 4165558 w 5009987"/>
              <a:gd name="connsiteY6" fmla="*/ 2218765 h 3440182"/>
              <a:gd name="connsiteX7" fmla="*/ 4158036 w 5009987"/>
              <a:gd name="connsiteY7" fmla="*/ 2180475 h 3440182"/>
              <a:gd name="connsiteX8" fmla="*/ 4158036 w 5009987"/>
              <a:gd name="connsiteY8" fmla="*/ 1807148 h 3440182"/>
              <a:gd name="connsiteX9" fmla="*/ 4184703 w 5009987"/>
              <a:gd name="connsiteY9" fmla="*/ 1781166 h 3440182"/>
              <a:gd name="connsiteX10" fmla="*/ 4895118 w 5009987"/>
              <a:gd name="connsiteY10" fmla="*/ 1781166 h 3440182"/>
              <a:gd name="connsiteX11" fmla="*/ 4918365 w 5009987"/>
              <a:gd name="connsiteY11" fmla="*/ 1778431 h 3440182"/>
              <a:gd name="connsiteX12" fmla="*/ 4900588 w 5009987"/>
              <a:gd name="connsiteY12" fmla="*/ 1768858 h 3440182"/>
              <a:gd name="connsiteX13" fmla="*/ 4629823 w 5009987"/>
              <a:gd name="connsiteY13" fmla="*/ 1636211 h 3440182"/>
              <a:gd name="connsiteX14" fmla="*/ 4382306 w 5009987"/>
              <a:gd name="connsiteY14" fmla="*/ 1451599 h 3440182"/>
              <a:gd name="connsiteX15" fmla="*/ 4375469 w 5009987"/>
              <a:gd name="connsiteY15" fmla="*/ 1437240 h 3440182"/>
              <a:gd name="connsiteX16" fmla="*/ 4727599 w 5009987"/>
              <a:gd name="connsiteY16" fmla="*/ 1437240 h 3440182"/>
              <a:gd name="connsiteX17" fmla="*/ 4713240 w 5009987"/>
              <a:gd name="connsiteY17" fmla="*/ 1426300 h 3440182"/>
              <a:gd name="connsiteX18" fmla="*/ 4525209 w 5009987"/>
              <a:gd name="connsiteY18" fmla="*/ 1334678 h 3440182"/>
              <a:gd name="connsiteX19" fmla="*/ 4252394 w 5009987"/>
              <a:gd name="connsiteY19" fmla="*/ 1112459 h 3440182"/>
              <a:gd name="connsiteX20" fmla="*/ 4244189 w 5009987"/>
              <a:gd name="connsiteY20" fmla="*/ 1097417 h 3440182"/>
              <a:gd name="connsiteX21" fmla="*/ 4260599 w 5009987"/>
              <a:gd name="connsiteY21" fmla="*/ 1094682 h 3440182"/>
              <a:gd name="connsiteX22" fmla="*/ 4508800 w 5009987"/>
              <a:gd name="connsiteY22" fmla="*/ 1094682 h 3440182"/>
              <a:gd name="connsiteX23" fmla="*/ 4527261 w 5009987"/>
              <a:gd name="connsiteY23" fmla="*/ 1093998 h 3440182"/>
              <a:gd name="connsiteX24" fmla="*/ 4419228 w 5009987"/>
              <a:gd name="connsiteY24" fmla="*/ 1037247 h 3440182"/>
              <a:gd name="connsiteX25" fmla="*/ 4204532 w 5009987"/>
              <a:gd name="connsiteY25" fmla="*/ 878617 h 3440182"/>
              <a:gd name="connsiteX26" fmla="*/ 4055474 w 5009987"/>
              <a:gd name="connsiteY26" fmla="*/ 635886 h 3440182"/>
              <a:gd name="connsiteX27" fmla="*/ 4045218 w 5009987"/>
              <a:gd name="connsiteY27" fmla="*/ 619476 h 3440182"/>
              <a:gd name="connsiteX28" fmla="*/ 4034962 w 5009987"/>
              <a:gd name="connsiteY28" fmla="*/ 635886 h 3440182"/>
              <a:gd name="connsiteX29" fmla="*/ 3918724 w 5009987"/>
              <a:gd name="connsiteY29" fmla="*/ 836225 h 3440182"/>
              <a:gd name="connsiteX30" fmla="*/ 3695139 w 5009987"/>
              <a:gd name="connsiteY30" fmla="*/ 1024939 h 3440182"/>
              <a:gd name="connsiteX31" fmla="*/ 3573431 w 5009987"/>
              <a:gd name="connsiteY31" fmla="*/ 1084426 h 3440182"/>
              <a:gd name="connsiteX32" fmla="*/ 3563859 w 5009987"/>
              <a:gd name="connsiteY32" fmla="*/ 1093998 h 3440182"/>
              <a:gd name="connsiteX33" fmla="*/ 3578217 w 5009987"/>
              <a:gd name="connsiteY33" fmla="*/ 1093998 h 3440182"/>
              <a:gd name="connsiteX34" fmla="*/ 3829837 w 5009987"/>
              <a:gd name="connsiteY34" fmla="*/ 1093998 h 3440182"/>
              <a:gd name="connsiteX35" fmla="*/ 3846247 w 5009987"/>
              <a:gd name="connsiteY35" fmla="*/ 1097417 h 3440182"/>
              <a:gd name="connsiteX36" fmla="*/ 3838042 w 5009987"/>
              <a:gd name="connsiteY36" fmla="*/ 1112459 h 3440182"/>
              <a:gd name="connsiteX37" fmla="*/ 3773086 w 5009987"/>
              <a:gd name="connsiteY37" fmla="*/ 1188356 h 3440182"/>
              <a:gd name="connsiteX38" fmla="*/ 3740949 w 5009987"/>
              <a:gd name="connsiteY38" fmla="*/ 1193825 h 3440182"/>
              <a:gd name="connsiteX39" fmla="*/ 3466766 w 5009987"/>
              <a:gd name="connsiteY39" fmla="*/ 1059127 h 3440182"/>
              <a:gd name="connsiteX40" fmla="*/ 3212412 w 5009987"/>
              <a:gd name="connsiteY40" fmla="*/ 869045 h 3440182"/>
              <a:gd name="connsiteX41" fmla="*/ 3205574 w 5009987"/>
              <a:gd name="connsiteY41" fmla="*/ 854002 h 3440182"/>
              <a:gd name="connsiteX42" fmla="*/ 3572747 w 5009987"/>
              <a:gd name="connsiteY42" fmla="*/ 854002 h 3440182"/>
              <a:gd name="connsiteX43" fmla="*/ 3563859 w 5009987"/>
              <a:gd name="connsiteY43" fmla="*/ 845797 h 3440182"/>
              <a:gd name="connsiteX44" fmla="*/ 3398391 w 5009987"/>
              <a:gd name="connsiteY44" fmla="*/ 765115 h 3440182"/>
              <a:gd name="connsiteX45" fmla="*/ 3076346 w 5009987"/>
              <a:gd name="connsiteY45" fmla="*/ 514863 h 3440182"/>
              <a:gd name="connsiteX46" fmla="*/ 3068141 w 5009987"/>
              <a:gd name="connsiteY46" fmla="*/ 499820 h 3440182"/>
              <a:gd name="connsiteX47" fmla="*/ 3084551 w 5009987"/>
              <a:gd name="connsiteY47" fmla="*/ 497085 h 3440182"/>
              <a:gd name="connsiteX48" fmla="*/ 3347110 w 5009987"/>
              <a:gd name="connsiteY48" fmla="*/ 497085 h 3440182"/>
              <a:gd name="connsiteX49" fmla="*/ 3366939 w 5009987"/>
              <a:gd name="connsiteY49" fmla="*/ 493667 h 3440182"/>
              <a:gd name="connsiteX50" fmla="*/ 3198737 w 5009987"/>
              <a:gd name="connsiteY50" fmla="*/ 410933 h 3440182"/>
              <a:gd name="connsiteX51" fmla="*/ 3054466 w 5009987"/>
              <a:gd name="connsiteY51" fmla="*/ 302217 h 3440182"/>
              <a:gd name="connsiteX52" fmla="*/ 2871905 w 5009987"/>
              <a:gd name="connsiteY52" fmla="*/ 17778 h 3440182"/>
              <a:gd name="connsiteX53" fmla="*/ 2860281 w 5009987"/>
              <a:gd name="connsiteY53" fmla="*/ 0 h 3440182"/>
              <a:gd name="connsiteX54" fmla="*/ 2852076 w 5009987"/>
              <a:gd name="connsiteY54" fmla="*/ 17094 h 3440182"/>
              <a:gd name="connsiteX55" fmla="*/ 2720796 w 5009987"/>
              <a:gd name="connsiteY55" fmla="*/ 239996 h 3440182"/>
              <a:gd name="connsiteX56" fmla="*/ 2537552 w 5009987"/>
              <a:gd name="connsiteY56" fmla="*/ 404096 h 3440182"/>
              <a:gd name="connsiteX57" fmla="*/ 2369350 w 5009987"/>
              <a:gd name="connsiteY57" fmla="*/ 486829 h 3440182"/>
              <a:gd name="connsiteX58" fmla="*/ 2357042 w 5009987"/>
              <a:gd name="connsiteY58" fmla="*/ 497769 h 3440182"/>
              <a:gd name="connsiteX59" fmla="*/ 2659259 w 5009987"/>
              <a:gd name="connsiteY59" fmla="*/ 497769 h 3440182"/>
              <a:gd name="connsiteX60" fmla="*/ 2409691 w 5009987"/>
              <a:gd name="connsiteY60" fmla="*/ 722039 h 3440182"/>
              <a:gd name="connsiteX61" fmla="*/ 2166276 w 5009987"/>
              <a:gd name="connsiteY61" fmla="*/ 841695 h 3440182"/>
              <a:gd name="connsiteX62" fmla="*/ 2148499 w 5009987"/>
              <a:gd name="connsiteY62" fmla="*/ 854686 h 3440182"/>
              <a:gd name="connsiteX63" fmla="*/ 2521142 w 5009987"/>
              <a:gd name="connsiteY63" fmla="*/ 854686 h 3440182"/>
              <a:gd name="connsiteX64" fmla="*/ 2516356 w 5009987"/>
              <a:gd name="connsiteY64" fmla="*/ 862891 h 3440182"/>
              <a:gd name="connsiteX65" fmla="*/ 2282513 w 5009987"/>
              <a:gd name="connsiteY65" fmla="*/ 1045452 h 3440182"/>
              <a:gd name="connsiteX66" fmla="*/ 1968673 w 5009987"/>
              <a:gd name="connsiteY66" fmla="*/ 1199979 h 3440182"/>
              <a:gd name="connsiteX67" fmla="*/ 1954314 w 5009987"/>
              <a:gd name="connsiteY67" fmla="*/ 1209552 h 3440182"/>
              <a:gd name="connsiteX68" fmla="*/ 1975510 w 5009987"/>
              <a:gd name="connsiteY68" fmla="*/ 1211603 h 3440182"/>
              <a:gd name="connsiteX69" fmla="*/ 2675669 w 5009987"/>
              <a:gd name="connsiteY69" fmla="*/ 1211603 h 3440182"/>
              <a:gd name="connsiteX70" fmla="*/ 2699600 w 5009987"/>
              <a:gd name="connsiteY70" fmla="*/ 1234167 h 3440182"/>
              <a:gd name="connsiteX71" fmla="*/ 2698917 w 5009987"/>
              <a:gd name="connsiteY71" fmla="*/ 1648518 h 3440182"/>
              <a:gd name="connsiteX72" fmla="*/ 2678404 w 5009987"/>
              <a:gd name="connsiteY72" fmla="*/ 1661510 h 3440182"/>
              <a:gd name="connsiteX73" fmla="*/ 2109525 w 5009987"/>
              <a:gd name="connsiteY73" fmla="*/ 1394848 h 3440182"/>
              <a:gd name="connsiteX74" fmla="*/ 1494151 w 5009987"/>
              <a:gd name="connsiteY74" fmla="*/ 1084426 h 3440182"/>
              <a:gd name="connsiteX75" fmla="*/ 1472955 w 5009987"/>
              <a:gd name="connsiteY75" fmla="*/ 1076221 h 3440182"/>
              <a:gd name="connsiteX76" fmla="*/ 1472271 w 5009987"/>
              <a:gd name="connsiteY76" fmla="*/ 1098784 h 3440182"/>
              <a:gd name="connsiteX77" fmla="*/ 1396375 w 5009987"/>
              <a:gd name="connsiteY77" fmla="*/ 1291601 h 3440182"/>
              <a:gd name="connsiteX78" fmla="*/ 1024416 w 5009987"/>
              <a:gd name="connsiteY78" fmla="*/ 1956889 h 3440182"/>
              <a:gd name="connsiteX79" fmla="*/ 370752 w 5009987"/>
              <a:gd name="connsiteY79" fmla="*/ 2844395 h 3440182"/>
              <a:gd name="connsiteX80" fmla="*/ 61014 w 5009987"/>
              <a:gd name="connsiteY80" fmla="*/ 3185586 h 3440182"/>
              <a:gd name="connsiteX81" fmla="*/ 2525244 w 5009987"/>
              <a:gd name="connsiteY81" fmla="*/ 3236867 h 3440182"/>
              <a:gd name="connsiteX82" fmla="*/ 2986775 w 5009987"/>
              <a:gd name="connsiteY82" fmla="*/ 3209517 h 3440182"/>
              <a:gd name="connsiteX83" fmla="*/ 3534458 w 5009987"/>
              <a:gd name="connsiteY83" fmla="*/ 3215671 h 3440182"/>
              <a:gd name="connsiteX84" fmla="*/ 3986416 w 5009987"/>
              <a:gd name="connsiteY84" fmla="*/ 3253277 h 3440182"/>
              <a:gd name="connsiteX85" fmla="*/ 4465040 w 5009987"/>
              <a:gd name="connsiteY85" fmla="*/ 3323019 h 3440182"/>
              <a:gd name="connsiteX86" fmla="*/ 4998364 w 5009987"/>
              <a:gd name="connsiteY86" fmla="*/ 3439257 h 3440182"/>
              <a:gd name="connsiteX87" fmla="*/ 5009303 w 5009987"/>
              <a:gd name="connsiteY87" fmla="*/ 3435154 h 3440182"/>
              <a:gd name="connsiteX88" fmla="*/ 5009303 w 5009987"/>
              <a:gd name="connsiteY88" fmla="*/ 3411223 h 3440182"/>
              <a:gd name="connsiteX89" fmla="*/ 3891374 w 5009987"/>
              <a:gd name="connsiteY89" fmla="*/ 2110049 h 3440182"/>
              <a:gd name="connsiteX90" fmla="*/ 3870862 w 5009987"/>
              <a:gd name="connsiteY90" fmla="*/ 2125091 h 3440182"/>
              <a:gd name="connsiteX91" fmla="*/ 3000450 w 5009987"/>
              <a:gd name="connsiteY91" fmla="*/ 1802362 h 3440182"/>
              <a:gd name="connsiteX92" fmla="*/ 2980621 w 5009987"/>
              <a:gd name="connsiteY92" fmla="*/ 1772277 h 3440182"/>
              <a:gd name="connsiteX93" fmla="*/ 2980621 w 5009987"/>
              <a:gd name="connsiteY93" fmla="*/ 1236218 h 3440182"/>
              <a:gd name="connsiteX94" fmla="*/ 3000450 w 5009987"/>
              <a:gd name="connsiteY94" fmla="*/ 1213654 h 3440182"/>
              <a:gd name="connsiteX95" fmla="*/ 3732745 w 5009987"/>
              <a:gd name="connsiteY95" fmla="*/ 1214338 h 3440182"/>
              <a:gd name="connsiteX96" fmla="*/ 3746420 w 5009987"/>
              <a:gd name="connsiteY96" fmla="*/ 1215022 h 3440182"/>
              <a:gd name="connsiteX97" fmla="*/ 3706762 w 5009987"/>
              <a:gd name="connsiteY97" fmla="*/ 1251944 h 3440182"/>
              <a:gd name="connsiteX98" fmla="*/ 3606251 w 5009987"/>
              <a:gd name="connsiteY98" fmla="*/ 1316216 h 3440182"/>
              <a:gd name="connsiteX99" fmla="*/ 3381981 w 5009987"/>
              <a:gd name="connsiteY99" fmla="*/ 1426300 h 3440182"/>
              <a:gd name="connsiteX100" fmla="*/ 3365572 w 5009987"/>
              <a:gd name="connsiteY100" fmla="*/ 1438607 h 3440182"/>
              <a:gd name="connsiteX101" fmla="*/ 3718386 w 5009987"/>
              <a:gd name="connsiteY101" fmla="*/ 1438607 h 3440182"/>
              <a:gd name="connsiteX102" fmla="*/ 3720437 w 5009987"/>
              <a:gd name="connsiteY102" fmla="*/ 1442710 h 3440182"/>
              <a:gd name="connsiteX103" fmla="*/ 3643857 w 5009987"/>
              <a:gd name="connsiteY103" fmla="*/ 1518606 h 3440182"/>
              <a:gd name="connsiteX104" fmla="*/ 3468818 w 5009987"/>
              <a:gd name="connsiteY104" fmla="*/ 1634160 h 3440182"/>
              <a:gd name="connsiteX105" fmla="*/ 3191216 w 5009987"/>
              <a:gd name="connsiteY105" fmla="*/ 1770226 h 3440182"/>
              <a:gd name="connsiteX106" fmla="*/ 3176173 w 5009987"/>
              <a:gd name="connsiteY106" fmla="*/ 1781849 h 3440182"/>
              <a:gd name="connsiteX107" fmla="*/ 3196686 w 5009987"/>
              <a:gd name="connsiteY107" fmla="*/ 1781849 h 3440182"/>
              <a:gd name="connsiteX108" fmla="*/ 3864708 w 5009987"/>
              <a:gd name="connsiteY108" fmla="*/ 1781849 h 3440182"/>
              <a:gd name="connsiteX109" fmla="*/ 3891374 w 5009987"/>
              <a:gd name="connsiteY109" fmla="*/ 1807832 h 3440182"/>
              <a:gd name="connsiteX110" fmla="*/ 3891374 w 5009987"/>
              <a:gd name="connsiteY110" fmla="*/ 2110049 h 3440182"/>
              <a:gd name="connsiteX0" fmla="*/ 5009303 w 5009987"/>
              <a:gd name="connsiteY0" fmla="*/ 3411223 h 3440182"/>
              <a:gd name="connsiteX1" fmla="*/ 5009987 w 5009987"/>
              <a:gd name="connsiteY1" fmla="*/ 3175329 h 3440182"/>
              <a:gd name="connsiteX2" fmla="*/ 4984005 w 5009987"/>
              <a:gd name="connsiteY2" fmla="*/ 3142509 h 3440182"/>
              <a:gd name="connsiteX3" fmla="*/ 4698198 w 5009987"/>
              <a:gd name="connsiteY3" fmla="*/ 3078921 h 3440182"/>
              <a:gd name="connsiteX4" fmla="*/ 4670848 w 5009987"/>
              <a:gd name="connsiteY4" fmla="*/ 3063878 h 3440182"/>
              <a:gd name="connsiteX5" fmla="*/ 4434271 w 5009987"/>
              <a:gd name="connsiteY5" fmla="*/ 2750721 h 3440182"/>
              <a:gd name="connsiteX6" fmla="*/ 4165558 w 5009987"/>
              <a:gd name="connsiteY6" fmla="*/ 2218765 h 3440182"/>
              <a:gd name="connsiteX7" fmla="*/ 4158036 w 5009987"/>
              <a:gd name="connsiteY7" fmla="*/ 2180475 h 3440182"/>
              <a:gd name="connsiteX8" fmla="*/ 4158036 w 5009987"/>
              <a:gd name="connsiteY8" fmla="*/ 1807148 h 3440182"/>
              <a:gd name="connsiteX9" fmla="*/ 4184703 w 5009987"/>
              <a:gd name="connsiteY9" fmla="*/ 1781166 h 3440182"/>
              <a:gd name="connsiteX10" fmla="*/ 4895118 w 5009987"/>
              <a:gd name="connsiteY10" fmla="*/ 1781166 h 3440182"/>
              <a:gd name="connsiteX11" fmla="*/ 4918365 w 5009987"/>
              <a:gd name="connsiteY11" fmla="*/ 1778431 h 3440182"/>
              <a:gd name="connsiteX12" fmla="*/ 4900588 w 5009987"/>
              <a:gd name="connsiteY12" fmla="*/ 1768858 h 3440182"/>
              <a:gd name="connsiteX13" fmla="*/ 4629823 w 5009987"/>
              <a:gd name="connsiteY13" fmla="*/ 1636211 h 3440182"/>
              <a:gd name="connsiteX14" fmla="*/ 4382306 w 5009987"/>
              <a:gd name="connsiteY14" fmla="*/ 1451599 h 3440182"/>
              <a:gd name="connsiteX15" fmla="*/ 4375469 w 5009987"/>
              <a:gd name="connsiteY15" fmla="*/ 1437240 h 3440182"/>
              <a:gd name="connsiteX16" fmla="*/ 4727599 w 5009987"/>
              <a:gd name="connsiteY16" fmla="*/ 1437240 h 3440182"/>
              <a:gd name="connsiteX17" fmla="*/ 4713240 w 5009987"/>
              <a:gd name="connsiteY17" fmla="*/ 1426300 h 3440182"/>
              <a:gd name="connsiteX18" fmla="*/ 4525209 w 5009987"/>
              <a:gd name="connsiteY18" fmla="*/ 1334678 h 3440182"/>
              <a:gd name="connsiteX19" fmla="*/ 4252394 w 5009987"/>
              <a:gd name="connsiteY19" fmla="*/ 1112459 h 3440182"/>
              <a:gd name="connsiteX20" fmla="*/ 4244189 w 5009987"/>
              <a:gd name="connsiteY20" fmla="*/ 1097417 h 3440182"/>
              <a:gd name="connsiteX21" fmla="*/ 4260599 w 5009987"/>
              <a:gd name="connsiteY21" fmla="*/ 1094682 h 3440182"/>
              <a:gd name="connsiteX22" fmla="*/ 4508800 w 5009987"/>
              <a:gd name="connsiteY22" fmla="*/ 1094682 h 3440182"/>
              <a:gd name="connsiteX23" fmla="*/ 4527261 w 5009987"/>
              <a:gd name="connsiteY23" fmla="*/ 1093998 h 3440182"/>
              <a:gd name="connsiteX24" fmla="*/ 4419228 w 5009987"/>
              <a:gd name="connsiteY24" fmla="*/ 1037247 h 3440182"/>
              <a:gd name="connsiteX25" fmla="*/ 4204532 w 5009987"/>
              <a:gd name="connsiteY25" fmla="*/ 878617 h 3440182"/>
              <a:gd name="connsiteX26" fmla="*/ 4055474 w 5009987"/>
              <a:gd name="connsiteY26" fmla="*/ 635886 h 3440182"/>
              <a:gd name="connsiteX27" fmla="*/ 4045218 w 5009987"/>
              <a:gd name="connsiteY27" fmla="*/ 619476 h 3440182"/>
              <a:gd name="connsiteX28" fmla="*/ 4034962 w 5009987"/>
              <a:gd name="connsiteY28" fmla="*/ 635886 h 3440182"/>
              <a:gd name="connsiteX29" fmla="*/ 3918724 w 5009987"/>
              <a:gd name="connsiteY29" fmla="*/ 836225 h 3440182"/>
              <a:gd name="connsiteX30" fmla="*/ 3695139 w 5009987"/>
              <a:gd name="connsiteY30" fmla="*/ 1024939 h 3440182"/>
              <a:gd name="connsiteX31" fmla="*/ 3573431 w 5009987"/>
              <a:gd name="connsiteY31" fmla="*/ 1084426 h 3440182"/>
              <a:gd name="connsiteX32" fmla="*/ 3563859 w 5009987"/>
              <a:gd name="connsiteY32" fmla="*/ 1093998 h 3440182"/>
              <a:gd name="connsiteX33" fmla="*/ 3578217 w 5009987"/>
              <a:gd name="connsiteY33" fmla="*/ 1093998 h 3440182"/>
              <a:gd name="connsiteX34" fmla="*/ 3829837 w 5009987"/>
              <a:gd name="connsiteY34" fmla="*/ 1093998 h 3440182"/>
              <a:gd name="connsiteX35" fmla="*/ 3846247 w 5009987"/>
              <a:gd name="connsiteY35" fmla="*/ 1097417 h 3440182"/>
              <a:gd name="connsiteX36" fmla="*/ 3838042 w 5009987"/>
              <a:gd name="connsiteY36" fmla="*/ 1112459 h 3440182"/>
              <a:gd name="connsiteX37" fmla="*/ 3773086 w 5009987"/>
              <a:gd name="connsiteY37" fmla="*/ 1188356 h 3440182"/>
              <a:gd name="connsiteX38" fmla="*/ 3740949 w 5009987"/>
              <a:gd name="connsiteY38" fmla="*/ 1193825 h 3440182"/>
              <a:gd name="connsiteX39" fmla="*/ 3466766 w 5009987"/>
              <a:gd name="connsiteY39" fmla="*/ 1059127 h 3440182"/>
              <a:gd name="connsiteX40" fmla="*/ 3212412 w 5009987"/>
              <a:gd name="connsiteY40" fmla="*/ 869045 h 3440182"/>
              <a:gd name="connsiteX41" fmla="*/ 3205574 w 5009987"/>
              <a:gd name="connsiteY41" fmla="*/ 854002 h 3440182"/>
              <a:gd name="connsiteX42" fmla="*/ 3572747 w 5009987"/>
              <a:gd name="connsiteY42" fmla="*/ 854002 h 3440182"/>
              <a:gd name="connsiteX43" fmla="*/ 3563859 w 5009987"/>
              <a:gd name="connsiteY43" fmla="*/ 845797 h 3440182"/>
              <a:gd name="connsiteX44" fmla="*/ 3398391 w 5009987"/>
              <a:gd name="connsiteY44" fmla="*/ 765115 h 3440182"/>
              <a:gd name="connsiteX45" fmla="*/ 3076346 w 5009987"/>
              <a:gd name="connsiteY45" fmla="*/ 514863 h 3440182"/>
              <a:gd name="connsiteX46" fmla="*/ 3068141 w 5009987"/>
              <a:gd name="connsiteY46" fmla="*/ 499820 h 3440182"/>
              <a:gd name="connsiteX47" fmla="*/ 3084551 w 5009987"/>
              <a:gd name="connsiteY47" fmla="*/ 497085 h 3440182"/>
              <a:gd name="connsiteX48" fmla="*/ 3347110 w 5009987"/>
              <a:gd name="connsiteY48" fmla="*/ 497085 h 3440182"/>
              <a:gd name="connsiteX49" fmla="*/ 3366939 w 5009987"/>
              <a:gd name="connsiteY49" fmla="*/ 493667 h 3440182"/>
              <a:gd name="connsiteX50" fmla="*/ 3198737 w 5009987"/>
              <a:gd name="connsiteY50" fmla="*/ 410933 h 3440182"/>
              <a:gd name="connsiteX51" fmla="*/ 3054466 w 5009987"/>
              <a:gd name="connsiteY51" fmla="*/ 302217 h 3440182"/>
              <a:gd name="connsiteX52" fmla="*/ 2871905 w 5009987"/>
              <a:gd name="connsiteY52" fmla="*/ 17778 h 3440182"/>
              <a:gd name="connsiteX53" fmla="*/ 2860281 w 5009987"/>
              <a:gd name="connsiteY53" fmla="*/ 0 h 3440182"/>
              <a:gd name="connsiteX54" fmla="*/ 2852076 w 5009987"/>
              <a:gd name="connsiteY54" fmla="*/ 17094 h 3440182"/>
              <a:gd name="connsiteX55" fmla="*/ 2720796 w 5009987"/>
              <a:gd name="connsiteY55" fmla="*/ 239996 h 3440182"/>
              <a:gd name="connsiteX56" fmla="*/ 2537552 w 5009987"/>
              <a:gd name="connsiteY56" fmla="*/ 404096 h 3440182"/>
              <a:gd name="connsiteX57" fmla="*/ 2369350 w 5009987"/>
              <a:gd name="connsiteY57" fmla="*/ 486829 h 3440182"/>
              <a:gd name="connsiteX58" fmla="*/ 2357042 w 5009987"/>
              <a:gd name="connsiteY58" fmla="*/ 497769 h 3440182"/>
              <a:gd name="connsiteX59" fmla="*/ 2659259 w 5009987"/>
              <a:gd name="connsiteY59" fmla="*/ 497769 h 3440182"/>
              <a:gd name="connsiteX60" fmla="*/ 2409691 w 5009987"/>
              <a:gd name="connsiteY60" fmla="*/ 722039 h 3440182"/>
              <a:gd name="connsiteX61" fmla="*/ 2166276 w 5009987"/>
              <a:gd name="connsiteY61" fmla="*/ 841695 h 3440182"/>
              <a:gd name="connsiteX62" fmla="*/ 2148499 w 5009987"/>
              <a:gd name="connsiteY62" fmla="*/ 854686 h 3440182"/>
              <a:gd name="connsiteX63" fmla="*/ 2521142 w 5009987"/>
              <a:gd name="connsiteY63" fmla="*/ 854686 h 3440182"/>
              <a:gd name="connsiteX64" fmla="*/ 2516356 w 5009987"/>
              <a:gd name="connsiteY64" fmla="*/ 862891 h 3440182"/>
              <a:gd name="connsiteX65" fmla="*/ 2282513 w 5009987"/>
              <a:gd name="connsiteY65" fmla="*/ 1045452 h 3440182"/>
              <a:gd name="connsiteX66" fmla="*/ 1968673 w 5009987"/>
              <a:gd name="connsiteY66" fmla="*/ 1199979 h 3440182"/>
              <a:gd name="connsiteX67" fmla="*/ 1954314 w 5009987"/>
              <a:gd name="connsiteY67" fmla="*/ 1209552 h 3440182"/>
              <a:gd name="connsiteX68" fmla="*/ 1975510 w 5009987"/>
              <a:gd name="connsiteY68" fmla="*/ 1211603 h 3440182"/>
              <a:gd name="connsiteX69" fmla="*/ 2675669 w 5009987"/>
              <a:gd name="connsiteY69" fmla="*/ 1211603 h 3440182"/>
              <a:gd name="connsiteX70" fmla="*/ 2699600 w 5009987"/>
              <a:gd name="connsiteY70" fmla="*/ 1234167 h 3440182"/>
              <a:gd name="connsiteX71" fmla="*/ 2698917 w 5009987"/>
              <a:gd name="connsiteY71" fmla="*/ 1648518 h 3440182"/>
              <a:gd name="connsiteX72" fmla="*/ 2678404 w 5009987"/>
              <a:gd name="connsiteY72" fmla="*/ 1661510 h 3440182"/>
              <a:gd name="connsiteX73" fmla="*/ 2109525 w 5009987"/>
              <a:gd name="connsiteY73" fmla="*/ 1394848 h 3440182"/>
              <a:gd name="connsiteX74" fmla="*/ 1494151 w 5009987"/>
              <a:gd name="connsiteY74" fmla="*/ 1084426 h 3440182"/>
              <a:gd name="connsiteX75" fmla="*/ 1472955 w 5009987"/>
              <a:gd name="connsiteY75" fmla="*/ 1076221 h 3440182"/>
              <a:gd name="connsiteX76" fmla="*/ 1472271 w 5009987"/>
              <a:gd name="connsiteY76" fmla="*/ 1098784 h 3440182"/>
              <a:gd name="connsiteX77" fmla="*/ 1396375 w 5009987"/>
              <a:gd name="connsiteY77" fmla="*/ 1291601 h 3440182"/>
              <a:gd name="connsiteX78" fmla="*/ 1024416 w 5009987"/>
              <a:gd name="connsiteY78" fmla="*/ 1956889 h 3440182"/>
              <a:gd name="connsiteX79" fmla="*/ 370752 w 5009987"/>
              <a:gd name="connsiteY79" fmla="*/ 2844395 h 3440182"/>
              <a:gd name="connsiteX80" fmla="*/ 61014 w 5009987"/>
              <a:gd name="connsiteY80" fmla="*/ 3185586 h 3440182"/>
              <a:gd name="connsiteX81" fmla="*/ 2525244 w 5009987"/>
              <a:gd name="connsiteY81" fmla="*/ 3236867 h 3440182"/>
              <a:gd name="connsiteX82" fmla="*/ 2986775 w 5009987"/>
              <a:gd name="connsiteY82" fmla="*/ 3209517 h 3440182"/>
              <a:gd name="connsiteX83" fmla="*/ 3534458 w 5009987"/>
              <a:gd name="connsiteY83" fmla="*/ 3215671 h 3440182"/>
              <a:gd name="connsiteX84" fmla="*/ 3986416 w 5009987"/>
              <a:gd name="connsiteY84" fmla="*/ 3253277 h 3440182"/>
              <a:gd name="connsiteX85" fmla="*/ 4465040 w 5009987"/>
              <a:gd name="connsiteY85" fmla="*/ 3323019 h 3440182"/>
              <a:gd name="connsiteX86" fmla="*/ 4998364 w 5009987"/>
              <a:gd name="connsiteY86" fmla="*/ 3439257 h 3440182"/>
              <a:gd name="connsiteX87" fmla="*/ 5009303 w 5009987"/>
              <a:gd name="connsiteY87" fmla="*/ 3435154 h 3440182"/>
              <a:gd name="connsiteX88" fmla="*/ 5009303 w 5009987"/>
              <a:gd name="connsiteY88" fmla="*/ 3411223 h 3440182"/>
              <a:gd name="connsiteX89" fmla="*/ 3891374 w 5009987"/>
              <a:gd name="connsiteY89" fmla="*/ 2110049 h 3440182"/>
              <a:gd name="connsiteX90" fmla="*/ 3870862 w 5009987"/>
              <a:gd name="connsiteY90" fmla="*/ 2125091 h 3440182"/>
              <a:gd name="connsiteX91" fmla="*/ 3000450 w 5009987"/>
              <a:gd name="connsiteY91" fmla="*/ 1802362 h 3440182"/>
              <a:gd name="connsiteX92" fmla="*/ 2980621 w 5009987"/>
              <a:gd name="connsiteY92" fmla="*/ 1772277 h 3440182"/>
              <a:gd name="connsiteX93" fmla="*/ 2980621 w 5009987"/>
              <a:gd name="connsiteY93" fmla="*/ 1236218 h 3440182"/>
              <a:gd name="connsiteX94" fmla="*/ 3000450 w 5009987"/>
              <a:gd name="connsiteY94" fmla="*/ 1213654 h 3440182"/>
              <a:gd name="connsiteX95" fmla="*/ 3732745 w 5009987"/>
              <a:gd name="connsiteY95" fmla="*/ 1214338 h 3440182"/>
              <a:gd name="connsiteX96" fmla="*/ 3746420 w 5009987"/>
              <a:gd name="connsiteY96" fmla="*/ 1215022 h 3440182"/>
              <a:gd name="connsiteX97" fmla="*/ 3706762 w 5009987"/>
              <a:gd name="connsiteY97" fmla="*/ 1251944 h 3440182"/>
              <a:gd name="connsiteX98" fmla="*/ 3606251 w 5009987"/>
              <a:gd name="connsiteY98" fmla="*/ 1316216 h 3440182"/>
              <a:gd name="connsiteX99" fmla="*/ 3381981 w 5009987"/>
              <a:gd name="connsiteY99" fmla="*/ 1426300 h 3440182"/>
              <a:gd name="connsiteX100" fmla="*/ 3365572 w 5009987"/>
              <a:gd name="connsiteY100" fmla="*/ 1438607 h 3440182"/>
              <a:gd name="connsiteX101" fmla="*/ 3718386 w 5009987"/>
              <a:gd name="connsiteY101" fmla="*/ 1438607 h 3440182"/>
              <a:gd name="connsiteX102" fmla="*/ 3720437 w 5009987"/>
              <a:gd name="connsiteY102" fmla="*/ 1442710 h 3440182"/>
              <a:gd name="connsiteX103" fmla="*/ 3643857 w 5009987"/>
              <a:gd name="connsiteY103" fmla="*/ 1518606 h 3440182"/>
              <a:gd name="connsiteX104" fmla="*/ 3468818 w 5009987"/>
              <a:gd name="connsiteY104" fmla="*/ 1634160 h 3440182"/>
              <a:gd name="connsiteX105" fmla="*/ 3191216 w 5009987"/>
              <a:gd name="connsiteY105" fmla="*/ 1770226 h 3440182"/>
              <a:gd name="connsiteX106" fmla="*/ 3176173 w 5009987"/>
              <a:gd name="connsiteY106" fmla="*/ 1781849 h 3440182"/>
              <a:gd name="connsiteX107" fmla="*/ 3196686 w 5009987"/>
              <a:gd name="connsiteY107" fmla="*/ 1781849 h 3440182"/>
              <a:gd name="connsiteX108" fmla="*/ 3864708 w 5009987"/>
              <a:gd name="connsiteY108" fmla="*/ 1781849 h 3440182"/>
              <a:gd name="connsiteX109" fmla="*/ 3891374 w 5009987"/>
              <a:gd name="connsiteY109" fmla="*/ 1807832 h 3440182"/>
              <a:gd name="connsiteX110" fmla="*/ 3891374 w 5009987"/>
              <a:gd name="connsiteY110" fmla="*/ 2110049 h 3440182"/>
              <a:gd name="connsiteX0" fmla="*/ 4948289 w 4948973"/>
              <a:gd name="connsiteY0" fmla="*/ 3411223 h 3440182"/>
              <a:gd name="connsiteX1" fmla="*/ 4948973 w 4948973"/>
              <a:gd name="connsiteY1" fmla="*/ 3175329 h 3440182"/>
              <a:gd name="connsiteX2" fmla="*/ 4922991 w 4948973"/>
              <a:gd name="connsiteY2" fmla="*/ 3142509 h 3440182"/>
              <a:gd name="connsiteX3" fmla="*/ 4637184 w 4948973"/>
              <a:gd name="connsiteY3" fmla="*/ 3078921 h 3440182"/>
              <a:gd name="connsiteX4" fmla="*/ 4609834 w 4948973"/>
              <a:gd name="connsiteY4" fmla="*/ 3063878 h 3440182"/>
              <a:gd name="connsiteX5" fmla="*/ 4373257 w 4948973"/>
              <a:gd name="connsiteY5" fmla="*/ 2750721 h 3440182"/>
              <a:gd name="connsiteX6" fmla="*/ 4104544 w 4948973"/>
              <a:gd name="connsiteY6" fmla="*/ 2218765 h 3440182"/>
              <a:gd name="connsiteX7" fmla="*/ 4097022 w 4948973"/>
              <a:gd name="connsiteY7" fmla="*/ 2180475 h 3440182"/>
              <a:gd name="connsiteX8" fmla="*/ 4097022 w 4948973"/>
              <a:gd name="connsiteY8" fmla="*/ 1807148 h 3440182"/>
              <a:gd name="connsiteX9" fmla="*/ 4123689 w 4948973"/>
              <a:gd name="connsiteY9" fmla="*/ 1781166 h 3440182"/>
              <a:gd name="connsiteX10" fmla="*/ 4834104 w 4948973"/>
              <a:gd name="connsiteY10" fmla="*/ 1781166 h 3440182"/>
              <a:gd name="connsiteX11" fmla="*/ 4857351 w 4948973"/>
              <a:gd name="connsiteY11" fmla="*/ 1778431 h 3440182"/>
              <a:gd name="connsiteX12" fmla="*/ 4839574 w 4948973"/>
              <a:gd name="connsiteY12" fmla="*/ 1768858 h 3440182"/>
              <a:gd name="connsiteX13" fmla="*/ 4568809 w 4948973"/>
              <a:gd name="connsiteY13" fmla="*/ 1636211 h 3440182"/>
              <a:gd name="connsiteX14" fmla="*/ 4321292 w 4948973"/>
              <a:gd name="connsiteY14" fmla="*/ 1451599 h 3440182"/>
              <a:gd name="connsiteX15" fmla="*/ 4314455 w 4948973"/>
              <a:gd name="connsiteY15" fmla="*/ 1437240 h 3440182"/>
              <a:gd name="connsiteX16" fmla="*/ 4666585 w 4948973"/>
              <a:gd name="connsiteY16" fmla="*/ 1437240 h 3440182"/>
              <a:gd name="connsiteX17" fmla="*/ 4652226 w 4948973"/>
              <a:gd name="connsiteY17" fmla="*/ 1426300 h 3440182"/>
              <a:gd name="connsiteX18" fmla="*/ 4464195 w 4948973"/>
              <a:gd name="connsiteY18" fmla="*/ 1334678 h 3440182"/>
              <a:gd name="connsiteX19" fmla="*/ 4191380 w 4948973"/>
              <a:gd name="connsiteY19" fmla="*/ 1112459 h 3440182"/>
              <a:gd name="connsiteX20" fmla="*/ 4183175 w 4948973"/>
              <a:gd name="connsiteY20" fmla="*/ 1097417 h 3440182"/>
              <a:gd name="connsiteX21" fmla="*/ 4199585 w 4948973"/>
              <a:gd name="connsiteY21" fmla="*/ 1094682 h 3440182"/>
              <a:gd name="connsiteX22" fmla="*/ 4447786 w 4948973"/>
              <a:gd name="connsiteY22" fmla="*/ 1094682 h 3440182"/>
              <a:gd name="connsiteX23" fmla="*/ 4466247 w 4948973"/>
              <a:gd name="connsiteY23" fmla="*/ 1093998 h 3440182"/>
              <a:gd name="connsiteX24" fmla="*/ 4358214 w 4948973"/>
              <a:gd name="connsiteY24" fmla="*/ 1037247 h 3440182"/>
              <a:gd name="connsiteX25" fmla="*/ 4143518 w 4948973"/>
              <a:gd name="connsiteY25" fmla="*/ 878617 h 3440182"/>
              <a:gd name="connsiteX26" fmla="*/ 3994460 w 4948973"/>
              <a:gd name="connsiteY26" fmla="*/ 635886 h 3440182"/>
              <a:gd name="connsiteX27" fmla="*/ 3984204 w 4948973"/>
              <a:gd name="connsiteY27" fmla="*/ 619476 h 3440182"/>
              <a:gd name="connsiteX28" fmla="*/ 3973948 w 4948973"/>
              <a:gd name="connsiteY28" fmla="*/ 635886 h 3440182"/>
              <a:gd name="connsiteX29" fmla="*/ 3857710 w 4948973"/>
              <a:gd name="connsiteY29" fmla="*/ 836225 h 3440182"/>
              <a:gd name="connsiteX30" fmla="*/ 3634125 w 4948973"/>
              <a:gd name="connsiteY30" fmla="*/ 1024939 h 3440182"/>
              <a:gd name="connsiteX31" fmla="*/ 3512417 w 4948973"/>
              <a:gd name="connsiteY31" fmla="*/ 1084426 h 3440182"/>
              <a:gd name="connsiteX32" fmla="*/ 3502845 w 4948973"/>
              <a:gd name="connsiteY32" fmla="*/ 1093998 h 3440182"/>
              <a:gd name="connsiteX33" fmla="*/ 3517203 w 4948973"/>
              <a:gd name="connsiteY33" fmla="*/ 1093998 h 3440182"/>
              <a:gd name="connsiteX34" fmla="*/ 3768823 w 4948973"/>
              <a:gd name="connsiteY34" fmla="*/ 1093998 h 3440182"/>
              <a:gd name="connsiteX35" fmla="*/ 3785233 w 4948973"/>
              <a:gd name="connsiteY35" fmla="*/ 1097417 h 3440182"/>
              <a:gd name="connsiteX36" fmla="*/ 3777028 w 4948973"/>
              <a:gd name="connsiteY36" fmla="*/ 1112459 h 3440182"/>
              <a:gd name="connsiteX37" fmla="*/ 3712072 w 4948973"/>
              <a:gd name="connsiteY37" fmla="*/ 1188356 h 3440182"/>
              <a:gd name="connsiteX38" fmla="*/ 3679935 w 4948973"/>
              <a:gd name="connsiteY38" fmla="*/ 1193825 h 3440182"/>
              <a:gd name="connsiteX39" fmla="*/ 3405752 w 4948973"/>
              <a:gd name="connsiteY39" fmla="*/ 1059127 h 3440182"/>
              <a:gd name="connsiteX40" fmla="*/ 3151398 w 4948973"/>
              <a:gd name="connsiteY40" fmla="*/ 869045 h 3440182"/>
              <a:gd name="connsiteX41" fmla="*/ 3144560 w 4948973"/>
              <a:gd name="connsiteY41" fmla="*/ 854002 h 3440182"/>
              <a:gd name="connsiteX42" fmla="*/ 3511733 w 4948973"/>
              <a:gd name="connsiteY42" fmla="*/ 854002 h 3440182"/>
              <a:gd name="connsiteX43" fmla="*/ 3502845 w 4948973"/>
              <a:gd name="connsiteY43" fmla="*/ 845797 h 3440182"/>
              <a:gd name="connsiteX44" fmla="*/ 3337377 w 4948973"/>
              <a:gd name="connsiteY44" fmla="*/ 765115 h 3440182"/>
              <a:gd name="connsiteX45" fmla="*/ 3015332 w 4948973"/>
              <a:gd name="connsiteY45" fmla="*/ 514863 h 3440182"/>
              <a:gd name="connsiteX46" fmla="*/ 3007127 w 4948973"/>
              <a:gd name="connsiteY46" fmla="*/ 499820 h 3440182"/>
              <a:gd name="connsiteX47" fmla="*/ 3023537 w 4948973"/>
              <a:gd name="connsiteY47" fmla="*/ 497085 h 3440182"/>
              <a:gd name="connsiteX48" fmla="*/ 3286096 w 4948973"/>
              <a:gd name="connsiteY48" fmla="*/ 497085 h 3440182"/>
              <a:gd name="connsiteX49" fmla="*/ 3305925 w 4948973"/>
              <a:gd name="connsiteY49" fmla="*/ 493667 h 3440182"/>
              <a:gd name="connsiteX50" fmla="*/ 3137723 w 4948973"/>
              <a:gd name="connsiteY50" fmla="*/ 410933 h 3440182"/>
              <a:gd name="connsiteX51" fmla="*/ 2993452 w 4948973"/>
              <a:gd name="connsiteY51" fmla="*/ 302217 h 3440182"/>
              <a:gd name="connsiteX52" fmla="*/ 2810891 w 4948973"/>
              <a:gd name="connsiteY52" fmla="*/ 17778 h 3440182"/>
              <a:gd name="connsiteX53" fmla="*/ 2799267 w 4948973"/>
              <a:gd name="connsiteY53" fmla="*/ 0 h 3440182"/>
              <a:gd name="connsiteX54" fmla="*/ 2791062 w 4948973"/>
              <a:gd name="connsiteY54" fmla="*/ 17094 h 3440182"/>
              <a:gd name="connsiteX55" fmla="*/ 2659782 w 4948973"/>
              <a:gd name="connsiteY55" fmla="*/ 239996 h 3440182"/>
              <a:gd name="connsiteX56" fmla="*/ 2476538 w 4948973"/>
              <a:gd name="connsiteY56" fmla="*/ 404096 h 3440182"/>
              <a:gd name="connsiteX57" fmla="*/ 2308336 w 4948973"/>
              <a:gd name="connsiteY57" fmla="*/ 486829 h 3440182"/>
              <a:gd name="connsiteX58" fmla="*/ 2296028 w 4948973"/>
              <a:gd name="connsiteY58" fmla="*/ 497769 h 3440182"/>
              <a:gd name="connsiteX59" fmla="*/ 2598245 w 4948973"/>
              <a:gd name="connsiteY59" fmla="*/ 497769 h 3440182"/>
              <a:gd name="connsiteX60" fmla="*/ 2348677 w 4948973"/>
              <a:gd name="connsiteY60" fmla="*/ 722039 h 3440182"/>
              <a:gd name="connsiteX61" fmla="*/ 2105262 w 4948973"/>
              <a:gd name="connsiteY61" fmla="*/ 841695 h 3440182"/>
              <a:gd name="connsiteX62" fmla="*/ 2087485 w 4948973"/>
              <a:gd name="connsiteY62" fmla="*/ 854686 h 3440182"/>
              <a:gd name="connsiteX63" fmla="*/ 2460128 w 4948973"/>
              <a:gd name="connsiteY63" fmla="*/ 854686 h 3440182"/>
              <a:gd name="connsiteX64" fmla="*/ 2455342 w 4948973"/>
              <a:gd name="connsiteY64" fmla="*/ 862891 h 3440182"/>
              <a:gd name="connsiteX65" fmla="*/ 2221499 w 4948973"/>
              <a:gd name="connsiteY65" fmla="*/ 1045452 h 3440182"/>
              <a:gd name="connsiteX66" fmla="*/ 1907659 w 4948973"/>
              <a:gd name="connsiteY66" fmla="*/ 1199979 h 3440182"/>
              <a:gd name="connsiteX67" fmla="*/ 1893300 w 4948973"/>
              <a:gd name="connsiteY67" fmla="*/ 1209552 h 3440182"/>
              <a:gd name="connsiteX68" fmla="*/ 1914496 w 4948973"/>
              <a:gd name="connsiteY68" fmla="*/ 1211603 h 3440182"/>
              <a:gd name="connsiteX69" fmla="*/ 2614655 w 4948973"/>
              <a:gd name="connsiteY69" fmla="*/ 1211603 h 3440182"/>
              <a:gd name="connsiteX70" fmla="*/ 2638586 w 4948973"/>
              <a:gd name="connsiteY70" fmla="*/ 1234167 h 3440182"/>
              <a:gd name="connsiteX71" fmla="*/ 2637903 w 4948973"/>
              <a:gd name="connsiteY71" fmla="*/ 1648518 h 3440182"/>
              <a:gd name="connsiteX72" fmla="*/ 2617390 w 4948973"/>
              <a:gd name="connsiteY72" fmla="*/ 1661510 h 3440182"/>
              <a:gd name="connsiteX73" fmla="*/ 2048511 w 4948973"/>
              <a:gd name="connsiteY73" fmla="*/ 1394848 h 3440182"/>
              <a:gd name="connsiteX74" fmla="*/ 1433137 w 4948973"/>
              <a:gd name="connsiteY74" fmla="*/ 1084426 h 3440182"/>
              <a:gd name="connsiteX75" fmla="*/ 1411941 w 4948973"/>
              <a:gd name="connsiteY75" fmla="*/ 1076221 h 3440182"/>
              <a:gd name="connsiteX76" fmla="*/ 1411257 w 4948973"/>
              <a:gd name="connsiteY76" fmla="*/ 1098784 h 3440182"/>
              <a:gd name="connsiteX77" fmla="*/ 1335361 w 4948973"/>
              <a:gd name="connsiteY77" fmla="*/ 1291601 h 3440182"/>
              <a:gd name="connsiteX78" fmla="*/ 963402 w 4948973"/>
              <a:gd name="connsiteY78" fmla="*/ 1956889 h 3440182"/>
              <a:gd name="connsiteX79" fmla="*/ 309738 w 4948973"/>
              <a:gd name="connsiteY79" fmla="*/ 2844395 h 3440182"/>
              <a:gd name="connsiteX80" fmla="*/ 0 w 4948973"/>
              <a:gd name="connsiteY80" fmla="*/ 3185586 h 3440182"/>
              <a:gd name="connsiteX81" fmla="*/ 2464230 w 4948973"/>
              <a:gd name="connsiteY81" fmla="*/ 3236867 h 3440182"/>
              <a:gd name="connsiteX82" fmla="*/ 2925761 w 4948973"/>
              <a:gd name="connsiteY82" fmla="*/ 3209517 h 3440182"/>
              <a:gd name="connsiteX83" fmla="*/ 3473444 w 4948973"/>
              <a:gd name="connsiteY83" fmla="*/ 3215671 h 3440182"/>
              <a:gd name="connsiteX84" fmla="*/ 3925402 w 4948973"/>
              <a:gd name="connsiteY84" fmla="*/ 3253277 h 3440182"/>
              <a:gd name="connsiteX85" fmla="*/ 4404026 w 4948973"/>
              <a:gd name="connsiteY85" fmla="*/ 3323019 h 3440182"/>
              <a:gd name="connsiteX86" fmla="*/ 4937350 w 4948973"/>
              <a:gd name="connsiteY86" fmla="*/ 3439257 h 3440182"/>
              <a:gd name="connsiteX87" fmla="*/ 4948289 w 4948973"/>
              <a:gd name="connsiteY87" fmla="*/ 3435154 h 3440182"/>
              <a:gd name="connsiteX88" fmla="*/ 4948289 w 4948973"/>
              <a:gd name="connsiteY88" fmla="*/ 3411223 h 3440182"/>
              <a:gd name="connsiteX89" fmla="*/ 3830360 w 4948973"/>
              <a:gd name="connsiteY89" fmla="*/ 2110049 h 3440182"/>
              <a:gd name="connsiteX90" fmla="*/ 3809848 w 4948973"/>
              <a:gd name="connsiteY90" fmla="*/ 2125091 h 3440182"/>
              <a:gd name="connsiteX91" fmla="*/ 2939436 w 4948973"/>
              <a:gd name="connsiteY91" fmla="*/ 1802362 h 3440182"/>
              <a:gd name="connsiteX92" fmla="*/ 2919607 w 4948973"/>
              <a:gd name="connsiteY92" fmla="*/ 1772277 h 3440182"/>
              <a:gd name="connsiteX93" fmla="*/ 2919607 w 4948973"/>
              <a:gd name="connsiteY93" fmla="*/ 1236218 h 3440182"/>
              <a:gd name="connsiteX94" fmla="*/ 2939436 w 4948973"/>
              <a:gd name="connsiteY94" fmla="*/ 1213654 h 3440182"/>
              <a:gd name="connsiteX95" fmla="*/ 3671731 w 4948973"/>
              <a:gd name="connsiteY95" fmla="*/ 1214338 h 3440182"/>
              <a:gd name="connsiteX96" fmla="*/ 3685406 w 4948973"/>
              <a:gd name="connsiteY96" fmla="*/ 1215022 h 3440182"/>
              <a:gd name="connsiteX97" fmla="*/ 3645748 w 4948973"/>
              <a:gd name="connsiteY97" fmla="*/ 1251944 h 3440182"/>
              <a:gd name="connsiteX98" fmla="*/ 3545237 w 4948973"/>
              <a:gd name="connsiteY98" fmla="*/ 1316216 h 3440182"/>
              <a:gd name="connsiteX99" fmla="*/ 3320967 w 4948973"/>
              <a:gd name="connsiteY99" fmla="*/ 1426300 h 3440182"/>
              <a:gd name="connsiteX100" fmla="*/ 3304558 w 4948973"/>
              <a:gd name="connsiteY100" fmla="*/ 1438607 h 3440182"/>
              <a:gd name="connsiteX101" fmla="*/ 3657372 w 4948973"/>
              <a:gd name="connsiteY101" fmla="*/ 1438607 h 3440182"/>
              <a:gd name="connsiteX102" fmla="*/ 3659423 w 4948973"/>
              <a:gd name="connsiteY102" fmla="*/ 1442710 h 3440182"/>
              <a:gd name="connsiteX103" fmla="*/ 3582843 w 4948973"/>
              <a:gd name="connsiteY103" fmla="*/ 1518606 h 3440182"/>
              <a:gd name="connsiteX104" fmla="*/ 3407804 w 4948973"/>
              <a:gd name="connsiteY104" fmla="*/ 1634160 h 3440182"/>
              <a:gd name="connsiteX105" fmla="*/ 3130202 w 4948973"/>
              <a:gd name="connsiteY105" fmla="*/ 1770226 h 3440182"/>
              <a:gd name="connsiteX106" fmla="*/ 3115159 w 4948973"/>
              <a:gd name="connsiteY106" fmla="*/ 1781849 h 3440182"/>
              <a:gd name="connsiteX107" fmla="*/ 3135672 w 4948973"/>
              <a:gd name="connsiteY107" fmla="*/ 1781849 h 3440182"/>
              <a:gd name="connsiteX108" fmla="*/ 3803694 w 4948973"/>
              <a:gd name="connsiteY108" fmla="*/ 1781849 h 3440182"/>
              <a:gd name="connsiteX109" fmla="*/ 3830360 w 4948973"/>
              <a:gd name="connsiteY109" fmla="*/ 1807832 h 3440182"/>
              <a:gd name="connsiteX110" fmla="*/ 3830360 w 4948973"/>
              <a:gd name="connsiteY110" fmla="*/ 2110049 h 3440182"/>
              <a:gd name="connsiteX0" fmla="*/ 4948289 w 4948973"/>
              <a:gd name="connsiteY0" fmla="*/ 3411223 h 3440182"/>
              <a:gd name="connsiteX1" fmla="*/ 4948973 w 4948973"/>
              <a:gd name="connsiteY1" fmla="*/ 3175329 h 3440182"/>
              <a:gd name="connsiteX2" fmla="*/ 4922991 w 4948973"/>
              <a:gd name="connsiteY2" fmla="*/ 3142509 h 3440182"/>
              <a:gd name="connsiteX3" fmla="*/ 4637184 w 4948973"/>
              <a:gd name="connsiteY3" fmla="*/ 3078921 h 3440182"/>
              <a:gd name="connsiteX4" fmla="*/ 4609834 w 4948973"/>
              <a:gd name="connsiteY4" fmla="*/ 3063878 h 3440182"/>
              <a:gd name="connsiteX5" fmla="*/ 4373257 w 4948973"/>
              <a:gd name="connsiteY5" fmla="*/ 2750721 h 3440182"/>
              <a:gd name="connsiteX6" fmla="*/ 4104544 w 4948973"/>
              <a:gd name="connsiteY6" fmla="*/ 2218765 h 3440182"/>
              <a:gd name="connsiteX7" fmla="*/ 4097022 w 4948973"/>
              <a:gd name="connsiteY7" fmla="*/ 2180475 h 3440182"/>
              <a:gd name="connsiteX8" fmla="*/ 4097022 w 4948973"/>
              <a:gd name="connsiteY8" fmla="*/ 1807148 h 3440182"/>
              <a:gd name="connsiteX9" fmla="*/ 4123689 w 4948973"/>
              <a:gd name="connsiteY9" fmla="*/ 1781166 h 3440182"/>
              <a:gd name="connsiteX10" fmla="*/ 4834104 w 4948973"/>
              <a:gd name="connsiteY10" fmla="*/ 1781166 h 3440182"/>
              <a:gd name="connsiteX11" fmla="*/ 4857351 w 4948973"/>
              <a:gd name="connsiteY11" fmla="*/ 1778431 h 3440182"/>
              <a:gd name="connsiteX12" fmla="*/ 4839574 w 4948973"/>
              <a:gd name="connsiteY12" fmla="*/ 1768858 h 3440182"/>
              <a:gd name="connsiteX13" fmla="*/ 4568809 w 4948973"/>
              <a:gd name="connsiteY13" fmla="*/ 1636211 h 3440182"/>
              <a:gd name="connsiteX14" fmla="*/ 4321292 w 4948973"/>
              <a:gd name="connsiteY14" fmla="*/ 1451599 h 3440182"/>
              <a:gd name="connsiteX15" fmla="*/ 4314455 w 4948973"/>
              <a:gd name="connsiteY15" fmla="*/ 1437240 h 3440182"/>
              <a:gd name="connsiteX16" fmla="*/ 4666585 w 4948973"/>
              <a:gd name="connsiteY16" fmla="*/ 1437240 h 3440182"/>
              <a:gd name="connsiteX17" fmla="*/ 4652226 w 4948973"/>
              <a:gd name="connsiteY17" fmla="*/ 1426300 h 3440182"/>
              <a:gd name="connsiteX18" fmla="*/ 4464195 w 4948973"/>
              <a:gd name="connsiteY18" fmla="*/ 1334678 h 3440182"/>
              <a:gd name="connsiteX19" fmla="*/ 4191380 w 4948973"/>
              <a:gd name="connsiteY19" fmla="*/ 1112459 h 3440182"/>
              <a:gd name="connsiteX20" fmla="*/ 4183175 w 4948973"/>
              <a:gd name="connsiteY20" fmla="*/ 1097417 h 3440182"/>
              <a:gd name="connsiteX21" fmla="*/ 4199585 w 4948973"/>
              <a:gd name="connsiteY21" fmla="*/ 1094682 h 3440182"/>
              <a:gd name="connsiteX22" fmla="*/ 4447786 w 4948973"/>
              <a:gd name="connsiteY22" fmla="*/ 1094682 h 3440182"/>
              <a:gd name="connsiteX23" fmla="*/ 4466247 w 4948973"/>
              <a:gd name="connsiteY23" fmla="*/ 1093998 h 3440182"/>
              <a:gd name="connsiteX24" fmla="*/ 4358214 w 4948973"/>
              <a:gd name="connsiteY24" fmla="*/ 1037247 h 3440182"/>
              <a:gd name="connsiteX25" fmla="*/ 4143518 w 4948973"/>
              <a:gd name="connsiteY25" fmla="*/ 878617 h 3440182"/>
              <a:gd name="connsiteX26" fmla="*/ 3994460 w 4948973"/>
              <a:gd name="connsiteY26" fmla="*/ 635886 h 3440182"/>
              <a:gd name="connsiteX27" fmla="*/ 3984204 w 4948973"/>
              <a:gd name="connsiteY27" fmla="*/ 619476 h 3440182"/>
              <a:gd name="connsiteX28" fmla="*/ 3973948 w 4948973"/>
              <a:gd name="connsiteY28" fmla="*/ 635886 h 3440182"/>
              <a:gd name="connsiteX29" fmla="*/ 3857710 w 4948973"/>
              <a:gd name="connsiteY29" fmla="*/ 836225 h 3440182"/>
              <a:gd name="connsiteX30" fmla="*/ 3634125 w 4948973"/>
              <a:gd name="connsiteY30" fmla="*/ 1024939 h 3440182"/>
              <a:gd name="connsiteX31" fmla="*/ 3512417 w 4948973"/>
              <a:gd name="connsiteY31" fmla="*/ 1084426 h 3440182"/>
              <a:gd name="connsiteX32" fmla="*/ 3502845 w 4948973"/>
              <a:gd name="connsiteY32" fmla="*/ 1093998 h 3440182"/>
              <a:gd name="connsiteX33" fmla="*/ 3517203 w 4948973"/>
              <a:gd name="connsiteY33" fmla="*/ 1093998 h 3440182"/>
              <a:gd name="connsiteX34" fmla="*/ 3768823 w 4948973"/>
              <a:gd name="connsiteY34" fmla="*/ 1093998 h 3440182"/>
              <a:gd name="connsiteX35" fmla="*/ 3785233 w 4948973"/>
              <a:gd name="connsiteY35" fmla="*/ 1097417 h 3440182"/>
              <a:gd name="connsiteX36" fmla="*/ 3777028 w 4948973"/>
              <a:gd name="connsiteY36" fmla="*/ 1112459 h 3440182"/>
              <a:gd name="connsiteX37" fmla="*/ 3712072 w 4948973"/>
              <a:gd name="connsiteY37" fmla="*/ 1188356 h 3440182"/>
              <a:gd name="connsiteX38" fmla="*/ 3679935 w 4948973"/>
              <a:gd name="connsiteY38" fmla="*/ 1193825 h 3440182"/>
              <a:gd name="connsiteX39" fmla="*/ 3405752 w 4948973"/>
              <a:gd name="connsiteY39" fmla="*/ 1059127 h 3440182"/>
              <a:gd name="connsiteX40" fmla="*/ 3151398 w 4948973"/>
              <a:gd name="connsiteY40" fmla="*/ 869045 h 3440182"/>
              <a:gd name="connsiteX41" fmla="*/ 3144560 w 4948973"/>
              <a:gd name="connsiteY41" fmla="*/ 854002 h 3440182"/>
              <a:gd name="connsiteX42" fmla="*/ 3511733 w 4948973"/>
              <a:gd name="connsiteY42" fmla="*/ 854002 h 3440182"/>
              <a:gd name="connsiteX43" fmla="*/ 3502845 w 4948973"/>
              <a:gd name="connsiteY43" fmla="*/ 845797 h 3440182"/>
              <a:gd name="connsiteX44" fmla="*/ 3337377 w 4948973"/>
              <a:gd name="connsiteY44" fmla="*/ 765115 h 3440182"/>
              <a:gd name="connsiteX45" fmla="*/ 3015332 w 4948973"/>
              <a:gd name="connsiteY45" fmla="*/ 514863 h 3440182"/>
              <a:gd name="connsiteX46" fmla="*/ 3007127 w 4948973"/>
              <a:gd name="connsiteY46" fmla="*/ 499820 h 3440182"/>
              <a:gd name="connsiteX47" fmla="*/ 3023537 w 4948973"/>
              <a:gd name="connsiteY47" fmla="*/ 497085 h 3440182"/>
              <a:gd name="connsiteX48" fmla="*/ 3286096 w 4948973"/>
              <a:gd name="connsiteY48" fmla="*/ 497085 h 3440182"/>
              <a:gd name="connsiteX49" fmla="*/ 3305925 w 4948973"/>
              <a:gd name="connsiteY49" fmla="*/ 493667 h 3440182"/>
              <a:gd name="connsiteX50" fmla="*/ 3137723 w 4948973"/>
              <a:gd name="connsiteY50" fmla="*/ 410933 h 3440182"/>
              <a:gd name="connsiteX51" fmla="*/ 2993452 w 4948973"/>
              <a:gd name="connsiteY51" fmla="*/ 302217 h 3440182"/>
              <a:gd name="connsiteX52" fmla="*/ 2810891 w 4948973"/>
              <a:gd name="connsiteY52" fmla="*/ 17778 h 3440182"/>
              <a:gd name="connsiteX53" fmla="*/ 2799267 w 4948973"/>
              <a:gd name="connsiteY53" fmla="*/ 0 h 3440182"/>
              <a:gd name="connsiteX54" fmla="*/ 2791062 w 4948973"/>
              <a:gd name="connsiteY54" fmla="*/ 17094 h 3440182"/>
              <a:gd name="connsiteX55" fmla="*/ 2659782 w 4948973"/>
              <a:gd name="connsiteY55" fmla="*/ 239996 h 3440182"/>
              <a:gd name="connsiteX56" fmla="*/ 2476538 w 4948973"/>
              <a:gd name="connsiteY56" fmla="*/ 404096 h 3440182"/>
              <a:gd name="connsiteX57" fmla="*/ 2308336 w 4948973"/>
              <a:gd name="connsiteY57" fmla="*/ 486829 h 3440182"/>
              <a:gd name="connsiteX58" fmla="*/ 2296028 w 4948973"/>
              <a:gd name="connsiteY58" fmla="*/ 497769 h 3440182"/>
              <a:gd name="connsiteX59" fmla="*/ 2598245 w 4948973"/>
              <a:gd name="connsiteY59" fmla="*/ 497769 h 3440182"/>
              <a:gd name="connsiteX60" fmla="*/ 2348677 w 4948973"/>
              <a:gd name="connsiteY60" fmla="*/ 722039 h 3440182"/>
              <a:gd name="connsiteX61" fmla="*/ 2105262 w 4948973"/>
              <a:gd name="connsiteY61" fmla="*/ 841695 h 3440182"/>
              <a:gd name="connsiteX62" fmla="*/ 2087485 w 4948973"/>
              <a:gd name="connsiteY62" fmla="*/ 854686 h 3440182"/>
              <a:gd name="connsiteX63" fmla="*/ 2460128 w 4948973"/>
              <a:gd name="connsiteY63" fmla="*/ 854686 h 3440182"/>
              <a:gd name="connsiteX64" fmla="*/ 2455342 w 4948973"/>
              <a:gd name="connsiteY64" fmla="*/ 862891 h 3440182"/>
              <a:gd name="connsiteX65" fmla="*/ 2221499 w 4948973"/>
              <a:gd name="connsiteY65" fmla="*/ 1045452 h 3440182"/>
              <a:gd name="connsiteX66" fmla="*/ 1907659 w 4948973"/>
              <a:gd name="connsiteY66" fmla="*/ 1199979 h 3440182"/>
              <a:gd name="connsiteX67" fmla="*/ 1893300 w 4948973"/>
              <a:gd name="connsiteY67" fmla="*/ 1209552 h 3440182"/>
              <a:gd name="connsiteX68" fmla="*/ 1914496 w 4948973"/>
              <a:gd name="connsiteY68" fmla="*/ 1211603 h 3440182"/>
              <a:gd name="connsiteX69" fmla="*/ 2614655 w 4948973"/>
              <a:gd name="connsiteY69" fmla="*/ 1211603 h 3440182"/>
              <a:gd name="connsiteX70" fmla="*/ 2638586 w 4948973"/>
              <a:gd name="connsiteY70" fmla="*/ 1234167 h 3440182"/>
              <a:gd name="connsiteX71" fmla="*/ 2637903 w 4948973"/>
              <a:gd name="connsiteY71" fmla="*/ 1648518 h 3440182"/>
              <a:gd name="connsiteX72" fmla="*/ 2617390 w 4948973"/>
              <a:gd name="connsiteY72" fmla="*/ 1661510 h 3440182"/>
              <a:gd name="connsiteX73" fmla="*/ 2048511 w 4948973"/>
              <a:gd name="connsiteY73" fmla="*/ 1394848 h 3440182"/>
              <a:gd name="connsiteX74" fmla="*/ 1433137 w 4948973"/>
              <a:gd name="connsiteY74" fmla="*/ 1084426 h 3440182"/>
              <a:gd name="connsiteX75" fmla="*/ 1411941 w 4948973"/>
              <a:gd name="connsiteY75" fmla="*/ 1076221 h 3440182"/>
              <a:gd name="connsiteX76" fmla="*/ 1411257 w 4948973"/>
              <a:gd name="connsiteY76" fmla="*/ 1098784 h 3440182"/>
              <a:gd name="connsiteX77" fmla="*/ 1335361 w 4948973"/>
              <a:gd name="connsiteY77" fmla="*/ 1291601 h 3440182"/>
              <a:gd name="connsiteX78" fmla="*/ 963402 w 4948973"/>
              <a:gd name="connsiteY78" fmla="*/ 1956889 h 3440182"/>
              <a:gd name="connsiteX79" fmla="*/ 309738 w 4948973"/>
              <a:gd name="connsiteY79" fmla="*/ 2844395 h 3440182"/>
              <a:gd name="connsiteX80" fmla="*/ 0 w 4948973"/>
              <a:gd name="connsiteY80" fmla="*/ 3185586 h 3440182"/>
              <a:gd name="connsiteX81" fmla="*/ 2925761 w 4948973"/>
              <a:gd name="connsiteY81" fmla="*/ 3209517 h 3440182"/>
              <a:gd name="connsiteX82" fmla="*/ 3473444 w 4948973"/>
              <a:gd name="connsiteY82" fmla="*/ 3215671 h 3440182"/>
              <a:gd name="connsiteX83" fmla="*/ 3925402 w 4948973"/>
              <a:gd name="connsiteY83" fmla="*/ 3253277 h 3440182"/>
              <a:gd name="connsiteX84" fmla="*/ 4404026 w 4948973"/>
              <a:gd name="connsiteY84" fmla="*/ 3323019 h 3440182"/>
              <a:gd name="connsiteX85" fmla="*/ 4937350 w 4948973"/>
              <a:gd name="connsiteY85" fmla="*/ 3439257 h 3440182"/>
              <a:gd name="connsiteX86" fmla="*/ 4948289 w 4948973"/>
              <a:gd name="connsiteY86" fmla="*/ 3435154 h 3440182"/>
              <a:gd name="connsiteX87" fmla="*/ 4948289 w 4948973"/>
              <a:gd name="connsiteY87" fmla="*/ 3411223 h 3440182"/>
              <a:gd name="connsiteX88" fmla="*/ 3830360 w 4948973"/>
              <a:gd name="connsiteY88" fmla="*/ 2110049 h 3440182"/>
              <a:gd name="connsiteX89" fmla="*/ 3809848 w 4948973"/>
              <a:gd name="connsiteY89" fmla="*/ 2125091 h 3440182"/>
              <a:gd name="connsiteX90" fmla="*/ 2939436 w 4948973"/>
              <a:gd name="connsiteY90" fmla="*/ 1802362 h 3440182"/>
              <a:gd name="connsiteX91" fmla="*/ 2919607 w 4948973"/>
              <a:gd name="connsiteY91" fmla="*/ 1772277 h 3440182"/>
              <a:gd name="connsiteX92" fmla="*/ 2919607 w 4948973"/>
              <a:gd name="connsiteY92" fmla="*/ 1236218 h 3440182"/>
              <a:gd name="connsiteX93" fmla="*/ 2939436 w 4948973"/>
              <a:gd name="connsiteY93" fmla="*/ 1213654 h 3440182"/>
              <a:gd name="connsiteX94" fmla="*/ 3671731 w 4948973"/>
              <a:gd name="connsiteY94" fmla="*/ 1214338 h 3440182"/>
              <a:gd name="connsiteX95" fmla="*/ 3685406 w 4948973"/>
              <a:gd name="connsiteY95" fmla="*/ 1215022 h 3440182"/>
              <a:gd name="connsiteX96" fmla="*/ 3645748 w 4948973"/>
              <a:gd name="connsiteY96" fmla="*/ 1251944 h 3440182"/>
              <a:gd name="connsiteX97" fmla="*/ 3545237 w 4948973"/>
              <a:gd name="connsiteY97" fmla="*/ 1316216 h 3440182"/>
              <a:gd name="connsiteX98" fmla="*/ 3320967 w 4948973"/>
              <a:gd name="connsiteY98" fmla="*/ 1426300 h 3440182"/>
              <a:gd name="connsiteX99" fmla="*/ 3304558 w 4948973"/>
              <a:gd name="connsiteY99" fmla="*/ 1438607 h 3440182"/>
              <a:gd name="connsiteX100" fmla="*/ 3657372 w 4948973"/>
              <a:gd name="connsiteY100" fmla="*/ 1438607 h 3440182"/>
              <a:gd name="connsiteX101" fmla="*/ 3659423 w 4948973"/>
              <a:gd name="connsiteY101" fmla="*/ 1442710 h 3440182"/>
              <a:gd name="connsiteX102" fmla="*/ 3582843 w 4948973"/>
              <a:gd name="connsiteY102" fmla="*/ 1518606 h 3440182"/>
              <a:gd name="connsiteX103" fmla="*/ 3407804 w 4948973"/>
              <a:gd name="connsiteY103" fmla="*/ 1634160 h 3440182"/>
              <a:gd name="connsiteX104" fmla="*/ 3130202 w 4948973"/>
              <a:gd name="connsiteY104" fmla="*/ 1770226 h 3440182"/>
              <a:gd name="connsiteX105" fmla="*/ 3115159 w 4948973"/>
              <a:gd name="connsiteY105" fmla="*/ 1781849 h 3440182"/>
              <a:gd name="connsiteX106" fmla="*/ 3135672 w 4948973"/>
              <a:gd name="connsiteY106" fmla="*/ 1781849 h 3440182"/>
              <a:gd name="connsiteX107" fmla="*/ 3803694 w 4948973"/>
              <a:gd name="connsiteY107" fmla="*/ 1781849 h 3440182"/>
              <a:gd name="connsiteX108" fmla="*/ 3830360 w 4948973"/>
              <a:gd name="connsiteY108" fmla="*/ 1807832 h 3440182"/>
              <a:gd name="connsiteX109" fmla="*/ 3830360 w 4948973"/>
              <a:gd name="connsiteY109" fmla="*/ 2110049 h 3440182"/>
              <a:gd name="connsiteX0" fmla="*/ 4948289 w 4948973"/>
              <a:gd name="connsiteY0" fmla="*/ 3411223 h 3440182"/>
              <a:gd name="connsiteX1" fmla="*/ 4948973 w 4948973"/>
              <a:gd name="connsiteY1" fmla="*/ 3175329 h 3440182"/>
              <a:gd name="connsiteX2" fmla="*/ 4922991 w 4948973"/>
              <a:gd name="connsiteY2" fmla="*/ 3142509 h 3440182"/>
              <a:gd name="connsiteX3" fmla="*/ 4637184 w 4948973"/>
              <a:gd name="connsiteY3" fmla="*/ 3078921 h 3440182"/>
              <a:gd name="connsiteX4" fmla="*/ 4609834 w 4948973"/>
              <a:gd name="connsiteY4" fmla="*/ 3063878 h 3440182"/>
              <a:gd name="connsiteX5" fmla="*/ 4373257 w 4948973"/>
              <a:gd name="connsiteY5" fmla="*/ 2750721 h 3440182"/>
              <a:gd name="connsiteX6" fmla="*/ 4104544 w 4948973"/>
              <a:gd name="connsiteY6" fmla="*/ 2218765 h 3440182"/>
              <a:gd name="connsiteX7" fmla="*/ 4097022 w 4948973"/>
              <a:gd name="connsiteY7" fmla="*/ 2180475 h 3440182"/>
              <a:gd name="connsiteX8" fmla="*/ 4097022 w 4948973"/>
              <a:gd name="connsiteY8" fmla="*/ 1807148 h 3440182"/>
              <a:gd name="connsiteX9" fmla="*/ 4123689 w 4948973"/>
              <a:gd name="connsiteY9" fmla="*/ 1781166 h 3440182"/>
              <a:gd name="connsiteX10" fmla="*/ 4834104 w 4948973"/>
              <a:gd name="connsiteY10" fmla="*/ 1781166 h 3440182"/>
              <a:gd name="connsiteX11" fmla="*/ 4857351 w 4948973"/>
              <a:gd name="connsiteY11" fmla="*/ 1778431 h 3440182"/>
              <a:gd name="connsiteX12" fmla="*/ 4839574 w 4948973"/>
              <a:gd name="connsiteY12" fmla="*/ 1768858 h 3440182"/>
              <a:gd name="connsiteX13" fmla="*/ 4568809 w 4948973"/>
              <a:gd name="connsiteY13" fmla="*/ 1636211 h 3440182"/>
              <a:gd name="connsiteX14" fmla="*/ 4321292 w 4948973"/>
              <a:gd name="connsiteY14" fmla="*/ 1451599 h 3440182"/>
              <a:gd name="connsiteX15" fmla="*/ 4314455 w 4948973"/>
              <a:gd name="connsiteY15" fmla="*/ 1437240 h 3440182"/>
              <a:gd name="connsiteX16" fmla="*/ 4666585 w 4948973"/>
              <a:gd name="connsiteY16" fmla="*/ 1437240 h 3440182"/>
              <a:gd name="connsiteX17" fmla="*/ 4652226 w 4948973"/>
              <a:gd name="connsiteY17" fmla="*/ 1426300 h 3440182"/>
              <a:gd name="connsiteX18" fmla="*/ 4464195 w 4948973"/>
              <a:gd name="connsiteY18" fmla="*/ 1334678 h 3440182"/>
              <a:gd name="connsiteX19" fmla="*/ 4191380 w 4948973"/>
              <a:gd name="connsiteY19" fmla="*/ 1112459 h 3440182"/>
              <a:gd name="connsiteX20" fmla="*/ 4183175 w 4948973"/>
              <a:gd name="connsiteY20" fmla="*/ 1097417 h 3440182"/>
              <a:gd name="connsiteX21" fmla="*/ 4199585 w 4948973"/>
              <a:gd name="connsiteY21" fmla="*/ 1094682 h 3440182"/>
              <a:gd name="connsiteX22" fmla="*/ 4447786 w 4948973"/>
              <a:gd name="connsiteY22" fmla="*/ 1094682 h 3440182"/>
              <a:gd name="connsiteX23" fmla="*/ 4466247 w 4948973"/>
              <a:gd name="connsiteY23" fmla="*/ 1093998 h 3440182"/>
              <a:gd name="connsiteX24" fmla="*/ 4358214 w 4948973"/>
              <a:gd name="connsiteY24" fmla="*/ 1037247 h 3440182"/>
              <a:gd name="connsiteX25" fmla="*/ 4143518 w 4948973"/>
              <a:gd name="connsiteY25" fmla="*/ 878617 h 3440182"/>
              <a:gd name="connsiteX26" fmla="*/ 3994460 w 4948973"/>
              <a:gd name="connsiteY26" fmla="*/ 635886 h 3440182"/>
              <a:gd name="connsiteX27" fmla="*/ 3984204 w 4948973"/>
              <a:gd name="connsiteY27" fmla="*/ 619476 h 3440182"/>
              <a:gd name="connsiteX28" fmla="*/ 3973948 w 4948973"/>
              <a:gd name="connsiteY28" fmla="*/ 635886 h 3440182"/>
              <a:gd name="connsiteX29" fmla="*/ 3857710 w 4948973"/>
              <a:gd name="connsiteY29" fmla="*/ 836225 h 3440182"/>
              <a:gd name="connsiteX30" fmla="*/ 3634125 w 4948973"/>
              <a:gd name="connsiteY30" fmla="*/ 1024939 h 3440182"/>
              <a:gd name="connsiteX31" fmla="*/ 3512417 w 4948973"/>
              <a:gd name="connsiteY31" fmla="*/ 1084426 h 3440182"/>
              <a:gd name="connsiteX32" fmla="*/ 3502845 w 4948973"/>
              <a:gd name="connsiteY32" fmla="*/ 1093998 h 3440182"/>
              <a:gd name="connsiteX33" fmla="*/ 3517203 w 4948973"/>
              <a:gd name="connsiteY33" fmla="*/ 1093998 h 3440182"/>
              <a:gd name="connsiteX34" fmla="*/ 3768823 w 4948973"/>
              <a:gd name="connsiteY34" fmla="*/ 1093998 h 3440182"/>
              <a:gd name="connsiteX35" fmla="*/ 3785233 w 4948973"/>
              <a:gd name="connsiteY35" fmla="*/ 1097417 h 3440182"/>
              <a:gd name="connsiteX36" fmla="*/ 3777028 w 4948973"/>
              <a:gd name="connsiteY36" fmla="*/ 1112459 h 3440182"/>
              <a:gd name="connsiteX37" fmla="*/ 3712072 w 4948973"/>
              <a:gd name="connsiteY37" fmla="*/ 1188356 h 3440182"/>
              <a:gd name="connsiteX38" fmla="*/ 3679935 w 4948973"/>
              <a:gd name="connsiteY38" fmla="*/ 1193825 h 3440182"/>
              <a:gd name="connsiteX39" fmla="*/ 3405752 w 4948973"/>
              <a:gd name="connsiteY39" fmla="*/ 1059127 h 3440182"/>
              <a:gd name="connsiteX40" fmla="*/ 3151398 w 4948973"/>
              <a:gd name="connsiteY40" fmla="*/ 869045 h 3440182"/>
              <a:gd name="connsiteX41" fmla="*/ 3144560 w 4948973"/>
              <a:gd name="connsiteY41" fmla="*/ 854002 h 3440182"/>
              <a:gd name="connsiteX42" fmla="*/ 3511733 w 4948973"/>
              <a:gd name="connsiteY42" fmla="*/ 854002 h 3440182"/>
              <a:gd name="connsiteX43" fmla="*/ 3502845 w 4948973"/>
              <a:gd name="connsiteY43" fmla="*/ 845797 h 3440182"/>
              <a:gd name="connsiteX44" fmla="*/ 3337377 w 4948973"/>
              <a:gd name="connsiteY44" fmla="*/ 765115 h 3440182"/>
              <a:gd name="connsiteX45" fmla="*/ 3015332 w 4948973"/>
              <a:gd name="connsiteY45" fmla="*/ 514863 h 3440182"/>
              <a:gd name="connsiteX46" fmla="*/ 3007127 w 4948973"/>
              <a:gd name="connsiteY46" fmla="*/ 499820 h 3440182"/>
              <a:gd name="connsiteX47" fmla="*/ 3023537 w 4948973"/>
              <a:gd name="connsiteY47" fmla="*/ 497085 h 3440182"/>
              <a:gd name="connsiteX48" fmla="*/ 3286096 w 4948973"/>
              <a:gd name="connsiteY48" fmla="*/ 497085 h 3440182"/>
              <a:gd name="connsiteX49" fmla="*/ 3305925 w 4948973"/>
              <a:gd name="connsiteY49" fmla="*/ 493667 h 3440182"/>
              <a:gd name="connsiteX50" fmla="*/ 3137723 w 4948973"/>
              <a:gd name="connsiteY50" fmla="*/ 410933 h 3440182"/>
              <a:gd name="connsiteX51" fmla="*/ 2993452 w 4948973"/>
              <a:gd name="connsiteY51" fmla="*/ 302217 h 3440182"/>
              <a:gd name="connsiteX52" fmla="*/ 2810891 w 4948973"/>
              <a:gd name="connsiteY52" fmla="*/ 17778 h 3440182"/>
              <a:gd name="connsiteX53" fmla="*/ 2799267 w 4948973"/>
              <a:gd name="connsiteY53" fmla="*/ 0 h 3440182"/>
              <a:gd name="connsiteX54" fmla="*/ 2791062 w 4948973"/>
              <a:gd name="connsiteY54" fmla="*/ 17094 h 3440182"/>
              <a:gd name="connsiteX55" fmla="*/ 2659782 w 4948973"/>
              <a:gd name="connsiteY55" fmla="*/ 239996 h 3440182"/>
              <a:gd name="connsiteX56" fmla="*/ 2476538 w 4948973"/>
              <a:gd name="connsiteY56" fmla="*/ 404096 h 3440182"/>
              <a:gd name="connsiteX57" fmla="*/ 2308336 w 4948973"/>
              <a:gd name="connsiteY57" fmla="*/ 486829 h 3440182"/>
              <a:gd name="connsiteX58" fmla="*/ 2296028 w 4948973"/>
              <a:gd name="connsiteY58" fmla="*/ 497769 h 3440182"/>
              <a:gd name="connsiteX59" fmla="*/ 2598245 w 4948973"/>
              <a:gd name="connsiteY59" fmla="*/ 497769 h 3440182"/>
              <a:gd name="connsiteX60" fmla="*/ 2348677 w 4948973"/>
              <a:gd name="connsiteY60" fmla="*/ 722039 h 3440182"/>
              <a:gd name="connsiteX61" fmla="*/ 2105262 w 4948973"/>
              <a:gd name="connsiteY61" fmla="*/ 841695 h 3440182"/>
              <a:gd name="connsiteX62" fmla="*/ 2087485 w 4948973"/>
              <a:gd name="connsiteY62" fmla="*/ 854686 h 3440182"/>
              <a:gd name="connsiteX63" fmla="*/ 2460128 w 4948973"/>
              <a:gd name="connsiteY63" fmla="*/ 854686 h 3440182"/>
              <a:gd name="connsiteX64" fmla="*/ 2455342 w 4948973"/>
              <a:gd name="connsiteY64" fmla="*/ 862891 h 3440182"/>
              <a:gd name="connsiteX65" fmla="*/ 2221499 w 4948973"/>
              <a:gd name="connsiteY65" fmla="*/ 1045452 h 3440182"/>
              <a:gd name="connsiteX66" fmla="*/ 1907659 w 4948973"/>
              <a:gd name="connsiteY66" fmla="*/ 1199979 h 3440182"/>
              <a:gd name="connsiteX67" fmla="*/ 1893300 w 4948973"/>
              <a:gd name="connsiteY67" fmla="*/ 1209552 h 3440182"/>
              <a:gd name="connsiteX68" fmla="*/ 1914496 w 4948973"/>
              <a:gd name="connsiteY68" fmla="*/ 1211603 h 3440182"/>
              <a:gd name="connsiteX69" fmla="*/ 2614655 w 4948973"/>
              <a:gd name="connsiteY69" fmla="*/ 1211603 h 3440182"/>
              <a:gd name="connsiteX70" fmla="*/ 2638586 w 4948973"/>
              <a:gd name="connsiteY70" fmla="*/ 1234167 h 3440182"/>
              <a:gd name="connsiteX71" fmla="*/ 2637903 w 4948973"/>
              <a:gd name="connsiteY71" fmla="*/ 1648518 h 3440182"/>
              <a:gd name="connsiteX72" fmla="*/ 2617390 w 4948973"/>
              <a:gd name="connsiteY72" fmla="*/ 1661510 h 3440182"/>
              <a:gd name="connsiteX73" fmla="*/ 2048511 w 4948973"/>
              <a:gd name="connsiteY73" fmla="*/ 1394848 h 3440182"/>
              <a:gd name="connsiteX74" fmla="*/ 1433137 w 4948973"/>
              <a:gd name="connsiteY74" fmla="*/ 1084426 h 3440182"/>
              <a:gd name="connsiteX75" fmla="*/ 1411941 w 4948973"/>
              <a:gd name="connsiteY75" fmla="*/ 1076221 h 3440182"/>
              <a:gd name="connsiteX76" fmla="*/ 1411257 w 4948973"/>
              <a:gd name="connsiteY76" fmla="*/ 1098784 h 3440182"/>
              <a:gd name="connsiteX77" fmla="*/ 1335361 w 4948973"/>
              <a:gd name="connsiteY77" fmla="*/ 1291601 h 3440182"/>
              <a:gd name="connsiteX78" fmla="*/ 963402 w 4948973"/>
              <a:gd name="connsiteY78" fmla="*/ 1956889 h 3440182"/>
              <a:gd name="connsiteX79" fmla="*/ 309738 w 4948973"/>
              <a:gd name="connsiteY79" fmla="*/ 2844395 h 3440182"/>
              <a:gd name="connsiteX80" fmla="*/ 0 w 4948973"/>
              <a:gd name="connsiteY80" fmla="*/ 3185586 h 3440182"/>
              <a:gd name="connsiteX81" fmla="*/ 3473444 w 4948973"/>
              <a:gd name="connsiteY81" fmla="*/ 3215671 h 3440182"/>
              <a:gd name="connsiteX82" fmla="*/ 3925402 w 4948973"/>
              <a:gd name="connsiteY82" fmla="*/ 3253277 h 3440182"/>
              <a:gd name="connsiteX83" fmla="*/ 4404026 w 4948973"/>
              <a:gd name="connsiteY83" fmla="*/ 3323019 h 3440182"/>
              <a:gd name="connsiteX84" fmla="*/ 4937350 w 4948973"/>
              <a:gd name="connsiteY84" fmla="*/ 3439257 h 3440182"/>
              <a:gd name="connsiteX85" fmla="*/ 4948289 w 4948973"/>
              <a:gd name="connsiteY85" fmla="*/ 3435154 h 3440182"/>
              <a:gd name="connsiteX86" fmla="*/ 4948289 w 4948973"/>
              <a:gd name="connsiteY86" fmla="*/ 3411223 h 3440182"/>
              <a:gd name="connsiteX87" fmla="*/ 3830360 w 4948973"/>
              <a:gd name="connsiteY87" fmla="*/ 2110049 h 3440182"/>
              <a:gd name="connsiteX88" fmla="*/ 3809848 w 4948973"/>
              <a:gd name="connsiteY88" fmla="*/ 2125091 h 3440182"/>
              <a:gd name="connsiteX89" fmla="*/ 2939436 w 4948973"/>
              <a:gd name="connsiteY89" fmla="*/ 1802362 h 3440182"/>
              <a:gd name="connsiteX90" fmla="*/ 2919607 w 4948973"/>
              <a:gd name="connsiteY90" fmla="*/ 1772277 h 3440182"/>
              <a:gd name="connsiteX91" fmla="*/ 2919607 w 4948973"/>
              <a:gd name="connsiteY91" fmla="*/ 1236218 h 3440182"/>
              <a:gd name="connsiteX92" fmla="*/ 2939436 w 4948973"/>
              <a:gd name="connsiteY92" fmla="*/ 1213654 h 3440182"/>
              <a:gd name="connsiteX93" fmla="*/ 3671731 w 4948973"/>
              <a:gd name="connsiteY93" fmla="*/ 1214338 h 3440182"/>
              <a:gd name="connsiteX94" fmla="*/ 3685406 w 4948973"/>
              <a:gd name="connsiteY94" fmla="*/ 1215022 h 3440182"/>
              <a:gd name="connsiteX95" fmla="*/ 3645748 w 4948973"/>
              <a:gd name="connsiteY95" fmla="*/ 1251944 h 3440182"/>
              <a:gd name="connsiteX96" fmla="*/ 3545237 w 4948973"/>
              <a:gd name="connsiteY96" fmla="*/ 1316216 h 3440182"/>
              <a:gd name="connsiteX97" fmla="*/ 3320967 w 4948973"/>
              <a:gd name="connsiteY97" fmla="*/ 1426300 h 3440182"/>
              <a:gd name="connsiteX98" fmla="*/ 3304558 w 4948973"/>
              <a:gd name="connsiteY98" fmla="*/ 1438607 h 3440182"/>
              <a:gd name="connsiteX99" fmla="*/ 3657372 w 4948973"/>
              <a:gd name="connsiteY99" fmla="*/ 1438607 h 3440182"/>
              <a:gd name="connsiteX100" fmla="*/ 3659423 w 4948973"/>
              <a:gd name="connsiteY100" fmla="*/ 1442710 h 3440182"/>
              <a:gd name="connsiteX101" fmla="*/ 3582843 w 4948973"/>
              <a:gd name="connsiteY101" fmla="*/ 1518606 h 3440182"/>
              <a:gd name="connsiteX102" fmla="*/ 3407804 w 4948973"/>
              <a:gd name="connsiteY102" fmla="*/ 1634160 h 3440182"/>
              <a:gd name="connsiteX103" fmla="*/ 3130202 w 4948973"/>
              <a:gd name="connsiteY103" fmla="*/ 1770226 h 3440182"/>
              <a:gd name="connsiteX104" fmla="*/ 3115159 w 4948973"/>
              <a:gd name="connsiteY104" fmla="*/ 1781849 h 3440182"/>
              <a:gd name="connsiteX105" fmla="*/ 3135672 w 4948973"/>
              <a:gd name="connsiteY105" fmla="*/ 1781849 h 3440182"/>
              <a:gd name="connsiteX106" fmla="*/ 3803694 w 4948973"/>
              <a:gd name="connsiteY106" fmla="*/ 1781849 h 3440182"/>
              <a:gd name="connsiteX107" fmla="*/ 3830360 w 4948973"/>
              <a:gd name="connsiteY107" fmla="*/ 1807832 h 3440182"/>
              <a:gd name="connsiteX108" fmla="*/ 3830360 w 4948973"/>
              <a:gd name="connsiteY108" fmla="*/ 2110049 h 3440182"/>
              <a:gd name="connsiteX0" fmla="*/ 4948289 w 4948973"/>
              <a:gd name="connsiteY0" fmla="*/ 3411223 h 3440182"/>
              <a:gd name="connsiteX1" fmla="*/ 4948973 w 4948973"/>
              <a:gd name="connsiteY1" fmla="*/ 3175329 h 3440182"/>
              <a:gd name="connsiteX2" fmla="*/ 4922991 w 4948973"/>
              <a:gd name="connsiteY2" fmla="*/ 3142509 h 3440182"/>
              <a:gd name="connsiteX3" fmla="*/ 4637184 w 4948973"/>
              <a:gd name="connsiteY3" fmla="*/ 3078921 h 3440182"/>
              <a:gd name="connsiteX4" fmla="*/ 4609834 w 4948973"/>
              <a:gd name="connsiteY4" fmla="*/ 3063878 h 3440182"/>
              <a:gd name="connsiteX5" fmla="*/ 4373257 w 4948973"/>
              <a:gd name="connsiteY5" fmla="*/ 2750721 h 3440182"/>
              <a:gd name="connsiteX6" fmla="*/ 4104544 w 4948973"/>
              <a:gd name="connsiteY6" fmla="*/ 2218765 h 3440182"/>
              <a:gd name="connsiteX7" fmla="*/ 4097022 w 4948973"/>
              <a:gd name="connsiteY7" fmla="*/ 2180475 h 3440182"/>
              <a:gd name="connsiteX8" fmla="*/ 4097022 w 4948973"/>
              <a:gd name="connsiteY8" fmla="*/ 1807148 h 3440182"/>
              <a:gd name="connsiteX9" fmla="*/ 4123689 w 4948973"/>
              <a:gd name="connsiteY9" fmla="*/ 1781166 h 3440182"/>
              <a:gd name="connsiteX10" fmla="*/ 4834104 w 4948973"/>
              <a:gd name="connsiteY10" fmla="*/ 1781166 h 3440182"/>
              <a:gd name="connsiteX11" fmla="*/ 4857351 w 4948973"/>
              <a:gd name="connsiteY11" fmla="*/ 1778431 h 3440182"/>
              <a:gd name="connsiteX12" fmla="*/ 4839574 w 4948973"/>
              <a:gd name="connsiteY12" fmla="*/ 1768858 h 3440182"/>
              <a:gd name="connsiteX13" fmla="*/ 4568809 w 4948973"/>
              <a:gd name="connsiteY13" fmla="*/ 1636211 h 3440182"/>
              <a:gd name="connsiteX14" fmla="*/ 4321292 w 4948973"/>
              <a:gd name="connsiteY14" fmla="*/ 1451599 h 3440182"/>
              <a:gd name="connsiteX15" fmla="*/ 4314455 w 4948973"/>
              <a:gd name="connsiteY15" fmla="*/ 1437240 h 3440182"/>
              <a:gd name="connsiteX16" fmla="*/ 4666585 w 4948973"/>
              <a:gd name="connsiteY16" fmla="*/ 1437240 h 3440182"/>
              <a:gd name="connsiteX17" fmla="*/ 4652226 w 4948973"/>
              <a:gd name="connsiteY17" fmla="*/ 1426300 h 3440182"/>
              <a:gd name="connsiteX18" fmla="*/ 4464195 w 4948973"/>
              <a:gd name="connsiteY18" fmla="*/ 1334678 h 3440182"/>
              <a:gd name="connsiteX19" fmla="*/ 4191380 w 4948973"/>
              <a:gd name="connsiteY19" fmla="*/ 1112459 h 3440182"/>
              <a:gd name="connsiteX20" fmla="*/ 4183175 w 4948973"/>
              <a:gd name="connsiteY20" fmla="*/ 1097417 h 3440182"/>
              <a:gd name="connsiteX21" fmla="*/ 4199585 w 4948973"/>
              <a:gd name="connsiteY21" fmla="*/ 1094682 h 3440182"/>
              <a:gd name="connsiteX22" fmla="*/ 4447786 w 4948973"/>
              <a:gd name="connsiteY22" fmla="*/ 1094682 h 3440182"/>
              <a:gd name="connsiteX23" fmla="*/ 4466247 w 4948973"/>
              <a:gd name="connsiteY23" fmla="*/ 1093998 h 3440182"/>
              <a:gd name="connsiteX24" fmla="*/ 4358214 w 4948973"/>
              <a:gd name="connsiteY24" fmla="*/ 1037247 h 3440182"/>
              <a:gd name="connsiteX25" fmla="*/ 4143518 w 4948973"/>
              <a:gd name="connsiteY25" fmla="*/ 878617 h 3440182"/>
              <a:gd name="connsiteX26" fmla="*/ 3994460 w 4948973"/>
              <a:gd name="connsiteY26" fmla="*/ 635886 h 3440182"/>
              <a:gd name="connsiteX27" fmla="*/ 3984204 w 4948973"/>
              <a:gd name="connsiteY27" fmla="*/ 619476 h 3440182"/>
              <a:gd name="connsiteX28" fmla="*/ 3973948 w 4948973"/>
              <a:gd name="connsiteY28" fmla="*/ 635886 h 3440182"/>
              <a:gd name="connsiteX29" fmla="*/ 3857710 w 4948973"/>
              <a:gd name="connsiteY29" fmla="*/ 836225 h 3440182"/>
              <a:gd name="connsiteX30" fmla="*/ 3634125 w 4948973"/>
              <a:gd name="connsiteY30" fmla="*/ 1024939 h 3440182"/>
              <a:gd name="connsiteX31" fmla="*/ 3512417 w 4948973"/>
              <a:gd name="connsiteY31" fmla="*/ 1084426 h 3440182"/>
              <a:gd name="connsiteX32" fmla="*/ 3502845 w 4948973"/>
              <a:gd name="connsiteY32" fmla="*/ 1093998 h 3440182"/>
              <a:gd name="connsiteX33" fmla="*/ 3517203 w 4948973"/>
              <a:gd name="connsiteY33" fmla="*/ 1093998 h 3440182"/>
              <a:gd name="connsiteX34" fmla="*/ 3768823 w 4948973"/>
              <a:gd name="connsiteY34" fmla="*/ 1093998 h 3440182"/>
              <a:gd name="connsiteX35" fmla="*/ 3785233 w 4948973"/>
              <a:gd name="connsiteY35" fmla="*/ 1097417 h 3440182"/>
              <a:gd name="connsiteX36" fmla="*/ 3777028 w 4948973"/>
              <a:gd name="connsiteY36" fmla="*/ 1112459 h 3440182"/>
              <a:gd name="connsiteX37" fmla="*/ 3712072 w 4948973"/>
              <a:gd name="connsiteY37" fmla="*/ 1188356 h 3440182"/>
              <a:gd name="connsiteX38" fmla="*/ 3679935 w 4948973"/>
              <a:gd name="connsiteY38" fmla="*/ 1193825 h 3440182"/>
              <a:gd name="connsiteX39" fmla="*/ 3405752 w 4948973"/>
              <a:gd name="connsiteY39" fmla="*/ 1059127 h 3440182"/>
              <a:gd name="connsiteX40" fmla="*/ 3151398 w 4948973"/>
              <a:gd name="connsiteY40" fmla="*/ 869045 h 3440182"/>
              <a:gd name="connsiteX41" fmla="*/ 3144560 w 4948973"/>
              <a:gd name="connsiteY41" fmla="*/ 854002 h 3440182"/>
              <a:gd name="connsiteX42" fmla="*/ 3511733 w 4948973"/>
              <a:gd name="connsiteY42" fmla="*/ 854002 h 3440182"/>
              <a:gd name="connsiteX43" fmla="*/ 3502845 w 4948973"/>
              <a:gd name="connsiteY43" fmla="*/ 845797 h 3440182"/>
              <a:gd name="connsiteX44" fmla="*/ 3337377 w 4948973"/>
              <a:gd name="connsiteY44" fmla="*/ 765115 h 3440182"/>
              <a:gd name="connsiteX45" fmla="*/ 3015332 w 4948973"/>
              <a:gd name="connsiteY45" fmla="*/ 514863 h 3440182"/>
              <a:gd name="connsiteX46" fmla="*/ 3007127 w 4948973"/>
              <a:gd name="connsiteY46" fmla="*/ 499820 h 3440182"/>
              <a:gd name="connsiteX47" fmla="*/ 3023537 w 4948973"/>
              <a:gd name="connsiteY47" fmla="*/ 497085 h 3440182"/>
              <a:gd name="connsiteX48" fmla="*/ 3286096 w 4948973"/>
              <a:gd name="connsiteY48" fmla="*/ 497085 h 3440182"/>
              <a:gd name="connsiteX49" fmla="*/ 3305925 w 4948973"/>
              <a:gd name="connsiteY49" fmla="*/ 493667 h 3440182"/>
              <a:gd name="connsiteX50" fmla="*/ 3137723 w 4948973"/>
              <a:gd name="connsiteY50" fmla="*/ 410933 h 3440182"/>
              <a:gd name="connsiteX51" fmla="*/ 2993452 w 4948973"/>
              <a:gd name="connsiteY51" fmla="*/ 302217 h 3440182"/>
              <a:gd name="connsiteX52" fmla="*/ 2810891 w 4948973"/>
              <a:gd name="connsiteY52" fmla="*/ 17778 h 3440182"/>
              <a:gd name="connsiteX53" fmla="*/ 2799267 w 4948973"/>
              <a:gd name="connsiteY53" fmla="*/ 0 h 3440182"/>
              <a:gd name="connsiteX54" fmla="*/ 2791062 w 4948973"/>
              <a:gd name="connsiteY54" fmla="*/ 17094 h 3440182"/>
              <a:gd name="connsiteX55" fmla="*/ 2659782 w 4948973"/>
              <a:gd name="connsiteY55" fmla="*/ 239996 h 3440182"/>
              <a:gd name="connsiteX56" fmla="*/ 2476538 w 4948973"/>
              <a:gd name="connsiteY56" fmla="*/ 404096 h 3440182"/>
              <a:gd name="connsiteX57" fmla="*/ 2308336 w 4948973"/>
              <a:gd name="connsiteY57" fmla="*/ 486829 h 3440182"/>
              <a:gd name="connsiteX58" fmla="*/ 2296028 w 4948973"/>
              <a:gd name="connsiteY58" fmla="*/ 497769 h 3440182"/>
              <a:gd name="connsiteX59" fmla="*/ 2598245 w 4948973"/>
              <a:gd name="connsiteY59" fmla="*/ 497769 h 3440182"/>
              <a:gd name="connsiteX60" fmla="*/ 2348677 w 4948973"/>
              <a:gd name="connsiteY60" fmla="*/ 722039 h 3440182"/>
              <a:gd name="connsiteX61" fmla="*/ 2105262 w 4948973"/>
              <a:gd name="connsiteY61" fmla="*/ 841695 h 3440182"/>
              <a:gd name="connsiteX62" fmla="*/ 2087485 w 4948973"/>
              <a:gd name="connsiteY62" fmla="*/ 854686 h 3440182"/>
              <a:gd name="connsiteX63" fmla="*/ 2460128 w 4948973"/>
              <a:gd name="connsiteY63" fmla="*/ 854686 h 3440182"/>
              <a:gd name="connsiteX64" fmla="*/ 2455342 w 4948973"/>
              <a:gd name="connsiteY64" fmla="*/ 862891 h 3440182"/>
              <a:gd name="connsiteX65" fmla="*/ 2221499 w 4948973"/>
              <a:gd name="connsiteY65" fmla="*/ 1045452 h 3440182"/>
              <a:gd name="connsiteX66" fmla="*/ 1907659 w 4948973"/>
              <a:gd name="connsiteY66" fmla="*/ 1199979 h 3440182"/>
              <a:gd name="connsiteX67" fmla="*/ 1893300 w 4948973"/>
              <a:gd name="connsiteY67" fmla="*/ 1209552 h 3440182"/>
              <a:gd name="connsiteX68" fmla="*/ 1914496 w 4948973"/>
              <a:gd name="connsiteY68" fmla="*/ 1211603 h 3440182"/>
              <a:gd name="connsiteX69" fmla="*/ 2614655 w 4948973"/>
              <a:gd name="connsiteY69" fmla="*/ 1211603 h 3440182"/>
              <a:gd name="connsiteX70" fmla="*/ 2638586 w 4948973"/>
              <a:gd name="connsiteY70" fmla="*/ 1234167 h 3440182"/>
              <a:gd name="connsiteX71" fmla="*/ 2637903 w 4948973"/>
              <a:gd name="connsiteY71" fmla="*/ 1648518 h 3440182"/>
              <a:gd name="connsiteX72" fmla="*/ 2617390 w 4948973"/>
              <a:gd name="connsiteY72" fmla="*/ 1661510 h 3440182"/>
              <a:gd name="connsiteX73" fmla="*/ 2048511 w 4948973"/>
              <a:gd name="connsiteY73" fmla="*/ 1394848 h 3440182"/>
              <a:gd name="connsiteX74" fmla="*/ 1433137 w 4948973"/>
              <a:gd name="connsiteY74" fmla="*/ 1084426 h 3440182"/>
              <a:gd name="connsiteX75" fmla="*/ 1411941 w 4948973"/>
              <a:gd name="connsiteY75" fmla="*/ 1076221 h 3440182"/>
              <a:gd name="connsiteX76" fmla="*/ 1411257 w 4948973"/>
              <a:gd name="connsiteY76" fmla="*/ 1098784 h 3440182"/>
              <a:gd name="connsiteX77" fmla="*/ 1335361 w 4948973"/>
              <a:gd name="connsiteY77" fmla="*/ 1291601 h 3440182"/>
              <a:gd name="connsiteX78" fmla="*/ 963402 w 4948973"/>
              <a:gd name="connsiteY78" fmla="*/ 1956889 h 3440182"/>
              <a:gd name="connsiteX79" fmla="*/ 309738 w 4948973"/>
              <a:gd name="connsiteY79" fmla="*/ 2844395 h 3440182"/>
              <a:gd name="connsiteX80" fmla="*/ 0 w 4948973"/>
              <a:gd name="connsiteY80" fmla="*/ 3185586 h 3440182"/>
              <a:gd name="connsiteX81" fmla="*/ 3925402 w 4948973"/>
              <a:gd name="connsiteY81" fmla="*/ 3253277 h 3440182"/>
              <a:gd name="connsiteX82" fmla="*/ 4404026 w 4948973"/>
              <a:gd name="connsiteY82" fmla="*/ 3323019 h 3440182"/>
              <a:gd name="connsiteX83" fmla="*/ 4937350 w 4948973"/>
              <a:gd name="connsiteY83" fmla="*/ 3439257 h 3440182"/>
              <a:gd name="connsiteX84" fmla="*/ 4948289 w 4948973"/>
              <a:gd name="connsiteY84" fmla="*/ 3435154 h 3440182"/>
              <a:gd name="connsiteX85" fmla="*/ 4948289 w 4948973"/>
              <a:gd name="connsiteY85" fmla="*/ 3411223 h 3440182"/>
              <a:gd name="connsiteX86" fmla="*/ 3830360 w 4948973"/>
              <a:gd name="connsiteY86" fmla="*/ 2110049 h 3440182"/>
              <a:gd name="connsiteX87" fmla="*/ 3809848 w 4948973"/>
              <a:gd name="connsiteY87" fmla="*/ 2125091 h 3440182"/>
              <a:gd name="connsiteX88" fmla="*/ 2939436 w 4948973"/>
              <a:gd name="connsiteY88" fmla="*/ 1802362 h 3440182"/>
              <a:gd name="connsiteX89" fmla="*/ 2919607 w 4948973"/>
              <a:gd name="connsiteY89" fmla="*/ 1772277 h 3440182"/>
              <a:gd name="connsiteX90" fmla="*/ 2919607 w 4948973"/>
              <a:gd name="connsiteY90" fmla="*/ 1236218 h 3440182"/>
              <a:gd name="connsiteX91" fmla="*/ 2939436 w 4948973"/>
              <a:gd name="connsiteY91" fmla="*/ 1213654 h 3440182"/>
              <a:gd name="connsiteX92" fmla="*/ 3671731 w 4948973"/>
              <a:gd name="connsiteY92" fmla="*/ 1214338 h 3440182"/>
              <a:gd name="connsiteX93" fmla="*/ 3685406 w 4948973"/>
              <a:gd name="connsiteY93" fmla="*/ 1215022 h 3440182"/>
              <a:gd name="connsiteX94" fmla="*/ 3645748 w 4948973"/>
              <a:gd name="connsiteY94" fmla="*/ 1251944 h 3440182"/>
              <a:gd name="connsiteX95" fmla="*/ 3545237 w 4948973"/>
              <a:gd name="connsiteY95" fmla="*/ 1316216 h 3440182"/>
              <a:gd name="connsiteX96" fmla="*/ 3320967 w 4948973"/>
              <a:gd name="connsiteY96" fmla="*/ 1426300 h 3440182"/>
              <a:gd name="connsiteX97" fmla="*/ 3304558 w 4948973"/>
              <a:gd name="connsiteY97" fmla="*/ 1438607 h 3440182"/>
              <a:gd name="connsiteX98" fmla="*/ 3657372 w 4948973"/>
              <a:gd name="connsiteY98" fmla="*/ 1438607 h 3440182"/>
              <a:gd name="connsiteX99" fmla="*/ 3659423 w 4948973"/>
              <a:gd name="connsiteY99" fmla="*/ 1442710 h 3440182"/>
              <a:gd name="connsiteX100" fmla="*/ 3582843 w 4948973"/>
              <a:gd name="connsiteY100" fmla="*/ 1518606 h 3440182"/>
              <a:gd name="connsiteX101" fmla="*/ 3407804 w 4948973"/>
              <a:gd name="connsiteY101" fmla="*/ 1634160 h 3440182"/>
              <a:gd name="connsiteX102" fmla="*/ 3130202 w 4948973"/>
              <a:gd name="connsiteY102" fmla="*/ 1770226 h 3440182"/>
              <a:gd name="connsiteX103" fmla="*/ 3115159 w 4948973"/>
              <a:gd name="connsiteY103" fmla="*/ 1781849 h 3440182"/>
              <a:gd name="connsiteX104" fmla="*/ 3135672 w 4948973"/>
              <a:gd name="connsiteY104" fmla="*/ 1781849 h 3440182"/>
              <a:gd name="connsiteX105" fmla="*/ 3803694 w 4948973"/>
              <a:gd name="connsiteY105" fmla="*/ 1781849 h 3440182"/>
              <a:gd name="connsiteX106" fmla="*/ 3830360 w 4948973"/>
              <a:gd name="connsiteY106" fmla="*/ 1807832 h 3440182"/>
              <a:gd name="connsiteX107" fmla="*/ 3830360 w 4948973"/>
              <a:gd name="connsiteY107" fmla="*/ 2110049 h 3440182"/>
              <a:gd name="connsiteX0" fmla="*/ 4948289 w 4948973"/>
              <a:gd name="connsiteY0" fmla="*/ 3411223 h 3440182"/>
              <a:gd name="connsiteX1" fmla="*/ 4948973 w 4948973"/>
              <a:gd name="connsiteY1" fmla="*/ 3175329 h 3440182"/>
              <a:gd name="connsiteX2" fmla="*/ 4922991 w 4948973"/>
              <a:gd name="connsiteY2" fmla="*/ 3142509 h 3440182"/>
              <a:gd name="connsiteX3" fmla="*/ 4637184 w 4948973"/>
              <a:gd name="connsiteY3" fmla="*/ 3078921 h 3440182"/>
              <a:gd name="connsiteX4" fmla="*/ 4609834 w 4948973"/>
              <a:gd name="connsiteY4" fmla="*/ 3063878 h 3440182"/>
              <a:gd name="connsiteX5" fmla="*/ 4373257 w 4948973"/>
              <a:gd name="connsiteY5" fmla="*/ 2750721 h 3440182"/>
              <a:gd name="connsiteX6" fmla="*/ 4104544 w 4948973"/>
              <a:gd name="connsiteY6" fmla="*/ 2218765 h 3440182"/>
              <a:gd name="connsiteX7" fmla="*/ 4097022 w 4948973"/>
              <a:gd name="connsiteY7" fmla="*/ 2180475 h 3440182"/>
              <a:gd name="connsiteX8" fmla="*/ 4097022 w 4948973"/>
              <a:gd name="connsiteY8" fmla="*/ 1807148 h 3440182"/>
              <a:gd name="connsiteX9" fmla="*/ 4123689 w 4948973"/>
              <a:gd name="connsiteY9" fmla="*/ 1781166 h 3440182"/>
              <a:gd name="connsiteX10" fmla="*/ 4834104 w 4948973"/>
              <a:gd name="connsiteY10" fmla="*/ 1781166 h 3440182"/>
              <a:gd name="connsiteX11" fmla="*/ 4857351 w 4948973"/>
              <a:gd name="connsiteY11" fmla="*/ 1778431 h 3440182"/>
              <a:gd name="connsiteX12" fmla="*/ 4839574 w 4948973"/>
              <a:gd name="connsiteY12" fmla="*/ 1768858 h 3440182"/>
              <a:gd name="connsiteX13" fmla="*/ 4568809 w 4948973"/>
              <a:gd name="connsiteY13" fmla="*/ 1636211 h 3440182"/>
              <a:gd name="connsiteX14" fmla="*/ 4321292 w 4948973"/>
              <a:gd name="connsiteY14" fmla="*/ 1451599 h 3440182"/>
              <a:gd name="connsiteX15" fmla="*/ 4314455 w 4948973"/>
              <a:gd name="connsiteY15" fmla="*/ 1437240 h 3440182"/>
              <a:gd name="connsiteX16" fmla="*/ 4666585 w 4948973"/>
              <a:gd name="connsiteY16" fmla="*/ 1437240 h 3440182"/>
              <a:gd name="connsiteX17" fmla="*/ 4652226 w 4948973"/>
              <a:gd name="connsiteY17" fmla="*/ 1426300 h 3440182"/>
              <a:gd name="connsiteX18" fmla="*/ 4464195 w 4948973"/>
              <a:gd name="connsiteY18" fmla="*/ 1334678 h 3440182"/>
              <a:gd name="connsiteX19" fmla="*/ 4191380 w 4948973"/>
              <a:gd name="connsiteY19" fmla="*/ 1112459 h 3440182"/>
              <a:gd name="connsiteX20" fmla="*/ 4183175 w 4948973"/>
              <a:gd name="connsiteY20" fmla="*/ 1097417 h 3440182"/>
              <a:gd name="connsiteX21" fmla="*/ 4199585 w 4948973"/>
              <a:gd name="connsiteY21" fmla="*/ 1094682 h 3440182"/>
              <a:gd name="connsiteX22" fmla="*/ 4447786 w 4948973"/>
              <a:gd name="connsiteY22" fmla="*/ 1094682 h 3440182"/>
              <a:gd name="connsiteX23" fmla="*/ 4466247 w 4948973"/>
              <a:gd name="connsiteY23" fmla="*/ 1093998 h 3440182"/>
              <a:gd name="connsiteX24" fmla="*/ 4358214 w 4948973"/>
              <a:gd name="connsiteY24" fmla="*/ 1037247 h 3440182"/>
              <a:gd name="connsiteX25" fmla="*/ 4143518 w 4948973"/>
              <a:gd name="connsiteY25" fmla="*/ 878617 h 3440182"/>
              <a:gd name="connsiteX26" fmla="*/ 3994460 w 4948973"/>
              <a:gd name="connsiteY26" fmla="*/ 635886 h 3440182"/>
              <a:gd name="connsiteX27" fmla="*/ 3984204 w 4948973"/>
              <a:gd name="connsiteY27" fmla="*/ 619476 h 3440182"/>
              <a:gd name="connsiteX28" fmla="*/ 3973948 w 4948973"/>
              <a:gd name="connsiteY28" fmla="*/ 635886 h 3440182"/>
              <a:gd name="connsiteX29" fmla="*/ 3857710 w 4948973"/>
              <a:gd name="connsiteY29" fmla="*/ 836225 h 3440182"/>
              <a:gd name="connsiteX30" fmla="*/ 3634125 w 4948973"/>
              <a:gd name="connsiteY30" fmla="*/ 1024939 h 3440182"/>
              <a:gd name="connsiteX31" fmla="*/ 3512417 w 4948973"/>
              <a:gd name="connsiteY31" fmla="*/ 1084426 h 3440182"/>
              <a:gd name="connsiteX32" fmla="*/ 3502845 w 4948973"/>
              <a:gd name="connsiteY32" fmla="*/ 1093998 h 3440182"/>
              <a:gd name="connsiteX33" fmla="*/ 3517203 w 4948973"/>
              <a:gd name="connsiteY33" fmla="*/ 1093998 h 3440182"/>
              <a:gd name="connsiteX34" fmla="*/ 3768823 w 4948973"/>
              <a:gd name="connsiteY34" fmla="*/ 1093998 h 3440182"/>
              <a:gd name="connsiteX35" fmla="*/ 3785233 w 4948973"/>
              <a:gd name="connsiteY35" fmla="*/ 1097417 h 3440182"/>
              <a:gd name="connsiteX36" fmla="*/ 3777028 w 4948973"/>
              <a:gd name="connsiteY36" fmla="*/ 1112459 h 3440182"/>
              <a:gd name="connsiteX37" fmla="*/ 3712072 w 4948973"/>
              <a:gd name="connsiteY37" fmla="*/ 1188356 h 3440182"/>
              <a:gd name="connsiteX38" fmla="*/ 3679935 w 4948973"/>
              <a:gd name="connsiteY38" fmla="*/ 1193825 h 3440182"/>
              <a:gd name="connsiteX39" fmla="*/ 3405752 w 4948973"/>
              <a:gd name="connsiteY39" fmla="*/ 1059127 h 3440182"/>
              <a:gd name="connsiteX40" fmla="*/ 3151398 w 4948973"/>
              <a:gd name="connsiteY40" fmla="*/ 869045 h 3440182"/>
              <a:gd name="connsiteX41" fmla="*/ 3144560 w 4948973"/>
              <a:gd name="connsiteY41" fmla="*/ 854002 h 3440182"/>
              <a:gd name="connsiteX42" fmla="*/ 3511733 w 4948973"/>
              <a:gd name="connsiteY42" fmla="*/ 854002 h 3440182"/>
              <a:gd name="connsiteX43" fmla="*/ 3502845 w 4948973"/>
              <a:gd name="connsiteY43" fmla="*/ 845797 h 3440182"/>
              <a:gd name="connsiteX44" fmla="*/ 3337377 w 4948973"/>
              <a:gd name="connsiteY44" fmla="*/ 765115 h 3440182"/>
              <a:gd name="connsiteX45" fmla="*/ 3015332 w 4948973"/>
              <a:gd name="connsiteY45" fmla="*/ 514863 h 3440182"/>
              <a:gd name="connsiteX46" fmla="*/ 3007127 w 4948973"/>
              <a:gd name="connsiteY46" fmla="*/ 499820 h 3440182"/>
              <a:gd name="connsiteX47" fmla="*/ 3023537 w 4948973"/>
              <a:gd name="connsiteY47" fmla="*/ 497085 h 3440182"/>
              <a:gd name="connsiteX48" fmla="*/ 3286096 w 4948973"/>
              <a:gd name="connsiteY48" fmla="*/ 497085 h 3440182"/>
              <a:gd name="connsiteX49" fmla="*/ 3305925 w 4948973"/>
              <a:gd name="connsiteY49" fmla="*/ 493667 h 3440182"/>
              <a:gd name="connsiteX50" fmla="*/ 3137723 w 4948973"/>
              <a:gd name="connsiteY50" fmla="*/ 410933 h 3440182"/>
              <a:gd name="connsiteX51" fmla="*/ 2993452 w 4948973"/>
              <a:gd name="connsiteY51" fmla="*/ 302217 h 3440182"/>
              <a:gd name="connsiteX52" fmla="*/ 2810891 w 4948973"/>
              <a:gd name="connsiteY52" fmla="*/ 17778 h 3440182"/>
              <a:gd name="connsiteX53" fmla="*/ 2799267 w 4948973"/>
              <a:gd name="connsiteY53" fmla="*/ 0 h 3440182"/>
              <a:gd name="connsiteX54" fmla="*/ 2791062 w 4948973"/>
              <a:gd name="connsiteY54" fmla="*/ 17094 h 3440182"/>
              <a:gd name="connsiteX55" fmla="*/ 2659782 w 4948973"/>
              <a:gd name="connsiteY55" fmla="*/ 239996 h 3440182"/>
              <a:gd name="connsiteX56" fmla="*/ 2476538 w 4948973"/>
              <a:gd name="connsiteY56" fmla="*/ 404096 h 3440182"/>
              <a:gd name="connsiteX57" fmla="*/ 2308336 w 4948973"/>
              <a:gd name="connsiteY57" fmla="*/ 486829 h 3440182"/>
              <a:gd name="connsiteX58" fmla="*/ 2296028 w 4948973"/>
              <a:gd name="connsiteY58" fmla="*/ 497769 h 3440182"/>
              <a:gd name="connsiteX59" fmla="*/ 2598245 w 4948973"/>
              <a:gd name="connsiteY59" fmla="*/ 497769 h 3440182"/>
              <a:gd name="connsiteX60" fmla="*/ 2348677 w 4948973"/>
              <a:gd name="connsiteY60" fmla="*/ 722039 h 3440182"/>
              <a:gd name="connsiteX61" fmla="*/ 2105262 w 4948973"/>
              <a:gd name="connsiteY61" fmla="*/ 841695 h 3440182"/>
              <a:gd name="connsiteX62" fmla="*/ 2087485 w 4948973"/>
              <a:gd name="connsiteY62" fmla="*/ 854686 h 3440182"/>
              <a:gd name="connsiteX63" fmla="*/ 2460128 w 4948973"/>
              <a:gd name="connsiteY63" fmla="*/ 854686 h 3440182"/>
              <a:gd name="connsiteX64" fmla="*/ 2455342 w 4948973"/>
              <a:gd name="connsiteY64" fmla="*/ 862891 h 3440182"/>
              <a:gd name="connsiteX65" fmla="*/ 2221499 w 4948973"/>
              <a:gd name="connsiteY65" fmla="*/ 1045452 h 3440182"/>
              <a:gd name="connsiteX66" fmla="*/ 1907659 w 4948973"/>
              <a:gd name="connsiteY66" fmla="*/ 1199979 h 3440182"/>
              <a:gd name="connsiteX67" fmla="*/ 1893300 w 4948973"/>
              <a:gd name="connsiteY67" fmla="*/ 1209552 h 3440182"/>
              <a:gd name="connsiteX68" fmla="*/ 1914496 w 4948973"/>
              <a:gd name="connsiteY68" fmla="*/ 1211603 h 3440182"/>
              <a:gd name="connsiteX69" fmla="*/ 2614655 w 4948973"/>
              <a:gd name="connsiteY69" fmla="*/ 1211603 h 3440182"/>
              <a:gd name="connsiteX70" fmla="*/ 2638586 w 4948973"/>
              <a:gd name="connsiteY70" fmla="*/ 1234167 h 3440182"/>
              <a:gd name="connsiteX71" fmla="*/ 2637903 w 4948973"/>
              <a:gd name="connsiteY71" fmla="*/ 1648518 h 3440182"/>
              <a:gd name="connsiteX72" fmla="*/ 2617390 w 4948973"/>
              <a:gd name="connsiteY72" fmla="*/ 1661510 h 3440182"/>
              <a:gd name="connsiteX73" fmla="*/ 2048511 w 4948973"/>
              <a:gd name="connsiteY73" fmla="*/ 1394848 h 3440182"/>
              <a:gd name="connsiteX74" fmla="*/ 1433137 w 4948973"/>
              <a:gd name="connsiteY74" fmla="*/ 1084426 h 3440182"/>
              <a:gd name="connsiteX75" fmla="*/ 1411941 w 4948973"/>
              <a:gd name="connsiteY75" fmla="*/ 1076221 h 3440182"/>
              <a:gd name="connsiteX76" fmla="*/ 1411257 w 4948973"/>
              <a:gd name="connsiteY76" fmla="*/ 1098784 h 3440182"/>
              <a:gd name="connsiteX77" fmla="*/ 1335361 w 4948973"/>
              <a:gd name="connsiteY77" fmla="*/ 1291601 h 3440182"/>
              <a:gd name="connsiteX78" fmla="*/ 963402 w 4948973"/>
              <a:gd name="connsiteY78" fmla="*/ 1956889 h 3440182"/>
              <a:gd name="connsiteX79" fmla="*/ 309738 w 4948973"/>
              <a:gd name="connsiteY79" fmla="*/ 2844395 h 3440182"/>
              <a:gd name="connsiteX80" fmla="*/ 0 w 4948973"/>
              <a:gd name="connsiteY80" fmla="*/ 3185586 h 3440182"/>
              <a:gd name="connsiteX81" fmla="*/ 4404026 w 4948973"/>
              <a:gd name="connsiteY81" fmla="*/ 3323019 h 3440182"/>
              <a:gd name="connsiteX82" fmla="*/ 4937350 w 4948973"/>
              <a:gd name="connsiteY82" fmla="*/ 3439257 h 3440182"/>
              <a:gd name="connsiteX83" fmla="*/ 4948289 w 4948973"/>
              <a:gd name="connsiteY83" fmla="*/ 3435154 h 3440182"/>
              <a:gd name="connsiteX84" fmla="*/ 4948289 w 4948973"/>
              <a:gd name="connsiteY84" fmla="*/ 3411223 h 3440182"/>
              <a:gd name="connsiteX85" fmla="*/ 3830360 w 4948973"/>
              <a:gd name="connsiteY85" fmla="*/ 2110049 h 3440182"/>
              <a:gd name="connsiteX86" fmla="*/ 3809848 w 4948973"/>
              <a:gd name="connsiteY86" fmla="*/ 2125091 h 3440182"/>
              <a:gd name="connsiteX87" fmla="*/ 2939436 w 4948973"/>
              <a:gd name="connsiteY87" fmla="*/ 1802362 h 3440182"/>
              <a:gd name="connsiteX88" fmla="*/ 2919607 w 4948973"/>
              <a:gd name="connsiteY88" fmla="*/ 1772277 h 3440182"/>
              <a:gd name="connsiteX89" fmla="*/ 2919607 w 4948973"/>
              <a:gd name="connsiteY89" fmla="*/ 1236218 h 3440182"/>
              <a:gd name="connsiteX90" fmla="*/ 2939436 w 4948973"/>
              <a:gd name="connsiteY90" fmla="*/ 1213654 h 3440182"/>
              <a:gd name="connsiteX91" fmla="*/ 3671731 w 4948973"/>
              <a:gd name="connsiteY91" fmla="*/ 1214338 h 3440182"/>
              <a:gd name="connsiteX92" fmla="*/ 3685406 w 4948973"/>
              <a:gd name="connsiteY92" fmla="*/ 1215022 h 3440182"/>
              <a:gd name="connsiteX93" fmla="*/ 3645748 w 4948973"/>
              <a:gd name="connsiteY93" fmla="*/ 1251944 h 3440182"/>
              <a:gd name="connsiteX94" fmla="*/ 3545237 w 4948973"/>
              <a:gd name="connsiteY94" fmla="*/ 1316216 h 3440182"/>
              <a:gd name="connsiteX95" fmla="*/ 3320967 w 4948973"/>
              <a:gd name="connsiteY95" fmla="*/ 1426300 h 3440182"/>
              <a:gd name="connsiteX96" fmla="*/ 3304558 w 4948973"/>
              <a:gd name="connsiteY96" fmla="*/ 1438607 h 3440182"/>
              <a:gd name="connsiteX97" fmla="*/ 3657372 w 4948973"/>
              <a:gd name="connsiteY97" fmla="*/ 1438607 h 3440182"/>
              <a:gd name="connsiteX98" fmla="*/ 3659423 w 4948973"/>
              <a:gd name="connsiteY98" fmla="*/ 1442710 h 3440182"/>
              <a:gd name="connsiteX99" fmla="*/ 3582843 w 4948973"/>
              <a:gd name="connsiteY99" fmla="*/ 1518606 h 3440182"/>
              <a:gd name="connsiteX100" fmla="*/ 3407804 w 4948973"/>
              <a:gd name="connsiteY100" fmla="*/ 1634160 h 3440182"/>
              <a:gd name="connsiteX101" fmla="*/ 3130202 w 4948973"/>
              <a:gd name="connsiteY101" fmla="*/ 1770226 h 3440182"/>
              <a:gd name="connsiteX102" fmla="*/ 3115159 w 4948973"/>
              <a:gd name="connsiteY102" fmla="*/ 1781849 h 3440182"/>
              <a:gd name="connsiteX103" fmla="*/ 3135672 w 4948973"/>
              <a:gd name="connsiteY103" fmla="*/ 1781849 h 3440182"/>
              <a:gd name="connsiteX104" fmla="*/ 3803694 w 4948973"/>
              <a:gd name="connsiteY104" fmla="*/ 1781849 h 3440182"/>
              <a:gd name="connsiteX105" fmla="*/ 3830360 w 4948973"/>
              <a:gd name="connsiteY105" fmla="*/ 1807832 h 3440182"/>
              <a:gd name="connsiteX106" fmla="*/ 3830360 w 4948973"/>
              <a:gd name="connsiteY106" fmla="*/ 2110049 h 3440182"/>
              <a:gd name="connsiteX0" fmla="*/ 4948289 w 4980229"/>
              <a:gd name="connsiteY0" fmla="*/ 3411223 h 3448446"/>
              <a:gd name="connsiteX1" fmla="*/ 4948973 w 4980229"/>
              <a:gd name="connsiteY1" fmla="*/ 3175329 h 3448446"/>
              <a:gd name="connsiteX2" fmla="*/ 4922991 w 4980229"/>
              <a:gd name="connsiteY2" fmla="*/ 3142509 h 3448446"/>
              <a:gd name="connsiteX3" fmla="*/ 4637184 w 4980229"/>
              <a:gd name="connsiteY3" fmla="*/ 3078921 h 3448446"/>
              <a:gd name="connsiteX4" fmla="*/ 4609834 w 4980229"/>
              <a:gd name="connsiteY4" fmla="*/ 3063878 h 3448446"/>
              <a:gd name="connsiteX5" fmla="*/ 4373257 w 4980229"/>
              <a:gd name="connsiteY5" fmla="*/ 2750721 h 3448446"/>
              <a:gd name="connsiteX6" fmla="*/ 4104544 w 4980229"/>
              <a:gd name="connsiteY6" fmla="*/ 2218765 h 3448446"/>
              <a:gd name="connsiteX7" fmla="*/ 4097022 w 4980229"/>
              <a:gd name="connsiteY7" fmla="*/ 2180475 h 3448446"/>
              <a:gd name="connsiteX8" fmla="*/ 4097022 w 4980229"/>
              <a:gd name="connsiteY8" fmla="*/ 1807148 h 3448446"/>
              <a:gd name="connsiteX9" fmla="*/ 4123689 w 4980229"/>
              <a:gd name="connsiteY9" fmla="*/ 1781166 h 3448446"/>
              <a:gd name="connsiteX10" fmla="*/ 4834104 w 4980229"/>
              <a:gd name="connsiteY10" fmla="*/ 1781166 h 3448446"/>
              <a:gd name="connsiteX11" fmla="*/ 4857351 w 4980229"/>
              <a:gd name="connsiteY11" fmla="*/ 1778431 h 3448446"/>
              <a:gd name="connsiteX12" fmla="*/ 4839574 w 4980229"/>
              <a:gd name="connsiteY12" fmla="*/ 1768858 h 3448446"/>
              <a:gd name="connsiteX13" fmla="*/ 4568809 w 4980229"/>
              <a:gd name="connsiteY13" fmla="*/ 1636211 h 3448446"/>
              <a:gd name="connsiteX14" fmla="*/ 4321292 w 4980229"/>
              <a:gd name="connsiteY14" fmla="*/ 1451599 h 3448446"/>
              <a:gd name="connsiteX15" fmla="*/ 4314455 w 4980229"/>
              <a:gd name="connsiteY15" fmla="*/ 1437240 h 3448446"/>
              <a:gd name="connsiteX16" fmla="*/ 4666585 w 4980229"/>
              <a:gd name="connsiteY16" fmla="*/ 1437240 h 3448446"/>
              <a:gd name="connsiteX17" fmla="*/ 4652226 w 4980229"/>
              <a:gd name="connsiteY17" fmla="*/ 1426300 h 3448446"/>
              <a:gd name="connsiteX18" fmla="*/ 4464195 w 4980229"/>
              <a:gd name="connsiteY18" fmla="*/ 1334678 h 3448446"/>
              <a:gd name="connsiteX19" fmla="*/ 4191380 w 4980229"/>
              <a:gd name="connsiteY19" fmla="*/ 1112459 h 3448446"/>
              <a:gd name="connsiteX20" fmla="*/ 4183175 w 4980229"/>
              <a:gd name="connsiteY20" fmla="*/ 1097417 h 3448446"/>
              <a:gd name="connsiteX21" fmla="*/ 4199585 w 4980229"/>
              <a:gd name="connsiteY21" fmla="*/ 1094682 h 3448446"/>
              <a:gd name="connsiteX22" fmla="*/ 4447786 w 4980229"/>
              <a:gd name="connsiteY22" fmla="*/ 1094682 h 3448446"/>
              <a:gd name="connsiteX23" fmla="*/ 4466247 w 4980229"/>
              <a:gd name="connsiteY23" fmla="*/ 1093998 h 3448446"/>
              <a:gd name="connsiteX24" fmla="*/ 4358214 w 4980229"/>
              <a:gd name="connsiteY24" fmla="*/ 1037247 h 3448446"/>
              <a:gd name="connsiteX25" fmla="*/ 4143518 w 4980229"/>
              <a:gd name="connsiteY25" fmla="*/ 878617 h 3448446"/>
              <a:gd name="connsiteX26" fmla="*/ 3994460 w 4980229"/>
              <a:gd name="connsiteY26" fmla="*/ 635886 h 3448446"/>
              <a:gd name="connsiteX27" fmla="*/ 3984204 w 4980229"/>
              <a:gd name="connsiteY27" fmla="*/ 619476 h 3448446"/>
              <a:gd name="connsiteX28" fmla="*/ 3973948 w 4980229"/>
              <a:gd name="connsiteY28" fmla="*/ 635886 h 3448446"/>
              <a:gd name="connsiteX29" fmla="*/ 3857710 w 4980229"/>
              <a:gd name="connsiteY29" fmla="*/ 836225 h 3448446"/>
              <a:gd name="connsiteX30" fmla="*/ 3634125 w 4980229"/>
              <a:gd name="connsiteY30" fmla="*/ 1024939 h 3448446"/>
              <a:gd name="connsiteX31" fmla="*/ 3512417 w 4980229"/>
              <a:gd name="connsiteY31" fmla="*/ 1084426 h 3448446"/>
              <a:gd name="connsiteX32" fmla="*/ 3502845 w 4980229"/>
              <a:gd name="connsiteY32" fmla="*/ 1093998 h 3448446"/>
              <a:gd name="connsiteX33" fmla="*/ 3517203 w 4980229"/>
              <a:gd name="connsiteY33" fmla="*/ 1093998 h 3448446"/>
              <a:gd name="connsiteX34" fmla="*/ 3768823 w 4980229"/>
              <a:gd name="connsiteY34" fmla="*/ 1093998 h 3448446"/>
              <a:gd name="connsiteX35" fmla="*/ 3785233 w 4980229"/>
              <a:gd name="connsiteY35" fmla="*/ 1097417 h 3448446"/>
              <a:gd name="connsiteX36" fmla="*/ 3777028 w 4980229"/>
              <a:gd name="connsiteY36" fmla="*/ 1112459 h 3448446"/>
              <a:gd name="connsiteX37" fmla="*/ 3712072 w 4980229"/>
              <a:gd name="connsiteY37" fmla="*/ 1188356 h 3448446"/>
              <a:gd name="connsiteX38" fmla="*/ 3679935 w 4980229"/>
              <a:gd name="connsiteY38" fmla="*/ 1193825 h 3448446"/>
              <a:gd name="connsiteX39" fmla="*/ 3405752 w 4980229"/>
              <a:gd name="connsiteY39" fmla="*/ 1059127 h 3448446"/>
              <a:gd name="connsiteX40" fmla="*/ 3151398 w 4980229"/>
              <a:gd name="connsiteY40" fmla="*/ 869045 h 3448446"/>
              <a:gd name="connsiteX41" fmla="*/ 3144560 w 4980229"/>
              <a:gd name="connsiteY41" fmla="*/ 854002 h 3448446"/>
              <a:gd name="connsiteX42" fmla="*/ 3511733 w 4980229"/>
              <a:gd name="connsiteY42" fmla="*/ 854002 h 3448446"/>
              <a:gd name="connsiteX43" fmla="*/ 3502845 w 4980229"/>
              <a:gd name="connsiteY43" fmla="*/ 845797 h 3448446"/>
              <a:gd name="connsiteX44" fmla="*/ 3337377 w 4980229"/>
              <a:gd name="connsiteY44" fmla="*/ 765115 h 3448446"/>
              <a:gd name="connsiteX45" fmla="*/ 3015332 w 4980229"/>
              <a:gd name="connsiteY45" fmla="*/ 514863 h 3448446"/>
              <a:gd name="connsiteX46" fmla="*/ 3007127 w 4980229"/>
              <a:gd name="connsiteY46" fmla="*/ 499820 h 3448446"/>
              <a:gd name="connsiteX47" fmla="*/ 3023537 w 4980229"/>
              <a:gd name="connsiteY47" fmla="*/ 497085 h 3448446"/>
              <a:gd name="connsiteX48" fmla="*/ 3286096 w 4980229"/>
              <a:gd name="connsiteY48" fmla="*/ 497085 h 3448446"/>
              <a:gd name="connsiteX49" fmla="*/ 3305925 w 4980229"/>
              <a:gd name="connsiteY49" fmla="*/ 493667 h 3448446"/>
              <a:gd name="connsiteX50" fmla="*/ 3137723 w 4980229"/>
              <a:gd name="connsiteY50" fmla="*/ 410933 h 3448446"/>
              <a:gd name="connsiteX51" fmla="*/ 2993452 w 4980229"/>
              <a:gd name="connsiteY51" fmla="*/ 302217 h 3448446"/>
              <a:gd name="connsiteX52" fmla="*/ 2810891 w 4980229"/>
              <a:gd name="connsiteY52" fmla="*/ 17778 h 3448446"/>
              <a:gd name="connsiteX53" fmla="*/ 2799267 w 4980229"/>
              <a:gd name="connsiteY53" fmla="*/ 0 h 3448446"/>
              <a:gd name="connsiteX54" fmla="*/ 2791062 w 4980229"/>
              <a:gd name="connsiteY54" fmla="*/ 17094 h 3448446"/>
              <a:gd name="connsiteX55" fmla="*/ 2659782 w 4980229"/>
              <a:gd name="connsiteY55" fmla="*/ 239996 h 3448446"/>
              <a:gd name="connsiteX56" fmla="*/ 2476538 w 4980229"/>
              <a:gd name="connsiteY56" fmla="*/ 404096 h 3448446"/>
              <a:gd name="connsiteX57" fmla="*/ 2308336 w 4980229"/>
              <a:gd name="connsiteY57" fmla="*/ 486829 h 3448446"/>
              <a:gd name="connsiteX58" fmla="*/ 2296028 w 4980229"/>
              <a:gd name="connsiteY58" fmla="*/ 497769 h 3448446"/>
              <a:gd name="connsiteX59" fmla="*/ 2598245 w 4980229"/>
              <a:gd name="connsiteY59" fmla="*/ 497769 h 3448446"/>
              <a:gd name="connsiteX60" fmla="*/ 2348677 w 4980229"/>
              <a:gd name="connsiteY60" fmla="*/ 722039 h 3448446"/>
              <a:gd name="connsiteX61" fmla="*/ 2105262 w 4980229"/>
              <a:gd name="connsiteY61" fmla="*/ 841695 h 3448446"/>
              <a:gd name="connsiteX62" fmla="*/ 2087485 w 4980229"/>
              <a:gd name="connsiteY62" fmla="*/ 854686 h 3448446"/>
              <a:gd name="connsiteX63" fmla="*/ 2460128 w 4980229"/>
              <a:gd name="connsiteY63" fmla="*/ 854686 h 3448446"/>
              <a:gd name="connsiteX64" fmla="*/ 2455342 w 4980229"/>
              <a:gd name="connsiteY64" fmla="*/ 862891 h 3448446"/>
              <a:gd name="connsiteX65" fmla="*/ 2221499 w 4980229"/>
              <a:gd name="connsiteY65" fmla="*/ 1045452 h 3448446"/>
              <a:gd name="connsiteX66" fmla="*/ 1907659 w 4980229"/>
              <a:gd name="connsiteY66" fmla="*/ 1199979 h 3448446"/>
              <a:gd name="connsiteX67" fmla="*/ 1893300 w 4980229"/>
              <a:gd name="connsiteY67" fmla="*/ 1209552 h 3448446"/>
              <a:gd name="connsiteX68" fmla="*/ 1914496 w 4980229"/>
              <a:gd name="connsiteY68" fmla="*/ 1211603 h 3448446"/>
              <a:gd name="connsiteX69" fmla="*/ 2614655 w 4980229"/>
              <a:gd name="connsiteY69" fmla="*/ 1211603 h 3448446"/>
              <a:gd name="connsiteX70" fmla="*/ 2638586 w 4980229"/>
              <a:gd name="connsiteY70" fmla="*/ 1234167 h 3448446"/>
              <a:gd name="connsiteX71" fmla="*/ 2637903 w 4980229"/>
              <a:gd name="connsiteY71" fmla="*/ 1648518 h 3448446"/>
              <a:gd name="connsiteX72" fmla="*/ 2617390 w 4980229"/>
              <a:gd name="connsiteY72" fmla="*/ 1661510 h 3448446"/>
              <a:gd name="connsiteX73" fmla="*/ 2048511 w 4980229"/>
              <a:gd name="connsiteY73" fmla="*/ 1394848 h 3448446"/>
              <a:gd name="connsiteX74" fmla="*/ 1433137 w 4980229"/>
              <a:gd name="connsiteY74" fmla="*/ 1084426 h 3448446"/>
              <a:gd name="connsiteX75" fmla="*/ 1411941 w 4980229"/>
              <a:gd name="connsiteY75" fmla="*/ 1076221 h 3448446"/>
              <a:gd name="connsiteX76" fmla="*/ 1411257 w 4980229"/>
              <a:gd name="connsiteY76" fmla="*/ 1098784 h 3448446"/>
              <a:gd name="connsiteX77" fmla="*/ 1335361 w 4980229"/>
              <a:gd name="connsiteY77" fmla="*/ 1291601 h 3448446"/>
              <a:gd name="connsiteX78" fmla="*/ 963402 w 4980229"/>
              <a:gd name="connsiteY78" fmla="*/ 1956889 h 3448446"/>
              <a:gd name="connsiteX79" fmla="*/ 309738 w 4980229"/>
              <a:gd name="connsiteY79" fmla="*/ 2844395 h 3448446"/>
              <a:gd name="connsiteX80" fmla="*/ 0 w 4980229"/>
              <a:gd name="connsiteY80" fmla="*/ 3185586 h 3448446"/>
              <a:gd name="connsiteX81" fmla="*/ 4404026 w 4980229"/>
              <a:gd name="connsiteY81" fmla="*/ 3323019 h 3448446"/>
              <a:gd name="connsiteX82" fmla="*/ 4937350 w 4980229"/>
              <a:gd name="connsiteY82" fmla="*/ 3439257 h 3448446"/>
              <a:gd name="connsiteX83" fmla="*/ 4948289 w 4980229"/>
              <a:gd name="connsiteY83" fmla="*/ 3411223 h 3448446"/>
              <a:gd name="connsiteX84" fmla="*/ 3830360 w 4980229"/>
              <a:gd name="connsiteY84" fmla="*/ 2110049 h 3448446"/>
              <a:gd name="connsiteX85" fmla="*/ 3809848 w 4980229"/>
              <a:gd name="connsiteY85" fmla="*/ 2125091 h 3448446"/>
              <a:gd name="connsiteX86" fmla="*/ 2939436 w 4980229"/>
              <a:gd name="connsiteY86" fmla="*/ 1802362 h 3448446"/>
              <a:gd name="connsiteX87" fmla="*/ 2919607 w 4980229"/>
              <a:gd name="connsiteY87" fmla="*/ 1772277 h 3448446"/>
              <a:gd name="connsiteX88" fmla="*/ 2919607 w 4980229"/>
              <a:gd name="connsiteY88" fmla="*/ 1236218 h 3448446"/>
              <a:gd name="connsiteX89" fmla="*/ 2939436 w 4980229"/>
              <a:gd name="connsiteY89" fmla="*/ 1213654 h 3448446"/>
              <a:gd name="connsiteX90" fmla="*/ 3671731 w 4980229"/>
              <a:gd name="connsiteY90" fmla="*/ 1214338 h 3448446"/>
              <a:gd name="connsiteX91" fmla="*/ 3685406 w 4980229"/>
              <a:gd name="connsiteY91" fmla="*/ 1215022 h 3448446"/>
              <a:gd name="connsiteX92" fmla="*/ 3645748 w 4980229"/>
              <a:gd name="connsiteY92" fmla="*/ 1251944 h 3448446"/>
              <a:gd name="connsiteX93" fmla="*/ 3545237 w 4980229"/>
              <a:gd name="connsiteY93" fmla="*/ 1316216 h 3448446"/>
              <a:gd name="connsiteX94" fmla="*/ 3320967 w 4980229"/>
              <a:gd name="connsiteY94" fmla="*/ 1426300 h 3448446"/>
              <a:gd name="connsiteX95" fmla="*/ 3304558 w 4980229"/>
              <a:gd name="connsiteY95" fmla="*/ 1438607 h 3448446"/>
              <a:gd name="connsiteX96" fmla="*/ 3657372 w 4980229"/>
              <a:gd name="connsiteY96" fmla="*/ 1438607 h 3448446"/>
              <a:gd name="connsiteX97" fmla="*/ 3659423 w 4980229"/>
              <a:gd name="connsiteY97" fmla="*/ 1442710 h 3448446"/>
              <a:gd name="connsiteX98" fmla="*/ 3582843 w 4980229"/>
              <a:gd name="connsiteY98" fmla="*/ 1518606 h 3448446"/>
              <a:gd name="connsiteX99" fmla="*/ 3407804 w 4980229"/>
              <a:gd name="connsiteY99" fmla="*/ 1634160 h 3448446"/>
              <a:gd name="connsiteX100" fmla="*/ 3130202 w 4980229"/>
              <a:gd name="connsiteY100" fmla="*/ 1770226 h 3448446"/>
              <a:gd name="connsiteX101" fmla="*/ 3115159 w 4980229"/>
              <a:gd name="connsiteY101" fmla="*/ 1781849 h 3448446"/>
              <a:gd name="connsiteX102" fmla="*/ 3135672 w 4980229"/>
              <a:gd name="connsiteY102" fmla="*/ 1781849 h 3448446"/>
              <a:gd name="connsiteX103" fmla="*/ 3803694 w 4980229"/>
              <a:gd name="connsiteY103" fmla="*/ 1781849 h 3448446"/>
              <a:gd name="connsiteX104" fmla="*/ 3830360 w 4980229"/>
              <a:gd name="connsiteY104" fmla="*/ 1807832 h 3448446"/>
              <a:gd name="connsiteX105" fmla="*/ 3830360 w 4980229"/>
              <a:gd name="connsiteY105" fmla="*/ 2110049 h 3448446"/>
              <a:gd name="connsiteX0" fmla="*/ 4937350 w 4981578"/>
              <a:gd name="connsiteY0" fmla="*/ 3439257 h 3439258"/>
              <a:gd name="connsiteX1" fmla="*/ 4948973 w 4981578"/>
              <a:gd name="connsiteY1" fmla="*/ 3175329 h 3439258"/>
              <a:gd name="connsiteX2" fmla="*/ 4922991 w 4981578"/>
              <a:gd name="connsiteY2" fmla="*/ 3142509 h 3439258"/>
              <a:gd name="connsiteX3" fmla="*/ 4637184 w 4981578"/>
              <a:gd name="connsiteY3" fmla="*/ 3078921 h 3439258"/>
              <a:gd name="connsiteX4" fmla="*/ 4609834 w 4981578"/>
              <a:gd name="connsiteY4" fmla="*/ 3063878 h 3439258"/>
              <a:gd name="connsiteX5" fmla="*/ 4373257 w 4981578"/>
              <a:gd name="connsiteY5" fmla="*/ 2750721 h 3439258"/>
              <a:gd name="connsiteX6" fmla="*/ 4104544 w 4981578"/>
              <a:gd name="connsiteY6" fmla="*/ 2218765 h 3439258"/>
              <a:gd name="connsiteX7" fmla="*/ 4097022 w 4981578"/>
              <a:gd name="connsiteY7" fmla="*/ 2180475 h 3439258"/>
              <a:gd name="connsiteX8" fmla="*/ 4097022 w 4981578"/>
              <a:gd name="connsiteY8" fmla="*/ 1807148 h 3439258"/>
              <a:gd name="connsiteX9" fmla="*/ 4123689 w 4981578"/>
              <a:gd name="connsiteY9" fmla="*/ 1781166 h 3439258"/>
              <a:gd name="connsiteX10" fmla="*/ 4834104 w 4981578"/>
              <a:gd name="connsiteY10" fmla="*/ 1781166 h 3439258"/>
              <a:gd name="connsiteX11" fmla="*/ 4857351 w 4981578"/>
              <a:gd name="connsiteY11" fmla="*/ 1778431 h 3439258"/>
              <a:gd name="connsiteX12" fmla="*/ 4839574 w 4981578"/>
              <a:gd name="connsiteY12" fmla="*/ 1768858 h 3439258"/>
              <a:gd name="connsiteX13" fmla="*/ 4568809 w 4981578"/>
              <a:gd name="connsiteY13" fmla="*/ 1636211 h 3439258"/>
              <a:gd name="connsiteX14" fmla="*/ 4321292 w 4981578"/>
              <a:gd name="connsiteY14" fmla="*/ 1451599 h 3439258"/>
              <a:gd name="connsiteX15" fmla="*/ 4314455 w 4981578"/>
              <a:gd name="connsiteY15" fmla="*/ 1437240 h 3439258"/>
              <a:gd name="connsiteX16" fmla="*/ 4666585 w 4981578"/>
              <a:gd name="connsiteY16" fmla="*/ 1437240 h 3439258"/>
              <a:gd name="connsiteX17" fmla="*/ 4652226 w 4981578"/>
              <a:gd name="connsiteY17" fmla="*/ 1426300 h 3439258"/>
              <a:gd name="connsiteX18" fmla="*/ 4464195 w 4981578"/>
              <a:gd name="connsiteY18" fmla="*/ 1334678 h 3439258"/>
              <a:gd name="connsiteX19" fmla="*/ 4191380 w 4981578"/>
              <a:gd name="connsiteY19" fmla="*/ 1112459 h 3439258"/>
              <a:gd name="connsiteX20" fmla="*/ 4183175 w 4981578"/>
              <a:gd name="connsiteY20" fmla="*/ 1097417 h 3439258"/>
              <a:gd name="connsiteX21" fmla="*/ 4199585 w 4981578"/>
              <a:gd name="connsiteY21" fmla="*/ 1094682 h 3439258"/>
              <a:gd name="connsiteX22" fmla="*/ 4447786 w 4981578"/>
              <a:gd name="connsiteY22" fmla="*/ 1094682 h 3439258"/>
              <a:gd name="connsiteX23" fmla="*/ 4466247 w 4981578"/>
              <a:gd name="connsiteY23" fmla="*/ 1093998 h 3439258"/>
              <a:gd name="connsiteX24" fmla="*/ 4358214 w 4981578"/>
              <a:gd name="connsiteY24" fmla="*/ 1037247 h 3439258"/>
              <a:gd name="connsiteX25" fmla="*/ 4143518 w 4981578"/>
              <a:gd name="connsiteY25" fmla="*/ 878617 h 3439258"/>
              <a:gd name="connsiteX26" fmla="*/ 3994460 w 4981578"/>
              <a:gd name="connsiteY26" fmla="*/ 635886 h 3439258"/>
              <a:gd name="connsiteX27" fmla="*/ 3984204 w 4981578"/>
              <a:gd name="connsiteY27" fmla="*/ 619476 h 3439258"/>
              <a:gd name="connsiteX28" fmla="*/ 3973948 w 4981578"/>
              <a:gd name="connsiteY28" fmla="*/ 635886 h 3439258"/>
              <a:gd name="connsiteX29" fmla="*/ 3857710 w 4981578"/>
              <a:gd name="connsiteY29" fmla="*/ 836225 h 3439258"/>
              <a:gd name="connsiteX30" fmla="*/ 3634125 w 4981578"/>
              <a:gd name="connsiteY30" fmla="*/ 1024939 h 3439258"/>
              <a:gd name="connsiteX31" fmla="*/ 3512417 w 4981578"/>
              <a:gd name="connsiteY31" fmla="*/ 1084426 h 3439258"/>
              <a:gd name="connsiteX32" fmla="*/ 3502845 w 4981578"/>
              <a:gd name="connsiteY32" fmla="*/ 1093998 h 3439258"/>
              <a:gd name="connsiteX33" fmla="*/ 3517203 w 4981578"/>
              <a:gd name="connsiteY33" fmla="*/ 1093998 h 3439258"/>
              <a:gd name="connsiteX34" fmla="*/ 3768823 w 4981578"/>
              <a:gd name="connsiteY34" fmla="*/ 1093998 h 3439258"/>
              <a:gd name="connsiteX35" fmla="*/ 3785233 w 4981578"/>
              <a:gd name="connsiteY35" fmla="*/ 1097417 h 3439258"/>
              <a:gd name="connsiteX36" fmla="*/ 3777028 w 4981578"/>
              <a:gd name="connsiteY36" fmla="*/ 1112459 h 3439258"/>
              <a:gd name="connsiteX37" fmla="*/ 3712072 w 4981578"/>
              <a:gd name="connsiteY37" fmla="*/ 1188356 h 3439258"/>
              <a:gd name="connsiteX38" fmla="*/ 3679935 w 4981578"/>
              <a:gd name="connsiteY38" fmla="*/ 1193825 h 3439258"/>
              <a:gd name="connsiteX39" fmla="*/ 3405752 w 4981578"/>
              <a:gd name="connsiteY39" fmla="*/ 1059127 h 3439258"/>
              <a:gd name="connsiteX40" fmla="*/ 3151398 w 4981578"/>
              <a:gd name="connsiteY40" fmla="*/ 869045 h 3439258"/>
              <a:gd name="connsiteX41" fmla="*/ 3144560 w 4981578"/>
              <a:gd name="connsiteY41" fmla="*/ 854002 h 3439258"/>
              <a:gd name="connsiteX42" fmla="*/ 3511733 w 4981578"/>
              <a:gd name="connsiteY42" fmla="*/ 854002 h 3439258"/>
              <a:gd name="connsiteX43" fmla="*/ 3502845 w 4981578"/>
              <a:gd name="connsiteY43" fmla="*/ 845797 h 3439258"/>
              <a:gd name="connsiteX44" fmla="*/ 3337377 w 4981578"/>
              <a:gd name="connsiteY44" fmla="*/ 765115 h 3439258"/>
              <a:gd name="connsiteX45" fmla="*/ 3015332 w 4981578"/>
              <a:gd name="connsiteY45" fmla="*/ 514863 h 3439258"/>
              <a:gd name="connsiteX46" fmla="*/ 3007127 w 4981578"/>
              <a:gd name="connsiteY46" fmla="*/ 499820 h 3439258"/>
              <a:gd name="connsiteX47" fmla="*/ 3023537 w 4981578"/>
              <a:gd name="connsiteY47" fmla="*/ 497085 h 3439258"/>
              <a:gd name="connsiteX48" fmla="*/ 3286096 w 4981578"/>
              <a:gd name="connsiteY48" fmla="*/ 497085 h 3439258"/>
              <a:gd name="connsiteX49" fmla="*/ 3305925 w 4981578"/>
              <a:gd name="connsiteY49" fmla="*/ 493667 h 3439258"/>
              <a:gd name="connsiteX50" fmla="*/ 3137723 w 4981578"/>
              <a:gd name="connsiteY50" fmla="*/ 410933 h 3439258"/>
              <a:gd name="connsiteX51" fmla="*/ 2993452 w 4981578"/>
              <a:gd name="connsiteY51" fmla="*/ 302217 h 3439258"/>
              <a:gd name="connsiteX52" fmla="*/ 2810891 w 4981578"/>
              <a:gd name="connsiteY52" fmla="*/ 17778 h 3439258"/>
              <a:gd name="connsiteX53" fmla="*/ 2799267 w 4981578"/>
              <a:gd name="connsiteY53" fmla="*/ 0 h 3439258"/>
              <a:gd name="connsiteX54" fmla="*/ 2791062 w 4981578"/>
              <a:gd name="connsiteY54" fmla="*/ 17094 h 3439258"/>
              <a:gd name="connsiteX55" fmla="*/ 2659782 w 4981578"/>
              <a:gd name="connsiteY55" fmla="*/ 239996 h 3439258"/>
              <a:gd name="connsiteX56" fmla="*/ 2476538 w 4981578"/>
              <a:gd name="connsiteY56" fmla="*/ 404096 h 3439258"/>
              <a:gd name="connsiteX57" fmla="*/ 2308336 w 4981578"/>
              <a:gd name="connsiteY57" fmla="*/ 486829 h 3439258"/>
              <a:gd name="connsiteX58" fmla="*/ 2296028 w 4981578"/>
              <a:gd name="connsiteY58" fmla="*/ 497769 h 3439258"/>
              <a:gd name="connsiteX59" fmla="*/ 2598245 w 4981578"/>
              <a:gd name="connsiteY59" fmla="*/ 497769 h 3439258"/>
              <a:gd name="connsiteX60" fmla="*/ 2348677 w 4981578"/>
              <a:gd name="connsiteY60" fmla="*/ 722039 h 3439258"/>
              <a:gd name="connsiteX61" fmla="*/ 2105262 w 4981578"/>
              <a:gd name="connsiteY61" fmla="*/ 841695 h 3439258"/>
              <a:gd name="connsiteX62" fmla="*/ 2087485 w 4981578"/>
              <a:gd name="connsiteY62" fmla="*/ 854686 h 3439258"/>
              <a:gd name="connsiteX63" fmla="*/ 2460128 w 4981578"/>
              <a:gd name="connsiteY63" fmla="*/ 854686 h 3439258"/>
              <a:gd name="connsiteX64" fmla="*/ 2455342 w 4981578"/>
              <a:gd name="connsiteY64" fmla="*/ 862891 h 3439258"/>
              <a:gd name="connsiteX65" fmla="*/ 2221499 w 4981578"/>
              <a:gd name="connsiteY65" fmla="*/ 1045452 h 3439258"/>
              <a:gd name="connsiteX66" fmla="*/ 1907659 w 4981578"/>
              <a:gd name="connsiteY66" fmla="*/ 1199979 h 3439258"/>
              <a:gd name="connsiteX67" fmla="*/ 1893300 w 4981578"/>
              <a:gd name="connsiteY67" fmla="*/ 1209552 h 3439258"/>
              <a:gd name="connsiteX68" fmla="*/ 1914496 w 4981578"/>
              <a:gd name="connsiteY68" fmla="*/ 1211603 h 3439258"/>
              <a:gd name="connsiteX69" fmla="*/ 2614655 w 4981578"/>
              <a:gd name="connsiteY69" fmla="*/ 1211603 h 3439258"/>
              <a:gd name="connsiteX70" fmla="*/ 2638586 w 4981578"/>
              <a:gd name="connsiteY70" fmla="*/ 1234167 h 3439258"/>
              <a:gd name="connsiteX71" fmla="*/ 2637903 w 4981578"/>
              <a:gd name="connsiteY71" fmla="*/ 1648518 h 3439258"/>
              <a:gd name="connsiteX72" fmla="*/ 2617390 w 4981578"/>
              <a:gd name="connsiteY72" fmla="*/ 1661510 h 3439258"/>
              <a:gd name="connsiteX73" fmla="*/ 2048511 w 4981578"/>
              <a:gd name="connsiteY73" fmla="*/ 1394848 h 3439258"/>
              <a:gd name="connsiteX74" fmla="*/ 1433137 w 4981578"/>
              <a:gd name="connsiteY74" fmla="*/ 1084426 h 3439258"/>
              <a:gd name="connsiteX75" fmla="*/ 1411941 w 4981578"/>
              <a:gd name="connsiteY75" fmla="*/ 1076221 h 3439258"/>
              <a:gd name="connsiteX76" fmla="*/ 1411257 w 4981578"/>
              <a:gd name="connsiteY76" fmla="*/ 1098784 h 3439258"/>
              <a:gd name="connsiteX77" fmla="*/ 1335361 w 4981578"/>
              <a:gd name="connsiteY77" fmla="*/ 1291601 h 3439258"/>
              <a:gd name="connsiteX78" fmla="*/ 963402 w 4981578"/>
              <a:gd name="connsiteY78" fmla="*/ 1956889 h 3439258"/>
              <a:gd name="connsiteX79" fmla="*/ 309738 w 4981578"/>
              <a:gd name="connsiteY79" fmla="*/ 2844395 h 3439258"/>
              <a:gd name="connsiteX80" fmla="*/ 0 w 4981578"/>
              <a:gd name="connsiteY80" fmla="*/ 3185586 h 3439258"/>
              <a:gd name="connsiteX81" fmla="*/ 4404026 w 4981578"/>
              <a:gd name="connsiteY81" fmla="*/ 3323019 h 3439258"/>
              <a:gd name="connsiteX82" fmla="*/ 4937350 w 4981578"/>
              <a:gd name="connsiteY82" fmla="*/ 3439257 h 3439258"/>
              <a:gd name="connsiteX83" fmla="*/ 3830360 w 4981578"/>
              <a:gd name="connsiteY83" fmla="*/ 2110049 h 3439258"/>
              <a:gd name="connsiteX84" fmla="*/ 3809848 w 4981578"/>
              <a:gd name="connsiteY84" fmla="*/ 2125091 h 3439258"/>
              <a:gd name="connsiteX85" fmla="*/ 2939436 w 4981578"/>
              <a:gd name="connsiteY85" fmla="*/ 1802362 h 3439258"/>
              <a:gd name="connsiteX86" fmla="*/ 2919607 w 4981578"/>
              <a:gd name="connsiteY86" fmla="*/ 1772277 h 3439258"/>
              <a:gd name="connsiteX87" fmla="*/ 2919607 w 4981578"/>
              <a:gd name="connsiteY87" fmla="*/ 1236218 h 3439258"/>
              <a:gd name="connsiteX88" fmla="*/ 2939436 w 4981578"/>
              <a:gd name="connsiteY88" fmla="*/ 1213654 h 3439258"/>
              <a:gd name="connsiteX89" fmla="*/ 3671731 w 4981578"/>
              <a:gd name="connsiteY89" fmla="*/ 1214338 h 3439258"/>
              <a:gd name="connsiteX90" fmla="*/ 3685406 w 4981578"/>
              <a:gd name="connsiteY90" fmla="*/ 1215022 h 3439258"/>
              <a:gd name="connsiteX91" fmla="*/ 3645748 w 4981578"/>
              <a:gd name="connsiteY91" fmla="*/ 1251944 h 3439258"/>
              <a:gd name="connsiteX92" fmla="*/ 3545237 w 4981578"/>
              <a:gd name="connsiteY92" fmla="*/ 1316216 h 3439258"/>
              <a:gd name="connsiteX93" fmla="*/ 3320967 w 4981578"/>
              <a:gd name="connsiteY93" fmla="*/ 1426300 h 3439258"/>
              <a:gd name="connsiteX94" fmla="*/ 3304558 w 4981578"/>
              <a:gd name="connsiteY94" fmla="*/ 1438607 h 3439258"/>
              <a:gd name="connsiteX95" fmla="*/ 3657372 w 4981578"/>
              <a:gd name="connsiteY95" fmla="*/ 1438607 h 3439258"/>
              <a:gd name="connsiteX96" fmla="*/ 3659423 w 4981578"/>
              <a:gd name="connsiteY96" fmla="*/ 1442710 h 3439258"/>
              <a:gd name="connsiteX97" fmla="*/ 3582843 w 4981578"/>
              <a:gd name="connsiteY97" fmla="*/ 1518606 h 3439258"/>
              <a:gd name="connsiteX98" fmla="*/ 3407804 w 4981578"/>
              <a:gd name="connsiteY98" fmla="*/ 1634160 h 3439258"/>
              <a:gd name="connsiteX99" fmla="*/ 3130202 w 4981578"/>
              <a:gd name="connsiteY99" fmla="*/ 1770226 h 3439258"/>
              <a:gd name="connsiteX100" fmla="*/ 3115159 w 4981578"/>
              <a:gd name="connsiteY100" fmla="*/ 1781849 h 3439258"/>
              <a:gd name="connsiteX101" fmla="*/ 3135672 w 4981578"/>
              <a:gd name="connsiteY101" fmla="*/ 1781849 h 3439258"/>
              <a:gd name="connsiteX102" fmla="*/ 3803694 w 4981578"/>
              <a:gd name="connsiteY102" fmla="*/ 1781849 h 3439258"/>
              <a:gd name="connsiteX103" fmla="*/ 3830360 w 4981578"/>
              <a:gd name="connsiteY103" fmla="*/ 1807832 h 3439258"/>
              <a:gd name="connsiteX104" fmla="*/ 3830360 w 4981578"/>
              <a:gd name="connsiteY104" fmla="*/ 2110049 h 3439258"/>
              <a:gd name="connsiteX0" fmla="*/ 4404026 w 4986517"/>
              <a:gd name="connsiteY0" fmla="*/ 3323019 h 3323054"/>
              <a:gd name="connsiteX1" fmla="*/ 4948973 w 4986517"/>
              <a:gd name="connsiteY1" fmla="*/ 3175329 h 3323054"/>
              <a:gd name="connsiteX2" fmla="*/ 4922991 w 4986517"/>
              <a:gd name="connsiteY2" fmla="*/ 3142509 h 3323054"/>
              <a:gd name="connsiteX3" fmla="*/ 4637184 w 4986517"/>
              <a:gd name="connsiteY3" fmla="*/ 3078921 h 3323054"/>
              <a:gd name="connsiteX4" fmla="*/ 4609834 w 4986517"/>
              <a:gd name="connsiteY4" fmla="*/ 3063878 h 3323054"/>
              <a:gd name="connsiteX5" fmla="*/ 4373257 w 4986517"/>
              <a:gd name="connsiteY5" fmla="*/ 2750721 h 3323054"/>
              <a:gd name="connsiteX6" fmla="*/ 4104544 w 4986517"/>
              <a:gd name="connsiteY6" fmla="*/ 2218765 h 3323054"/>
              <a:gd name="connsiteX7" fmla="*/ 4097022 w 4986517"/>
              <a:gd name="connsiteY7" fmla="*/ 2180475 h 3323054"/>
              <a:gd name="connsiteX8" fmla="*/ 4097022 w 4986517"/>
              <a:gd name="connsiteY8" fmla="*/ 1807148 h 3323054"/>
              <a:gd name="connsiteX9" fmla="*/ 4123689 w 4986517"/>
              <a:gd name="connsiteY9" fmla="*/ 1781166 h 3323054"/>
              <a:gd name="connsiteX10" fmla="*/ 4834104 w 4986517"/>
              <a:gd name="connsiteY10" fmla="*/ 1781166 h 3323054"/>
              <a:gd name="connsiteX11" fmla="*/ 4857351 w 4986517"/>
              <a:gd name="connsiteY11" fmla="*/ 1778431 h 3323054"/>
              <a:gd name="connsiteX12" fmla="*/ 4839574 w 4986517"/>
              <a:gd name="connsiteY12" fmla="*/ 1768858 h 3323054"/>
              <a:gd name="connsiteX13" fmla="*/ 4568809 w 4986517"/>
              <a:gd name="connsiteY13" fmla="*/ 1636211 h 3323054"/>
              <a:gd name="connsiteX14" fmla="*/ 4321292 w 4986517"/>
              <a:gd name="connsiteY14" fmla="*/ 1451599 h 3323054"/>
              <a:gd name="connsiteX15" fmla="*/ 4314455 w 4986517"/>
              <a:gd name="connsiteY15" fmla="*/ 1437240 h 3323054"/>
              <a:gd name="connsiteX16" fmla="*/ 4666585 w 4986517"/>
              <a:gd name="connsiteY16" fmla="*/ 1437240 h 3323054"/>
              <a:gd name="connsiteX17" fmla="*/ 4652226 w 4986517"/>
              <a:gd name="connsiteY17" fmla="*/ 1426300 h 3323054"/>
              <a:gd name="connsiteX18" fmla="*/ 4464195 w 4986517"/>
              <a:gd name="connsiteY18" fmla="*/ 1334678 h 3323054"/>
              <a:gd name="connsiteX19" fmla="*/ 4191380 w 4986517"/>
              <a:gd name="connsiteY19" fmla="*/ 1112459 h 3323054"/>
              <a:gd name="connsiteX20" fmla="*/ 4183175 w 4986517"/>
              <a:gd name="connsiteY20" fmla="*/ 1097417 h 3323054"/>
              <a:gd name="connsiteX21" fmla="*/ 4199585 w 4986517"/>
              <a:gd name="connsiteY21" fmla="*/ 1094682 h 3323054"/>
              <a:gd name="connsiteX22" fmla="*/ 4447786 w 4986517"/>
              <a:gd name="connsiteY22" fmla="*/ 1094682 h 3323054"/>
              <a:gd name="connsiteX23" fmla="*/ 4466247 w 4986517"/>
              <a:gd name="connsiteY23" fmla="*/ 1093998 h 3323054"/>
              <a:gd name="connsiteX24" fmla="*/ 4358214 w 4986517"/>
              <a:gd name="connsiteY24" fmla="*/ 1037247 h 3323054"/>
              <a:gd name="connsiteX25" fmla="*/ 4143518 w 4986517"/>
              <a:gd name="connsiteY25" fmla="*/ 878617 h 3323054"/>
              <a:gd name="connsiteX26" fmla="*/ 3994460 w 4986517"/>
              <a:gd name="connsiteY26" fmla="*/ 635886 h 3323054"/>
              <a:gd name="connsiteX27" fmla="*/ 3984204 w 4986517"/>
              <a:gd name="connsiteY27" fmla="*/ 619476 h 3323054"/>
              <a:gd name="connsiteX28" fmla="*/ 3973948 w 4986517"/>
              <a:gd name="connsiteY28" fmla="*/ 635886 h 3323054"/>
              <a:gd name="connsiteX29" fmla="*/ 3857710 w 4986517"/>
              <a:gd name="connsiteY29" fmla="*/ 836225 h 3323054"/>
              <a:gd name="connsiteX30" fmla="*/ 3634125 w 4986517"/>
              <a:gd name="connsiteY30" fmla="*/ 1024939 h 3323054"/>
              <a:gd name="connsiteX31" fmla="*/ 3512417 w 4986517"/>
              <a:gd name="connsiteY31" fmla="*/ 1084426 h 3323054"/>
              <a:gd name="connsiteX32" fmla="*/ 3502845 w 4986517"/>
              <a:gd name="connsiteY32" fmla="*/ 1093998 h 3323054"/>
              <a:gd name="connsiteX33" fmla="*/ 3517203 w 4986517"/>
              <a:gd name="connsiteY33" fmla="*/ 1093998 h 3323054"/>
              <a:gd name="connsiteX34" fmla="*/ 3768823 w 4986517"/>
              <a:gd name="connsiteY34" fmla="*/ 1093998 h 3323054"/>
              <a:gd name="connsiteX35" fmla="*/ 3785233 w 4986517"/>
              <a:gd name="connsiteY35" fmla="*/ 1097417 h 3323054"/>
              <a:gd name="connsiteX36" fmla="*/ 3777028 w 4986517"/>
              <a:gd name="connsiteY36" fmla="*/ 1112459 h 3323054"/>
              <a:gd name="connsiteX37" fmla="*/ 3712072 w 4986517"/>
              <a:gd name="connsiteY37" fmla="*/ 1188356 h 3323054"/>
              <a:gd name="connsiteX38" fmla="*/ 3679935 w 4986517"/>
              <a:gd name="connsiteY38" fmla="*/ 1193825 h 3323054"/>
              <a:gd name="connsiteX39" fmla="*/ 3405752 w 4986517"/>
              <a:gd name="connsiteY39" fmla="*/ 1059127 h 3323054"/>
              <a:gd name="connsiteX40" fmla="*/ 3151398 w 4986517"/>
              <a:gd name="connsiteY40" fmla="*/ 869045 h 3323054"/>
              <a:gd name="connsiteX41" fmla="*/ 3144560 w 4986517"/>
              <a:gd name="connsiteY41" fmla="*/ 854002 h 3323054"/>
              <a:gd name="connsiteX42" fmla="*/ 3511733 w 4986517"/>
              <a:gd name="connsiteY42" fmla="*/ 854002 h 3323054"/>
              <a:gd name="connsiteX43" fmla="*/ 3502845 w 4986517"/>
              <a:gd name="connsiteY43" fmla="*/ 845797 h 3323054"/>
              <a:gd name="connsiteX44" fmla="*/ 3337377 w 4986517"/>
              <a:gd name="connsiteY44" fmla="*/ 765115 h 3323054"/>
              <a:gd name="connsiteX45" fmla="*/ 3015332 w 4986517"/>
              <a:gd name="connsiteY45" fmla="*/ 514863 h 3323054"/>
              <a:gd name="connsiteX46" fmla="*/ 3007127 w 4986517"/>
              <a:gd name="connsiteY46" fmla="*/ 499820 h 3323054"/>
              <a:gd name="connsiteX47" fmla="*/ 3023537 w 4986517"/>
              <a:gd name="connsiteY47" fmla="*/ 497085 h 3323054"/>
              <a:gd name="connsiteX48" fmla="*/ 3286096 w 4986517"/>
              <a:gd name="connsiteY48" fmla="*/ 497085 h 3323054"/>
              <a:gd name="connsiteX49" fmla="*/ 3305925 w 4986517"/>
              <a:gd name="connsiteY49" fmla="*/ 493667 h 3323054"/>
              <a:gd name="connsiteX50" fmla="*/ 3137723 w 4986517"/>
              <a:gd name="connsiteY50" fmla="*/ 410933 h 3323054"/>
              <a:gd name="connsiteX51" fmla="*/ 2993452 w 4986517"/>
              <a:gd name="connsiteY51" fmla="*/ 302217 h 3323054"/>
              <a:gd name="connsiteX52" fmla="*/ 2810891 w 4986517"/>
              <a:gd name="connsiteY52" fmla="*/ 17778 h 3323054"/>
              <a:gd name="connsiteX53" fmla="*/ 2799267 w 4986517"/>
              <a:gd name="connsiteY53" fmla="*/ 0 h 3323054"/>
              <a:gd name="connsiteX54" fmla="*/ 2791062 w 4986517"/>
              <a:gd name="connsiteY54" fmla="*/ 17094 h 3323054"/>
              <a:gd name="connsiteX55" fmla="*/ 2659782 w 4986517"/>
              <a:gd name="connsiteY55" fmla="*/ 239996 h 3323054"/>
              <a:gd name="connsiteX56" fmla="*/ 2476538 w 4986517"/>
              <a:gd name="connsiteY56" fmla="*/ 404096 h 3323054"/>
              <a:gd name="connsiteX57" fmla="*/ 2308336 w 4986517"/>
              <a:gd name="connsiteY57" fmla="*/ 486829 h 3323054"/>
              <a:gd name="connsiteX58" fmla="*/ 2296028 w 4986517"/>
              <a:gd name="connsiteY58" fmla="*/ 497769 h 3323054"/>
              <a:gd name="connsiteX59" fmla="*/ 2598245 w 4986517"/>
              <a:gd name="connsiteY59" fmla="*/ 497769 h 3323054"/>
              <a:gd name="connsiteX60" fmla="*/ 2348677 w 4986517"/>
              <a:gd name="connsiteY60" fmla="*/ 722039 h 3323054"/>
              <a:gd name="connsiteX61" fmla="*/ 2105262 w 4986517"/>
              <a:gd name="connsiteY61" fmla="*/ 841695 h 3323054"/>
              <a:gd name="connsiteX62" fmla="*/ 2087485 w 4986517"/>
              <a:gd name="connsiteY62" fmla="*/ 854686 h 3323054"/>
              <a:gd name="connsiteX63" fmla="*/ 2460128 w 4986517"/>
              <a:gd name="connsiteY63" fmla="*/ 854686 h 3323054"/>
              <a:gd name="connsiteX64" fmla="*/ 2455342 w 4986517"/>
              <a:gd name="connsiteY64" fmla="*/ 862891 h 3323054"/>
              <a:gd name="connsiteX65" fmla="*/ 2221499 w 4986517"/>
              <a:gd name="connsiteY65" fmla="*/ 1045452 h 3323054"/>
              <a:gd name="connsiteX66" fmla="*/ 1907659 w 4986517"/>
              <a:gd name="connsiteY66" fmla="*/ 1199979 h 3323054"/>
              <a:gd name="connsiteX67" fmla="*/ 1893300 w 4986517"/>
              <a:gd name="connsiteY67" fmla="*/ 1209552 h 3323054"/>
              <a:gd name="connsiteX68" fmla="*/ 1914496 w 4986517"/>
              <a:gd name="connsiteY68" fmla="*/ 1211603 h 3323054"/>
              <a:gd name="connsiteX69" fmla="*/ 2614655 w 4986517"/>
              <a:gd name="connsiteY69" fmla="*/ 1211603 h 3323054"/>
              <a:gd name="connsiteX70" fmla="*/ 2638586 w 4986517"/>
              <a:gd name="connsiteY70" fmla="*/ 1234167 h 3323054"/>
              <a:gd name="connsiteX71" fmla="*/ 2637903 w 4986517"/>
              <a:gd name="connsiteY71" fmla="*/ 1648518 h 3323054"/>
              <a:gd name="connsiteX72" fmla="*/ 2617390 w 4986517"/>
              <a:gd name="connsiteY72" fmla="*/ 1661510 h 3323054"/>
              <a:gd name="connsiteX73" fmla="*/ 2048511 w 4986517"/>
              <a:gd name="connsiteY73" fmla="*/ 1394848 h 3323054"/>
              <a:gd name="connsiteX74" fmla="*/ 1433137 w 4986517"/>
              <a:gd name="connsiteY74" fmla="*/ 1084426 h 3323054"/>
              <a:gd name="connsiteX75" fmla="*/ 1411941 w 4986517"/>
              <a:gd name="connsiteY75" fmla="*/ 1076221 h 3323054"/>
              <a:gd name="connsiteX76" fmla="*/ 1411257 w 4986517"/>
              <a:gd name="connsiteY76" fmla="*/ 1098784 h 3323054"/>
              <a:gd name="connsiteX77" fmla="*/ 1335361 w 4986517"/>
              <a:gd name="connsiteY77" fmla="*/ 1291601 h 3323054"/>
              <a:gd name="connsiteX78" fmla="*/ 963402 w 4986517"/>
              <a:gd name="connsiteY78" fmla="*/ 1956889 h 3323054"/>
              <a:gd name="connsiteX79" fmla="*/ 309738 w 4986517"/>
              <a:gd name="connsiteY79" fmla="*/ 2844395 h 3323054"/>
              <a:gd name="connsiteX80" fmla="*/ 0 w 4986517"/>
              <a:gd name="connsiteY80" fmla="*/ 3185586 h 3323054"/>
              <a:gd name="connsiteX81" fmla="*/ 4404026 w 4986517"/>
              <a:gd name="connsiteY81" fmla="*/ 3323019 h 3323054"/>
              <a:gd name="connsiteX82" fmla="*/ 3830360 w 4986517"/>
              <a:gd name="connsiteY82" fmla="*/ 2110049 h 3323054"/>
              <a:gd name="connsiteX83" fmla="*/ 3809848 w 4986517"/>
              <a:gd name="connsiteY83" fmla="*/ 2125091 h 3323054"/>
              <a:gd name="connsiteX84" fmla="*/ 2939436 w 4986517"/>
              <a:gd name="connsiteY84" fmla="*/ 1802362 h 3323054"/>
              <a:gd name="connsiteX85" fmla="*/ 2919607 w 4986517"/>
              <a:gd name="connsiteY85" fmla="*/ 1772277 h 3323054"/>
              <a:gd name="connsiteX86" fmla="*/ 2919607 w 4986517"/>
              <a:gd name="connsiteY86" fmla="*/ 1236218 h 3323054"/>
              <a:gd name="connsiteX87" fmla="*/ 2939436 w 4986517"/>
              <a:gd name="connsiteY87" fmla="*/ 1213654 h 3323054"/>
              <a:gd name="connsiteX88" fmla="*/ 3671731 w 4986517"/>
              <a:gd name="connsiteY88" fmla="*/ 1214338 h 3323054"/>
              <a:gd name="connsiteX89" fmla="*/ 3685406 w 4986517"/>
              <a:gd name="connsiteY89" fmla="*/ 1215022 h 3323054"/>
              <a:gd name="connsiteX90" fmla="*/ 3645748 w 4986517"/>
              <a:gd name="connsiteY90" fmla="*/ 1251944 h 3323054"/>
              <a:gd name="connsiteX91" fmla="*/ 3545237 w 4986517"/>
              <a:gd name="connsiteY91" fmla="*/ 1316216 h 3323054"/>
              <a:gd name="connsiteX92" fmla="*/ 3320967 w 4986517"/>
              <a:gd name="connsiteY92" fmla="*/ 1426300 h 3323054"/>
              <a:gd name="connsiteX93" fmla="*/ 3304558 w 4986517"/>
              <a:gd name="connsiteY93" fmla="*/ 1438607 h 3323054"/>
              <a:gd name="connsiteX94" fmla="*/ 3657372 w 4986517"/>
              <a:gd name="connsiteY94" fmla="*/ 1438607 h 3323054"/>
              <a:gd name="connsiteX95" fmla="*/ 3659423 w 4986517"/>
              <a:gd name="connsiteY95" fmla="*/ 1442710 h 3323054"/>
              <a:gd name="connsiteX96" fmla="*/ 3582843 w 4986517"/>
              <a:gd name="connsiteY96" fmla="*/ 1518606 h 3323054"/>
              <a:gd name="connsiteX97" fmla="*/ 3407804 w 4986517"/>
              <a:gd name="connsiteY97" fmla="*/ 1634160 h 3323054"/>
              <a:gd name="connsiteX98" fmla="*/ 3130202 w 4986517"/>
              <a:gd name="connsiteY98" fmla="*/ 1770226 h 3323054"/>
              <a:gd name="connsiteX99" fmla="*/ 3115159 w 4986517"/>
              <a:gd name="connsiteY99" fmla="*/ 1781849 h 3323054"/>
              <a:gd name="connsiteX100" fmla="*/ 3135672 w 4986517"/>
              <a:gd name="connsiteY100" fmla="*/ 1781849 h 3323054"/>
              <a:gd name="connsiteX101" fmla="*/ 3803694 w 4986517"/>
              <a:gd name="connsiteY101" fmla="*/ 1781849 h 3323054"/>
              <a:gd name="connsiteX102" fmla="*/ 3830360 w 4986517"/>
              <a:gd name="connsiteY102" fmla="*/ 1807832 h 3323054"/>
              <a:gd name="connsiteX103" fmla="*/ 3830360 w 4986517"/>
              <a:gd name="connsiteY103" fmla="*/ 2110049 h 3323054"/>
              <a:gd name="connsiteX0" fmla="*/ 4404026 w 4960797"/>
              <a:gd name="connsiteY0" fmla="*/ 3323019 h 3323054"/>
              <a:gd name="connsiteX1" fmla="*/ 4922991 w 4960797"/>
              <a:gd name="connsiteY1" fmla="*/ 3142509 h 3323054"/>
              <a:gd name="connsiteX2" fmla="*/ 4637184 w 4960797"/>
              <a:gd name="connsiteY2" fmla="*/ 3078921 h 3323054"/>
              <a:gd name="connsiteX3" fmla="*/ 4609834 w 4960797"/>
              <a:gd name="connsiteY3" fmla="*/ 3063878 h 3323054"/>
              <a:gd name="connsiteX4" fmla="*/ 4373257 w 4960797"/>
              <a:gd name="connsiteY4" fmla="*/ 2750721 h 3323054"/>
              <a:gd name="connsiteX5" fmla="*/ 4104544 w 4960797"/>
              <a:gd name="connsiteY5" fmla="*/ 2218765 h 3323054"/>
              <a:gd name="connsiteX6" fmla="*/ 4097022 w 4960797"/>
              <a:gd name="connsiteY6" fmla="*/ 2180475 h 3323054"/>
              <a:gd name="connsiteX7" fmla="*/ 4097022 w 4960797"/>
              <a:gd name="connsiteY7" fmla="*/ 1807148 h 3323054"/>
              <a:gd name="connsiteX8" fmla="*/ 4123689 w 4960797"/>
              <a:gd name="connsiteY8" fmla="*/ 1781166 h 3323054"/>
              <a:gd name="connsiteX9" fmla="*/ 4834104 w 4960797"/>
              <a:gd name="connsiteY9" fmla="*/ 1781166 h 3323054"/>
              <a:gd name="connsiteX10" fmla="*/ 4857351 w 4960797"/>
              <a:gd name="connsiteY10" fmla="*/ 1778431 h 3323054"/>
              <a:gd name="connsiteX11" fmla="*/ 4839574 w 4960797"/>
              <a:gd name="connsiteY11" fmla="*/ 1768858 h 3323054"/>
              <a:gd name="connsiteX12" fmla="*/ 4568809 w 4960797"/>
              <a:gd name="connsiteY12" fmla="*/ 1636211 h 3323054"/>
              <a:gd name="connsiteX13" fmla="*/ 4321292 w 4960797"/>
              <a:gd name="connsiteY13" fmla="*/ 1451599 h 3323054"/>
              <a:gd name="connsiteX14" fmla="*/ 4314455 w 4960797"/>
              <a:gd name="connsiteY14" fmla="*/ 1437240 h 3323054"/>
              <a:gd name="connsiteX15" fmla="*/ 4666585 w 4960797"/>
              <a:gd name="connsiteY15" fmla="*/ 1437240 h 3323054"/>
              <a:gd name="connsiteX16" fmla="*/ 4652226 w 4960797"/>
              <a:gd name="connsiteY16" fmla="*/ 1426300 h 3323054"/>
              <a:gd name="connsiteX17" fmla="*/ 4464195 w 4960797"/>
              <a:gd name="connsiteY17" fmla="*/ 1334678 h 3323054"/>
              <a:gd name="connsiteX18" fmla="*/ 4191380 w 4960797"/>
              <a:gd name="connsiteY18" fmla="*/ 1112459 h 3323054"/>
              <a:gd name="connsiteX19" fmla="*/ 4183175 w 4960797"/>
              <a:gd name="connsiteY19" fmla="*/ 1097417 h 3323054"/>
              <a:gd name="connsiteX20" fmla="*/ 4199585 w 4960797"/>
              <a:gd name="connsiteY20" fmla="*/ 1094682 h 3323054"/>
              <a:gd name="connsiteX21" fmla="*/ 4447786 w 4960797"/>
              <a:gd name="connsiteY21" fmla="*/ 1094682 h 3323054"/>
              <a:gd name="connsiteX22" fmla="*/ 4466247 w 4960797"/>
              <a:gd name="connsiteY22" fmla="*/ 1093998 h 3323054"/>
              <a:gd name="connsiteX23" fmla="*/ 4358214 w 4960797"/>
              <a:gd name="connsiteY23" fmla="*/ 1037247 h 3323054"/>
              <a:gd name="connsiteX24" fmla="*/ 4143518 w 4960797"/>
              <a:gd name="connsiteY24" fmla="*/ 878617 h 3323054"/>
              <a:gd name="connsiteX25" fmla="*/ 3994460 w 4960797"/>
              <a:gd name="connsiteY25" fmla="*/ 635886 h 3323054"/>
              <a:gd name="connsiteX26" fmla="*/ 3984204 w 4960797"/>
              <a:gd name="connsiteY26" fmla="*/ 619476 h 3323054"/>
              <a:gd name="connsiteX27" fmla="*/ 3973948 w 4960797"/>
              <a:gd name="connsiteY27" fmla="*/ 635886 h 3323054"/>
              <a:gd name="connsiteX28" fmla="*/ 3857710 w 4960797"/>
              <a:gd name="connsiteY28" fmla="*/ 836225 h 3323054"/>
              <a:gd name="connsiteX29" fmla="*/ 3634125 w 4960797"/>
              <a:gd name="connsiteY29" fmla="*/ 1024939 h 3323054"/>
              <a:gd name="connsiteX30" fmla="*/ 3512417 w 4960797"/>
              <a:gd name="connsiteY30" fmla="*/ 1084426 h 3323054"/>
              <a:gd name="connsiteX31" fmla="*/ 3502845 w 4960797"/>
              <a:gd name="connsiteY31" fmla="*/ 1093998 h 3323054"/>
              <a:gd name="connsiteX32" fmla="*/ 3517203 w 4960797"/>
              <a:gd name="connsiteY32" fmla="*/ 1093998 h 3323054"/>
              <a:gd name="connsiteX33" fmla="*/ 3768823 w 4960797"/>
              <a:gd name="connsiteY33" fmla="*/ 1093998 h 3323054"/>
              <a:gd name="connsiteX34" fmla="*/ 3785233 w 4960797"/>
              <a:gd name="connsiteY34" fmla="*/ 1097417 h 3323054"/>
              <a:gd name="connsiteX35" fmla="*/ 3777028 w 4960797"/>
              <a:gd name="connsiteY35" fmla="*/ 1112459 h 3323054"/>
              <a:gd name="connsiteX36" fmla="*/ 3712072 w 4960797"/>
              <a:gd name="connsiteY36" fmla="*/ 1188356 h 3323054"/>
              <a:gd name="connsiteX37" fmla="*/ 3679935 w 4960797"/>
              <a:gd name="connsiteY37" fmla="*/ 1193825 h 3323054"/>
              <a:gd name="connsiteX38" fmla="*/ 3405752 w 4960797"/>
              <a:gd name="connsiteY38" fmla="*/ 1059127 h 3323054"/>
              <a:gd name="connsiteX39" fmla="*/ 3151398 w 4960797"/>
              <a:gd name="connsiteY39" fmla="*/ 869045 h 3323054"/>
              <a:gd name="connsiteX40" fmla="*/ 3144560 w 4960797"/>
              <a:gd name="connsiteY40" fmla="*/ 854002 h 3323054"/>
              <a:gd name="connsiteX41" fmla="*/ 3511733 w 4960797"/>
              <a:gd name="connsiteY41" fmla="*/ 854002 h 3323054"/>
              <a:gd name="connsiteX42" fmla="*/ 3502845 w 4960797"/>
              <a:gd name="connsiteY42" fmla="*/ 845797 h 3323054"/>
              <a:gd name="connsiteX43" fmla="*/ 3337377 w 4960797"/>
              <a:gd name="connsiteY43" fmla="*/ 765115 h 3323054"/>
              <a:gd name="connsiteX44" fmla="*/ 3015332 w 4960797"/>
              <a:gd name="connsiteY44" fmla="*/ 514863 h 3323054"/>
              <a:gd name="connsiteX45" fmla="*/ 3007127 w 4960797"/>
              <a:gd name="connsiteY45" fmla="*/ 499820 h 3323054"/>
              <a:gd name="connsiteX46" fmla="*/ 3023537 w 4960797"/>
              <a:gd name="connsiteY46" fmla="*/ 497085 h 3323054"/>
              <a:gd name="connsiteX47" fmla="*/ 3286096 w 4960797"/>
              <a:gd name="connsiteY47" fmla="*/ 497085 h 3323054"/>
              <a:gd name="connsiteX48" fmla="*/ 3305925 w 4960797"/>
              <a:gd name="connsiteY48" fmla="*/ 493667 h 3323054"/>
              <a:gd name="connsiteX49" fmla="*/ 3137723 w 4960797"/>
              <a:gd name="connsiteY49" fmla="*/ 410933 h 3323054"/>
              <a:gd name="connsiteX50" fmla="*/ 2993452 w 4960797"/>
              <a:gd name="connsiteY50" fmla="*/ 302217 h 3323054"/>
              <a:gd name="connsiteX51" fmla="*/ 2810891 w 4960797"/>
              <a:gd name="connsiteY51" fmla="*/ 17778 h 3323054"/>
              <a:gd name="connsiteX52" fmla="*/ 2799267 w 4960797"/>
              <a:gd name="connsiteY52" fmla="*/ 0 h 3323054"/>
              <a:gd name="connsiteX53" fmla="*/ 2791062 w 4960797"/>
              <a:gd name="connsiteY53" fmla="*/ 17094 h 3323054"/>
              <a:gd name="connsiteX54" fmla="*/ 2659782 w 4960797"/>
              <a:gd name="connsiteY54" fmla="*/ 239996 h 3323054"/>
              <a:gd name="connsiteX55" fmla="*/ 2476538 w 4960797"/>
              <a:gd name="connsiteY55" fmla="*/ 404096 h 3323054"/>
              <a:gd name="connsiteX56" fmla="*/ 2308336 w 4960797"/>
              <a:gd name="connsiteY56" fmla="*/ 486829 h 3323054"/>
              <a:gd name="connsiteX57" fmla="*/ 2296028 w 4960797"/>
              <a:gd name="connsiteY57" fmla="*/ 497769 h 3323054"/>
              <a:gd name="connsiteX58" fmla="*/ 2598245 w 4960797"/>
              <a:gd name="connsiteY58" fmla="*/ 497769 h 3323054"/>
              <a:gd name="connsiteX59" fmla="*/ 2348677 w 4960797"/>
              <a:gd name="connsiteY59" fmla="*/ 722039 h 3323054"/>
              <a:gd name="connsiteX60" fmla="*/ 2105262 w 4960797"/>
              <a:gd name="connsiteY60" fmla="*/ 841695 h 3323054"/>
              <a:gd name="connsiteX61" fmla="*/ 2087485 w 4960797"/>
              <a:gd name="connsiteY61" fmla="*/ 854686 h 3323054"/>
              <a:gd name="connsiteX62" fmla="*/ 2460128 w 4960797"/>
              <a:gd name="connsiteY62" fmla="*/ 854686 h 3323054"/>
              <a:gd name="connsiteX63" fmla="*/ 2455342 w 4960797"/>
              <a:gd name="connsiteY63" fmla="*/ 862891 h 3323054"/>
              <a:gd name="connsiteX64" fmla="*/ 2221499 w 4960797"/>
              <a:gd name="connsiteY64" fmla="*/ 1045452 h 3323054"/>
              <a:gd name="connsiteX65" fmla="*/ 1907659 w 4960797"/>
              <a:gd name="connsiteY65" fmla="*/ 1199979 h 3323054"/>
              <a:gd name="connsiteX66" fmla="*/ 1893300 w 4960797"/>
              <a:gd name="connsiteY66" fmla="*/ 1209552 h 3323054"/>
              <a:gd name="connsiteX67" fmla="*/ 1914496 w 4960797"/>
              <a:gd name="connsiteY67" fmla="*/ 1211603 h 3323054"/>
              <a:gd name="connsiteX68" fmla="*/ 2614655 w 4960797"/>
              <a:gd name="connsiteY68" fmla="*/ 1211603 h 3323054"/>
              <a:gd name="connsiteX69" fmla="*/ 2638586 w 4960797"/>
              <a:gd name="connsiteY69" fmla="*/ 1234167 h 3323054"/>
              <a:gd name="connsiteX70" fmla="*/ 2637903 w 4960797"/>
              <a:gd name="connsiteY70" fmla="*/ 1648518 h 3323054"/>
              <a:gd name="connsiteX71" fmla="*/ 2617390 w 4960797"/>
              <a:gd name="connsiteY71" fmla="*/ 1661510 h 3323054"/>
              <a:gd name="connsiteX72" fmla="*/ 2048511 w 4960797"/>
              <a:gd name="connsiteY72" fmla="*/ 1394848 h 3323054"/>
              <a:gd name="connsiteX73" fmla="*/ 1433137 w 4960797"/>
              <a:gd name="connsiteY73" fmla="*/ 1084426 h 3323054"/>
              <a:gd name="connsiteX74" fmla="*/ 1411941 w 4960797"/>
              <a:gd name="connsiteY74" fmla="*/ 1076221 h 3323054"/>
              <a:gd name="connsiteX75" fmla="*/ 1411257 w 4960797"/>
              <a:gd name="connsiteY75" fmla="*/ 1098784 h 3323054"/>
              <a:gd name="connsiteX76" fmla="*/ 1335361 w 4960797"/>
              <a:gd name="connsiteY76" fmla="*/ 1291601 h 3323054"/>
              <a:gd name="connsiteX77" fmla="*/ 963402 w 4960797"/>
              <a:gd name="connsiteY77" fmla="*/ 1956889 h 3323054"/>
              <a:gd name="connsiteX78" fmla="*/ 309738 w 4960797"/>
              <a:gd name="connsiteY78" fmla="*/ 2844395 h 3323054"/>
              <a:gd name="connsiteX79" fmla="*/ 0 w 4960797"/>
              <a:gd name="connsiteY79" fmla="*/ 3185586 h 3323054"/>
              <a:gd name="connsiteX80" fmla="*/ 4404026 w 4960797"/>
              <a:gd name="connsiteY80" fmla="*/ 3323019 h 3323054"/>
              <a:gd name="connsiteX81" fmla="*/ 3830360 w 4960797"/>
              <a:gd name="connsiteY81" fmla="*/ 2110049 h 3323054"/>
              <a:gd name="connsiteX82" fmla="*/ 3809848 w 4960797"/>
              <a:gd name="connsiteY82" fmla="*/ 2125091 h 3323054"/>
              <a:gd name="connsiteX83" fmla="*/ 2939436 w 4960797"/>
              <a:gd name="connsiteY83" fmla="*/ 1802362 h 3323054"/>
              <a:gd name="connsiteX84" fmla="*/ 2919607 w 4960797"/>
              <a:gd name="connsiteY84" fmla="*/ 1772277 h 3323054"/>
              <a:gd name="connsiteX85" fmla="*/ 2919607 w 4960797"/>
              <a:gd name="connsiteY85" fmla="*/ 1236218 h 3323054"/>
              <a:gd name="connsiteX86" fmla="*/ 2939436 w 4960797"/>
              <a:gd name="connsiteY86" fmla="*/ 1213654 h 3323054"/>
              <a:gd name="connsiteX87" fmla="*/ 3671731 w 4960797"/>
              <a:gd name="connsiteY87" fmla="*/ 1214338 h 3323054"/>
              <a:gd name="connsiteX88" fmla="*/ 3685406 w 4960797"/>
              <a:gd name="connsiteY88" fmla="*/ 1215022 h 3323054"/>
              <a:gd name="connsiteX89" fmla="*/ 3645748 w 4960797"/>
              <a:gd name="connsiteY89" fmla="*/ 1251944 h 3323054"/>
              <a:gd name="connsiteX90" fmla="*/ 3545237 w 4960797"/>
              <a:gd name="connsiteY90" fmla="*/ 1316216 h 3323054"/>
              <a:gd name="connsiteX91" fmla="*/ 3320967 w 4960797"/>
              <a:gd name="connsiteY91" fmla="*/ 1426300 h 3323054"/>
              <a:gd name="connsiteX92" fmla="*/ 3304558 w 4960797"/>
              <a:gd name="connsiteY92" fmla="*/ 1438607 h 3323054"/>
              <a:gd name="connsiteX93" fmla="*/ 3657372 w 4960797"/>
              <a:gd name="connsiteY93" fmla="*/ 1438607 h 3323054"/>
              <a:gd name="connsiteX94" fmla="*/ 3659423 w 4960797"/>
              <a:gd name="connsiteY94" fmla="*/ 1442710 h 3323054"/>
              <a:gd name="connsiteX95" fmla="*/ 3582843 w 4960797"/>
              <a:gd name="connsiteY95" fmla="*/ 1518606 h 3323054"/>
              <a:gd name="connsiteX96" fmla="*/ 3407804 w 4960797"/>
              <a:gd name="connsiteY96" fmla="*/ 1634160 h 3323054"/>
              <a:gd name="connsiteX97" fmla="*/ 3130202 w 4960797"/>
              <a:gd name="connsiteY97" fmla="*/ 1770226 h 3323054"/>
              <a:gd name="connsiteX98" fmla="*/ 3115159 w 4960797"/>
              <a:gd name="connsiteY98" fmla="*/ 1781849 h 3323054"/>
              <a:gd name="connsiteX99" fmla="*/ 3135672 w 4960797"/>
              <a:gd name="connsiteY99" fmla="*/ 1781849 h 3323054"/>
              <a:gd name="connsiteX100" fmla="*/ 3803694 w 4960797"/>
              <a:gd name="connsiteY100" fmla="*/ 1781849 h 3323054"/>
              <a:gd name="connsiteX101" fmla="*/ 3830360 w 4960797"/>
              <a:gd name="connsiteY101" fmla="*/ 1807832 h 3323054"/>
              <a:gd name="connsiteX102" fmla="*/ 3830360 w 4960797"/>
              <a:gd name="connsiteY102" fmla="*/ 2110049 h 3323054"/>
              <a:gd name="connsiteX0" fmla="*/ 4404026 w 4857351"/>
              <a:gd name="connsiteY0" fmla="*/ 3323019 h 3323054"/>
              <a:gd name="connsiteX1" fmla="*/ 4637184 w 4857351"/>
              <a:gd name="connsiteY1" fmla="*/ 3078921 h 3323054"/>
              <a:gd name="connsiteX2" fmla="*/ 4609834 w 4857351"/>
              <a:gd name="connsiteY2" fmla="*/ 3063878 h 3323054"/>
              <a:gd name="connsiteX3" fmla="*/ 4373257 w 4857351"/>
              <a:gd name="connsiteY3" fmla="*/ 2750721 h 3323054"/>
              <a:gd name="connsiteX4" fmla="*/ 4104544 w 4857351"/>
              <a:gd name="connsiteY4" fmla="*/ 2218765 h 3323054"/>
              <a:gd name="connsiteX5" fmla="*/ 4097022 w 4857351"/>
              <a:gd name="connsiteY5" fmla="*/ 2180475 h 3323054"/>
              <a:gd name="connsiteX6" fmla="*/ 4097022 w 4857351"/>
              <a:gd name="connsiteY6" fmla="*/ 1807148 h 3323054"/>
              <a:gd name="connsiteX7" fmla="*/ 4123689 w 4857351"/>
              <a:gd name="connsiteY7" fmla="*/ 1781166 h 3323054"/>
              <a:gd name="connsiteX8" fmla="*/ 4834104 w 4857351"/>
              <a:gd name="connsiteY8" fmla="*/ 1781166 h 3323054"/>
              <a:gd name="connsiteX9" fmla="*/ 4857351 w 4857351"/>
              <a:gd name="connsiteY9" fmla="*/ 1778431 h 3323054"/>
              <a:gd name="connsiteX10" fmla="*/ 4839574 w 4857351"/>
              <a:gd name="connsiteY10" fmla="*/ 1768858 h 3323054"/>
              <a:gd name="connsiteX11" fmla="*/ 4568809 w 4857351"/>
              <a:gd name="connsiteY11" fmla="*/ 1636211 h 3323054"/>
              <a:gd name="connsiteX12" fmla="*/ 4321292 w 4857351"/>
              <a:gd name="connsiteY12" fmla="*/ 1451599 h 3323054"/>
              <a:gd name="connsiteX13" fmla="*/ 4314455 w 4857351"/>
              <a:gd name="connsiteY13" fmla="*/ 1437240 h 3323054"/>
              <a:gd name="connsiteX14" fmla="*/ 4666585 w 4857351"/>
              <a:gd name="connsiteY14" fmla="*/ 1437240 h 3323054"/>
              <a:gd name="connsiteX15" fmla="*/ 4652226 w 4857351"/>
              <a:gd name="connsiteY15" fmla="*/ 1426300 h 3323054"/>
              <a:gd name="connsiteX16" fmla="*/ 4464195 w 4857351"/>
              <a:gd name="connsiteY16" fmla="*/ 1334678 h 3323054"/>
              <a:gd name="connsiteX17" fmla="*/ 4191380 w 4857351"/>
              <a:gd name="connsiteY17" fmla="*/ 1112459 h 3323054"/>
              <a:gd name="connsiteX18" fmla="*/ 4183175 w 4857351"/>
              <a:gd name="connsiteY18" fmla="*/ 1097417 h 3323054"/>
              <a:gd name="connsiteX19" fmla="*/ 4199585 w 4857351"/>
              <a:gd name="connsiteY19" fmla="*/ 1094682 h 3323054"/>
              <a:gd name="connsiteX20" fmla="*/ 4447786 w 4857351"/>
              <a:gd name="connsiteY20" fmla="*/ 1094682 h 3323054"/>
              <a:gd name="connsiteX21" fmla="*/ 4466247 w 4857351"/>
              <a:gd name="connsiteY21" fmla="*/ 1093998 h 3323054"/>
              <a:gd name="connsiteX22" fmla="*/ 4358214 w 4857351"/>
              <a:gd name="connsiteY22" fmla="*/ 1037247 h 3323054"/>
              <a:gd name="connsiteX23" fmla="*/ 4143518 w 4857351"/>
              <a:gd name="connsiteY23" fmla="*/ 878617 h 3323054"/>
              <a:gd name="connsiteX24" fmla="*/ 3994460 w 4857351"/>
              <a:gd name="connsiteY24" fmla="*/ 635886 h 3323054"/>
              <a:gd name="connsiteX25" fmla="*/ 3984204 w 4857351"/>
              <a:gd name="connsiteY25" fmla="*/ 619476 h 3323054"/>
              <a:gd name="connsiteX26" fmla="*/ 3973948 w 4857351"/>
              <a:gd name="connsiteY26" fmla="*/ 635886 h 3323054"/>
              <a:gd name="connsiteX27" fmla="*/ 3857710 w 4857351"/>
              <a:gd name="connsiteY27" fmla="*/ 836225 h 3323054"/>
              <a:gd name="connsiteX28" fmla="*/ 3634125 w 4857351"/>
              <a:gd name="connsiteY28" fmla="*/ 1024939 h 3323054"/>
              <a:gd name="connsiteX29" fmla="*/ 3512417 w 4857351"/>
              <a:gd name="connsiteY29" fmla="*/ 1084426 h 3323054"/>
              <a:gd name="connsiteX30" fmla="*/ 3502845 w 4857351"/>
              <a:gd name="connsiteY30" fmla="*/ 1093998 h 3323054"/>
              <a:gd name="connsiteX31" fmla="*/ 3517203 w 4857351"/>
              <a:gd name="connsiteY31" fmla="*/ 1093998 h 3323054"/>
              <a:gd name="connsiteX32" fmla="*/ 3768823 w 4857351"/>
              <a:gd name="connsiteY32" fmla="*/ 1093998 h 3323054"/>
              <a:gd name="connsiteX33" fmla="*/ 3785233 w 4857351"/>
              <a:gd name="connsiteY33" fmla="*/ 1097417 h 3323054"/>
              <a:gd name="connsiteX34" fmla="*/ 3777028 w 4857351"/>
              <a:gd name="connsiteY34" fmla="*/ 1112459 h 3323054"/>
              <a:gd name="connsiteX35" fmla="*/ 3712072 w 4857351"/>
              <a:gd name="connsiteY35" fmla="*/ 1188356 h 3323054"/>
              <a:gd name="connsiteX36" fmla="*/ 3679935 w 4857351"/>
              <a:gd name="connsiteY36" fmla="*/ 1193825 h 3323054"/>
              <a:gd name="connsiteX37" fmla="*/ 3405752 w 4857351"/>
              <a:gd name="connsiteY37" fmla="*/ 1059127 h 3323054"/>
              <a:gd name="connsiteX38" fmla="*/ 3151398 w 4857351"/>
              <a:gd name="connsiteY38" fmla="*/ 869045 h 3323054"/>
              <a:gd name="connsiteX39" fmla="*/ 3144560 w 4857351"/>
              <a:gd name="connsiteY39" fmla="*/ 854002 h 3323054"/>
              <a:gd name="connsiteX40" fmla="*/ 3511733 w 4857351"/>
              <a:gd name="connsiteY40" fmla="*/ 854002 h 3323054"/>
              <a:gd name="connsiteX41" fmla="*/ 3502845 w 4857351"/>
              <a:gd name="connsiteY41" fmla="*/ 845797 h 3323054"/>
              <a:gd name="connsiteX42" fmla="*/ 3337377 w 4857351"/>
              <a:gd name="connsiteY42" fmla="*/ 765115 h 3323054"/>
              <a:gd name="connsiteX43" fmla="*/ 3015332 w 4857351"/>
              <a:gd name="connsiteY43" fmla="*/ 514863 h 3323054"/>
              <a:gd name="connsiteX44" fmla="*/ 3007127 w 4857351"/>
              <a:gd name="connsiteY44" fmla="*/ 499820 h 3323054"/>
              <a:gd name="connsiteX45" fmla="*/ 3023537 w 4857351"/>
              <a:gd name="connsiteY45" fmla="*/ 497085 h 3323054"/>
              <a:gd name="connsiteX46" fmla="*/ 3286096 w 4857351"/>
              <a:gd name="connsiteY46" fmla="*/ 497085 h 3323054"/>
              <a:gd name="connsiteX47" fmla="*/ 3305925 w 4857351"/>
              <a:gd name="connsiteY47" fmla="*/ 493667 h 3323054"/>
              <a:gd name="connsiteX48" fmla="*/ 3137723 w 4857351"/>
              <a:gd name="connsiteY48" fmla="*/ 410933 h 3323054"/>
              <a:gd name="connsiteX49" fmla="*/ 2993452 w 4857351"/>
              <a:gd name="connsiteY49" fmla="*/ 302217 h 3323054"/>
              <a:gd name="connsiteX50" fmla="*/ 2810891 w 4857351"/>
              <a:gd name="connsiteY50" fmla="*/ 17778 h 3323054"/>
              <a:gd name="connsiteX51" fmla="*/ 2799267 w 4857351"/>
              <a:gd name="connsiteY51" fmla="*/ 0 h 3323054"/>
              <a:gd name="connsiteX52" fmla="*/ 2791062 w 4857351"/>
              <a:gd name="connsiteY52" fmla="*/ 17094 h 3323054"/>
              <a:gd name="connsiteX53" fmla="*/ 2659782 w 4857351"/>
              <a:gd name="connsiteY53" fmla="*/ 239996 h 3323054"/>
              <a:gd name="connsiteX54" fmla="*/ 2476538 w 4857351"/>
              <a:gd name="connsiteY54" fmla="*/ 404096 h 3323054"/>
              <a:gd name="connsiteX55" fmla="*/ 2308336 w 4857351"/>
              <a:gd name="connsiteY55" fmla="*/ 486829 h 3323054"/>
              <a:gd name="connsiteX56" fmla="*/ 2296028 w 4857351"/>
              <a:gd name="connsiteY56" fmla="*/ 497769 h 3323054"/>
              <a:gd name="connsiteX57" fmla="*/ 2598245 w 4857351"/>
              <a:gd name="connsiteY57" fmla="*/ 497769 h 3323054"/>
              <a:gd name="connsiteX58" fmla="*/ 2348677 w 4857351"/>
              <a:gd name="connsiteY58" fmla="*/ 722039 h 3323054"/>
              <a:gd name="connsiteX59" fmla="*/ 2105262 w 4857351"/>
              <a:gd name="connsiteY59" fmla="*/ 841695 h 3323054"/>
              <a:gd name="connsiteX60" fmla="*/ 2087485 w 4857351"/>
              <a:gd name="connsiteY60" fmla="*/ 854686 h 3323054"/>
              <a:gd name="connsiteX61" fmla="*/ 2460128 w 4857351"/>
              <a:gd name="connsiteY61" fmla="*/ 854686 h 3323054"/>
              <a:gd name="connsiteX62" fmla="*/ 2455342 w 4857351"/>
              <a:gd name="connsiteY62" fmla="*/ 862891 h 3323054"/>
              <a:gd name="connsiteX63" fmla="*/ 2221499 w 4857351"/>
              <a:gd name="connsiteY63" fmla="*/ 1045452 h 3323054"/>
              <a:gd name="connsiteX64" fmla="*/ 1907659 w 4857351"/>
              <a:gd name="connsiteY64" fmla="*/ 1199979 h 3323054"/>
              <a:gd name="connsiteX65" fmla="*/ 1893300 w 4857351"/>
              <a:gd name="connsiteY65" fmla="*/ 1209552 h 3323054"/>
              <a:gd name="connsiteX66" fmla="*/ 1914496 w 4857351"/>
              <a:gd name="connsiteY66" fmla="*/ 1211603 h 3323054"/>
              <a:gd name="connsiteX67" fmla="*/ 2614655 w 4857351"/>
              <a:gd name="connsiteY67" fmla="*/ 1211603 h 3323054"/>
              <a:gd name="connsiteX68" fmla="*/ 2638586 w 4857351"/>
              <a:gd name="connsiteY68" fmla="*/ 1234167 h 3323054"/>
              <a:gd name="connsiteX69" fmla="*/ 2637903 w 4857351"/>
              <a:gd name="connsiteY69" fmla="*/ 1648518 h 3323054"/>
              <a:gd name="connsiteX70" fmla="*/ 2617390 w 4857351"/>
              <a:gd name="connsiteY70" fmla="*/ 1661510 h 3323054"/>
              <a:gd name="connsiteX71" fmla="*/ 2048511 w 4857351"/>
              <a:gd name="connsiteY71" fmla="*/ 1394848 h 3323054"/>
              <a:gd name="connsiteX72" fmla="*/ 1433137 w 4857351"/>
              <a:gd name="connsiteY72" fmla="*/ 1084426 h 3323054"/>
              <a:gd name="connsiteX73" fmla="*/ 1411941 w 4857351"/>
              <a:gd name="connsiteY73" fmla="*/ 1076221 h 3323054"/>
              <a:gd name="connsiteX74" fmla="*/ 1411257 w 4857351"/>
              <a:gd name="connsiteY74" fmla="*/ 1098784 h 3323054"/>
              <a:gd name="connsiteX75" fmla="*/ 1335361 w 4857351"/>
              <a:gd name="connsiteY75" fmla="*/ 1291601 h 3323054"/>
              <a:gd name="connsiteX76" fmla="*/ 963402 w 4857351"/>
              <a:gd name="connsiteY76" fmla="*/ 1956889 h 3323054"/>
              <a:gd name="connsiteX77" fmla="*/ 309738 w 4857351"/>
              <a:gd name="connsiteY77" fmla="*/ 2844395 h 3323054"/>
              <a:gd name="connsiteX78" fmla="*/ 0 w 4857351"/>
              <a:gd name="connsiteY78" fmla="*/ 3185586 h 3323054"/>
              <a:gd name="connsiteX79" fmla="*/ 4404026 w 4857351"/>
              <a:gd name="connsiteY79" fmla="*/ 3323019 h 3323054"/>
              <a:gd name="connsiteX80" fmla="*/ 3830360 w 4857351"/>
              <a:gd name="connsiteY80" fmla="*/ 2110049 h 3323054"/>
              <a:gd name="connsiteX81" fmla="*/ 3809848 w 4857351"/>
              <a:gd name="connsiteY81" fmla="*/ 2125091 h 3323054"/>
              <a:gd name="connsiteX82" fmla="*/ 2939436 w 4857351"/>
              <a:gd name="connsiteY82" fmla="*/ 1802362 h 3323054"/>
              <a:gd name="connsiteX83" fmla="*/ 2919607 w 4857351"/>
              <a:gd name="connsiteY83" fmla="*/ 1772277 h 3323054"/>
              <a:gd name="connsiteX84" fmla="*/ 2919607 w 4857351"/>
              <a:gd name="connsiteY84" fmla="*/ 1236218 h 3323054"/>
              <a:gd name="connsiteX85" fmla="*/ 2939436 w 4857351"/>
              <a:gd name="connsiteY85" fmla="*/ 1213654 h 3323054"/>
              <a:gd name="connsiteX86" fmla="*/ 3671731 w 4857351"/>
              <a:gd name="connsiteY86" fmla="*/ 1214338 h 3323054"/>
              <a:gd name="connsiteX87" fmla="*/ 3685406 w 4857351"/>
              <a:gd name="connsiteY87" fmla="*/ 1215022 h 3323054"/>
              <a:gd name="connsiteX88" fmla="*/ 3645748 w 4857351"/>
              <a:gd name="connsiteY88" fmla="*/ 1251944 h 3323054"/>
              <a:gd name="connsiteX89" fmla="*/ 3545237 w 4857351"/>
              <a:gd name="connsiteY89" fmla="*/ 1316216 h 3323054"/>
              <a:gd name="connsiteX90" fmla="*/ 3320967 w 4857351"/>
              <a:gd name="connsiteY90" fmla="*/ 1426300 h 3323054"/>
              <a:gd name="connsiteX91" fmla="*/ 3304558 w 4857351"/>
              <a:gd name="connsiteY91" fmla="*/ 1438607 h 3323054"/>
              <a:gd name="connsiteX92" fmla="*/ 3657372 w 4857351"/>
              <a:gd name="connsiteY92" fmla="*/ 1438607 h 3323054"/>
              <a:gd name="connsiteX93" fmla="*/ 3659423 w 4857351"/>
              <a:gd name="connsiteY93" fmla="*/ 1442710 h 3323054"/>
              <a:gd name="connsiteX94" fmla="*/ 3582843 w 4857351"/>
              <a:gd name="connsiteY94" fmla="*/ 1518606 h 3323054"/>
              <a:gd name="connsiteX95" fmla="*/ 3407804 w 4857351"/>
              <a:gd name="connsiteY95" fmla="*/ 1634160 h 3323054"/>
              <a:gd name="connsiteX96" fmla="*/ 3130202 w 4857351"/>
              <a:gd name="connsiteY96" fmla="*/ 1770226 h 3323054"/>
              <a:gd name="connsiteX97" fmla="*/ 3115159 w 4857351"/>
              <a:gd name="connsiteY97" fmla="*/ 1781849 h 3323054"/>
              <a:gd name="connsiteX98" fmla="*/ 3135672 w 4857351"/>
              <a:gd name="connsiteY98" fmla="*/ 1781849 h 3323054"/>
              <a:gd name="connsiteX99" fmla="*/ 3803694 w 4857351"/>
              <a:gd name="connsiteY99" fmla="*/ 1781849 h 3323054"/>
              <a:gd name="connsiteX100" fmla="*/ 3830360 w 4857351"/>
              <a:gd name="connsiteY100" fmla="*/ 1807832 h 3323054"/>
              <a:gd name="connsiteX101" fmla="*/ 3830360 w 4857351"/>
              <a:gd name="connsiteY101" fmla="*/ 2110049 h 3323054"/>
              <a:gd name="connsiteX0" fmla="*/ 0 w 4857351"/>
              <a:gd name="connsiteY0" fmla="*/ 3185586 h 3193085"/>
              <a:gd name="connsiteX1" fmla="*/ 4637184 w 4857351"/>
              <a:gd name="connsiteY1" fmla="*/ 3078921 h 3193085"/>
              <a:gd name="connsiteX2" fmla="*/ 4609834 w 4857351"/>
              <a:gd name="connsiteY2" fmla="*/ 3063878 h 3193085"/>
              <a:gd name="connsiteX3" fmla="*/ 4373257 w 4857351"/>
              <a:gd name="connsiteY3" fmla="*/ 2750721 h 3193085"/>
              <a:gd name="connsiteX4" fmla="*/ 4104544 w 4857351"/>
              <a:gd name="connsiteY4" fmla="*/ 2218765 h 3193085"/>
              <a:gd name="connsiteX5" fmla="*/ 4097022 w 4857351"/>
              <a:gd name="connsiteY5" fmla="*/ 2180475 h 3193085"/>
              <a:gd name="connsiteX6" fmla="*/ 4097022 w 4857351"/>
              <a:gd name="connsiteY6" fmla="*/ 1807148 h 3193085"/>
              <a:gd name="connsiteX7" fmla="*/ 4123689 w 4857351"/>
              <a:gd name="connsiteY7" fmla="*/ 1781166 h 3193085"/>
              <a:gd name="connsiteX8" fmla="*/ 4834104 w 4857351"/>
              <a:gd name="connsiteY8" fmla="*/ 1781166 h 3193085"/>
              <a:gd name="connsiteX9" fmla="*/ 4857351 w 4857351"/>
              <a:gd name="connsiteY9" fmla="*/ 1778431 h 3193085"/>
              <a:gd name="connsiteX10" fmla="*/ 4839574 w 4857351"/>
              <a:gd name="connsiteY10" fmla="*/ 1768858 h 3193085"/>
              <a:gd name="connsiteX11" fmla="*/ 4568809 w 4857351"/>
              <a:gd name="connsiteY11" fmla="*/ 1636211 h 3193085"/>
              <a:gd name="connsiteX12" fmla="*/ 4321292 w 4857351"/>
              <a:gd name="connsiteY12" fmla="*/ 1451599 h 3193085"/>
              <a:gd name="connsiteX13" fmla="*/ 4314455 w 4857351"/>
              <a:gd name="connsiteY13" fmla="*/ 1437240 h 3193085"/>
              <a:gd name="connsiteX14" fmla="*/ 4666585 w 4857351"/>
              <a:gd name="connsiteY14" fmla="*/ 1437240 h 3193085"/>
              <a:gd name="connsiteX15" fmla="*/ 4652226 w 4857351"/>
              <a:gd name="connsiteY15" fmla="*/ 1426300 h 3193085"/>
              <a:gd name="connsiteX16" fmla="*/ 4464195 w 4857351"/>
              <a:gd name="connsiteY16" fmla="*/ 1334678 h 3193085"/>
              <a:gd name="connsiteX17" fmla="*/ 4191380 w 4857351"/>
              <a:gd name="connsiteY17" fmla="*/ 1112459 h 3193085"/>
              <a:gd name="connsiteX18" fmla="*/ 4183175 w 4857351"/>
              <a:gd name="connsiteY18" fmla="*/ 1097417 h 3193085"/>
              <a:gd name="connsiteX19" fmla="*/ 4199585 w 4857351"/>
              <a:gd name="connsiteY19" fmla="*/ 1094682 h 3193085"/>
              <a:gd name="connsiteX20" fmla="*/ 4447786 w 4857351"/>
              <a:gd name="connsiteY20" fmla="*/ 1094682 h 3193085"/>
              <a:gd name="connsiteX21" fmla="*/ 4466247 w 4857351"/>
              <a:gd name="connsiteY21" fmla="*/ 1093998 h 3193085"/>
              <a:gd name="connsiteX22" fmla="*/ 4358214 w 4857351"/>
              <a:gd name="connsiteY22" fmla="*/ 1037247 h 3193085"/>
              <a:gd name="connsiteX23" fmla="*/ 4143518 w 4857351"/>
              <a:gd name="connsiteY23" fmla="*/ 878617 h 3193085"/>
              <a:gd name="connsiteX24" fmla="*/ 3994460 w 4857351"/>
              <a:gd name="connsiteY24" fmla="*/ 635886 h 3193085"/>
              <a:gd name="connsiteX25" fmla="*/ 3984204 w 4857351"/>
              <a:gd name="connsiteY25" fmla="*/ 619476 h 3193085"/>
              <a:gd name="connsiteX26" fmla="*/ 3973948 w 4857351"/>
              <a:gd name="connsiteY26" fmla="*/ 635886 h 3193085"/>
              <a:gd name="connsiteX27" fmla="*/ 3857710 w 4857351"/>
              <a:gd name="connsiteY27" fmla="*/ 836225 h 3193085"/>
              <a:gd name="connsiteX28" fmla="*/ 3634125 w 4857351"/>
              <a:gd name="connsiteY28" fmla="*/ 1024939 h 3193085"/>
              <a:gd name="connsiteX29" fmla="*/ 3512417 w 4857351"/>
              <a:gd name="connsiteY29" fmla="*/ 1084426 h 3193085"/>
              <a:gd name="connsiteX30" fmla="*/ 3502845 w 4857351"/>
              <a:gd name="connsiteY30" fmla="*/ 1093998 h 3193085"/>
              <a:gd name="connsiteX31" fmla="*/ 3517203 w 4857351"/>
              <a:gd name="connsiteY31" fmla="*/ 1093998 h 3193085"/>
              <a:gd name="connsiteX32" fmla="*/ 3768823 w 4857351"/>
              <a:gd name="connsiteY32" fmla="*/ 1093998 h 3193085"/>
              <a:gd name="connsiteX33" fmla="*/ 3785233 w 4857351"/>
              <a:gd name="connsiteY33" fmla="*/ 1097417 h 3193085"/>
              <a:gd name="connsiteX34" fmla="*/ 3777028 w 4857351"/>
              <a:gd name="connsiteY34" fmla="*/ 1112459 h 3193085"/>
              <a:gd name="connsiteX35" fmla="*/ 3712072 w 4857351"/>
              <a:gd name="connsiteY35" fmla="*/ 1188356 h 3193085"/>
              <a:gd name="connsiteX36" fmla="*/ 3679935 w 4857351"/>
              <a:gd name="connsiteY36" fmla="*/ 1193825 h 3193085"/>
              <a:gd name="connsiteX37" fmla="*/ 3405752 w 4857351"/>
              <a:gd name="connsiteY37" fmla="*/ 1059127 h 3193085"/>
              <a:gd name="connsiteX38" fmla="*/ 3151398 w 4857351"/>
              <a:gd name="connsiteY38" fmla="*/ 869045 h 3193085"/>
              <a:gd name="connsiteX39" fmla="*/ 3144560 w 4857351"/>
              <a:gd name="connsiteY39" fmla="*/ 854002 h 3193085"/>
              <a:gd name="connsiteX40" fmla="*/ 3511733 w 4857351"/>
              <a:gd name="connsiteY40" fmla="*/ 854002 h 3193085"/>
              <a:gd name="connsiteX41" fmla="*/ 3502845 w 4857351"/>
              <a:gd name="connsiteY41" fmla="*/ 845797 h 3193085"/>
              <a:gd name="connsiteX42" fmla="*/ 3337377 w 4857351"/>
              <a:gd name="connsiteY42" fmla="*/ 765115 h 3193085"/>
              <a:gd name="connsiteX43" fmla="*/ 3015332 w 4857351"/>
              <a:gd name="connsiteY43" fmla="*/ 514863 h 3193085"/>
              <a:gd name="connsiteX44" fmla="*/ 3007127 w 4857351"/>
              <a:gd name="connsiteY44" fmla="*/ 499820 h 3193085"/>
              <a:gd name="connsiteX45" fmla="*/ 3023537 w 4857351"/>
              <a:gd name="connsiteY45" fmla="*/ 497085 h 3193085"/>
              <a:gd name="connsiteX46" fmla="*/ 3286096 w 4857351"/>
              <a:gd name="connsiteY46" fmla="*/ 497085 h 3193085"/>
              <a:gd name="connsiteX47" fmla="*/ 3305925 w 4857351"/>
              <a:gd name="connsiteY47" fmla="*/ 493667 h 3193085"/>
              <a:gd name="connsiteX48" fmla="*/ 3137723 w 4857351"/>
              <a:gd name="connsiteY48" fmla="*/ 410933 h 3193085"/>
              <a:gd name="connsiteX49" fmla="*/ 2993452 w 4857351"/>
              <a:gd name="connsiteY49" fmla="*/ 302217 h 3193085"/>
              <a:gd name="connsiteX50" fmla="*/ 2810891 w 4857351"/>
              <a:gd name="connsiteY50" fmla="*/ 17778 h 3193085"/>
              <a:gd name="connsiteX51" fmla="*/ 2799267 w 4857351"/>
              <a:gd name="connsiteY51" fmla="*/ 0 h 3193085"/>
              <a:gd name="connsiteX52" fmla="*/ 2791062 w 4857351"/>
              <a:gd name="connsiteY52" fmla="*/ 17094 h 3193085"/>
              <a:gd name="connsiteX53" fmla="*/ 2659782 w 4857351"/>
              <a:gd name="connsiteY53" fmla="*/ 239996 h 3193085"/>
              <a:gd name="connsiteX54" fmla="*/ 2476538 w 4857351"/>
              <a:gd name="connsiteY54" fmla="*/ 404096 h 3193085"/>
              <a:gd name="connsiteX55" fmla="*/ 2308336 w 4857351"/>
              <a:gd name="connsiteY55" fmla="*/ 486829 h 3193085"/>
              <a:gd name="connsiteX56" fmla="*/ 2296028 w 4857351"/>
              <a:gd name="connsiteY56" fmla="*/ 497769 h 3193085"/>
              <a:gd name="connsiteX57" fmla="*/ 2598245 w 4857351"/>
              <a:gd name="connsiteY57" fmla="*/ 497769 h 3193085"/>
              <a:gd name="connsiteX58" fmla="*/ 2348677 w 4857351"/>
              <a:gd name="connsiteY58" fmla="*/ 722039 h 3193085"/>
              <a:gd name="connsiteX59" fmla="*/ 2105262 w 4857351"/>
              <a:gd name="connsiteY59" fmla="*/ 841695 h 3193085"/>
              <a:gd name="connsiteX60" fmla="*/ 2087485 w 4857351"/>
              <a:gd name="connsiteY60" fmla="*/ 854686 h 3193085"/>
              <a:gd name="connsiteX61" fmla="*/ 2460128 w 4857351"/>
              <a:gd name="connsiteY61" fmla="*/ 854686 h 3193085"/>
              <a:gd name="connsiteX62" fmla="*/ 2455342 w 4857351"/>
              <a:gd name="connsiteY62" fmla="*/ 862891 h 3193085"/>
              <a:gd name="connsiteX63" fmla="*/ 2221499 w 4857351"/>
              <a:gd name="connsiteY63" fmla="*/ 1045452 h 3193085"/>
              <a:gd name="connsiteX64" fmla="*/ 1907659 w 4857351"/>
              <a:gd name="connsiteY64" fmla="*/ 1199979 h 3193085"/>
              <a:gd name="connsiteX65" fmla="*/ 1893300 w 4857351"/>
              <a:gd name="connsiteY65" fmla="*/ 1209552 h 3193085"/>
              <a:gd name="connsiteX66" fmla="*/ 1914496 w 4857351"/>
              <a:gd name="connsiteY66" fmla="*/ 1211603 h 3193085"/>
              <a:gd name="connsiteX67" fmla="*/ 2614655 w 4857351"/>
              <a:gd name="connsiteY67" fmla="*/ 1211603 h 3193085"/>
              <a:gd name="connsiteX68" fmla="*/ 2638586 w 4857351"/>
              <a:gd name="connsiteY68" fmla="*/ 1234167 h 3193085"/>
              <a:gd name="connsiteX69" fmla="*/ 2637903 w 4857351"/>
              <a:gd name="connsiteY69" fmla="*/ 1648518 h 3193085"/>
              <a:gd name="connsiteX70" fmla="*/ 2617390 w 4857351"/>
              <a:gd name="connsiteY70" fmla="*/ 1661510 h 3193085"/>
              <a:gd name="connsiteX71" fmla="*/ 2048511 w 4857351"/>
              <a:gd name="connsiteY71" fmla="*/ 1394848 h 3193085"/>
              <a:gd name="connsiteX72" fmla="*/ 1433137 w 4857351"/>
              <a:gd name="connsiteY72" fmla="*/ 1084426 h 3193085"/>
              <a:gd name="connsiteX73" fmla="*/ 1411941 w 4857351"/>
              <a:gd name="connsiteY73" fmla="*/ 1076221 h 3193085"/>
              <a:gd name="connsiteX74" fmla="*/ 1411257 w 4857351"/>
              <a:gd name="connsiteY74" fmla="*/ 1098784 h 3193085"/>
              <a:gd name="connsiteX75" fmla="*/ 1335361 w 4857351"/>
              <a:gd name="connsiteY75" fmla="*/ 1291601 h 3193085"/>
              <a:gd name="connsiteX76" fmla="*/ 963402 w 4857351"/>
              <a:gd name="connsiteY76" fmla="*/ 1956889 h 3193085"/>
              <a:gd name="connsiteX77" fmla="*/ 309738 w 4857351"/>
              <a:gd name="connsiteY77" fmla="*/ 2844395 h 3193085"/>
              <a:gd name="connsiteX78" fmla="*/ 0 w 4857351"/>
              <a:gd name="connsiteY78" fmla="*/ 3185586 h 3193085"/>
              <a:gd name="connsiteX79" fmla="*/ 3830360 w 4857351"/>
              <a:gd name="connsiteY79" fmla="*/ 2110049 h 3193085"/>
              <a:gd name="connsiteX80" fmla="*/ 3809848 w 4857351"/>
              <a:gd name="connsiteY80" fmla="*/ 2125091 h 3193085"/>
              <a:gd name="connsiteX81" fmla="*/ 2939436 w 4857351"/>
              <a:gd name="connsiteY81" fmla="*/ 1802362 h 3193085"/>
              <a:gd name="connsiteX82" fmla="*/ 2919607 w 4857351"/>
              <a:gd name="connsiteY82" fmla="*/ 1772277 h 3193085"/>
              <a:gd name="connsiteX83" fmla="*/ 2919607 w 4857351"/>
              <a:gd name="connsiteY83" fmla="*/ 1236218 h 3193085"/>
              <a:gd name="connsiteX84" fmla="*/ 2939436 w 4857351"/>
              <a:gd name="connsiteY84" fmla="*/ 1213654 h 3193085"/>
              <a:gd name="connsiteX85" fmla="*/ 3671731 w 4857351"/>
              <a:gd name="connsiteY85" fmla="*/ 1214338 h 3193085"/>
              <a:gd name="connsiteX86" fmla="*/ 3685406 w 4857351"/>
              <a:gd name="connsiteY86" fmla="*/ 1215022 h 3193085"/>
              <a:gd name="connsiteX87" fmla="*/ 3645748 w 4857351"/>
              <a:gd name="connsiteY87" fmla="*/ 1251944 h 3193085"/>
              <a:gd name="connsiteX88" fmla="*/ 3545237 w 4857351"/>
              <a:gd name="connsiteY88" fmla="*/ 1316216 h 3193085"/>
              <a:gd name="connsiteX89" fmla="*/ 3320967 w 4857351"/>
              <a:gd name="connsiteY89" fmla="*/ 1426300 h 3193085"/>
              <a:gd name="connsiteX90" fmla="*/ 3304558 w 4857351"/>
              <a:gd name="connsiteY90" fmla="*/ 1438607 h 3193085"/>
              <a:gd name="connsiteX91" fmla="*/ 3657372 w 4857351"/>
              <a:gd name="connsiteY91" fmla="*/ 1438607 h 3193085"/>
              <a:gd name="connsiteX92" fmla="*/ 3659423 w 4857351"/>
              <a:gd name="connsiteY92" fmla="*/ 1442710 h 3193085"/>
              <a:gd name="connsiteX93" fmla="*/ 3582843 w 4857351"/>
              <a:gd name="connsiteY93" fmla="*/ 1518606 h 3193085"/>
              <a:gd name="connsiteX94" fmla="*/ 3407804 w 4857351"/>
              <a:gd name="connsiteY94" fmla="*/ 1634160 h 3193085"/>
              <a:gd name="connsiteX95" fmla="*/ 3130202 w 4857351"/>
              <a:gd name="connsiteY95" fmla="*/ 1770226 h 3193085"/>
              <a:gd name="connsiteX96" fmla="*/ 3115159 w 4857351"/>
              <a:gd name="connsiteY96" fmla="*/ 1781849 h 3193085"/>
              <a:gd name="connsiteX97" fmla="*/ 3135672 w 4857351"/>
              <a:gd name="connsiteY97" fmla="*/ 1781849 h 3193085"/>
              <a:gd name="connsiteX98" fmla="*/ 3803694 w 4857351"/>
              <a:gd name="connsiteY98" fmla="*/ 1781849 h 3193085"/>
              <a:gd name="connsiteX99" fmla="*/ 3830360 w 4857351"/>
              <a:gd name="connsiteY99" fmla="*/ 1807832 h 3193085"/>
              <a:gd name="connsiteX100" fmla="*/ 3830360 w 4857351"/>
              <a:gd name="connsiteY100" fmla="*/ 2110049 h 3193085"/>
              <a:gd name="connsiteX0" fmla="*/ 0 w 4857351"/>
              <a:gd name="connsiteY0" fmla="*/ 3185586 h 3219167"/>
              <a:gd name="connsiteX1" fmla="*/ 4764779 w 4857351"/>
              <a:gd name="connsiteY1" fmla="*/ 3206514 h 3219167"/>
              <a:gd name="connsiteX2" fmla="*/ 4609834 w 4857351"/>
              <a:gd name="connsiteY2" fmla="*/ 3063878 h 3219167"/>
              <a:gd name="connsiteX3" fmla="*/ 4373257 w 4857351"/>
              <a:gd name="connsiteY3" fmla="*/ 2750721 h 3219167"/>
              <a:gd name="connsiteX4" fmla="*/ 4104544 w 4857351"/>
              <a:gd name="connsiteY4" fmla="*/ 2218765 h 3219167"/>
              <a:gd name="connsiteX5" fmla="*/ 4097022 w 4857351"/>
              <a:gd name="connsiteY5" fmla="*/ 2180475 h 3219167"/>
              <a:gd name="connsiteX6" fmla="*/ 4097022 w 4857351"/>
              <a:gd name="connsiteY6" fmla="*/ 1807148 h 3219167"/>
              <a:gd name="connsiteX7" fmla="*/ 4123689 w 4857351"/>
              <a:gd name="connsiteY7" fmla="*/ 1781166 h 3219167"/>
              <a:gd name="connsiteX8" fmla="*/ 4834104 w 4857351"/>
              <a:gd name="connsiteY8" fmla="*/ 1781166 h 3219167"/>
              <a:gd name="connsiteX9" fmla="*/ 4857351 w 4857351"/>
              <a:gd name="connsiteY9" fmla="*/ 1778431 h 3219167"/>
              <a:gd name="connsiteX10" fmla="*/ 4839574 w 4857351"/>
              <a:gd name="connsiteY10" fmla="*/ 1768858 h 3219167"/>
              <a:gd name="connsiteX11" fmla="*/ 4568809 w 4857351"/>
              <a:gd name="connsiteY11" fmla="*/ 1636211 h 3219167"/>
              <a:gd name="connsiteX12" fmla="*/ 4321292 w 4857351"/>
              <a:gd name="connsiteY12" fmla="*/ 1451599 h 3219167"/>
              <a:gd name="connsiteX13" fmla="*/ 4314455 w 4857351"/>
              <a:gd name="connsiteY13" fmla="*/ 1437240 h 3219167"/>
              <a:gd name="connsiteX14" fmla="*/ 4666585 w 4857351"/>
              <a:gd name="connsiteY14" fmla="*/ 1437240 h 3219167"/>
              <a:gd name="connsiteX15" fmla="*/ 4652226 w 4857351"/>
              <a:gd name="connsiteY15" fmla="*/ 1426300 h 3219167"/>
              <a:gd name="connsiteX16" fmla="*/ 4464195 w 4857351"/>
              <a:gd name="connsiteY16" fmla="*/ 1334678 h 3219167"/>
              <a:gd name="connsiteX17" fmla="*/ 4191380 w 4857351"/>
              <a:gd name="connsiteY17" fmla="*/ 1112459 h 3219167"/>
              <a:gd name="connsiteX18" fmla="*/ 4183175 w 4857351"/>
              <a:gd name="connsiteY18" fmla="*/ 1097417 h 3219167"/>
              <a:gd name="connsiteX19" fmla="*/ 4199585 w 4857351"/>
              <a:gd name="connsiteY19" fmla="*/ 1094682 h 3219167"/>
              <a:gd name="connsiteX20" fmla="*/ 4447786 w 4857351"/>
              <a:gd name="connsiteY20" fmla="*/ 1094682 h 3219167"/>
              <a:gd name="connsiteX21" fmla="*/ 4466247 w 4857351"/>
              <a:gd name="connsiteY21" fmla="*/ 1093998 h 3219167"/>
              <a:gd name="connsiteX22" fmla="*/ 4358214 w 4857351"/>
              <a:gd name="connsiteY22" fmla="*/ 1037247 h 3219167"/>
              <a:gd name="connsiteX23" fmla="*/ 4143518 w 4857351"/>
              <a:gd name="connsiteY23" fmla="*/ 878617 h 3219167"/>
              <a:gd name="connsiteX24" fmla="*/ 3994460 w 4857351"/>
              <a:gd name="connsiteY24" fmla="*/ 635886 h 3219167"/>
              <a:gd name="connsiteX25" fmla="*/ 3984204 w 4857351"/>
              <a:gd name="connsiteY25" fmla="*/ 619476 h 3219167"/>
              <a:gd name="connsiteX26" fmla="*/ 3973948 w 4857351"/>
              <a:gd name="connsiteY26" fmla="*/ 635886 h 3219167"/>
              <a:gd name="connsiteX27" fmla="*/ 3857710 w 4857351"/>
              <a:gd name="connsiteY27" fmla="*/ 836225 h 3219167"/>
              <a:gd name="connsiteX28" fmla="*/ 3634125 w 4857351"/>
              <a:gd name="connsiteY28" fmla="*/ 1024939 h 3219167"/>
              <a:gd name="connsiteX29" fmla="*/ 3512417 w 4857351"/>
              <a:gd name="connsiteY29" fmla="*/ 1084426 h 3219167"/>
              <a:gd name="connsiteX30" fmla="*/ 3502845 w 4857351"/>
              <a:gd name="connsiteY30" fmla="*/ 1093998 h 3219167"/>
              <a:gd name="connsiteX31" fmla="*/ 3517203 w 4857351"/>
              <a:gd name="connsiteY31" fmla="*/ 1093998 h 3219167"/>
              <a:gd name="connsiteX32" fmla="*/ 3768823 w 4857351"/>
              <a:gd name="connsiteY32" fmla="*/ 1093998 h 3219167"/>
              <a:gd name="connsiteX33" fmla="*/ 3785233 w 4857351"/>
              <a:gd name="connsiteY33" fmla="*/ 1097417 h 3219167"/>
              <a:gd name="connsiteX34" fmla="*/ 3777028 w 4857351"/>
              <a:gd name="connsiteY34" fmla="*/ 1112459 h 3219167"/>
              <a:gd name="connsiteX35" fmla="*/ 3712072 w 4857351"/>
              <a:gd name="connsiteY35" fmla="*/ 1188356 h 3219167"/>
              <a:gd name="connsiteX36" fmla="*/ 3679935 w 4857351"/>
              <a:gd name="connsiteY36" fmla="*/ 1193825 h 3219167"/>
              <a:gd name="connsiteX37" fmla="*/ 3405752 w 4857351"/>
              <a:gd name="connsiteY37" fmla="*/ 1059127 h 3219167"/>
              <a:gd name="connsiteX38" fmla="*/ 3151398 w 4857351"/>
              <a:gd name="connsiteY38" fmla="*/ 869045 h 3219167"/>
              <a:gd name="connsiteX39" fmla="*/ 3144560 w 4857351"/>
              <a:gd name="connsiteY39" fmla="*/ 854002 h 3219167"/>
              <a:gd name="connsiteX40" fmla="*/ 3511733 w 4857351"/>
              <a:gd name="connsiteY40" fmla="*/ 854002 h 3219167"/>
              <a:gd name="connsiteX41" fmla="*/ 3502845 w 4857351"/>
              <a:gd name="connsiteY41" fmla="*/ 845797 h 3219167"/>
              <a:gd name="connsiteX42" fmla="*/ 3337377 w 4857351"/>
              <a:gd name="connsiteY42" fmla="*/ 765115 h 3219167"/>
              <a:gd name="connsiteX43" fmla="*/ 3015332 w 4857351"/>
              <a:gd name="connsiteY43" fmla="*/ 514863 h 3219167"/>
              <a:gd name="connsiteX44" fmla="*/ 3007127 w 4857351"/>
              <a:gd name="connsiteY44" fmla="*/ 499820 h 3219167"/>
              <a:gd name="connsiteX45" fmla="*/ 3023537 w 4857351"/>
              <a:gd name="connsiteY45" fmla="*/ 497085 h 3219167"/>
              <a:gd name="connsiteX46" fmla="*/ 3286096 w 4857351"/>
              <a:gd name="connsiteY46" fmla="*/ 497085 h 3219167"/>
              <a:gd name="connsiteX47" fmla="*/ 3305925 w 4857351"/>
              <a:gd name="connsiteY47" fmla="*/ 493667 h 3219167"/>
              <a:gd name="connsiteX48" fmla="*/ 3137723 w 4857351"/>
              <a:gd name="connsiteY48" fmla="*/ 410933 h 3219167"/>
              <a:gd name="connsiteX49" fmla="*/ 2993452 w 4857351"/>
              <a:gd name="connsiteY49" fmla="*/ 302217 h 3219167"/>
              <a:gd name="connsiteX50" fmla="*/ 2810891 w 4857351"/>
              <a:gd name="connsiteY50" fmla="*/ 17778 h 3219167"/>
              <a:gd name="connsiteX51" fmla="*/ 2799267 w 4857351"/>
              <a:gd name="connsiteY51" fmla="*/ 0 h 3219167"/>
              <a:gd name="connsiteX52" fmla="*/ 2791062 w 4857351"/>
              <a:gd name="connsiteY52" fmla="*/ 17094 h 3219167"/>
              <a:gd name="connsiteX53" fmla="*/ 2659782 w 4857351"/>
              <a:gd name="connsiteY53" fmla="*/ 239996 h 3219167"/>
              <a:gd name="connsiteX54" fmla="*/ 2476538 w 4857351"/>
              <a:gd name="connsiteY54" fmla="*/ 404096 h 3219167"/>
              <a:gd name="connsiteX55" fmla="*/ 2308336 w 4857351"/>
              <a:gd name="connsiteY55" fmla="*/ 486829 h 3219167"/>
              <a:gd name="connsiteX56" fmla="*/ 2296028 w 4857351"/>
              <a:gd name="connsiteY56" fmla="*/ 497769 h 3219167"/>
              <a:gd name="connsiteX57" fmla="*/ 2598245 w 4857351"/>
              <a:gd name="connsiteY57" fmla="*/ 497769 h 3219167"/>
              <a:gd name="connsiteX58" fmla="*/ 2348677 w 4857351"/>
              <a:gd name="connsiteY58" fmla="*/ 722039 h 3219167"/>
              <a:gd name="connsiteX59" fmla="*/ 2105262 w 4857351"/>
              <a:gd name="connsiteY59" fmla="*/ 841695 h 3219167"/>
              <a:gd name="connsiteX60" fmla="*/ 2087485 w 4857351"/>
              <a:gd name="connsiteY60" fmla="*/ 854686 h 3219167"/>
              <a:gd name="connsiteX61" fmla="*/ 2460128 w 4857351"/>
              <a:gd name="connsiteY61" fmla="*/ 854686 h 3219167"/>
              <a:gd name="connsiteX62" fmla="*/ 2455342 w 4857351"/>
              <a:gd name="connsiteY62" fmla="*/ 862891 h 3219167"/>
              <a:gd name="connsiteX63" fmla="*/ 2221499 w 4857351"/>
              <a:gd name="connsiteY63" fmla="*/ 1045452 h 3219167"/>
              <a:gd name="connsiteX64" fmla="*/ 1907659 w 4857351"/>
              <a:gd name="connsiteY64" fmla="*/ 1199979 h 3219167"/>
              <a:gd name="connsiteX65" fmla="*/ 1893300 w 4857351"/>
              <a:gd name="connsiteY65" fmla="*/ 1209552 h 3219167"/>
              <a:gd name="connsiteX66" fmla="*/ 1914496 w 4857351"/>
              <a:gd name="connsiteY66" fmla="*/ 1211603 h 3219167"/>
              <a:gd name="connsiteX67" fmla="*/ 2614655 w 4857351"/>
              <a:gd name="connsiteY67" fmla="*/ 1211603 h 3219167"/>
              <a:gd name="connsiteX68" fmla="*/ 2638586 w 4857351"/>
              <a:gd name="connsiteY68" fmla="*/ 1234167 h 3219167"/>
              <a:gd name="connsiteX69" fmla="*/ 2637903 w 4857351"/>
              <a:gd name="connsiteY69" fmla="*/ 1648518 h 3219167"/>
              <a:gd name="connsiteX70" fmla="*/ 2617390 w 4857351"/>
              <a:gd name="connsiteY70" fmla="*/ 1661510 h 3219167"/>
              <a:gd name="connsiteX71" fmla="*/ 2048511 w 4857351"/>
              <a:gd name="connsiteY71" fmla="*/ 1394848 h 3219167"/>
              <a:gd name="connsiteX72" fmla="*/ 1433137 w 4857351"/>
              <a:gd name="connsiteY72" fmla="*/ 1084426 h 3219167"/>
              <a:gd name="connsiteX73" fmla="*/ 1411941 w 4857351"/>
              <a:gd name="connsiteY73" fmla="*/ 1076221 h 3219167"/>
              <a:gd name="connsiteX74" fmla="*/ 1411257 w 4857351"/>
              <a:gd name="connsiteY74" fmla="*/ 1098784 h 3219167"/>
              <a:gd name="connsiteX75" fmla="*/ 1335361 w 4857351"/>
              <a:gd name="connsiteY75" fmla="*/ 1291601 h 3219167"/>
              <a:gd name="connsiteX76" fmla="*/ 963402 w 4857351"/>
              <a:gd name="connsiteY76" fmla="*/ 1956889 h 3219167"/>
              <a:gd name="connsiteX77" fmla="*/ 309738 w 4857351"/>
              <a:gd name="connsiteY77" fmla="*/ 2844395 h 3219167"/>
              <a:gd name="connsiteX78" fmla="*/ 0 w 4857351"/>
              <a:gd name="connsiteY78" fmla="*/ 3185586 h 3219167"/>
              <a:gd name="connsiteX79" fmla="*/ 3830360 w 4857351"/>
              <a:gd name="connsiteY79" fmla="*/ 2110049 h 3219167"/>
              <a:gd name="connsiteX80" fmla="*/ 3809848 w 4857351"/>
              <a:gd name="connsiteY80" fmla="*/ 2125091 h 3219167"/>
              <a:gd name="connsiteX81" fmla="*/ 2939436 w 4857351"/>
              <a:gd name="connsiteY81" fmla="*/ 1802362 h 3219167"/>
              <a:gd name="connsiteX82" fmla="*/ 2919607 w 4857351"/>
              <a:gd name="connsiteY82" fmla="*/ 1772277 h 3219167"/>
              <a:gd name="connsiteX83" fmla="*/ 2919607 w 4857351"/>
              <a:gd name="connsiteY83" fmla="*/ 1236218 h 3219167"/>
              <a:gd name="connsiteX84" fmla="*/ 2939436 w 4857351"/>
              <a:gd name="connsiteY84" fmla="*/ 1213654 h 3219167"/>
              <a:gd name="connsiteX85" fmla="*/ 3671731 w 4857351"/>
              <a:gd name="connsiteY85" fmla="*/ 1214338 h 3219167"/>
              <a:gd name="connsiteX86" fmla="*/ 3685406 w 4857351"/>
              <a:gd name="connsiteY86" fmla="*/ 1215022 h 3219167"/>
              <a:gd name="connsiteX87" fmla="*/ 3645748 w 4857351"/>
              <a:gd name="connsiteY87" fmla="*/ 1251944 h 3219167"/>
              <a:gd name="connsiteX88" fmla="*/ 3545237 w 4857351"/>
              <a:gd name="connsiteY88" fmla="*/ 1316216 h 3219167"/>
              <a:gd name="connsiteX89" fmla="*/ 3320967 w 4857351"/>
              <a:gd name="connsiteY89" fmla="*/ 1426300 h 3219167"/>
              <a:gd name="connsiteX90" fmla="*/ 3304558 w 4857351"/>
              <a:gd name="connsiteY90" fmla="*/ 1438607 h 3219167"/>
              <a:gd name="connsiteX91" fmla="*/ 3657372 w 4857351"/>
              <a:gd name="connsiteY91" fmla="*/ 1438607 h 3219167"/>
              <a:gd name="connsiteX92" fmla="*/ 3659423 w 4857351"/>
              <a:gd name="connsiteY92" fmla="*/ 1442710 h 3219167"/>
              <a:gd name="connsiteX93" fmla="*/ 3582843 w 4857351"/>
              <a:gd name="connsiteY93" fmla="*/ 1518606 h 3219167"/>
              <a:gd name="connsiteX94" fmla="*/ 3407804 w 4857351"/>
              <a:gd name="connsiteY94" fmla="*/ 1634160 h 3219167"/>
              <a:gd name="connsiteX95" fmla="*/ 3130202 w 4857351"/>
              <a:gd name="connsiteY95" fmla="*/ 1770226 h 3219167"/>
              <a:gd name="connsiteX96" fmla="*/ 3115159 w 4857351"/>
              <a:gd name="connsiteY96" fmla="*/ 1781849 h 3219167"/>
              <a:gd name="connsiteX97" fmla="*/ 3135672 w 4857351"/>
              <a:gd name="connsiteY97" fmla="*/ 1781849 h 3219167"/>
              <a:gd name="connsiteX98" fmla="*/ 3803694 w 4857351"/>
              <a:gd name="connsiteY98" fmla="*/ 1781849 h 3219167"/>
              <a:gd name="connsiteX99" fmla="*/ 3830360 w 4857351"/>
              <a:gd name="connsiteY99" fmla="*/ 1807832 h 3219167"/>
              <a:gd name="connsiteX100" fmla="*/ 3830360 w 4857351"/>
              <a:gd name="connsiteY100" fmla="*/ 2110049 h 3219167"/>
              <a:gd name="connsiteX0" fmla="*/ 0 w 4857351"/>
              <a:gd name="connsiteY0" fmla="*/ 3185586 h 3211731"/>
              <a:gd name="connsiteX1" fmla="*/ 4764779 w 4857351"/>
              <a:gd name="connsiteY1" fmla="*/ 3193314 h 3211731"/>
              <a:gd name="connsiteX2" fmla="*/ 4609834 w 4857351"/>
              <a:gd name="connsiteY2" fmla="*/ 3063878 h 3211731"/>
              <a:gd name="connsiteX3" fmla="*/ 4373257 w 4857351"/>
              <a:gd name="connsiteY3" fmla="*/ 2750721 h 3211731"/>
              <a:gd name="connsiteX4" fmla="*/ 4104544 w 4857351"/>
              <a:gd name="connsiteY4" fmla="*/ 2218765 h 3211731"/>
              <a:gd name="connsiteX5" fmla="*/ 4097022 w 4857351"/>
              <a:gd name="connsiteY5" fmla="*/ 2180475 h 3211731"/>
              <a:gd name="connsiteX6" fmla="*/ 4097022 w 4857351"/>
              <a:gd name="connsiteY6" fmla="*/ 1807148 h 3211731"/>
              <a:gd name="connsiteX7" fmla="*/ 4123689 w 4857351"/>
              <a:gd name="connsiteY7" fmla="*/ 1781166 h 3211731"/>
              <a:gd name="connsiteX8" fmla="*/ 4834104 w 4857351"/>
              <a:gd name="connsiteY8" fmla="*/ 1781166 h 3211731"/>
              <a:gd name="connsiteX9" fmla="*/ 4857351 w 4857351"/>
              <a:gd name="connsiteY9" fmla="*/ 1778431 h 3211731"/>
              <a:gd name="connsiteX10" fmla="*/ 4839574 w 4857351"/>
              <a:gd name="connsiteY10" fmla="*/ 1768858 h 3211731"/>
              <a:gd name="connsiteX11" fmla="*/ 4568809 w 4857351"/>
              <a:gd name="connsiteY11" fmla="*/ 1636211 h 3211731"/>
              <a:gd name="connsiteX12" fmla="*/ 4321292 w 4857351"/>
              <a:gd name="connsiteY12" fmla="*/ 1451599 h 3211731"/>
              <a:gd name="connsiteX13" fmla="*/ 4314455 w 4857351"/>
              <a:gd name="connsiteY13" fmla="*/ 1437240 h 3211731"/>
              <a:gd name="connsiteX14" fmla="*/ 4666585 w 4857351"/>
              <a:gd name="connsiteY14" fmla="*/ 1437240 h 3211731"/>
              <a:gd name="connsiteX15" fmla="*/ 4652226 w 4857351"/>
              <a:gd name="connsiteY15" fmla="*/ 1426300 h 3211731"/>
              <a:gd name="connsiteX16" fmla="*/ 4464195 w 4857351"/>
              <a:gd name="connsiteY16" fmla="*/ 1334678 h 3211731"/>
              <a:gd name="connsiteX17" fmla="*/ 4191380 w 4857351"/>
              <a:gd name="connsiteY17" fmla="*/ 1112459 h 3211731"/>
              <a:gd name="connsiteX18" fmla="*/ 4183175 w 4857351"/>
              <a:gd name="connsiteY18" fmla="*/ 1097417 h 3211731"/>
              <a:gd name="connsiteX19" fmla="*/ 4199585 w 4857351"/>
              <a:gd name="connsiteY19" fmla="*/ 1094682 h 3211731"/>
              <a:gd name="connsiteX20" fmla="*/ 4447786 w 4857351"/>
              <a:gd name="connsiteY20" fmla="*/ 1094682 h 3211731"/>
              <a:gd name="connsiteX21" fmla="*/ 4466247 w 4857351"/>
              <a:gd name="connsiteY21" fmla="*/ 1093998 h 3211731"/>
              <a:gd name="connsiteX22" fmla="*/ 4358214 w 4857351"/>
              <a:gd name="connsiteY22" fmla="*/ 1037247 h 3211731"/>
              <a:gd name="connsiteX23" fmla="*/ 4143518 w 4857351"/>
              <a:gd name="connsiteY23" fmla="*/ 878617 h 3211731"/>
              <a:gd name="connsiteX24" fmla="*/ 3994460 w 4857351"/>
              <a:gd name="connsiteY24" fmla="*/ 635886 h 3211731"/>
              <a:gd name="connsiteX25" fmla="*/ 3984204 w 4857351"/>
              <a:gd name="connsiteY25" fmla="*/ 619476 h 3211731"/>
              <a:gd name="connsiteX26" fmla="*/ 3973948 w 4857351"/>
              <a:gd name="connsiteY26" fmla="*/ 635886 h 3211731"/>
              <a:gd name="connsiteX27" fmla="*/ 3857710 w 4857351"/>
              <a:gd name="connsiteY27" fmla="*/ 836225 h 3211731"/>
              <a:gd name="connsiteX28" fmla="*/ 3634125 w 4857351"/>
              <a:gd name="connsiteY28" fmla="*/ 1024939 h 3211731"/>
              <a:gd name="connsiteX29" fmla="*/ 3512417 w 4857351"/>
              <a:gd name="connsiteY29" fmla="*/ 1084426 h 3211731"/>
              <a:gd name="connsiteX30" fmla="*/ 3502845 w 4857351"/>
              <a:gd name="connsiteY30" fmla="*/ 1093998 h 3211731"/>
              <a:gd name="connsiteX31" fmla="*/ 3517203 w 4857351"/>
              <a:gd name="connsiteY31" fmla="*/ 1093998 h 3211731"/>
              <a:gd name="connsiteX32" fmla="*/ 3768823 w 4857351"/>
              <a:gd name="connsiteY32" fmla="*/ 1093998 h 3211731"/>
              <a:gd name="connsiteX33" fmla="*/ 3785233 w 4857351"/>
              <a:gd name="connsiteY33" fmla="*/ 1097417 h 3211731"/>
              <a:gd name="connsiteX34" fmla="*/ 3777028 w 4857351"/>
              <a:gd name="connsiteY34" fmla="*/ 1112459 h 3211731"/>
              <a:gd name="connsiteX35" fmla="*/ 3712072 w 4857351"/>
              <a:gd name="connsiteY35" fmla="*/ 1188356 h 3211731"/>
              <a:gd name="connsiteX36" fmla="*/ 3679935 w 4857351"/>
              <a:gd name="connsiteY36" fmla="*/ 1193825 h 3211731"/>
              <a:gd name="connsiteX37" fmla="*/ 3405752 w 4857351"/>
              <a:gd name="connsiteY37" fmla="*/ 1059127 h 3211731"/>
              <a:gd name="connsiteX38" fmla="*/ 3151398 w 4857351"/>
              <a:gd name="connsiteY38" fmla="*/ 869045 h 3211731"/>
              <a:gd name="connsiteX39" fmla="*/ 3144560 w 4857351"/>
              <a:gd name="connsiteY39" fmla="*/ 854002 h 3211731"/>
              <a:gd name="connsiteX40" fmla="*/ 3511733 w 4857351"/>
              <a:gd name="connsiteY40" fmla="*/ 854002 h 3211731"/>
              <a:gd name="connsiteX41" fmla="*/ 3502845 w 4857351"/>
              <a:gd name="connsiteY41" fmla="*/ 845797 h 3211731"/>
              <a:gd name="connsiteX42" fmla="*/ 3337377 w 4857351"/>
              <a:gd name="connsiteY42" fmla="*/ 765115 h 3211731"/>
              <a:gd name="connsiteX43" fmla="*/ 3015332 w 4857351"/>
              <a:gd name="connsiteY43" fmla="*/ 514863 h 3211731"/>
              <a:gd name="connsiteX44" fmla="*/ 3007127 w 4857351"/>
              <a:gd name="connsiteY44" fmla="*/ 499820 h 3211731"/>
              <a:gd name="connsiteX45" fmla="*/ 3023537 w 4857351"/>
              <a:gd name="connsiteY45" fmla="*/ 497085 h 3211731"/>
              <a:gd name="connsiteX46" fmla="*/ 3286096 w 4857351"/>
              <a:gd name="connsiteY46" fmla="*/ 497085 h 3211731"/>
              <a:gd name="connsiteX47" fmla="*/ 3305925 w 4857351"/>
              <a:gd name="connsiteY47" fmla="*/ 493667 h 3211731"/>
              <a:gd name="connsiteX48" fmla="*/ 3137723 w 4857351"/>
              <a:gd name="connsiteY48" fmla="*/ 410933 h 3211731"/>
              <a:gd name="connsiteX49" fmla="*/ 2993452 w 4857351"/>
              <a:gd name="connsiteY49" fmla="*/ 302217 h 3211731"/>
              <a:gd name="connsiteX50" fmla="*/ 2810891 w 4857351"/>
              <a:gd name="connsiteY50" fmla="*/ 17778 h 3211731"/>
              <a:gd name="connsiteX51" fmla="*/ 2799267 w 4857351"/>
              <a:gd name="connsiteY51" fmla="*/ 0 h 3211731"/>
              <a:gd name="connsiteX52" fmla="*/ 2791062 w 4857351"/>
              <a:gd name="connsiteY52" fmla="*/ 17094 h 3211731"/>
              <a:gd name="connsiteX53" fmla="*/ 2659782 w 4857351"/>
              <a:gd name="connsiteY53" fmla="*/ 239996 h 3211731"/>
              <a:gd name="connsiteX54" fmla="*/ 2476538 w 4857351"/>
              <a:gd name="connsiteY54" fmla="*/ 404096 h 3211731"/>
              <a:gd name="connsiteX55" fmla="*/ 2308336 w 4857351"/>
              <a:gd name="connsiteY55" fmla="*/ 486829 h 3211731"/>
              <a:gd name="connsiteX56" fmla="*/ 2296028 w 4857351"/>
              <a:gd name="connsiteY56" fmla="*/ 497769 h 3211731"/>
              <a:gd name="connsiteX57" fmla="*/ 2598245 w 4857351"/>
              <a:gd name="connsiteY57" fmla="*/ 497769 h 3211731"/>
              <a:gd name="connsiteX58" fmla="*/ 2348677 w 4857351"/>
              <a:gd name="connsiteY58" fmla="*/ 722039 h 3211731"/>
              <a:gd name="connsiteX59" fmla="*/ 2105262 w 4857351"/>
              <a:gd name="connsiteY59" fmla="*/ 841695 h 3211731"/>
              <a:gd name="connsiteX60" fmla="*/ 2087485 w 4857351"/>
              <a:gd name="connsiteY60" fmla="*/ 854686 h 3211731"/>
              <a:gd name="connsiteX61" fmla="*/ 2460128 w 4857351"/>
              <a:gd name="connsiteY61" fmla="*/ 854686 h 3211731"/>
              <a:gd name="connsiteX62" fmla="*/ 2455342 w 4857351"/>
              <a:gd name="connsiteY62" fmla="*/ 862891 h 3211731"/>
              <a:gd name="connsiteX63" fmla="*/ 2221499 w 4857351"/>
              <a:gd name="connsiteY63" fmla="*/ 1045452 h 3211731"/>
              <a:gd name="connsiteX64" fmla="*/ 1907659 w 4857351"/>
              <a:gd name="connsiteY64" fmla="*/ 1199979 h 3211731"/>
              <a:gd name="connsiteX65" fmla="*/ 1893300 w 4857351"/>
              <a:gd name="connsiteY65" fmla="*/ 1209552 h 3211731"/>
              <a:gd name="connsiteX66" fmla="*/ 1914496 w 4857351"/>
              <a:gd name="connsiteY66" fmla="*/ 1211603 h 3211731"/>
              <a:gd name="connsiteX67" fmla="*/ 2614655 w 4857351"/>
              <a:gd name="connsiteY67" fmla="*/ 1211603 h 3211731"/>
              <a:gd name="connsiteX68" fmla="*/ 2638586 w 4857351"/>
              <a:gd name="connsiteY68" fmla="*/ 1234167 h 3211731"/>
              <a:gd name="connsiteX69" fmla="*/ 2637903 w 4857351"/>
              <a:gd name="connsiteY69" fmla="*/ 1648518 h 3211731"/>
              <a:gd name="connsiteX70" fmla="*/ 2617390 w 4857351"/>
              <a:gd name="connsiteY70" fmla="*/ 1661510 h 3211731"/>
              <a:gd name="connsiteX71" fmla="*/ 2048511 w 4857351"/>
              <a:gd name="connsiteY71" fmla="*/ 1394848 h 3211731"/>
              <a:gd name="connsiteX72" fmla="*/ 1433137 w 4857351"/>
              <a:gd name="connsiteY72" fmla="*/ 1084426 h 3211731"/>
              <a:gd name="connsiteX73" fmla="*/ 1411941 w 4857351"/>
              <a:gd name="connsiteY73" fmla="*/ 1076221 h 3211731"/>
              <a:gd name="connsiteX74" fmla="*/ 1411257 w 4857351"/>
              <a:gd name="connsiteY74" fmla="*/ 1098784 h 3211731"/>
              <a:gd name="connsiteX75" fmla="*/ 1335361 w 4857351"/>
              <a:gd name="connsiteY75" fmla="*/ 1291601 h 3211731"/>
              <a:gd name="connsiteX76" fmla="*/ 963402 w 4857351"/>
              <a:gd name="connsiteY76" fmla="*/ 1956889 h 3211731"/>
              <a:gd name="connsiteX77" fmla="*/ 309738 w 4857351"/>
              <a:gd name="connsiteY77" fmla="*/ 2844395 h 3211731"/>
              <a:gd name="connsiteX78" fmla="*/ 0 w 4857351"/>
              <a:gd name="connsiteY78" fmla="*/ 3185586 h 3211731"/>
              <a:gd name="connsiteX79" fmla="*/ 3830360 w 4857351"/>
              <a:gd name="connsiteY79" fmla="*/ 2110049 h 3211731"/>
              <a:gd name="connsiteX80" fmla="*/ 3809848 w 4857351"/>
              <a:gd name="connsiteY80" fmla="*/ 2125091 h 3211731"/>
              <a:gd name="connsiteX81" fmla="*/ 2939436 w 4857351"/>
              <a:gd name="connsiteY81" fmla="*/ 1802362 h 3211731"/>
              <a:gd name="connsiteX82" fmla="*/ 2919607 w 4857351"/>
              <a:gd name="connsiteY82" fmla="*/ 1772277 h 3211731"/>
              <a:gd name="connsiteX83" fmla="*/ 2919607 w 4857351"/>
              <a:gd name="connsiteY83" fmla="*/ 1236218 h 3211731"/>
              <a:gd name="connsiteX84" fmla="*/ 2939436 w 4857351"/>
              <a:gd name="connsiteY84" fmla="*/ 1213654 h 3211731"/>
              <a:gd name="connsiteX85" fmla="*/ 3671731 w 4857351"/>
              <a:gd name="connsiteY85" fmla="*/ 1214338 h 3211731"/>
              <a:gd name="connsiteX86" fmla="*/ 3685406 w 4857351"/>
              <a:gd name="connsiteY86" fmla="*/ 1215022 h 3211731"/>
              <a:gd name="connsiteX87" fmla="*/ 3645748 w 4857351"/>
              <a:gd name="connsiteY87" fmla="*/ 1251944 h 3211731"/>
              <a:gd name="connsiteX88" fmla="*/ 3545237 w 4857351"/>
              <a:gd name="connsiteY88" fmla="*/ 1316216 h 3211731"/>
              <a:gd name="connsiteX89" fmla="*/ 3320967 w 4857351"/>
              <a:gd name="connsiteY89" fmla="*/ 1426300 h 3211731"/>
              <a:gd name="connsiteX90" fmla="*/ 3304558 w 4857351"/>
              <a:gd name="connsiteY90" fmla="*/ 1438607 h 3211731"/>
              <a:gd name="connsiteX91" fmla="*/ 3657372 w 4857351"/>
              <a:gd name="connsiteY91" fmla="*/ 1438607 h 3211731"/>
              <a:gd name="connsiteX92" fmla="*/ 3659423 w 4857351"/>
              <a:gd name="connsiteY92" fmla="*/ 1442710 h 3211731"/>
              <a:gd name="connsiteX93" fmla="*/ 3582843 w 4857351"/>
              <a:gd name="connsiteY93" fmla="*/ 1518606 h 3211731"/>
              <a:gd name="connsiteX94" fmla="*/ 3407804 w 4857351"/>
              <a:gd name="connsiteY94" fmla="*/ 1634160 h 3211731"/>
              <a:gd name="connsiteX95" fmla="*/ 3130202 w 4857351"/>
              <a:gd name="connsiteY95" fmla="*/ 1770226 h 3211731"/>
              <a:gd name="connsiteX96" fmla="*/ 3115159 w 4857351"/>
              <a:gd name="connsiteY96" fmla="*/ 1781849 h 3211731"/>
              <a:gd name="connsiteX97" fmla="*/ 3135672 w 4857351"/>
              <a:gd name="connsiteY97" fmla="*/ 1781849 h 3211731"/>
              <a:gd name="connsiteX98" fmla="*/ 3803694 w 4857351"/>
              <a:gd name="connsiteY98" fmla="*/ 1781849 h 3211731"/>
              <a:gd name="connsiteX99" fmla="*/ 3830360 w 4857351"/>
              <a:gd name="connsiteY99" fmla="*/ 1807832 h 3211731"/>
              <a:gd name="connsiteX100" fmla="*/ 3830360 w 4857351"/>
              <a:gd name="connsiteY100" fmla="*/ 2110049 h 3211731"/>
              <a:gd name="connsiteX0" fmla="*/ 0 w 4857351"/>
              <a:gd name="connsiteY0" fmla="*/ 3185586 h 3211732"/>
              <a:gd name="connsiteX1" fmla="*/ 4764779 w 4857351"/>
              <a:gd name="connsiteY1" fmla="*/ 3193314 h 3211732"/>
              <a:gd name="connsiteX2" fmla="*/ 4609834 w 4857351"/>
              <a:gd name="connsiteY2" fmla="*/ 3063878 h 3211732"/>
              <a:gd name="connsiteX3" fmla="*/ 4373257 w 4857351"/>
              <a:gd name="connsiteY3" fmla="*/ 2750721 h 3211732"/>
              <a:gd name="connsiteX4" fmla="*/ 4104544 w 4857351"/>
              <a:gd name="connsiteY4" fmla="*/ 2218765 h 3211732"/>
              <a:gd name="connsiteX5" fmla="*/ 4097022 w 4857351"/>
              <a:gd name="connsiteY5" fmla="*/ 2180475 h 3211732"/>
              <a:gd name="connsiteX6" fmla="*/ 4097022 w 4857351"/>
              <a:gd name="connsiteY6" fmla="*/ 1807148 h 3211732"/>
              <a:gd name="connsiteX7" fmla="*/ 4123689 w 4857351"/>
              <a:gd name="connsiteY7" fmla="*/ 1781166 h 3211732"/>
              <a:gd name="connsiteX8" fmla="*/ 4834104 w 4857351"/>
              <a:gd name="connsiteY8" fmla="*/ 1781166 h 3211732"/>
              <a:gd name="connsiteX9" fmla="*/ 4857351 w 4857351"/>
              <a:gd name="connsiteY9" fmla="*/ 1778431 h 3211732"/>
              <a:gd name="connsiteX10" fmla="*/ 4839574 w 4857351"/>
              <a:gd name="connsiteY10" fmla="*/ 1768858 h 3211732"/>
              <a:gd name="connsiteX11" fmla="*/ 4568809 w 4857351"/>
              <a:gd name="connsiteY11" fmla="*/ 1636211 h 3211732"/>
              <a:gd name="connsiteX12" fmla="*/ 4321292 w 4857351"/>
              <a:gd name="connsiteY12" fmla="*/ 1451599 h 3211732"/>
              <a:gd name="connsiteX13" fmla="*/ 4314455 w 4857351"/>
              <a:gd name="connsiteY13" fmla="*/ 1437240 h 3211732"/>
              <a:gd name="connsiteX14" fmla="*/ 4666585 w 4857351"/>
              <a:gd name="connsiteY14" fmla="*/ 1437240 h 3211732"/>
              <a:gd name="connsiteX15" fmla="*/ 4652226 w 4857351"/>
              <a:gd name="connsiteY15" fmla="*/ 1426300 h 3211732"/>
              <a:gd name="connsiteX16" fmla="*/ 4464195 w 4857351"/>
              <a:gd name="connsiteY16" fmla="*/ 1334678 h 3211732"/>
              <a:gd name="connsiteX17" fmla="*/ 4191380 w 4857351"/>
              <a:gd name="connsiteY17" fmla="*/ 1112459 h 3211732"/>
              <a:gd name="connsiteX18" fmla="*/ 4183175 w 4857351"/>
              <a:gd name="connsiteY18" fmla="*/ 1097417 h 3211732"/>
              <a:gd name="connsiteX19" fmla="*/ 4199585 w 4857351"/>
              <a:gd name="connsiteY19" fmla="*/ 1094682 h 3211732"/>
              <a:gd name="connsiteX20" fmla="*/ 4447786 w 4857351"/>
              <a:gd name="connsiteY20" fmla="*/ 1094682 h 3211732"/>
              <a:gd name="connsiteX21" fmla="*/ 4466247 w 4857351"/>
              <a:gd name="connsiteY21" fmla="*/ 1093998 h 3211732"/>
              <a:gd name="connsiteX22" fmla="*/ 4358214 w 4857351"/>
              <a:gd name="connsiteY22" fmla="*/ 1037247 h 3211732"/>
              <a:gd name="connsiteX23" fmla="*/ 4143518 w 4857351"/>
              <a:gd name="connsiteY23" fmla="*/ 878617 h 3211732"/>
              <a:gd name="connsiteX24" fmla="*/ 3994460 w 4857351"/>
              <a:gd name="connsiteY24" fmla="*/ 635886 h 3211732"/>
              <a:gd name="connsiteX25" fmla="*/ 3984204 w 4857351"/>
              <a:gd name="connsiteY25" fmla="*/ 619476 h 3211732"/>
              <a:gd name="connsiteX26" fmla="*/ 3973948 w 4857351"/>
              <a:gd name="connsiteY26" fmla="*/ 635886 h 3211732"/>
              <a:gd name="connsiteX27" fmla="*/ 3857710 w 4857351"/>
              <a:gd name="connsiteY27" fmla="*/ 836225 h 3211732"/>
              <a:gd name="connsiteX28" fmla="*/ 3634125 w 4857351"/>
              <a:gd name="connsiteY28" fmla="*/ 1024939 h 3211732"/>
              <a:gd name="connsiteX29" fmla="*/ 3512417 w 4857351"/>
              <a:gd name="connsiteY29" fmla="*/ 1084426 h 3211732"/>
              <a:gd name="connsiteX30" fmla="*/ 3502845 w 4857351"/>
              <a:gd name="connsiteY30" fmla="*/ 1093998 h 3211732"/>
              <a:gd name="connsiteX31" fmla="*/ 3517203 w 4857351"/>
              <a:gd name="connsiteY31" fmla="*/ 1093998 h 3211732"/>
              <a:gd name="connsiteX32" fmla="*/ 3768823 w 4857351"/>
              <a:gd name="connsiteY32" fmla="*/ 1093998 h 3211732"/>
              <a:gd name="connsiteX33" fmla="*/ 3785233 w 4857351"/>
              <a:gd name="connsiteY33" fmla="*/ 1097417 h 3211732"/>
              <a:gd name="connsiteX34" fmla="*/ 3777028 w 4857351"/>
              <a:gd name="connsiteY34" fmla="*/ 1112459 h 3211732"/>
              <a:gd name="connsiteX35" fmla="*/ 3712072 w 4857351"/>
              <a:gd name="connsiteY35" fmla="*/ 1188356 h 3211732"/>
              <a:gd name="connsiteX36" fmla="*/ 3679935 w 4857351"/>
              <a:gd name="connsiteY36" fmla="*/ 1193825 h 3211732"/>
              <a:gd name="connsiteX37" fmla="*/ 3405752 w 4857351"/>
              <a:gd name="connsiteY37" fmla="*/ 1059127 h 3211732"/>
              <a:gd name="connsiteX38" fmla="*/ 3151398 w 4857351"/>
              <a:gd name="connsiteY38" fmla="*/ 869045 h 3211732"/>
              <a:gd name="connsiteX39" fmla="*/ 3144560 w 4857351"/>
              <a:gd name="connsiteY39" fmla="*/ 854002 h 3211732"/>
              <a:gd name="connsiteX40" fmla="*/ 3511733 w 4857351"/>
              <a:gd name="connsiteY40" fmla="*/ 854002 h 3211732"/>
              <a:gd name="connsiteX41" fmla="*/ 3502845 w 4857351"/>
              <a:gd name="connsiteY41" fmla="*/ 845797 h 3211732"/>
              <a:gd name="connsiteX42" fmla="*/ 3337377 w 4857351"/>
              <a:gd name="connsiteY42" fmla="*/ 765115 h 3211732"/>
              <a:gd name="connsiteX43" fmla="*/ 3015332 w 4857351"/>
              <a:gd name="connsiteY43" fmla="*/ 514863 h 3211732"/>
              <a:gd name="connsiteX44" fmla="*/ 3007127 w 4857351"/>
              <a:gd name="connsiteY44" fmla="*/ 499820 h 3211732"/>
              <a:gd name="connsiteX45" fmla="*/ 3023537 w 4857351"/>
              <a:gd name="connsiteY45" fmla="*/ 497085 h 3211732"/>
              <a:gd name="connsiteX46" fmla="*/ 3286096 w 4857351"/>
              <a:gd name="connsiteY46" fmla="*/ 497085 h 3211732"/>
              <a:gd name="connsiteX47" fmla="*/ 3305925 w 4857351"/>
              <a:gd name="connsiteY47" fmla="*/ 493667 h 3211732"/>
              <a:gd name="connsiteX48" fmla="*/ 3137723 w 4857351"/>
              <a:gd name="connsiteY48" fmla="*/ 410933 h 3211732"/>
              <a:gd name="connsiteX49" fmla="*/ 2993452 w 4857351"/>
              <a:gd name="connsiteY49" fmla="*/ 302217 h 3211732"/>
              <a:gd name="connsiteX50" fmla="*/ 2810891 w 4857351"/>
              <a:gd name="connsiteY50" fmla="*/ 17778 h 3211732"/>
              <a:gd name="connsiteX51" fmla="*/ 2799267 w 4857351"/>
              <a:gd name="connsiteY51" fmla="*/ 0 h 3211732"/>
              <a:gd name="connsiteX52" fmla="*/ 2791062 w 4857351"/>
              <a:gd name="connsiteY52" fmla="*/ 17094 h 3211732"/>
              <a:gd name="connsiteX53" fmla="*/ 2659782 w 4857351"/>
              <a:gd name="connsiteY53" fmla="*/ 239996 h 3211732"/>
              <a:gd name="connsiteX54" fmla="*/ 2476538 w 4857351"/>
              <a:gd name="connsiteY54" fmla="*/ 404096 h 3211732"/>
              <a:gd name="connsiteX55" fmla="*/ 2308336 w 4857351"/>
              <a:gd name="connsiteY55" fmla="*/ 486829 h 3211732"/>
              <a:gd name="connsiteX56" fmla="*/ 2296028 w 4857351"/>
              <a:gd name="connsiteY56" fmla="*/ 497769 h 3211732"/>
              <a:gd name="connsiteX57" fmla="*/ 2598245 w 4857351"/>
              <a:gd name="connsiteY57" fmla="*/ 497769 h 3211732"/>
              <a:gd name="connsiteX58" fmla="*/ 2348677 w 4857351"/>
              <a:gd name="connsiteY58" fmla="*/ 722039 h 3211732"/>
              <a:gd name="connsiteX59" fmla="*/ 2105262 w 4857351"/>
              <a:gd name="connsiteY59" fmla="*/ 841695 h 3211732"/>
              <a:gd name="connsiteX60" fmla="*/ 2087485 w 4857351"/>
              <a:gd name="connsiteY60" fmla="*/ 854686 h 3211732"/>
              <a:gd name="connsiteX61" fmla="*/ 2460128 w 4857351"/>
              <a:gd name="connsiteY61" fmla="*/ 854686 h 3211732"/>
              <a:gd name="connsiteX62" fmla="*/ 2455342 w 4857351"/>
              <a:gd name="connsiteY62" fmla="*/ 862891 h 3211732"/>
              <a:gd name="connsiteX63" fmla="*/ 2221499 w 4857351"/>
              <a:gd name="connsiteY63" fmla="*/ 1045452 h 3211732"/>
              <a:gd name="connsiteX64" fmla="*/ 1907659 w 4857351"/>
              <a:gd name="connsiteY64" fmla="*/ 1199979 h 3211732"/>
              <a:gd name="connsiteX65" fmla="*/ 1893300 w 4857351"/>
              <a:gd name="connsiteY65" fmla="*/ 1209552 h 3211732"/>
              <a:gd name="connsiteX66" fmla="*/ 1914496 w 4857351"/>
              <a:gd name="connsiteY66" fmla="*/ 1211603 h 3211732"/>
              <a:gd name="connsiteX67" fmla="*/ 2614655 w 4857351"/>
              <a:gd name="connsiteY67" fmla="*/ 1211603 h 3211732"/>
              <a:gd name="connsiteX68" fmla="*/ 2638586 w 4857351"/>
              <a:gd name="connsiteY68" fmla="*/ 1234167 h 3211732"/>
              <a:gd name="connsiteX69" fmla="*/ 2637903 w 4857351"/>
              <a:gd name="connsiteY69" fmla="*/ 1648518 h 3211732"/>
              <a:gd name="connsiteX70" fmla="*/ 2617390 w 4857351"/>
              <a:gd name="connsiteY70" fmla="*/ 1661510 h 3211732"/>
              <a:gd name="connsiteX71" fmla="*/ 2048511 w 4857351"/>
              <a:gd name="connsiteY71" fmla="*/ 1394848 h 3211732"/>
              <a:gd name="connsiteX72" fmla="*/ 1433137 w 4857351"/>
              <a:gd name="connsiteY72" fmla="*/ 1084426 h 3211732"/>
              <a:gd name="connsiteX73" fmla="*/ 1411941 w 4857351"/>
              <a:gd name="connsiteY73" fmla="*/ 1076221 h 3211732"/>
              <a:gd name="connsiteX74" fmla="*/ 1411257 w 4857351"/>
              <a:gd name="connsiteY74" fmla="*/ 1098784 h 3211732"/>
              <a:gd name="connsiteX75" fmla="*/ 1335361 w 4857351"/>
              <a:gd name="connsiteY75" fmla="*/ 1291601 h 3211732"/>
              <a:gd name="connsiteX76" fmla="*/ 963402 w 4857351"/>
              <a:gd name="connsiteY76" fmla="*/ 1956889 h 3211732"/>
              <a:gd name="connsiteX77" fmla="*/ 309738 w 4857351"/>
              <a:gd name="connsiteY77" fmla="*/ 2844395 h 3211732"/>
              <a:gd name="connsiteX78" fmla="*/ 0 w 4857351"/>
              <a:gd name="connsiteY78" fmla="*/ 3185586 h 3211732"/>
              <a:gd name="connsiteX79" fmla="*/ 3830360 w 4857351"/>
              <a:gd name="connsiteY79" fmla="*/ 2110049 h 3211732"/>
              <a:gd name="connsiteX80" fmla="*/ 3809848 w 4857351"/>
              <a:gd name="connsiteY80" fmla="*/ 2125091 h 3211732"/>
              <a:gd name="connsiteX81" fmla="*/ 2939436 w 4857351"/>
              <a:gd name="connsiteY81" fmla="*/ 1802362 h 3211732"/>
              <a:gd name="connsiteX82" fmla="*/ 2919607 w 4857351"/>
              <a:gd name="connsiteY82" fmla="*/ 1772277 h 3211732"/>
              <a:gd name="connsiteX83" fmla="*/ 2919607 w 4857351"/>
              <a:gd name="connsiteY83" fmla="*/ 1236218 h 3211732"/>
              <a:gd name="connsiteX84" fmla="*/ 2939436 w 4857351"/>
              <a:gd name="connsiteY84" fmla="*/ 1213654 h 3211732"/>
              <a:gd name="connsiteX85" fmla="*/ 3671731 w 4857351"/>
              <a:gd name="connsiteY85" fmla="*/ 1214338 h 3211732"/>
              <a:gd name="connsiteX86" fmla="*/ 3685406 w 4857351"/>
              <a:gd name="connsiteY86" fmla="*/ 1215022 h 3211732"/>
              <a:gd name="connsiteX87" fmla="*/ 3645748 w 4857351"/>
              <a:gd name="connsiteY87" fmla="*/ 1251944 h 3211732"/>
              <a:gd name="connsiteX88" fmla="*/ 3545237 w 4857351"/>
              <a:gd name="connsiteY88" fmla="*/ 1316216 h 3211732"/>
              <a:gd name="connsiteX89" fmla="*/ 3320967 w 4857351"/>
              <a:gd name="connsiteY89" fmla="*/ 1426300 h 3211732"/>
              <a:gd name="connsiteX90" fmla="*/ 3304558 w 4857351"/>
              <a:gd name="connsiteY90" fmla="*/ 1438607 h 3211732"/>
              <a:gd name="connsiteX91" fmla="*/ 3657372 w 4857351"/>
              <a:gd name="connsiteY91" fmla="*/ 1438607 h 3211732"/>
              <a:gd name="connsiteX92" fmla="*/ 3659423 w 4857351"/>
              <a:gd name="connsiteY92" fmla="*/ 1442710 h 3211732"/>
              <a:gd name="connsiteX93" fmla="*/ 3582843 w 4857351"/>
              <a:gd name="connsiteY93" fmla="*/ 1518606 h 3211732"/>
              <a:gd name="connsiteX94" fmla="*/ 3407804 w 4857351"/>
              <a:gd name="connsiteY94" fmla="*/ 1634160 h 3211732"/>
              <a:gd name="connsiteX95" fmla="*/ 3130202 w 4857351"/>
              <a:gd name="connsiteY95" fmla="*/ 1770226 h 3211732"/>
              <a:gd name="connsiteX96" fmla="*/ 3115159 w 4857351"/>
              <a:gd name="connsiteY96" fmla="*/ 1781849 h 3211732"/>
              <a:gd name="connsiteX97" fmla="*/ 3135672 w 4857351"/>
              <a:gd name="connsiteY97" fmla="*/ 1781849 h 3211732"/>
              <a:gd name="connsiteX98" fmla="*/ 3803694 w 4857351"/>
              <a:gd name="connsiteY98" fmla="*/ 1781849 h 3211732"/>
              <a:gd name="connsiteX99" fmla="*/ 3830360 w 4857351"/>
              <a:gd name="connsiteY99" fmla="*/ 1807832 h 3211732"/>
              <a:gd name="connsiteX100" fmla="*/ 3830360 w 4857351"/>
              <a:gd name="connsiteY100" fmla="*/ 2110049 h 3211732"/>
              <a:gd name="connsiteX0" fmla="*/ 0 w 4857351"/>
              <a:gd name="connsiteY0" fmla="*/ 3185586 h 3213962"/>
              <a:gd name="connsiteX1" fmla="*/ 4760380 w 4857351"/>
              <a:gd name="connsiteY1" fmla="*/ 3197714 h 3213962"/>
              <a:gd name="connsiteX2" fmla="*/ 4609834 w 4857351"/>
              <a:gd name="connsiteY2" fmla="*/ 3063878 h 3213962"/>
              <a:gd name="connsiteX3" fmla="*/ 4373257 w 4857351"/>
              <a:gd name="connsiteY3" fmla="*/ 2750721 h 3213962"/>
              <a:gd name="connsiteX4" fmla="*/ 4104544 w 4857351"/>
              <a:gd name="connsiteY4" fmla="*/ 2218765 h 3213962"/>
              <a:gd name="connsiteX5" fmla="*/ 4097022 w 4857351"/>
              <a:gd name="connsiteY5" fmla="*/ 2180475 h 3213962"/>
              <a:gd name="connsiteX6" fmla="*/ 4097022 w 4857351"/>
              <a:gd name="connsiteY6" fmla="*/ 1807148 h 3213962"/>
              <a:gd name="connsiteX7" fmla="*/ 4123689 w 4857351"/>
              <a:gd name="connsiteY7" fmla="*/ 1781166 h 3213962"/>
              <a:gd name="connsiteX8" fmla="*/ 4834104 w 4857351"/>
              <a:gd name="connsiteY8" fmla="*/ 1781166 h 3213962"/>
              <a:gd name="connsiteX9" fmla="*/ 4857351 w 4857351"/>
              <a:gd name="connsiteY9" fmla="*/ 1778431 h 3213962"/>
              <a:gd name="connsiteX10" fmla="*/ 4839574 w 4857351"/>
              <a:gd name="connsiteY10" fmla="*/ 1768858 h 3213962"/>
              <a:gd name="connsiteX11" fmla="*/ 4568809 w 4857351"/>
              <a:gd name="connsiteY11" fmla="*/ 1636211 h 3213962"/>
              <a:gd name="connsiteX12" fmla="*/ 4321292 w 4857351"/>
              <a:gd name="connsiteY12" fmla="*/ 1451599 h 3213962"/>
              <a:gd name="connsiteX13" fmla="*/ 4314455 w 4857351"/>
              <a:gd name="connsiteY13" fmla="*/ 1437240 h 3213962"/>
              <a:gd name="connsiteX14" fmla="*/ 4666585 w 4857351"/>
              <a:gd name="connsiteY14" fmla="*/ 1437240 h 3213962"/>
              <a:gd name="connsiteX15" fmla="*/ 4652226 w 4857351"/>
              <a:gd name="connsiteY15" fmla="*/ 1426300 h 3213962"/>
              <a:gd name="connsiteX16" fmla="*/ 4464195 w 4857351"/>
              <a:gd name="connsiteY16" fmla="*/ 1334678 h 3213962"/>
              <a:gd name="connsiteX17" fmla="*/ 4191380 w 4857351"/>
              <a:gd name="connsiteY17" fmla="*/ 1112459 h 3213962"/>
              <a:gd name="connsiteX18" fmla="*/ 4183175 w 4857351"/>
              <a:gd name="connsiteY18" fmla="*/ 1097417 h 3213962"/>
              <a:gd name="connsiteX19" fmla="*/ 4199585 w 4857351"/>
              <a:gd name="connsiteY19" fmla="*/ 1094682 h 3213962"/>
              <a:gd name="connsiteX20" fmla="*/ 4447786 w 4857351"/>
              <a:gd name="connsiteY20" fmla="*/ 1094682 h 3213962"/>
              <a:gd name="connsiteX21" fmla="*/ 4466247 w 4857351"/>
              <a:gd name="connsiteY21" fmla="*/ 1093998 h 3213962"/>
              <a:gd name="connsiteX22" fmla="*/ 4358214 w 4857351"/>
              <a:gd name="connsiteY22" fmla="*/ 1037247 h 3213962"/>
              <a:gd name="connsiteX23" fmla="*/ 4143518 w 4857351"/>
              <a:gd name="connsiteY23" fmla="*/ 878617 h 3213962"/>
              <a:gd name="connsiteX24" fmla="*/ 3994460 w 4857351"/>
              <a:gd name="connsiteY24" fmla="*/ 635886 h 3213962"/>
              <a:gd name="connsiteX25" fmla="*/ 3984204 w 4857351"/>
              <a:gd name="connsiteY25" fmla="*/ 619476 h 3213962"/>
              <a:gd name="connsiteX26" fmla="*/ 3973948 w 4857351"/>
              <a:gd name="connsiteY26" fmla="*/ 635886 h 3213962"/>
              <a:gd name="connsiteX27" fmla="*/ 3857710 w 4857351"/>
              <a:gd name="connsiteY27" fmla="*/ 836225 h 3213962"/>
              <a:gd name="connsiteX28" fmla="*/ 3634125 w 4857351"/>
              <a:gd name="connsiteY28" fmla="*/ 1024939 h 3213962"/>
              <a:gd name="connsiteX29" fmla="*/ 3512417 w 4857351"/>
              <a:gd name="connsiteY29" fmla="*/ 1084426 h 3213962"/>
              <a:gd name="connsiteX30" fmla="*/ 3502845 w 4857351"/>
              <a:gd name="connsiteY30" fmla="*/ 1093998 h 3213962"/>
              <a:gd name="connsiteX31" fmla="*/ 3517203 w 4857351"/>
              <a:gd name="connsiteY31" fmla="*/ 1093998 h 3213962"/>
              <a:gd name="connsiteX32" fmla="*/ 3768823 w 4857351"/>
              <a:gd name="connsiteY32" fmla="*/ 1093998 h 3213962"/>
              <a:gd name="connsiteX33" fmla="*/ 3785233 w 4857351"/>
              <a:gd name="connsiteY33" fmla="*/ 1097417 h 3213962"/>
              <a:gd name="connsiteX34" fmla="*/ 3777028 w 4857351"/>
              <a:gd name="connsiteY34" fmla="*/ 1112459 h 3213962"/>
              <a:gd name="connsiteX35" fmla="*/ 3712072 w 4857351"/>
              <a:gd name="connsiteY35" fmla="*/ 1188356 h 3213962"/>
              <a:gd name="connsiteX36" fmla="*/ 3679935 w 4857351"/>
              <a:gd name="connsiteY36" fmla="*/ 1193825 h 3213962"/>
              <a:gd name="connsiteX37" fmla="*/ 3405752 w 4857351"/>
              <a:gd name="connsiteY37" fmla="*/ 1059127 h 3213962"/>
              <a:gd name="connsiteX38" fmla="*/ 3151398 w 4857351"/>
              <a:gd name="connsiteY38" fmla="*/ 869045 h 3213962"/>
              <a:gd name="connsiteX39" fmla="*/ 3144560 w 4857351"/>
              <a:gd name="connsiteY39" fmla="*/ 854002 h 3213962"/>
              <a:gd name="connsiteX40" fmla="*/ 3511733 w 4857351"/>
              <a:gd name="connsiteY40" fmla="*/ 854002 h 3213962"/>
              <a:gd name="connsiteX41" fmla="*/ 3502845 w 4857351"/>
              <a:gd name="connsiteY41" fmla="*/ 845797 h 3213962"/>
              <a:gd name="connsiteX42" fmla="*/ 3337377 w 4857351"/>
              <a:gd name="connsiteY42" fmla="*/ 765115 h 3213962"/>
              <a:gd name="connsiteX43" fmla="*/ 3015332 w 4857351"/>
              <a:gd name="connsiteY43" fmla="*/ 514863 h 3213962"/>
              <a:gd name="connsiteX44" fmla="*/ 3007127 w 4857351"/>
              <a:gd name="connsiteY44" fmla="*/ 499820 h 3213962"/>
              <a:gd name="connsiteX45" fmla="*/ 3023537 w 4857351"/>
              <a:gd name="connsiteY45" fmla="*/ 497085 h 3213962"/>
              <a:gd name="connsiteX46" fmla="*/ 3286096 w 4857351"/>
              <a:gd name="connsiteY46" fmla="*/ 497085 h 3213962"/>
              <a:gd name="connsiteX47" fmla="*/ 3305925 w 4857351"/>
              <a:gd name="connsiteY47" fmla="*/ 493667 h 3213962"/>
              <a:gd name="connsiteX48" fmla="*/ 3137723 w 4857351"/>
              <a:gd name="connsiteY48" fmla="*/ 410933 h 3213962"/>
              <a:gd name="connsiteX49" fmla="*/ 2993452 w 4857351"/>
              <a:gd name="connsiteY49" fmla="*/ 302217 h 3213962"/>
              <a:gd name="connsiteX50" fmla="*/ 2810891 w 4857351"/>
              <a:gd name="connsiteY50" fmla="*/ 17778 h 3213962"/>
              <a:gd name="connsiteX51" fmla="*/ 2799267 w 4857351"/>
              <a:gd name="connsiteY51" fmla="*/ 0 h 3213962"/>
              <a:gd name="connsiteX52" fmla="*/ 2791062 w 4857351"/>
              <a:gd name="connsiteY52" fmla="*/ 17094 h 3213962"/>
              <a:gd name="connsiteX53" fmla="*/ 2659782 w 4857351"/>
              <a:gd name="connsiteY53" fmla="*/ 239996 h 3213962"/>
              <a:gd name="connsiteX54" fmla="*/ 2476538 w 4857351"/>
              <a:gd name="connsiteY54" fmla="*/ 404096 h 3213962"/>
              <a:gd name="connsiteX55" fmla="*/ 2308336 w 4857351"/>
              <a:gd name="connsiteY55" fmla="*/ 486829 h 3213962"/>
              <a:gd name="connsiteX56" fmla="*/ 2296028 w 4857351"/>
              <a:gd name="connsiteY56" fmla="*/ 497769 h 3213962"/>
              <a:gd name="connsiteX57" fmla="*/ 2598245 w 4857351"/>
              <a:gd name="connsiteY57" fmla="*/ 497769 h 3213962"/>
              <a:gd name="connsiteX58" fmla="*/ 2348677 w 4857351"/>
              <a:gd name="connsiteY58" fmla="*/ 722039 h 3213962"/>
              <a:gd name="connsiteX59" fmla="*/ 2105262 w 4857351"/>
              <a:gd name="connsiteY59" fmla="*/ 841695 h 3213962"/>
              <a:gd name="connsiteX60" fmla="*/ 2087485 w 4857351"/>
              <a:gd name="connsiteY60" fmla="*/ 854686 h 3213962"/>
              <a:gd name="connsiteX61" fmla="*/ 2460128 w 4857351"/>
              <a:gd name="connsiteY61" fmla="*/ 854686 h 3213962"/>
              <a:gd name="connsiteX62" fmla="*/ 2455342 w 4857351"/>
              <a:gd name="connsiteY62" fmla="*/ 862891 h 3213962"/>
              <a:gd name="connsiteX63" fmla="*/ 2221499 w 4857351"/>
              <a:gd name="connsiteY63" fmla="*/ 1045452 h 3213962"/>
              <a:gd name="connsiteX64" fmla="*/ 1907659 w 4857351"/>
              <a:gd name="connsiteY64" fmla="*/ 1199979 h 3213962"/>
              <a:gd name="connsiteX65" fmla="*/ 1893300 w 4857351"/>
              <a:gd name="connsiteY65" fmla="*/ 1209552 h 3213962"/>
              <a:gd name="connsiteX66" fmla="*/ 1914496 w 4857351"/>
              <a:gd name="connsiteY66" fmla="*/ 1211603 h 3213962"/>
              <a:gd name="connsiteX67" fmla="*/ 2614655 w 4857351"/>
              <a:gd name="connsiteY67" fmla="*/ 1211603 h 3213962"/>
              <a:gd name="connsiteX68" fmla="*/ 2638586 w 4857351"/>
              <a:gd name="connsiteY68" fmla="*/ 1234167 h 3213962"/>
              <a:gd name="connsiteX69" fmla="*/ 2637903 w 4857351"/>
              <a:gd name="connsiteY69" fmla="*/ 1648518 h 3213962"/>
              <a:gd name="connsiteX70" fmla="*/ 2617390 w 4857351"/>
              <a:gd name="connsiteY70" fmla="*/ 1661510 h 3213962"/>
              <a:gd name="connsiteX71" fmla="*/ 2048511 w 4857351"/>
              <a:gd name="connsiteY71" fmla="*/ 1394848 h 3213962"/>
              <a:gd name="connsiteX72" fmla="*/ 1433137 w 4857351"/>
              <a:gd name="connsiteY72" fmla="*/ 1084426 h 3213962"/>
              <a:gd name="connsiteX73" fmla="*/ 1411941 w 4857351"/>
              <a:gd name="connsiteY73" fmla="*/ 1076221 h 3213962"/>
              <a:gd name="connsiteX74" fmla="*/ 1411257 w 4857351"/>
              <a:gd name="connsiteY74" fmla="*/ 1098784 h 3213962"/>
              <a:gd name="connsiteX75" fmla="*/ 1335361 w 4857351"/>
              <a:gd name="connsiteY75" fmla="*/ 1291601 h 3213962"/>
              <a:gd name="connsiteX76" fmla="*/ 963402 w 4857351"/>
              <a:gd name="connsiteY76" fmla="*/ 1956889 h 3213962"/>
              <a:gd name="connsiteX77" fmla="*/ 309738 w 4857351"/>
              <a:gd name="connsiteY77" fmla="*/ 2844395 h 3213962"/>
              <a:gd name="connsiteX78" fmla="*/ 0 w 4857351"/>
              <a:gd name="connsiteY78" fmla="*/ 3185586 h 3213962"/>
              <a:gd name="connsiteX79" fmla="*/ 3830360 w 4857351"/>
              <a:gd name="connsiteY79" fmla="*/ 2110049 h 3213962"/>
              <a:gd name="connsiteX80" fmla="*/ 3809848 w 4857351"/>
              <a:gd name="connsiteY80" fmla="*/ 2125091 h 3213962"/>
              <a:gd name="connsiteX81" fmla="*/ 2939436 w 4857351"/>
              <a:gd name="connsiteY81" fmla="*/ 1802362 h 3213962"/>
              <a:gd name="connsiteX82" fmla="*/ 2919607 w 4857351"/>
              <a:gd name="connsiteY82" fmla="*/ 1772277 h 3213962"/>
              <a:gd name="connsiteX83" fmla="*/ 2919607 w 4857351"/>
              <a:gd name="connsiteY83" fmla="*/ 1236218 h 3213962"/>
              <a:gd name="connsiteX84" fmla="*/ 2939436 w 4857351"/>
              <a:gd name="connsiteY84" fmla="*/ 1213654 h 3213962"/>
              <a:gd name="connsiteX85" fmla="*/ 3671731 w 4857351"/>
              <a:gd name="connsiteY85" fmla="*/ 1214338 h 3213962"/>
              <a:gd name="connsiteX86" fmla="*/ 3685406 w 4857351"/>
              <a:gd name="connsiteY86" fmla="*/ 1215022 h 3213962"/>
              <a:gd name="connsiteX87" fmla="*/ 3645748 w 4857351"/>
              <a:gd name="connsiteY87" fmla="*/ 1251944 h 3213962"/>
              <a:gd name="connsiteX88" fmla="*/ 3545237 w 4857351"/>
              <a:gd name="connsiteY88" fmla="*/ 1316216 h 3213962"/>
              <a:gd name="connsiteX89" fmla="*/ 3320967 w 4857351"/>
              <a:gd name="connsiteY89" fmla="*/ 1426300 h 3213962"/>
              <a:gd name="connsiteX90" fmla="*/ 3304558 w 4857351"/>
              <a:gd name="connsiteY90" fmla="*/ 1438607 h 3213962"/>
              <a:gd name="connsiteX91" fmla="*/ 3657372 w 4857351"/>
              <a:gd name="connsiteY91" fmla="*/ 1438607 h 3213962"/>
              <a:gd name="connsiteX92" fmla="*/ 3659423 w 4857351"/>
              <a:gd name="connsiteY92" fmla="*/ 1442710 h 3213962"/>
              <a:gd name="connsiteX93" fmla="*/ 3582843 w 4857351"/>
              <a:gd name="connsiteY93" fmla="*/ 1518606 h 3213962"/>
              <a:gd name="connsiteX94" fmla="*/ 3407804 w 4857351"/>
              <a:gd name="connsiteY94" fmla="*/ 1634160 h 3213962"/>
              <a:gd name="connsiteX95" fmla="*/ 3130202 w 4857351"/>
              <a:gd name="connsiteY95" fmla="*/ 1770226 h 3213962"/>
              <a:gd name="connsiteX96" fmla="*/ 3115159 w 4857351"/>
              <a:gd name="connsiteY96" fmla="*/ 1781849 h 3213962"/>
              <a:gd name="connsiteX97" fmla="*/ 3135672 w 4857351"/>
              <a:gd name="connsiteY97" fmla="*/ 1781849 h 3213962"/>
              <a:gd name="connsiteX98" fmla="*/ 3803694 w 4857351"/>
              <a:gd name="connsiteY98" fmla="*/ 1781849 h 3213962"/>
              <a:gd name="connsiteX99" fmla="*/ 3830360 w 4857351"/>
              <a:gd name="connsiteY99" fmla="*/ 1807832 h 3213962"/>
              <a:gd name="connsiteX100" fmla="*/ 3830360 w 4857351"/>
              <a:gd name="connsiteY100" fmla="*/ 2110049 h 3213962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609834 w 4857351"/>
              <a:gd name="connsiteY2" fmla="*/ 3063878 h 3219167"/>
              <a:gd name="connsiteX3" fmla="*/ 4373257 w 4857351"/>
              <a:gd name="connsiteY3" fmla="*/ 2750721 h 3219167"/>
              <a:gd name="connsiteX4" fmla="*/ 4104544 w 4857351"/>
              <a:gd name="connsiteY4" fmla="*/ 2218765 h 3219167"/>
              <a:gd name="connsiteX5" fmla="*/ 4097022 w 4857351"/>
              <a:gd name="connsiteY5" fmla="*/ 2180475 h 3219167"/>
              <a:gd name="connsiteX6" fmla="*/ 4097022 w 4857351"/>
              <a:gd name="connsiteY6" fmla="*/ 1807148 h 3219167"/>
              <a:gd name="connsiteX7" fmla="*/ 4123689 w 4857351"/>
              <a:gd name="connsiteY7" fmla="*/ 1781166 h 3219167"/>
              <a:gd name="connsiteX8" fmla="*/ 4834104 w 4857351"/>
              <a:gd name="connsiteY8" fmla="*/ 1781166 h 3219167"/>
              <a:gd name="connsiteX9" fmla="*/ 4857351 w 4857351"/>
              <a:gd name="connsiteY9" fmla="*/ 1778431 h 3219167"/>
              <a:gd name="connsiteX10" fmla="*/ 4839574 w 4857351"/>
              <a:gd name="connsiteY10" fmla="*/ 1768858 h 3219167"/>
              <a:gd name="connsiteX11" fmla="*/ 4568809 w 4857351"/>
              <a:gd name="connsiteY11" fmla="*/ 1636211 h 3219167"/>
              <a:gd name="connsiteX12" fmla="*/ 4321292 w 4857351"/>
              <a:gd name="connsiteY12" fmla="*/ 1451599 h 3219167"/>
              <a:gd name="connsiteX13" fmla="*/ 4314455 w 4857351"/>
              <a:gd name="connsiteY13" fmla="*/ 1437240 h 3219167"/>
              <a:gd name="connsiteX14" fmla="*/ 4666585 w 4857351"/>
              <a:gd name="connsiteY14" fmla="*/ 1437240 h 3219167"/>
              <a:gd name="connsiteX15" fmla="*/ 4652226 w 4857351"/>
              <a:gd name="connsiteY15" fmla="*/ 1426300 h 3219167"/>
              <a:gd name="connsiteX16" fmla="*/ 4464195 w 4857351"/>
              <a:gd name="connsiteY16" fmla="*/ 1334678 h 3219167"/>
              <a:gd name="connsiteX17" fmla="*/ 4191380 w 4857351"/>
              <a:gd name="connsiteY17" fmla="*/ 1112459 h 3219167"/>
              <a:gd name="connsiteX18" fmla="*/ 4183175 w 4857351"/>
              <a:gd name="connsiteY18" fmla="*/ 1097417 h 3219167"/>
              <a:gd name="connsiteX19" fmla="*/ 4199585 w 4857351"/>
              <a:gd name="connsiteY19" fmla="*/ 1094682 h 3219167"/>
              <a:gd name="connsiteX20" fmla="*/ 4447786 w 4857351"/>
              <a:gd name="connsiteY20" fmla="*/ 1094682 h 3219167"/>
              <a:gd name="connsiteX21" fmla="*/ 4466247 w 4857351"/>
              <a:gd name="connsiteY21" fmla="*/ 1093998 h 3219167"/>
              <a:gd name="connsiteX22" fmla="*/ 4358214 w 4857351"/>
              <a:gd name="connsiteY22" fmla="*/ 1037247 h 3219167"/>
              <a:gd name="connsiteX23" fmla="*/ 4143518 w 4857351"/>
              <a:gd name="connsiteY23" fmla="*/ 878617 h 3219167"/>
              <a:gd name="connsiteX24" fmla="*/ 3994460 w 4857351"/>
              <a:gd name="connsiteY24" fmla="*/ 635886 h 3219167"/>
              <a:gd name="connsiteX25" fmla="*/ 3984204 w 4857351"/>
              <a:gd name="connsiteY25" fmla="*/ 619476 h 3219167"/>
              <a:gd name="connsiteX26" fmla="*/ 3973948 w 4857351"/>
              <a:gd name="connsiteY26" fmla="*/ 635886 h 3219167"/>
              <a:gd name="connsiteX27" fmla="*/ 3857710 w 4857351"/>
              <a:gd name="connsiteY27" fmla="*/ 836225 h 3219167"/>
              <a:gd name="connsiteX28" fmla="*/ 3634125 w 4857351"/>
              <a:gd name="connsiteY28" fmla="*/ 1024939 h 3219167"/>
              <a:gd name="connsiteX29" fmla="*/ 3512417 w 4857351"/>
              <a:gd name="connsiteY29" fmla="*/ 1084426 h 3219167"/>
              <a:gd name="connsiteX30" fmla="*/ 3502845 w 4857351"/>
              <a:gd name="connsiteY30" fmla="*/ 1093998 h 3219167"/>
              <a:gd name="connsiteX31" fmla="*/ 3517203 w 4857351"/>
              <a:gd name="connsiteY31" fmla="*/ 1093998 h 3219167"/>
              <a:gd name="connsiteX32" fmla="*/ 3768823 w 4857351"/>
              <a:gd name="connsiteY32" fmla="*/ 1093998 h 3219167"/>
              <a:gd name="connsiteX33" fmla="*/ 3785233 w 4857351"/>
              <a:gd name="connsiteY33" fmla="*/ 1097417 h 3219167"/>
              <a:gd name="connsiteX34" fmla="*/ 3777028 w 4857351"/>
              <a:gd name="connsiteY34" fmla="*/ 1112459 h 3219167"/>
              <a:gd name="connsiteX35" fmla="*/ 3712072 w 4857351"/>
              <a:gd name="connsiteY35" fmla="*/ 1188356 h 3219167"/>
              <a:gd name="connsiteX36" fmla="*/ 3679935 w 4857351"/>
              <a:gd name="connsiteY36" fmla="*/ 1193825 h 3219167"/>
              <a:gd name="connsiteX37" fmla="*/ 3405752 w 4857351"/>
              <a:gd name="connsiteY37" fmla="*/ 1059127 h 3219167"/>
              <a:gd name="connsiteX38" fmla="*/ 3151398 w 4857351"/>
              <a:gd name="connsiteY38" fmla="*/ 869045 h 3219167"/>
              <a:gd name="connsiteX39" fmla="*/ 3144560 w 4857351"/>
              <a:gd name="connsiteY39" fmla="*/ 854002 h 3219167"/>
              <a:gd name="connsiteX40" fmla="*/ 3511733 w 4857351"/>
              <a:gd name="connsiteY40" fmla="*/ 854002 h 3219167"/>
              <a:gd name="connsiteX41" fmla="*/ 3502845 w 4857351"/>
              <a:gd name="connsiteY41" fmla="*/ 845797 h 3219167"/>
              <a:gd name="connsiteX42" fmla="*/ 3337377 w 4857351"/>
              <a:gd name="connsiteY42" fmla="*/ 765115 h 3219167"/>
              <a:gd name="connsiteX43" fmla="*/ 3015332 w 4857351"/>
              <a:gd name="connsiteY43" fmla="*/ 514863 h 3219167"/>
              <a:gd name="connsiteX44" fmla="*/ 3007127 w 4857351"/>
              <a:gd name="connsiteY44" fmla="*/ 499820 h 3219167"/>
              <a:gd name="connsiteX45" fmla="*/ 3023537 w 4857351"/>
              <a:gd name="connsiteY45" fmla="*/ 497085 h 3219167"/>
              <a:gd name="connsiteX46" fmla="*/ 3286096 w 4857351"/>
              <a:gd name="connsiteY46" fmla="*/ 497085 h 3219167"/>
              <a:gd name="connsiteX47" fmla="*/ 3305925 w 4857351"/>
              <a:gd name="connsiteY47" fmla="*/ 493667 h 3219167"/>
              <a:gd name="connsiteX48" fmla="*/ 3137723 w 4857351"/>
              <a:gd name="connsiteY48" fmla="*/ 410933 h 3219167"/>
              <a:gd name="connsiteX49" fmla="*/ 2993452 w 4857351"/>
              <a:gd name="connsiteY49" fmla="*/ 302217 h 3219167"/>
              <a:gd name="connsiteX50" fmla="*/ 2810891 w 4857351"/>
              <a:gd name="connsiteY50" fmla="*/ 17778 h 3219167"/>
              <a:gd name="connsiteX51" fmla="*/ 2799267 w 4857351"/>
              <a:gd name="connsiteY51" fmla="*/ 0 h 3219167"/>
              <a:gd name="connsiteX52" fmla="*/ 2791062 w 4857351"/>
              <a:gd name="connsiteY52" fmla="*/ 17094 h 3219167"/>
              <a:gd name="connsiteX53" fmla="*/ 2659782 w 4857351"/>
              <a:gd name="connsiteY53" fmla="*/ 239996 h 3219167"/>
              <a:gd name="connsiteX54" fmla="*/ 2476538 w 4857351"/>
              <a:gd name="connsiteY54" fmla="*/ 404096 h 3219167"/>
              <a:gd name="connsiteX55" fmla="*/ 2308336 w 4857351"/>
              <a:gd name="connsiteY55" fmla="*/ 486829 h 3219167"/>
              <a:gd name="connsiteX56" fmla="*/ 2296028 w 4857351"/>
              <a:gd name="connsiteY56" fmla="*/ 497769 h 3219167"/>
              <a:gd name="connsiteX57" fmla="*/ 2598245 w 4857351"/>
              <a:gd name="connsiteY57" fmla="*/ 497769 h 3219167"/>
              <a:gd name="connsiteX58" fmla="*/ 2348677 w 4857351"/>
              <a:gd name="connsiteY58" fmla="*/ 722039 h 3219167"/>
              <a:gd name="connsiteX59" fmla="*/ 2105262 w 4857351"/>
              <a:gd name="connsiteY59" fmla="*/ 841695 h 3219167"/>
              <a:gd name="connsiteX60" fmla="*/ 2087485 w 4857351"/>
              <a:gd name="connsiteY60" fmla="*/ 854686 h 3219167"/>
              <a:gd name="connsiteX61" fmla="*/ 2460128 w 4857351"/>
              <a:gd name="connsiteY61" fmla="*/ 854686 h 3219167"/>
              <a:gd name="connsiteX62" fmla="*/ 2455342 w 4857351"/>
              <a:gd name="connsiteY62" fmla="*/ 862891 h 3219167"/>
              <a:gd name="connsiteX63" fmla="*/ 2221499 w 4857351"/>
              <a:gd name="connsiteY63" fmla="*/ 1045452 h 3219167"/>
              <a:gd name="connsiteX64" fmla="*/ 1907659 w 4857351"/>
              <a:gd name="connsiteY64" fmla="*/ 1199979 h 3219167"/>
              <a:gd name="connsiteX65" fmla="*/ 1893300 w 4857351"/>
              <a:gd name="connsiteY65" fmla="*/ 1209552 h 3219167"/>
              <a:gd name="connsiteX66" fmla="*/ 1914496 w 4857351"/>
              <a:gd name="connsiteY66" fmla="*/ 1211603 h 3219167"/>
              <a:gd name="connsiteX67" fmla="*/ 2614655 w 4857351"/>
              <a:gd name="connsiteY67" fmla="*/ 1211603 h 3219167"/>
              <a:gd name="connsiteX68" fmla="*/ 2638586 w 4857351"/>
              <a:gd name="connsiteY68" fmla="*/ 1234167 h 3219167"/>
              <a:gd name="connsiteX69" fmla="*/ 2637903 w 4857351"/>
              <a:gd name="connsiteY69" fmla="*/ 1648518 h 3219167"/>
              <a:gd name="connsiteX70" fmla="*/ 2617390 w 4857351"/>
              <a:gd name="connsiteY70" fmla="*/ 1661510 h 3219167"/>
              <a:gd name="connsiteX71" fmla="*/ 2048511 w 4857351"/>
              <a:gd name="connsiteY71" fmla="*/ 1394848 h 3219167"/>
              <a:gd name="connsiteX72" fmla="*/ 1433137 w 4857351"/>
              <a:gd name="connsiteY72" fmla="*/ 1084426 h 3219167"/>
              <a:gd name="connsiteX73" fmla="*/ 1411941 w 4857351"/>
              <a:gd name="connsiteY73" fmla="*/ 1076221 h 3219167"/>
              <a:gd name="connsiteX74" fmla="*/ 1411257 w 4857351"/>
              <a:gd name="connsiteY74" fmla="*/ 1098784 h 3219167"/>
              <a:gd name="connsiteX75" fmla="*/ 1335361 w 4857351"/>
              <a:gd name="connsiteY75" fmla="*/ 1291601 h 3219167"/>
              <a:gd name="connsiteX76" fmla="*/ 963402 w 4857351"/>
              <a:gd name="connsiteY76" fmla="*/ 1956889 h 3219167"/>
              <a:gd name="connsiteX77" fmla="*/ 309738 w 4857351"/>
              <a:gd name="connsiteY77" fmla="*/ 2844395 h 3219167"/>
              <a:gd name="connsiteX78" fmla="*/ 0 w 4857351"/>
              <a:gd name="connsiteY78" fmla="*/ 3185586 h 3219167"/>
              <a:gd name="connsiteX79" fmla="*/ 3830360 w 4857351"/>
              <a:gd name="connsiteY79" fmla="*/ 2110049 h 3219167"/>
              <a:gd name="connsiteX80" fmla="*/ 3809848 w 4857351"/>
              <a:gd name="connsiteY80" fmla="*/ 2125091 h 3219167"/>
              <a:gd name="connsiteX81" fmla="*/ 2939436 w 4857351"/>
              <a:gd name="connsiteY81" fmla="*/ 1802362 h 3219167"/>
              <a:gd name="connsiteX82" fmla="*/ 2919607 w 4857351"/>
              <a:gd name="connsiteY82" fmla="*/ 1772277 h 3219167"/>
              <a:gd name="connsiteX83" fmla="*/ 2919607 w 4857351"/>
              <a:gd name="connsiteY83" fmla="*/ 1236218 h 3219167"/>
              <a:gd name="connsiteX84" fmla="*/ 2939436 w 4857351"/>
              <a:gd name="connsiteY84" fmla="*/ 1213654 h 3219167"/>
              <a:gd name="connsiteX85" fmla="*/ 3671731 w 4857351"/>
              <a:gd name="connsiteY85" fmla="*/ 1214338 h 3219167"/>
              <a:gd name="connsiteX86" fmla="*/ 3685406 w 4857351"/>
              <a:gd name="connsiteY86" fmla="*/ 1215022 h 3219167"/>
              <a:gd name="connsiteX87" fmla="*/ 3645748 w 4857351"/>
              <a:gd name="connsiteY87" fmla="*/ 1251944 h 3219167"/>
              <a:gd name="connsiteX88" fmla="*/ 3545237 w 4857351"/>
              <a:gd name="connsiteY88" fmla="*/ 1316216 h 3219167"/>
              <a:gd name="connsiteX89" fmla="*/ 3320967 w 4857351"/>
              <a:gd name="connsiteY89" fmla="*/ 1426300 h 3219167"/>
              <a:gd name="connsiteX90" fmla="*/ 3304558 w 4857351"/>
              <a:gd name="connsiteY90" fmla="*/ 1438607 h 3219167"/>
              <a:gd name="connsiteX91" fmla="*/ 3657372 w 4857351"/>
              <a:gd name="connsiteY91" fmla="*/ 1438607 h 3219167"/>
              <a:gd name="connsiteX92" fmla="*/ 3659423 w 4857351"/>
              <a:gd name="connsiteY92" fmla="*/ 1442710 h 3219167"/>
              <a:gd name="connsiteX93" fmla="*/ 3582843 w 4857351"/>
              <a:gd name="connsiteY93" fmla="*/ 1518606 h 3219167"/>
              <a:gd name="connsiteX94" fmla="*/ 3407804 w 4857351"/>
              <a:gd name="connsiteY94" fmla="*/ 1634160 h 3219167"/>
              <a:gd name="connsiteX95" fmla="*/ 3130202 w 4857351"/>
              <a:gd name="connsiteY95" fmla="*/ 1770226 h 3219167"/>
              <a:gd name="connsiteX96" fmla="*/ 3115159 w 4857351"/>
              <a:gd name="connsiteY96" fmla="*/ 1781849 h 3219167"/>
              <a:gd name="connsiteX97" fmla="*/ 3135672 w 4857351"/>
              <a:gd name="connsiteY97" fmla="*/ 1781849 h 3219167"/>
              <a:gd name="connsiteX98" fmla="*/ 3803694 w 4857351"/>
              <a:gd name="connsiteY98" fmla="*/ 1781849 h 3219167"/>
              <a:gd name="connsiteX99" fmla="*/ 3830360 w 4857351"/>
              <a:gd name="connsiteY99" fmla="*/ 1807832 h 3219167"/>
              <a:gd name="connsiteX100" fmla="*/ 3830360 w 4857351"/>
              <a:gd name="connsiteY100" fmla="*/ 2110049 h 3219167"/>
              <a:gd name="connsiteX0" fmla="*/ 0 w 5011943"/>
              <a:gd name="connsiteY0" fmla="*/ 3185586 h 3219167"/>
              <a:gd name="connsiteX1" fmla="*/ 4747180 w 5011943"/>
              <a:gd name="connsiteY1" fmla="*/ 3206513 h 3219167"/>
              <a:gd name="connsiteX2" fmla="*/ 4373257 w 5011943"/>
              <a:gd name="connsiteY2" fmla="*/ 2750721 h 3219167"/>
              <a:gd name="connsiteX3" fmla="*/ 4104544 w 5011943"/>
              <a:gd name="connsiteY3" fmla="*/ 2218765 h 3219167"/>
              <a:gd name="connsiteX4" fmla="*/ 4097022 w 5011943"/>
              <a:gd name="connsiteY4" fmla="*/ 2180475 h 3219167"/>
              <a:gd name="connsiteX5" fmla="*/ 4097022 w 5011943"/>
              <a:gd name="connsiteY5" fmla="*/ 1807148 h 3219167"/>
              <a:gd name="connsiteX6" fmla="*/ 4123689 w 5011943"/>
              <a:gd name="connsiteY6" fmla="*/ 1781166 h 3219167"/>
              <a:gd name="connsiteX7" fmla="*/ 4834104 w 5011943"/>
              <a:gd name="connsiteY7" fmla="*/ 1781166 h 3219167"/>
              <a:gd name="connsiteX8" fmla="*/ 4857351 w 5011943"/>
              <a:gd name="connsiteY8" fmla="*/ 1778431 h 3219167"/>
              <a:gd name="connsiteX9" fmla="*/ 4839574 w 5011943"/>
              <a:gd name="connsiteY9" fmla="*/ 1768858 h 3219167"/>
              <a:gd name="connsiteX10" fmla="*/ 4568809 w 5011943"/>
              <a:gd name="connsiteY10" fmla="*/ 1636211 h 3219167"/>
              <a:gd name="connsiteX11" fmla="*/ 4321292 w 5011943"/>
              <a:gd name="connsiteY11" fmla="*/ 1451599 h 3219167"/>
              <a:gd name="connsiteX12" fmla="*/ 4314455 w 5011943"/>
              <a:gd name="connsiteY12" fmla="*/ 1437240 h 3219167"/>
              <a:gd name="connsiteX13" fmla="*/ 4666585 w 5011943"/>
              <a:gd name="connsiteY13" fmla="*/ 1437240 h 3219167"/>
              <a:gd name="connsiteX14" fmla="*/ 4652226 w 5011943"/>
              <a:gd name="connsiteY14" fmla="*/ 1426300 h 3219167"/>
              <a:gd name="connsiteX15" fmla="*/ 4464195 w 5011943"/>
              <a:gd name="connsiteY15" fmla="*/ 1334678 h 3219167"/>
              <a:gd name="connsiteX16" fmla="*/ 4191380 w 5011943"/>
              <a:gd name="connsiteY16" fmla="*/ 1112459 h 3219167"/>
              <a:gd name="connsiteX17" fmla="*/ 4183175 w 5011943"/>
              <a:gd name="connsiteY17" fmla="*/ 1097417 h 3219167"/>
              <a:gd name="connsiteX18" fmla="*/ 4199585 w 5011943"/>
              <a:gd name="connsiteY18" fmla="*/ 1094682 h 3219167"/>
              <a:gd name="connsiteX19" fmla="*/ 4447786 w 5011943"/>
              <a:gd name="connsiteY19" fmla="*/ 1094682 h 3219167"/>
              <a:gd name="connsiteX20" fmla="*/ 4466247 w 5011943"/>
              <a:gd name="connsiteY20" fmla="*/ 1093998 h 3219167"/>
              <a:gd name="connsiteX21" fmla="*/ 4358214 w 5011943"/>
              <a:gd name="connsiteY21" fmla="*/ 1037247 h 3219167"/>
              <a:gd name="connsiteX22" fmla="*/ 4143518 w 5011943"/>
              <a:gd name="connsiteY22" fmla="*/ 878617 h 3219167"/>
              <a:gd name="connsiteX23" fmla="*/ 3994460 w 5011943"/>
              <a:gd name="connsiteY23" fmla="*/ 635886 h 3219167"/>
              <a:gd name="connsiteX24" fmla="*/ 3984204 w 5011943"/>
              <a:gd name="connsiteY24" fmla="*/ 619476 h 3219167"/>
              <a:gd name="connsiteX25" fmla="*/ 3973948 w 5011943"/>
              <a:gd name="connsiteY25" fmla="*/ 635886 h 3219167"/>
              <a:gd name="connsiteX26" fmla="*/ 3857710 w 5011943"/>
              <a:gd name="connsiteY26" fmla="*/ 836225 h 3219167"/>
              <a:gd name="connsiteX27" fmla="*/ 3634125 w 5011943"/>
              <a:gd name="connsiteY27" fmla="*/ 1024939 h 3219167"/>
              <a:gd name="connsiteX28" fmla="*/ 3512417 w 5011943"/>
              <a:gd name="connsiteY28" fmla="*/ 1084426 h 3219167"/>
              <a:gd name="connsiteX29" fmla="*/ 3502845 w 5011943"/>
              <a:gd name="connsiteY29" fmla="*/ 1093998 h 3219167"/>
              <a:gd name="connsiteX30" fmla="*/ 3517203 w 5011943"/>
              <a:gd name="connsiteY30" fmla="*/ 1093998 h 3219167"/>
              <a:gd name="connsiteX31" fmla="*/ 3768823 w 5011943"/>
              <a:gd name="connsiteY31" fmla="*/ 1093998 h 3219167"/>
              <a:gd name="connsiteX32" fmla="*/ 3785233 w 5011943"/>
              <a:gd name="connsiteY32" fmla="*/ 1097417 h 3219167"/>
              <a:gd name="connsiteX33" fmla="*/ 3777028 w 5011943"/>
              <a:gd name="connsiteY33" fmla="*/ 1112459 h 3219167"/>
              <a:gd name="connsiteX34" fmla="*/ 3712072 w 5011943"/>
              <a:gd name="connsiteY34" fmla="*/ 1188356 h 3219167"/>
              <a:gd name="connsiteX35" fmla="*/ 3679935 w 5011943"/>
              <a:gd name="connsiteY35" fmla="*/ 1193825 h 3219167"/>
              <a:gd name="connsiteX36" fmla="*/ 3405752 w 5011943"/>
              <a:gd name="connsiteY36" fmla="*/ 1059127 h 3219167"/>
              <a:gd name="connsiteX37" fmla="*/ 3151398 w 5011943"/>
              <a:gd name="connsiteY37" fmla="*/ 869045 h 3219167"/>
              <a:gd name="connsiteX38" fmla="*/ 3144560 w 5011943"/>
              <a:gd name="connsiteY38" fmla="*/ 854002 h 3219167"/>
              <a:gd name="connsiteX39" fmla="*/ 3511733 w 5011943"/>
              <a:gd name="connsiteY39" fmla="*/ 854002 h 3219167"/>
              <a:gd name="connsiteX40" fmla="*/ 3502845 w 5011943"/>
              <a:gd name="connsiteY40" fmla="*/ 845797 h 3219167"/>
              <a:gd name="connsiteX41" fmla="*/ 3337377 w 5011943"/>
              <a:gd name="connsiteY41" fmla="*/ 765115 h 3219167"/>
              <a:gd name="connsiteX42" fmla="*/ 3015332 w 5011943"/>
              <a:gd name="connsiteY42" fmla="*/ 514863 h 3219167"/>
              <a:gd name="connsiteX43" fmla="*/ 3007127 w 5011943"/>
              <a:gd name="connsiteY43" fmla="*/ 499820 h 3219167"/>
              <a:gd name="connsiteX44" fmla="*/ 3023537 w 5011943"/>
              <a:gd name="connsiteY44" fmla="*/ 497085 h 3219167"/>
              <a:gd name="connsiteX45" fmla="*/ 3286096 w 5011943"/>
              <a:gd name="connsiteY45" fmla="*/ 497085 h 3219167"/>
              <a:gd name="connsiteX46" fmla="*/ 3305925 w 5011943"/>
              <a:gd name="connsiteY46" fmla="*/ 493667 h 3219167"/>
              <a:gd name="connsiteX47" fmla="*/ 3137723 w 5011943"/>
              <a:gd name="connsiteY47" fmla="*/ 410933 h 3219167"/>
              <a:gd name="connsiteX48" fmla="*/ 2993452 w 5011943"/>
              <a:gd name="connsiteY48" fmla="*/ 302217 h 3219167"/>
              <a:gd name="connsiteX49" fmla="*/ 2810891 w 5011943"/>
              <a:gd name="connsiteY49" fmla="*/ 17778 h 3219167"/>
              <a:gd name="connsiteX50" fmla="*/ 2799267 w 5011943"/>
              <a:gd name="connsiteY50" fmla="*/ 0 h 3219167"/>
              <a:gd name="connsiteX51" fmla="*/ 2791062 w 5011943"/>
              <a:gd name="connsiteY51" fmla="*/ 17094 h 3219167"/>
              <a:gd name="connsiteX52" fmla="*/ 2659782 w 5011943"/>
              <a:gd name="connsiteY52" fmla="*/ 239996 h 3219167"/>
              <a:gd name="connsiteX53" fmla="*/ 2476538 w 5011943"/>
              <a:gd name="connsiteY53" fmla="*/ 404096 h 3219167"/>
              <a:gd name="connsiteX54" fmla="*/ 2308336 w 5011943"/>
              <a:gd name="connsiteY54" fmla="*/ 486829 h 3219167"/>
              <a:gd name="connsiteX55" fmla="*/ 2296028 w 5011943"/>
              <a:gd name="connsiteY55" fmla="*/ 497769 h 3219167"/>
              <a:gd name="connsiteX56" fmla="*/ 2598245 w 5011943"/>
              <a:gd name="connsiteY56" fmla="*/ 497769 h 3219167"/>
              <a:gd name="connsiteX57" fmla="*/ 2348677 w 5011943"/>
              <a:gd name="connsiteY57" fmla="*/ 722039 h 3219167"/>
              <a:gd name="connsiteX58" fmla="*/ 2105262 w 5011943"/>
              <a:gd name="connsiteY58" fmla="*/ 841695 h 3219167"/>
              <a:gd name="connsiteX59" fmla="*/ 2087485 w 5011943"/>
              <a:gd name="connsiteY59" fmla="*/ 854686 h 3219167"/>
              <a:gd name="connsiteX60" fmla="*/ 2460128 w 5011943"/>
              <a:gd name="connsiteY60" fmla="*/ 854686 h 3219167"/>
              <a:gd name="connsiteX61" fmla="*/ 2455342 w 5011943"/>
              <a:gd name="connsiteY61" fmla="*/ 862891 h 3219167"/>
              <a:gd name="connsiteX62" fmla="*/ 2221499 w 5011943"/>
              <a:gd name="connsiteY62" fmla="*/ 1045452 h 3219167"/>
              <a:gd name="connsiteX63" fmla="*/ 1907659 w 5011943"/>
              <a:gd name="connsiteY63" fmla="*/ 1199979 h 3219167"/>
              <a:gd name="connsiteX64" fmla="*/ 1893300 w 5011943"/>
              <a:gd name="connsiteY64" fmla="*/ 1209552 h 3219167"/>
              <a:gd name="connsiteX65" fmla="*/ 1914496 w 5011943"/>
              <a:gd name="connsiteY65" fmla="*/ 1211603 h 3219167"/>
              <a:gd name="connsiteX66" fmla="*/ 2614655 w 5011943"/>
              <a:gd name="connsiteY66" fmla="*/ 1211603 h 3219167"/>
              <a:gd name="connsiteX67" fmla="*/ 2638586 w 5011943"/>
              <a:gd name="connsiteY67" fmla="*/ 1234167 h 3219167"/>
              <a:gd name="connsiteX68" fmla="*/ 2637903 w 5011943"/>
              <a:gd name="connsiteY68" fmla="*/ 1648518 h 3219167"/>
              <a:gd name="connsiteX69" fmla="*/ 2617390 w 5011943"/>
              <a:gd name="connsiteY69" fmla="*/ 1661510 h 3219167"/>
              <a:gd name="connsiteX70" fmla="*/ 2048511 w 5011943"/>
              <a:gd name="connsiteY70" fmla="*/ 1394848 h 3219167"/>
              <a:gd name="connsiteX71" fmla="*/ 1433137 w 5011943"/>
              <a:gd name="connsiteY71" fmla="*/ 1084426 h 3219167"/>
              <a:gd name="connsiteX72" fmla="*/ 1411941 w 5011943"/>
              <a:gd name="connsiteY72" fmla="*/ 1076221 h 3219167"/>
              <a:gd name="connsiteX73" fmla="*/ 1411257 w 5011943"/>
              <a:gd name="connsiteY73" fmla="*/ 1098784 h 3219167"/>
              <a:gd name="connsiteX74" fmla="*/ 1335361 w 5011943"/>
              <a:gd name="connsiteY74" fmla="*/ 1291601 h 3219167"/>
              <a:gd name="connsiteX75" fmla="*/ 963402 w 5011943"/>
              <a:gd name="connsiteY75" fmla="*/ 1956889 h 3219167"/>
              <a:gd name="connsiteX76" fmla="*/ 309738 w 5011943"/>
              <a:gd name="connsiteY76" fmla="*/ 2844395 h 3219167"/>
              <a:gd name="connsiteX77" fmla="*/ 0 w 5011943"/>
              <a:gd name="connsiteY77" fmla="*/ 3185586 h 3219167"/>
              <a:gd name="connsiteX78" fmla="*/ 3830360 w 5011943"/>
              <a:gd name="connsiteY78" fmla="*/ 2110049 h 3219167"/>
              <a:gd name="connsiteX79" fmla="*/ 3809848 w 5011943"/>
              <a:gd name="connsiteY79" fmla="*/ 2125091 h 3219167"/>
              <a:gd name="connsiteX80" fmla="*/ 2939436 w 5011943"/>
              <a:gd name="connsiteY80" fmla="*/ 1802362 h 3219167"/>
              <a:gd name="connsiteX81" fmla="*/ 2919607 w 5011943"/>
              <a:gd name="connsiteY81" fmla="*/ 1772277 h 3219167"/>
              <a:gd name="connsiteX82" fmla="*/ 2919607 w 5011943"/>
              <a:gd name="connsiteY82" fmla="*/ 1236218 h 3219167"/>
              <a:gd name="connsiteX83" fmla="*/ 2939436 w 5011943"/>
              <a:gd name="connsiteY83" fmla="*/ 1213654 h 3219167"/>
              <a:gd name="connsiteX84" fmla="*/ 3671731 w 5011943"/>
              <a:gd name="connsiteY84" fmla="*/ 1214338 h 3219167"/>
              <a:gd name="connsiteX85" fmla="*/ 3685406 w 5011943"/>
              <a:gd name="connsiteY85" fmla="*/ 1215022 h 3219167"/>
              <a:gd name="connsiteX86" fmla="*/ 3645748 w 5011943"/>
              <a:gd name="connsiteY86" fmla="*/ 1251944 h 3219167"/>
              <a:gd name="connsiteX87" fmla="*/ 3545237 w 5011943"/>
              <a:gd name="connsiteY87" fmla="*/ 1316216 h 3219167"/>
              <a:gd name="connsiteX88" fmla="*/ 3320967 w 5011943"/>
              <a:gd name="connsiteY88" fmla="*/ 1426300 h 3219167"/>
              <a:gd name="connsiteX89" fmla="*/ 3304558 w 5011943"/>
              <a:gd name="connsiteY89" fmla="*/ 1438607 h 3219167"/>
              <a:gd name="connsiteX90" fmla="*/ 3657372 w 5011943"/>
              <a:gd name="connsiteY90" fmla="*/ 1438607 h 3219167"/>
              <a:gd name="connsiteX91" fmla="*/ 3659423 w 5011943"/>
              <a:gd name="connsiteY91" fmla="*/ 1442710 h 3219167"/>
              <a:gd name="connsiteX92" fmla="*/ 3582843 w 5011943"/>
              <a:gd name="connsiteY92" fmla="*/ 1518606 h 3219167"/>
              <a:gd name="connsiteX93" fmla="*/ 3407804 w 5011943"/>
              <a:gd name="connsiteY93" fmla="*/ 1634160 h 3219167"/>
              <a:gd name="connsiteX94" fmla="*/ 3130202 w 5011943"/>
              <a:gd name="connsiteY94" fmla="*/ 1770226 h 3219167"/>
              <a:gd name="connsiteX95" fmla="*/ 3115159 w 5011943"/>
              <a:gd name="connsiteY95" fmla="*/ 1781849 h 3219167"/>
              <a:gd name="connsiteX96" fmla="*/ 3135672 w 5011943"/>
              <a:gd name="connsiteY96" fmla="*/ 1781849 h 3219167"/>
              <a:gd name="connsiteX97" fmla="*/ 3803694 w 5011943"/>
              <a:gd name="connsiteY97" fmla="*/ 1781849 h 3219167"/>
              <a:gd name="connsiteX98" fmla="*/ 3830360 w 5011943"/>
              <a:gd name="connsiteY98" fmla="*/ 1807832 h 3219167"/>
              <a:gd name="connsiteX99" fmla="*/ 3830360 w 5011943"/>
              <a:gd name="connsiteY99" fmla="*/ 21100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30360 w 4857351"/>
              <a:gd name="connsiteY78" fmla="*/ 2110049 h 3219167"/>
              <a:gd name="connsiteX79" fmla="*/ 3809848 w 4857351"/>
              <a:gd name="connsiteY79" fmla="*/ 2125091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98" fmla="*/ 3830360 w 4857351"/>
              <a:gd name="connsiteY98" fmla="*/ 1807832 h 3219167"/>
              <a:gd name="connsiteX99" fmla="*/ 3830360 w 4857351"/>
              <a:gd name="connsiteY99" fmla="*/ 21100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30360 w 4857351"/>
              <a:gd name="connsiteY78" fmla="*/ 1807832 h 3219167"/>
              <a:gd name="connsiteX79" fmla="*/ 3809848 w 4857351"/>
              <a:gd name="connsiteY79" fmla="*/ 2125091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98" fmla="*/ 3830360 w 4857351"/>
              <a:gd name="connsiteY98" fmla="*/ 1807832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809848 w 4857351"/>
              <a:gd name="connsiteY79" fmla="*/ 2125091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809848 w 4857351"/>
              <a:gd name="connsiteY79" fmla="*/ 2125091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809848 w 4857351"/>
              <a:gd name="connsiteY79" fmla="*/ 2125091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39436 w 4857351"/>
              <a:gd name="connsiteY80" fmla="*/ 1802362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39436 w 4857351"/>
              <a:gd name="connsiteY80" fmla="*/ 1802362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17437 w 4857351"/>
              <a:gd name="connsiteY80" fmla="*/ 1784762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17437 w 4857351"/>
              <a:gd name="connsiteY80" fmla="*/ 1784762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17437 w 4857351"/>
              <a:gd name="connsiteY80" fmla="*/ 1784762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17437 w 4857351"/>
              <a:gd name="connsiteY80" fmla="*/ 1784762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08637 w 4857351"/>
              <a:gd name="connsiteY80" fmla="*/ 1780363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33137 w 4857351"/>
              <a:gd name="connsiteY70" fmla="*/ 1084426 h 3219167"/>
              <a:gd name="connsiteX71" fmla="*/ 1411941 w 4857351"/>
              <a:gd name="connsiteY71" fmla="*/ 1076221 h 3219167"/>
              <a:gd name="connsiteX72" fmla="*/ 1411257 w 4857351"/>
              <a:gd name="connsiteY72" fmla="*/ 1098784 h 3219167"/>
              <a:gd name="connsiteX73" fmla="*/ 1335361 w 4857351"/>
              <a:gd name="connsiteY73" fmla="*/ 1291601 h 3219167"/>
              <a:gd name="connsiteX74" fmla="*/ 963402 w 4857351"/>
              <a:gd name="connsiteY74" fmla="*/ 1956889 h 3219167"/>
              <a:gd name="connsiteX75" fmla="*/ 309738 w 4857351"/>
              <a:gd name="connsiteY75" fmla="*/ 2844395 h 3219167"/>
              <a:gd name="connsiteX76" fmla="*/ 0 w 4857351"/>
              <a:gd name="connsiteY76" fmla="*/ 3185586 h 3219167"/>
              <a:gd name="connsiteX77" fmla="*/ 3803694 w 4857351"/>
              <a:gd name="connsiteY77" fmla="*/ 1781849 h 3219167"/>
              <a:gd name="connsiteX78" fmla="*/ 3792249 w 4857351"/>
              <a:gd name="connsiteY78" fmla="*/ 2116290 h 3219167"/>
              <a:gd name="connsiteX79" fmla="*/ 2908637 w 4857351"/>
              <a:gd name="connsiteY79" fmla="*/ 1780363 h 3219167"/>
              <a:gd name="connsiteX80" fmla="*/ 2919607 w 4857351"/>
              <a:gd name="connsiteY80" fmla="*/ 1236218 h 3219167"/>
              <a:gd name="connsiteX81" fmla="*/ 2939436 w 4857351"/>
              <a:gd name="connsiteY81" fmla="*/ 1213654 h 3219167"/>
              <a:gd name="connsiteX82" fmla="*/ 3671731 w 4857351"/>
              <a:gd name="connsiteY82" fmla="*/ 1214338 h 3219167"/>
              <a:gd name="connsiteX83" fmla="*/ 3685406 w 4857351"/>
              <a:gd name="connsiteY83" fmla="*/ 1215022 h 3219167"/>
              <a:gd name="connsiteX84" fmla="*/ 3645748 w 4857351"/>
              <a:gd name="connsiteY84" fmla="*/ 1251944 h 3219167"/>
              <a:gd name="connsiteX85" fmla="*/ 3545237 w 4857351"/>
              <a:gd name="connsiteY85" fmla="*/ 1316216 h 3219167"/>
              <a:gd name="connsiteX86" fmla="*/ 3320967 w 4857351"/>
              <a:gd name="connsiteY86" fmla="*/ 1426300 h 3219167"/>
              <a:gd name="connsiteX87" fmla="*/ 3304558 w 4857351"/>
              <a:gd name="connsiteY87" fmla="*/ 1438607 h 3219167"/>
              <a:gd name="connsiteX88" fmla="*/ 3657372 w 4857351"/>
              <a:gd name="connsiteY88" fmla="*/ 1438607 h 3219167"/>
              <a:gd name="connsiteX89" fmla="*/ 3659423 w 4857351"/>
              <a:gd name="connsiteY89" fmla="*/ 1442710 h 3219167"/>
              <a:gd name="connsiteX90" fmla="*/ 3582843 w 4857351"/>
              <a:gd name="connsiteY90" fmla="*/ 1518606 h 3219167"/>
              <a:gd name="connsiteX91" fmla="*/ 3407804 w 4857351"/>
              <a:gd name="connsiteY91" fmla="*/ 1634160 h 3219167"/>
              <a:gd name="connsiteX92" fmla="*/ 3130202 w 4857351"/>
              <a:gd name="connsiteY92" fmla="*/ 1770226 h 3219167"/>
              <a:gd name="connsiteX93" fmla="*/ 3115159 w 4857351"/>
              <a:gd name="connsiteY93" fmla="*/ 1781849 h 3219167"/>
              <a:gd name="connsiteX94" fmla="*/ 3135672 w 4857351"/>
              <a:gd name="connsiteY94" fmla="*/ 1781849 h 3219167"/>
              <a:gd name="connsiteX95" fmla="*/ 3803694 w 4857351"/>
              <a:gd name="connsiteY95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33137 w 4857351"/>
              <a:gd name="connsiteY70" fmla="*/ 1084426 h 3219167"/>
              <a:gd name="connsiteX71" fmla="*/ 1411941 w 4857351"/>
              <a:gd name="connsiteY71" fmla="*/ 1076221 h 3219167"/>
              <a:gd name="connsiteX72" fmla="*/ 1411257 w 4857351"/>
              <a:gd name="connsiteY72" fmla="*/ 1098784 h 3219167"/>
              <a:gd name="connsiteX73" fmla="*/ 1335361 w 4857351"/>
              <a:gd name="connsiteY73" fmla="*/ 1291601 h 3219167"/>
              <a:gd name="connsiteX74" fmla="*/ 963402 w 4857351"/>
              <a:gd name="connsiteY74" fmla="*/ 1956889 h 3219167"/>
              <a:gd name="connsiteX75" fmla="*/ 309738 w 4857351"/>
              <a:gd name="connsiteY75" fmla="*/ 2844395 h 3219167"/>
              <a:gd name="connsiteX76" fmla="*/ 0 w 4857351"/>
              <a:gd name="connsiteY76" fmla="*/ 3185586 h 3219167"/>
              <a:gd name="connsiteX77" fmla="*/ 3803694 w 4857351"/>
              <a:gd name="connsiteY77" fmla="*/ 1781849 h 3219167"/>
              <a:gd name="connsiteX78" fmla="*/ 3792249 w 4857351"/>
              <a:gd name="connsiteY78" fmla="*/ 2116290 h 3219167"/>
              <a:gd name="connsiteX79" fmla="*/ 2908637 w 4857351"/>
              <a:gd name="connsiteY79" fmla="*/ 1780363 h 3219167"/>
              <a:gd name="connsiteX80" fmla="*/ 2919607 w 4857351"/>
              <a:gd name="connsiteY80" fmla="*/ 1236218 h 3219167"/>
              <a:gd name="connsiteX81" fmla="*/ 2939436 w 4857351"/>
              <a:gd name="connsiteY81" fmla="*/ 1213654 h 3219167"/>
              <a:gd name="connsiteX82" fmla="*/ 3671731 w 4857351"/>
              <a:gd name="connsiteY82" fmla="*/ 1214338 h 3219167"/>
              <a:gd name="connsiteX83" fmla="*/ 3685406 w 4857351"/>
              <a:gd name="connsiteY83" fmla="*/ 1215022 h 3219167"/>
              <a:gd name="connsiteX84" fmla="*/ 3645748 w 4857351"/>
              <a:gd name="connsiteY84" fmla="*/ 1251944 h 3219167"/>
              <a:gd name="connsiteX85" fmla="*/ 3545237 w 4857351"/>
              <a:gd name="connsiteY85" fmla="*/ 1316216 h 3219167"/>
              <a:gd name="connsiteX86" fmla="*/ 3320967 w 4857351"/>
              <a:gd name="connsiteY86" fmla="*/ 1426300 h 3219167"/>
              <a:gd name="connsiteX87" fmla="*/ 3304558 w 4857351"/>
              <a:gd name="connsiteY87" fmla="*/ 1438607 h 3219167"/>
              <a:gd name="connsiteX88" fmla="*/ 3657372 w 4857351"/>
              <a:gd name="connsiteY88" fmla="*/ 1438607 h 3219167"/>
              <a:gd name="connsiteX89" fmla="*/ 3659423 w 4857351"/>
              <a:gd name="connsiteY89" fmla="*/ 1442710 h 3219167"/>
              <a:gd name="connsiteX90" fmla="*/ 3582843 w 4857351"/>
              <a:gd name="connsiteY90" fmla="*/ 1518606 h 3219167"/>
              <a:gd name="connsiteX91" fmla="*/ 3407804 w 4857351"/>
              <a:gd name="connsiteY91" fmla="*/ 1634160 h 3219167"/>
              <a:gd name="connsiteX92" fmla="*/ 3130202 w 4857351"/>
              <a:gd name="connsiteY92" fmla="*/ 1770226 h 3219167"/>
              <a:gd name="connsiteX93" fmla="*/ 3115159 w 4857351"/>
              <a:gd name="connsiteY93" fmla="*/ 1781849 h 3219167"/>
              <a:gd name="connsiteX94" fmla="*/ 3135672 w 4857351"/>
              <a:gd name="connsiteY94" fmla="*/ 1781849 h 3219167"/>
              <a:gd name="connsiteX95" fmla="*/ 3803694 w 4857351"/>
              <a:gd name="connsiteY95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33137 w 4857351"/>
              <a:gd name="connsiteY70" fmla="*/ 1084426 h 3219167"/>
              <a:gd name="connsiteX71" fmla="*/ 1411941 w 4857351"/>
              <a:gd name="connsiteY71" fmla="*/ 1076221 h 3219167"/>
              <a:gd name="connsiteX72" fmla="*/ 1411257 w 4857351"/>
              <a:gd name="connsiteY72" fmla="*/ 1098784 h 3219167"/>
              <a:gd name="connsiteX73" fmla="*/ 1335361 w 4857351"/>
              <a:gd name="connsiteY73" fmla="*/ 1291601 h 3219167"/>
              <a:gd name="connsiteX74" fmla="*/ 963402 w 4857351"/>
              <a:gd name="connsiteY74" fmla="*/ 1956889 h 3219167"/>
              <a:gd name="connsiteX75" fmla="*/ 309738 w 4857351"/>
              <a:gd name="connsiteY75" fmla="*/ 2844395 h 3219167"/>
              <a:gd name="connsiteX76" fmla="*/ 0 w 4857351"/>
              <a:gd name="connsiteY76" fmla="*/ 3185586 h 3219167"/>
              <a:gd name="connsiteX77" fmla="*/ 3803694 w 4857351"/>
              <a:gd name="connsiteY77" fmla="*/ 1781849 h 3219167"/>
              <a:gd name="connsiteX78" fmla="*/ 3792249 w 4857351"/>
              <a:gd name="connsiteY78" fmla="*/ 2116290 h 3219167"/>
              <a:gd name="connsiteX79" fmla="*/ 2908637 w 4857351"/>
              <a:gd name="connsiteY79" fmla="*/ 1780363 h 3219167"/>
              <a:gd name="connsiteX80" fmla="*/ 2919607 w 4857351"/>
              <a:gd name="connsiteY80" fmla="*/ 1236218 h 3219167"/>
              <a:gd name="connsiteX81" fmla="*/ 2939436 w 4857351"/>
              <a:gd name="connsiteY81" fmla="*/ 1213654 h 3219167"/>
              <a:gd name="connsiteX82" fmla="*/ 3671731 w 4857351"/>
              <a:gd name="connsiteY82" fmla="*/ 1214338 h 3219167"/>
              <a:gd name="connsiteX83" fmla="*/ 3685406 w 4857351"/>
              <a:gd name="connsiteY83" fmla="*/ 1215022 h 3219167"/>
              <a:gd name="connsiteX84" fmla="*/ 3645748 w 4857351"/>
              <a:gd name="connsiteY84" fmla="*/ 1251944 h 3219167"/>
              <a:gd name="connsiteX85" fmla="*/ 3545237 w 4857351"/>
              <a:gd name="connsiteY85" fmla="*/ 1316216 h 3219167"/>
              <a:gd name="connsiteX86" fmla="*/ 3320967 w 4857351"/>
              <a:gd name="connsiteY86" fmla="*/ 1426300 h 3219167"/>
              <a:gd name="connsiteX87" fmla="*/ 3304558 w 4857351"/>
              <a:gd name="connsiteY87" fmla="*/ 1438607 h 3219167"/>
              <a:gd name="connsiteX88" fmla="*/ 3657372 w 4857351"/>
              <a:gd name="connsiteY88" fmla="*/ 1438607 h 3219167"/>
              <a:gd name="connsiteX89" fmla="*/ 3659423 w 4857351"/>
              <a:gd name="connsiteY89" fmla="*/ 1442710 h 3219167"/>
              <a:gd name="connsiteX90" fmla="*/ 3582843 w 4857351"/>
              <a:gd name="connsiteY90" fmla="*/ 1518606 h 3219167"/>
              <a:gd name="connsiteX91" fmla="*/ 3407804 w 4857351"/>
              <a:gd name="connsiteY91" fmla="*/ 1634160 h 3219167"/>
              <a:gd name="connsiteX92" fmla="*/ 3130202 w 4857351"/>
              <a:gd name="connsiteY92" fmla="*/ 1770226 h 3219167"/>
              <a:gd name="connsiteX93" fmla="*/ 3115159 w 4857351"/>
              <a:gd name="connsiteY93" fmla="*/ 1781849 h 3219167"/>
              <a:gd name="connsiteX94" fmla="*/ 3135672 w 4857351"/>
              <a:gd name="connsiteY94" fmla="*/ 1781849 h 3219167"/>
              <a:gd name="connsiteX95" fmla="*/ 3803694 w 4857351"/>
              <a:gd name="connsiteY95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33137 w 4857351"/>
              <a:gd name="connsiteY70" fmla="*/ 1084426 h 3219167"/>
              <a:gd name="connsiteX71" fmla="*/ 1411941 w 4857351"/>
              <a:gd name="connsiteY71" fmla="*/ 1076221 h 3219167"/>
              <a:gd name="connsiteX72" fmla="*/ 1335361 w 4857351"/>
              <a:gd name="connsiteY72" fmla="*/ 1291601 h 3219167"/>
              <a:gd name="connsiteX73" fmla="*/ 963402 w 4857351"/>
              <a:gd name="connsiteY73" fmla="*/ 1956889 h 3219167"/>
              <a:gd name="connsiteX74" fmla="*/ 309738 w 4857351"/>
              <a:gd name="connsiteY74" fmla="*/ 2844395 h 3219167"/>
              <a:gd name="connsiteX75" fmla="*/ 0 w 4857351"/>
              <a:gd name="connsiteY75" fmla="*/ 3185586 h 3219167"/>
              <a:gd name="connsiteX76" fmla="*/ 3803694 w 4857351"/>
              <a:gd name="connsiteY76" fmla="*/ 1781849 h 3219167"/>
              <a:gd name="connsiteX77" fmla="*/ 3792249 w 4857351"/>
              <a:gd name="connsiteY77" fmla="*/ 2116290 h 3219167"/>
              <a:gd name="connsiteX78" fmla="*/ 2908637 w 4857351"/>
              <a:gd name="connsiteY78" fmla="*/ 1780363 h 3219167"/>
              <a:gd name="connsiteX79" fmla="*/ 2919607 w 4857351"/>
              <a:gd name="connsiteY79" fmla="*/ 1236218 h 3219167"/>
              <a:gd name="connsiteX80" fmla="*/ 2939436 w 4857351"/>
              <a:gd name="connsiteY80" fmla="*/ 1213654 h 3219167"/>
              <a:gd name="connsiteX81" fmla="*/ 3671731 w 4857351"/>
              <a:gd name="connsiteY81" fmla="*/ 1214338 h 3219167"/>
              <a:gd name="connsiteX82" fmla="*/ 3685406 w 4857351"/>
              <a:gd name="connsiteY82" fmla="*/ 1215022 h 3219167"/>
              <a:gd name="connsiteX83" fmla="*/ 3645748 w 4857351"/>
              <a:gd name="connsiteY83" fmla="*/ 1251944 h 3219167"/>
              <a:gd name="connsiteX84" fmla="*/ 3545237 w 4857351"/>
              <a:gd name="connsiteY84" fmla="*/ 1316216 h 3219167"/>
              <a:gd name="connsiteX85" fmla="*/ 3320967 w 4857351"/>
              <a:gd name="connsiteY85" fmla="*/ 1426300 h 3219167"/>
              <a:gd name="connsiteX86" fmla="*/ 3304558 w 4857351"/>
              <a:gd name="connsiteY86" fmla="*/ 1438607 h 3219167"/>
              <a:gd name="connsiteX87" fmla="*/ 3657372 w 4857351"/>
              <a:gd name="connsiteY87" fmla="*/ 1438607 h 3219167"/>
              <a:gd name="connsiteX88" fmla="*/ 3659423 w 4857351"/>
              <a:gd name="connsiteY88" fmla="*/ 1442710 h 3219167"/>
              <a:gd name="connsiteX89" fmla="*/ 3582843 w 4857351"/>
              <a:gd name="connsiteY89" fmla="*/ 1518606 h 3219167"/>
              <a:gd name="connsiteX90" fmla="*/ 3407804 w 4857351"/>
              <a:gd name="connsiteY90" fmla="*/ 1634160 h 3219167"/>
              <a:gd name="connsiteX91" fmla="*/ 3130202 w 4857351"/>
              <a:gd name="connsiteY91" fmla="*/ 1770226 h 3219167"/>
              <a:gd name="connsiteX92" fmla="*/ 3115159 w 4857351"/>
              <a:gd name="connsiteY92" fmla="*/ 1781849 h 3219167"/>
              <a:gd name="connsiteX93" fmla="*/ 3135672 w 4857351"/>
              <a:gd name="connsiteY93" fmla="*/ 1781849 h 3219167"/>
              <a:gd name="connsiteX94" fmla="*/ 3803694 w 4857351"/>
              <a:gd name="connsiteY94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11941 w 4857351"/>
              <a:gd name="connsiteY70" fmla="*/ 1076221 h 3219167"/>
              <a:gd name="connsiteX71" fmla="*/ 1335361 w 4857351"/>
              <a:gd name="connsiteY71" fmla="*/ 1291601 h 3219167"/>
              <a:gd name="connsiteX72" fmla="*/ 963402 w 4857351"/>
              <a:gd name="connsiteY72" fmla="*/ 1956889 h 3219167"/>
              <a:gd name="connsiteX73" fmla="*/ 309738 w 4857351"/>
              <a:gd name="connsiteY73" fmla="*/ 2844395 h 3219167"/>
              <a:gd name="connsiteX74" fmla="*/ 0 w 4857351"/>
              <a:gd name="connsiteY74" fmla="*/ 3185586 h 3219167"/>
              <a:gd name="connsiteX75" fmla="*/ 3803694 w 4857351"/>
              <a:gd name="connsiteY75" fmla="*/ 1781849 h 3219167"/>
              <a:gd name="connsiteX76" fmla="*/ 3792249 w 4857351"/>
              <a:gd name="connsiteY76" fmla="*/ 2116290 h 3219167"/>
              <a:gd name="connsiteX77" fmla="*/ 2908637 w 4857351"/>
              <a:gd name="connsiteY77" fmla="*/ 1780363 h 3219167"/>
              <a:gd name="connsiteX78" fmla="*/ 2919607 w 4857351"/>
              <a:gd name="connsiteY78" fmla="*/ 1236218 h 3219167"/>
              <a:gd name="connsiteX79" fmla="*/ 2939436 w 4857351"/>
              <a:gd name="connsiteY79" fmla="*/ 1213654 h 3219167"/>
              <a:gd name="connsiteX80" fmla="*/ 3671731 w 4857351"/>
              <a:gd name="connsiteY80" fmla="*/ 1214338 h 3219167"/>
              <a:gd name="connsiteX81" fmla="*/ 3685406 w 4857351"/>
              <a:gd name="connsiteY81" fmla="*/ 1215022 h 3219167"/>
              <a:gd name="connsiteX82" fmla="*/ 3645748 w 4857351"/>
              <a:gd name="connsiteY82" fmla="*/ 1251944 h 3219167"/>
              <a:gd name="connsiteX83" fmla="*/ 3545237 w 4857351"/>
              <a:gd name="connsiteY83" fmla="*/ 1316216 h 3219167"/>
              <a:gd name="connsiteX84" fmla="*/ 3320967 w 4857351"/>
              <a:gd name="connsiteY84" fmla="*/ 1426300 h 3219167"/>
              <a:gd name="connsiteX85" fmla="*/ 3304558 w 4857351"/>
              <a:gd name="connsiteY85" fmla="*/ 1438607 h 3219167"/>
              <a:gd name="connsiteX86" fmla="*/ 3657372 w 4857351"/>
              <a:gd name="connsiteY86" fmla="*/ 1438607 h 3219167"/>
              <a:gd name="connsiteX87" fmla="*/ 3659423 w 4857351"/>
              <a:gd name="connsiteY87" fmla="*/ 1442710 h 3219167"/>
              <a:gd name="connsiteX88" fmla="*/ 3582843 w 4857351"/>
              <a:gd name="connsiteY88" fmla="*/ 1518606 h 3219167"/>
              <a:gd name="connsiteX89" fmla="*/ 3407804 w 4857351"/>
              <a:gd name="connsiteY89" fmla="*/ 1634160 h 3219167"/>
              <a:gd name="connsiteX90" fmla="*/ 3130202 w 4857351"/>
              <a:gd name="connsiteY90" fmla="*/ 1770226 h 3219167"/>
              <a:gd name="connsiteX91" fmla="*/ 3115159 w 4857351"/>
              <a:gd name="connsiteY91" fmla="*/ 1781849 h 3219167"/>
              <a:gd name="connsiteX92" fmla="*/ 3135672 w 4857351"/>
              <a:gd name="connsiteY92" fmla="*/ 1781849 h 3219167"/>
              <a:gd name="connsiteX93" fmla="*/ 3803694 w 4857351"/>
              <a:gd name="connsiteY93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11941 w 4857351"/>
              <a:gd name="connsiteY70" fmla="*/ 1076221 h 3219167"/>
              <a:gd name="connsiteX71" fmla="*/ 1335361 w 4857351"/>
              <a:gd name="connsiteY71" fmla="*/ 1291601 h 3219167"/>
              <a:gd name="connsiteX72" fmla="*/ 963402 w 4857351"/>
              <a:gd name="connsiteY72" fmla="*/ 1956889 h 3219167"/>
              <a:gd name="connsiteX73" fmla="*/ 309738 w 4857351"/>
              <a:gd name="connsiteY73" fmla="*/ 2844395 h 3219167"/>
              <a:gd name="connsiteX74" fmla="*/ 0 w 4857351"/>
              <a:gd name="connsiteY74" fmla="*/ 3185586 h 3219167"/>
              <a:gd name="connsiteX75" fmla="*/ 3803694 w 4857351"/>
              <a:gd name="connsiteY75" fmla="*/ 1781849 h 3219167"/>
              <a:gd name="connsiteX76" fmla="*/ 3792249 w 4857351"/>
              <a:gd name="connsiteY76" fmla="*/ 2116290 h 3219167"/>
              <a:gd name="connsiteX77" fmla="*/ 2908637 w 4857351"/>
              <a:gd name="connsiteY77" fmla="*/ 1780363 h 3219167"/>
              <a:gd name="connsiteX78" fmla="*/ 2919607 w 4857351"/>
              <a:gd name="connsiteY78" fmla="*/ 1236218 h 3219167"/>
              <a:gd name="connsiteX79" fmla="*/ 2939436 w 4857351"/>
              <a:gd name="connsiteY79" fmla="*/ 1213654 h 3219167"/>
              <a:gd name="connsiteX80" fmla="*/ 3671731 w 4857351"/>
              <a:gd name="connsiteY80" fmla="*/ 1214338 h 3219167"/>
              <a:gd name="connsiteX81" fmla="*/ 3685406 w 4857351"/>
              <a:gd name="connsiteY81" fmla="*/ 1215022 h 3219167"/>
              <a:gd name="connsiteX82" fmla="*/ 3645748 w 4857351"/>
              <a:gd name="connsiteY82" fmla="*/ 1251944 h 3219167"/>
              <a:gd name="connsiteX83" fmla="*/ 3545237 w 4857351"/>
              <a:gd name="connsiteY83" fmla="*/ 1316216 h 3219167"/>
              <a:gd name="connsiteX84" fmla="*/ 3320967 w 4857351"/>
              <a:gd name="connsiteY84" fmla="*/ 1426300 h 3219167"/>
              <a:gd name="connsiteX85" fmla="*/ 3304558 w 4857351"/>
              <a:gd name="connsiteY85" fmla="*/ 1438607 h 3219167"/>
              <a:gd name="connsiteX86" fmla="*/ 3657372 w 4857351"/>
              <a:gd name="connsiteY86" fmla="*/ 1438607 h 3219167"/>
              <a:gd name="connsiteX87" fmla="*/ 3659423 w 4857351"/>
              <a:gd name="connsiteY87" fmla="*/ 1442710 h 3219167"/>
              <a:gd name="connsiteX88" fmla="*/ 3582843 w 4857351"/>
              <a:gd name="connsiteY88" fmla="*/ 1518606 h 3219167"/>
              <a:gd name="connsiteX89" fmla="*/ 3407804 w 4857351"/>
              <a:gd name="connsiteY89" fmla="*/ 1634160 h 3219167"/>
              <a:gd name="connsiteX90" fmla="*/ 3130202 w 4857351"/>
              <a:gd name="connsiteY90" fmla="*/ 1770226 h 3219167"/>
              <a:gd name="connsiteX91" fmla="*/ 3115159 w 4857351"/>
              <a:gd name="connsiteY91" fmla="*/ 1781849 h 3219167"/>
              <a:gd name="connsiteX92" fmla="*/ 3135672 w 4857351"/>
              <a:gd name="connsiteY92" fmla="*/ 1781849 h 3219167"/>
              <a:gd name="connsiteX93" fmla="*/ 3803694 w 4857351"/>
              <a:gd name="connsiteY93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11941 w 4857351"/>
              <a:gd name="connsiteY70" fmla="*/ 1076221 h 3219167"/>
              <a:gd name="connsiteX71" fmla="*/ 1335361 w 4857351"/>
              <a:gd name="connsiteY71" fmla="*/ 1291601 h 3219167"/>
              <a:gd name="connsiteX72" fmla="*/ 963402 w 4857351"/>
              <a:gd name="connsiteY72" fmla="*/ 1956889 h 3219167"/>
              <a:gd name="connsiteX73" fmla="*/ 309738 w 4857351"/>
              <a:gd name="connsiteY73" fmla="*/ 2844395 h 3219167"/>
              <a:gd name="connsiteX74" fmla="*/ 0 w 4857351"/>
              <a:gd name="connsiteY74" fmla="*/ 3185586 h 3219167"/>
              <a:gd name="connsiteX75" fmla="*/ 3803694 w 4857351"/>
              <a:gd name="connsiteY75" fmla="*/ 1781849 h 3219167"/>
              <a:gd name="connsiteX76" fmla="*/ 3792249 w 4857351"/>
              <a:gd name="connsiteY76" fmla="*/ 2116290 h 3219167"/>
              <a:gd name="connsiteX77" fmla="*/ 2908637 w 4857351"/>
              <a:gd name="connsiteY77" fmla="*/ 1780363 h 3219167"/>
              <a:gd name="connsiteX78" fmla="*/ 2919607 w 4857351"/>
              <a:gd name="connsiteY78" fmla="*/ 1236218 h 3219167"/>
              <a:gd name="connsiteX79" fmla="*/ 2939436 w 4857351"/>
              <a:gd name="connsiteY79" fmla="*/ 1213654 h 3219167"/>
              <a:gd name="connsiteX80" fmla="*/ 3671731 w 4857351"/>
              <a:gd name="connsiteY80" fmla="*/ 1214338 h 3219167"/>
              <a:gd name="connsiteX81" fmla="*/ 3685406 w 4857351"/>
              <a:gd name="connsiteY81" fmla="*/ 1215022 h 3219167"/>
              <a:gd name="connsiteX82" fmla="*/ 3645748 w 4857351"/>
              <a:gd name="connsiteY82" fmla="*/ 1251944 h 3219167"/>
              <a:gd name="connsiteX83" fmla="*/ 3545237 w 4857351"/>
              <a:gd name="connsiteY83" fmla="*/ 1316216 h 3219167"/>
              <a:gd name="connsiteX84" fmla="*/ 3320967 w 4857351"/>
              <a:gd name="connsiteY84" fmla="*/ 1426300 h 3219167"/>
              <a:gd name="connsiteX85" fmla="*/ 3304558 w 4857351"/>
              <a:gd name="connsiteY85" fmla="*/ 1438607 h 3219167"/>
              <a:gd name="connsiteX86" fmla="*/ 3657372 w 4857351"/>
              <a:gd name="connsiteY86" fmla="*/ 1438607 h 3219167"/>
              <a:gd name="connsiteX87" fmla="*/ 3659423 w 4857351"/>
              <a:gd name="connsiteY87" fmla="*/ 1442710 h 3219167"/>
              <a:gd name="connsiteX88" fmla="*/ 3582843 w 4857351"/>
              <a:gd name="connsiteY88" fmla="*/ 1518606 h 3219167"/>
              <a:gd name="connsiteX89" fmla="*/ 3407804 w 4857351"/>
              <a:gd name="connsiteY89" fmla="*/ 1634160 h 3219167"/>
              <a:gd name="connsiteX90" fmla="*/ 3130202 w 4857351"/>
              <a:gd name="connsiteY90" fmla="*/ 1770226 h 3219167"/>
              <a:gd name="connsiteX91" fmla="*/ 3115159 w 4857351"/>
              <a:gd name="connsiteY91" fmla="*/ 1781849 h 3219167"/>
              <a:gd name="connsiteX92" fmla="*/ 3135672 w 4857351"/>
              <a:gd name="connsiteY92" fmla="*/ 1781849 h 3219167"/>
              <a:gd name="connsiteX93" fmla="*/ 3803694 w 4857351"/>
              <a:gd name="connsiteY93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11941 w 4857351"/>
              <a:gd name="connsiteY70" fmla="*/ 1076221 h 3219167"/>
              <a:gd name="connsiteX71" fmla="*/ 1317762 w 4857351"/>
              <a:gd name="connsiteY71" fmla="*/ 1300400 h 3219167"/>
              <a:gd name="connsiteX72" fmla="*/ 963402 w 4857351"/>
              <a:gd name="connsiteY72" fmla="*/ 1956889 h 3219167"/>
              <a:gd name="connsiteX73" fmla="*/ 309738 w 4857351"/>
              <a:gd name="connsiteY73" fmla="*/ 2844395 h 3219167"/>
              <a:gd name="connsiteX74" fmla="*/ 0 w 4857351"/>
              <a:gd name="connsiteY74" fmla="*/ 3185586 h 3219167"/>
              <a:gd name="connsiteX75" fmla="*/ 3803694 w 4857351"/>
              <a:gd name="connsiteY75" fmla="*/ 1781849 h 3219167"/>
              <a:gd name="connsiteX76" fmla="*/ 3792249 w 4857351"/>
              <a:gd name="connsiteY76" fmla="*/ 2116290 h 3219167"/>
              <a:gd name="connsiteX77" fmla="*/ 2908637 w 4857351"/>
              <a:gd name="connsiteY77" fmla="*/ 1780363 h 3219167"/>
              <a:gd name="connsiteX78" fmla="*/ 2919607 w 4857351"/>
              <a:gd name="connsiteY78" fmla="*/ 1236218 h 3219167"/>
              <a:gd name="connsiteX79" fmla="*/ 2939436 w 4857351"/>
              <a:gd name="connsiteY79" fmla="*/ 1213654 h 3219167"/>
              <a:gd name="connsiteX80" fmla="*/ 3671731 w 4857351"/>
              <a:gd name="connsiteY80" fmla="*/ 1214338 h 3219167"/>
              <a:gd name="connsiteX81" fmla="*/ 3685406 w 4857351"/>
              <a:gd name="connsiteY81" fmla="*/ 1215022 h 3219167"/>
              <a:gd name="connsiteX82" fmla="*/ 3645748 w 4857351"/>
              <a:gd name="connsiteY82" fmla="*/ 1251944 h 3219167"/>
              <a:gd name="connsiteX83" fmla="*/ 3545237 w 4857351"/>
              <a:gd name="connsiteY83" fmla="*/ 1316216 h 3219167"/>
              <a:gd name="connsiteX84" fmla="*/ 3320967 w 4857351"/>
              <a:gd name="connsiteY84" fmla="*/ 1426300 h 3219167"/>
              <a:gd name="connsiteX85" fmla="*/ 3304558 w 4857351"/>
              <a:gd name="connsiteY85" fmla="*/ 1438607 h 3219167"/>
              <a:gd name="connsiteX86" fmla="*/ 3657372 w 4857351"/>
              <a:gd name="connsiteY86" fmla="*/ 1438607 h 3219167"/>
              <a:gd name="connsiteX87" fmla="*/ 3659423 w 4857351"/>
              <a:gd name="connsiteY87" fmla="*/ 1442710 h 3219167"/>
              <a:gd name="connsiteX88" fmla="*/ 3582843 w 4857351"/>
              <a:gd name="connsiteY88" fmla="*/ 1518606 h 3219167"/>
              <a:gd name="connsiteX89" fmla="*/ 3407804 w 4857351"/>
              <a:gd name="connsiteY89" fmla="*/ 1634160 h 3219167"/>
              <a:gd name="connsiteX90" fmla="*/ 3130202 w 4857351"/>
              <a:gd name="connsiteY90" fmla="*/ 1770226 h 3219167"/>
              <a:gd name="connsiteX91" fmla="*/ 3115159 w 4857351"/>
              <a:gd name="connsiteY91" fmla="*/ 1781849 h 3219167"/>
              <a:gd name="connsiteX92" fmla="*/ 3135672 w 4857351"/>
              <a:gd name="connsiteY92" fmla="*/ 1781849 h 3219167"/>
              <a:gd name="connsiteX93" fmla="*/ 3803694 w 4857351"/>
              <a:gd name="connsiteY93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097022 w 4857351"/>
              <a:gd name="connsiteY3" fmla="*/ 2180475 h 3219167"/>
              <a:gd name="connsiteX4" fmla="*/ 4097022 w 4857351"/>
              <a:gd name="connsiteY4" fmla="*/ 1807148 h 3219167"/>
              <a:gd name="connsiteX5" fmla="*/ 4123689 w 4857351"/>
              <a:gd name="connsiteY5" fmla="*/ 1781166 h 3219167"/>
              <a:gd name="connsiteX6" fmla="*/ 4834104 w 4857351"/>
              <a:gd name="connsiteY6" fmla="*/ 1781166 h 3219167"/>
              <a:gd name="connsiteX7" fmla="*/ 4857351 w 4857351"/>
              <a:gd name="connsiteY7" fmla="*/ 1778431 h 3219167"/>
              <a:gd name="connsiteX8" fmla="*/ 4839574 w 4857351"/>
              <a:gd name="connsiteY8" fmla="*/ 1768858 h 3219167"/>
              <a:gd name="connsiteX9" fmla="*/ 4568809 w 4857351"/>
              <a:gd name="connsiteY9" fmla="*/ 1636211 h 3219167"/>
              <a:gd name="connsiteX10" fmla="*/ 4321292 w 4857351"/>
              <a:gd name="connsiteY10" fmla="*/ 1451599 h 3219167"/>
              <a:gd name="connsiteX11" fmla="*/ 4314455 w 4857351"/>
              <a:gd name="connsiteY11" fmla="*/ 1437240 h 3219167"/>
              <a:gd name="connsiteX12" fmla="*/ 4666585 w 4857351"/>
              <a:gd name="connsiteY12" fmla="*/ 1437240 h 3219167"/>
              <a:gd name="connsiteX13" fmla="*/ 4652226 w 4857351"/>
              <a:gd name="connsiteY13" fmla="*/ 1426300 h 3219167"/>
              <a:gd name="connsiteX14" fmla="*/ 4464195 w 4857351"/>
              <a:gd name="connsiteY14" fmla="*/ 1334678 h 3219167"/>
              <a:gd name="connsiteX15" fmla="*/ 4191380 w 4857351"/>
              <a:gd name="connsiteY15" fmla="*/ 1112459 h 3219167"/>
              <a:gd name="connsiteX16" fmla="*/ 4183175 w 4857351"/>
              <a:gd name="connsiteY16" fmla="*/ 1097417 h 3219167"/>
              <a:gd name="connsiteX17" fmla="*/ 4199585 w 4857351"/>
              <a:gd name="connsiteY17" fmla="*/ 1094682 h 3219167"/>
              <a:gd name="connsiteX18" fmla="*/ 4447786 w 4857351"/>
              <a:gd name="connsiteY18" fmla="*/ 1094682 h 3219167"/>
              <a:gd name="connsiteX19" fmla="*/ 4466247 w 4857351"/>
              <a:gd name="connsiteY19" fmla="*/ 1093998 h 3219167"/>
              <a:gd name="connsiteX20" fmla="*/ 4358214 w 4857351"/>
              <a:gd name="connsiteY20" fmla="*/ 1037247 h 3219167"/>
              <a:gd name="connsiteX21" fmla="*/ 4143518 w 4857351"/>
              <a:gd name="connsiteY21" fmla="*/ 878617 h 3219167"/>
              <a:gd name="connsiteX22" fmla="*/ 3994460 w 4857351"/>
              <a:gd name="connsiteY22" fmla="*/ 635886 h 3219167"/>
              <a:gd name="connsiteX23" fmla="*/ 3984204 w 4857351"/>
              <a:gd name="connsiteY23" fmla="*/ 619476 h 3219167"/>
              <a:gd name="connsiteX24" fmla="*/ 3973948 w 4857351"/>
              <a:gd name="connsiteY24" fmla="*/ 635886 h 3219167"/>
              <a:gd name="connsiteX25" fmla="*/ 3857710 w 4857351"/>
              <a:gd name="connsiteY25" fmla="*/ 836225 h 3219167"/>
              <a:gd name="connsiteX26" fmla="*/ 3634125 w 4857351"/>
              <a:gd name="connsiteY26" fmla="*/ 1024939 h 3219167"/>
              <a:gd name="connsiteX27" fmla="*/ 3512417 w 4857351"/>
              <a:gd name="connsiteY27" fmla="*/ 1084426 h 3219167"/>
              <a:gd name="connsiteX28" fmla="*/ 3502845 w 4857351"/>
              <a:gd name="connsiteY28" fmla="*/ 1093998 h 3219167"/>
              <a:gd name="connsiteX29" fmla="*/ 3517203 w 4857351"/>
              <a:gd name="connsiteY29" fmla="*/ 1093998 h 3219167"/>
              <a:gd name="connsiteX30" fmla="*/ 3768823 w 4857351"/>
              <a:gd name="connsiteY30" fmla="*/ 1093998 h 3219167"/>
              <a:gd name="connsiteX31" fmla="*/ 3785233 w 4857351"/>
              <a:gd name="connsiteY31" fmla="*/ 1097417 h 3219167"/>
              <a:gd name="connsiteX32" fmla="*/ 3777028 w 4857351"/>
              <a:gd name="connsiteY32" fmla="*/ 1112459 h 3219167"/>
              <a:gd name="connsiteX33" fmla="*/ 3712072 w 4857351"/>
              <a:gd name="connsiteY33" fmla="*/ 1188356 h 3219167"/>
              <a:gd name="connsiteX34" fmla="*/ 3679935 w 4857351"/>
              <a:gd name="connsiteY34" fmla="*/ 1193825 h 3219167"/>
              <a:gd name="connsiteX35" fmla="*/ 3405752 w 4857351"/>
              <a:gd name="connsiteY35" fmla="*/ 1059127 h 3219167"/>
              <a:gd name="connsiteX36" fmla="*/ 3151398 w 4857351"/>
              <a:gd name="connsiteY36" fmla="*/ 869045 h 3219167"/>
              <a:gd name="connsiteX37" fmla="*/ 3144560 w 4857351"/>
              <a:gd name="connsiteY37" fmla="*/ 854002 h 3219167"/>
              <a:gd name="connsiteX38" fmla="*/ 3511733 w 4857351"/>
              <a:gd name="connsiteY38" fmla="*/ 854002 h 3219167"/>
              <a:gd name="connsiteX39" fmla="*/ 3502845 w 4857351"/>
              <a:gd name="connsiteY39" fmla="*/ 845797 h 3219167"/>
              <a:gd name="connsiteX40" fmla="*/ 3337377 w 4857351"/>
              <a:gd name="connsiteY40" fmla="*/ 765115 h 3219167"/>
              <a:gd name="connsiteX41" fmla="*/ 3015332 w 4857351"/>
              <a:gd name="connsiteY41" fmla="*/ 514863 h 3219167"/>
              <a:gd name="connsiteX42" fmla="*/ 3007127 w 4857351"/>
              <a:gd name="connsiteY42" fmla="*/ 499820 h 3219167"/>
              <a:gd name="connsiteX43" fmla="*/ 3023537 w 4857351"/>
              <a:gd name="connsiteY43" fmla="*/ 497085 h 3219167"/>
              <a:gd name="connsiteX44" fmla="*/ 3286096 w 4857351"/>
              <a:gd name="connsiteY44" fmla="*/ 497085 h 3219167"/>
              <a:gd name="connsiteX45" fmla="*/ 3305925 w 4857351"/>
              <a:gd name="connsiteY45" fmla="*/ 493667 h 3219167"/>
              <a:gd name="connsiteX46" fmla="*/ 3137723 w 4857351"/>
              <a:gd name="connsiteY46" fmla="*/ 410933 h 3219167"/>
              <a:gd name="connsiteX47" fmla="*/ 2993452 w 4857351"/>
              <a:gd name="connsiteY47" fmla="*/ 302217 h 3219167"/>
              <a:gd name="connsiteX48" fmla="*/ 2810891 w 4857351"/>
              <a:gd name="connsiteY48" fmla="*/ 17778 h 3219167"/>
              <a:gd name="connsiteX49" fmla="*/ 2799267 w 4857351"/>
              <a:gd name="connsiteY49" fmla="*/ 0 h 3219167"/>
              <a:gd name="connsiteX50" fmla="*/ 2791062 w 4857351"/>
              <a:gd name="connsiteY50" fmla="*/ 17094 h 3219167"/>
              <a:gd name="connsiteX51" fmla="*/ 2659782 w 4857351"/>
              <a:gd name="connsiteY51" fmla="*/ 239996 h 3219167"/>
              <a:gd name="connsiteX52" fmla="*/ 2476538 w 4857351"/>
              <a:gd name="connsiteY52" fmla="*/ 404096 h 3219167"/>
              <a:gd name="connsiteX53" fmla="*/ 2308336 w 4857351"/>
              <a:gd name="connsiteY53" fmla="*/ 486829 h 3219167"/>
              <a:gd name="connsiteX54" fmla="*/ 2296028 w 4857351"/>
              <a:gd name="connsiteY54" fmla="*/ 497769 h 3219167"/>
              <a:gd name="connsiteX55" fmla="*/ 2598245 w 4857351"/>
              <a:gd name="connsiteY55" fmla="*/ 497769 h 3219167"/>
              <a:gd name="connsiteX56" fmla="*/ 2348677 w 4857351"/>
              <a:gd name="connsiteY56" fmla="*/ 722039 h 3219167"/>
              <a:gd name="connsiteX57" fmla="*/ 2105262 w 4857351"/>
              <a:gd name="connsiteY57" fmla="*/ 841695 h 3219167"/>
              <a:gd name="connsiteX58" fmla="*/ 2087485 w 4857351"/>
              <a:gd name="connsiteY58" fmla="*/ 854686 h 3219167"/>
              <a:gd name="connsiteX59" fmla="*/ 2460128 w 4857351"/>
              <a:gd name="connsiteY59" fmla="*/ 854686 h 3219167"/>
              <a:gd name="connsiteX60" fmla="*/ 2455342 w 4857351"/>
              <a:gd name="connsiteY60" fmla="*/ 862891 h 3219167"/>
              <a:gd name="connsiteX61" fmla="*/ 2221499 w 4857351"/>
              <a:gd name="connsiteY61" fmla="*/ 1045452 h 3219167"/>
              <a:gd name="connsiteX62" fmla="*/ 1907659 w 4857351"/>
              <a:gd name="connsiteY62" fmla="*/ 1199979 h 3219167"/>
              <a:gd name="connsiteX63" fmla="*/ 1893300 w 4857351"/>
              <a:gd name="connsiteY63" fmla="*/ 1209552 h 3219167"/>
              <a:gd name="connsiteX64" fmla="*/ 1914496 w 4857351"/>
              <a:gd name="connsiteY64" fmla="*/ 1211603 h 3219167"/>
              <a:gd name="connsiteX65" fmla="*/ 2614655 w 4857351"/>
              <a:gd name="connsiteY65" fmla="*/ 1211603 h 3219167"/>
              <a:gd name="connsiteX66" fmla="*/ 2638586 w 4857351"/>
              <a:gd name="connsiteY66" fmla="*/ 1234167 h 3219167"/>
              <a:gd name="connsiteX67" fmla="*/ 2617390 w 4857351"/>
              <a:gd name="connsiteY67" fmla="*/ 1661510 h 3219167"/>
              <a:gd name="connsiteX68" fmla="*/ 2048511 w 4857351"/>
              <a:gd name="connsiteY68" fmla="*/ 1394848 h 3219167"/>
              <a:gd name="connsiteX69" fmla="*/ 1411941 w 4857351"/>
              <a:gd name="connsiteY69" fmla="*/ 1076221 h 3219167"/>
              <a:gd name="connsiteX70" fmla="*/ 1317762 w 4857351"/>
              <a:gd name="connsiteY70" fmla="*/ 1300400 h 3219167"/>
              <a:gd name="connsiteX71" fmla="*/ 963402 w 4857351"/>
              <a:gd name="connsiteY71" fmla="*/ 1956889 h 3219167"/>
              <a:gd name="connsiteX72" fmla="*/ 309738 w 4857351"/>
              <a:gd name="connsiteY72" fmla="*/ 2844395 h 3219167"/>
              <a:gd name="connsiteX73" fmla="*/ 0 w 4857351"/>
              <a:gd name="connsiteY73" fmla="*/ 3185586 h 3219167"/>
              <a:gd name="connsiteX74" fmla="*/ 3803694 w 4857351"/>
              <a:gd name="connsiteY74" fmla="*/ 1781849 h 3219167"/>
              <a:gd name="connsiteX75" fmla="*/ 3792249 w 4857351"/>
              <a:gd name="connsiteY75" fmla="*/ 2116290 h 3219167"/>
              <a:gd name="connsiteX76" fmla="*/ 2908637 w 4857351"/>
              <a:gd name="connsiteY76" fmla="*/ 1780363 h 3219167"/>
              <a:gd name="connsiteX77" fmla="*/ 2919607 w 4857351"/>
              <a:gd name="connsiteY77" fmla="*/ 1236218 h 3219167"/>
              <a:gd name="connsiteX78" fmla="*/ 2939436 w 4857351"/>
              <a:gd name="connsiteY78" fmla="*/ 1213654 h 3219167"/>
              <a:gd name="connsiteX79" fmla="*/ 3671731 w 4857351"/>
              <a:gd name="connsiteY79" fmla="*/ 1214338 h 3219167"/>
              <a:gd name="connsiteX80" fmla="*/ 3685406 w 4857351"/>
              <a:gd name="connsiteY80" fmla="*/ 1215022 h 3219167"/>
              <a:gd name="connsiteX81" fmla="*/ 3645748 w 4857351"/>
              <a:gd name="connsiteY81" fmla="*/ 1251944 h 3219167"/>
              <a:gd name="connsiteX82" fmla="*/ 3545237 w 4857351"/>
              <a:gd name="connsiteY82" fmla="*/ 1316216 h 3219167"/>
              <a:gd name="connsiteX83" fmla="*/ 3320967 w 4857351"/>
              <a:gd name="connsiteY83" fmla="*/ 1426300 h 3219167"/>
              <a:gd name="connsiteX84" fmla="*/ 3304558 w 4857351"/>
              <a:gd name="connsiteY84" fmla="*/ 1438607 h 3219167"/>
              <a:gd name="connsiteX85" fmla="*/ 3657372 w 4857351"/>
              <a:gd name="connsiteY85" fmla="*/ 1438607 h 3219167"/>
              <a:gd name="connsiteX86" fmla="*/ 3659423 w 4857351"/>
              <a:gd name="connsiteY86" fmla="*/ 1442710 h 3219167"/>
              <a:gd name="connsiteX87" fmla="*/ 3582843 w 4857351"/>
              <a:gd name="connsiteY87" fmla="*/ 1518606 h 3219167"/>
              <a:gd name="connsiteX88" fmla="*/ 3407804 w 4857351"/>
              <a:gd name="connsiteY88" fmla="*/ 1634160 h 3219167"/>
              <a:gd name="connsiteX89" fmla="*/ 3130202 w 4857351"/>
              <a:gd name="connsiteY89" fmla="*/ 1770226 h 3219167"/>
              <a:gd name="connsiteX90" fmla="*/ 3115159 w 4857351"/>
              <a:gd name="connsiteY90" fmla="*/ 1781849 h 3219167"/>
              <a:gd name="connsiteX91" fmla="*/ 3135672 w 4857351"/>
              <a:gd name="connsiteY91" fmla="*/ 1781849 h 3219167"/>
              <a:gd name="connsiteX92" fmla="*/ 3803694 w 4857351"/>
              <a:gd name="connsiteY92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097022 w 4857351"/>
              <a:gd name="connsiteY3" fmla="*/ 2180475 h 3219167"/>
              <a:gd name="connsiteX4" fmla="*/ 4097022 w 4857351"/>
              <a:gd name="connsiteY4" fmla="*/ 1807148 h 3219167"/>
              <a:gd name="connsiteX5" fmla="*/ 4123689 w 4857351"/>
              <a:gd name="connsiteY5" fmla="*/ 1781166 h 3219167"/>
              <a:gd name="connsiteX6" fmla="*/ 4834104 w 4857351"/>
              <a:gd name="connsiteY6" fmla="*/ 1781166 h 3219167"/>
              <a:gd name="connsiteX7" fmla="*/ 4857351 w 4857351"/>
              <a:gd name="connsiteY7" fmla="*/ 1778431 h 3219167"/>
              <a:gd name="connsiteX8" fmla="*/ 4839574 w 4857351"/>
              <a:gd name="connsiteY8" fmla="*/ 1768858 h 3219167"/>
              <a:gd name="connsiteX9" fmla="*/ 4568809 w 4857351"/>
              <a:gd name="connsiteY9" fmla="*/ 1636211 h 3219167"/>
              <a:gd name="connsiteX10" fmla="*/ 4321292 w 4857351"/>
              <a:gd name="connsiteY10" fmla="*/ 1451599 h 3219167"/>
              <a:gd name="connsiteX11" fmla="*/ 4314455 w 4857351"/>
              <a:gd name="connsiteY11" fmla="*/ 1437240 h 3219167"/>
              <a:gd name="connsiteX12" fmla="*/ 4666585 w 4857351"/>
              <a:gd name="connsiteY12" fmla="*/ 1437240 h 3219167"/>
              <a:gd name="connsiteX13" fmla="*/ 4652226 w 4857351"/>
              <a:gd name="connsiteY13" fmla="*/ 1426300 h 3219167"/>
              <a:gd name="connsiteX14" fmla="*/ 4464195 w 4857351"/>
              <a:gd name="connsiteY14" fmla="*/ 1334678 h 3219167"/>
              <a:gd name="connsiteX15" fmla="*/ 4191380 w 4857351"/>
              <a:gd name="connsiteY15" fmla="*/ 1112459 h 3219167"/>
              <a:gd name="connsiteX16" fmla="*/ 4183175 w 4857351"/>
              <a:gd name="connsiteY16" fmla="*/ 1097417 h 3219167"/>
              <a:gd name="connsiteX17" fmla="*/ 4199585 w 4857351"/>
              <a:gd name="connsiteY17" fmla="*/ 1094682 h 3219167"/>
              <a:gd name="connsiteX18" fmla="*/ 4447786 w 4857351"/>
              <a:gd name="connsiteY18" fmla="*/ 1094682 h 3219167"/>
              <a:gd name="connsiteX19" fmla="*/ 4466247 w 4857351"/>
              <a:gd name="connsiteY19" fmla="*/ 1093998 h 3219167"/>
              <a:gd name="connsiteX20" fmla="*/ 4358214 w 4857351"/>
              <a:gd name="connsiteY20" fmla="*/ 1037247 h 3219167"/>
              <a:gd name="connsiteX21" fmla="*/ 4143518 w 4857351"/>
              <a:gd name="connsiteY21" fmla="*/ 878617 h 3219167"/>
              <a:gd name="connsiteX22" fmla="*/ 3994460 w 4857351"/>
              <a:gd name="connsiteY22" fmla="*/ 635886 h 3219167"/>
              <a:gd name="connsiteX23" fmla="*/ 3984204 w 4857351"/>
              <a:gd name="connsiteY23" fmla="*/ 619476 h 3219167"/>
              <a:gd name="connsiteX24" fmla="*/ 3973948 w 4857351"/>
              <a:gd name="connsiteY24" fmla="*/ 635886 h 3219167"/>
              <a:gd name="connsiteX25" fmla="*/ 3857710 w 4857351"/>
              <a:gd name="connsiteY25" fmla="*/ 836225 h 3219167"/>
              <a:gd name="connsiteX26" fmla="*/ 3634125 w 4857351"/>
              <a:gd name="connsiteY26" fmla="*/ 1024939 h 3219167"/>
              <a:gd name="connsiteX27" fmla="*/ 3512417 w 4857351"/>
              <a:gd name="connsiteY27" fmla="*/ 1084426 h 3219167"/>
              <a:gd name="connsiteX28" fmla="*/ 3502845 w 4857351"/>
              <a:gd name="connsiteY28" fmla="*/ 1093998 h 3219167"/>
              <a:gd name="connsiteX29" fmla="*/ 3517203 w 4857351"/>
              <a:gd name="connsiteY29" fmla="*/ 1093998 h 3219167"/>
              <a:gd name="connsiteX30" fmla="*/ 3768823 w 4857351"/>
              <a:gd name="connsiteY30" fmla="*/ 1093998 h 3219167"/>
              <a:gd name="connsiteX31" fmla="*/ 3785233 w 4857351"/>
              <a:gd name="connsiteY31" fmla="*/ 1097417 h 3219167"/>
              <a:gd name="connsiteX32" fmla="*/ 3777028 w 4857351"/>
              <a:gd name="connsiteY32" fmla="*/ 1112459 h 3219167"/>
              <a:gd name="connsiteX33" fmla="*/ 3712072 w 4857351"/>
              <a:gd name="connsiteY33" fmla="*/ 1188356 h 3219167"/>
              <a:gd name="connsiteX34" fmla="*/ 3679935 w 4857351"/>
              <a:gd name="connsiteY34" fmla="*/ 1193825 h 3219167"/>
              <a:gd name="connsiteX35" fmla="*/ 3405752 w 4857351"/>
              <a:gd name="connsiteY35" fmla="*/ 1059127 h 3219167"/>
              <a:gd name="connsiteX36" fmla="*/ 3151398 w 4857351"/>
              <a:gd name="connsiteY36" fmla="*/ 869045 h 3219167"/>
              <a:gd name="connsiteX37" fmla="*/ 3144560 w 4857351"/>
              <a:gd name="connsiteY37" fmla="*/ 854002 h 3219167"/>
              <a:gd name="connsiteX38" fmla="*/ 3511733 w 4857351"/>
              <a:gd name="connsiteY38" fmla="*/ 854002 h 3219167"/>
              <a:gd name="connsiteX39" fmla="*/ 3502845 w 4857351"/>
              <a:gd name="connsiteY39" fmla="*/ 845797 h 3219167"/>
              <a:gd name="connsiteX40" fmla="*/ 3337377 w 4857351"/>
              <a:gd name="connsiteY40" fmla="*/ 765115 h 3219167"/>
              <a:gd name="connsiteX41" fmla="*/ 3015332 w 4857351"/>
              <a:gd name="connsiteY41" fmla="*/ 514863 h 3219167"/>
              <a:gd name="connsiteX42" fmla="*/ 3007127 w 4857351"/>
              <a:gd name="connsiteY42" fmla="*/ 499820 h 3219167"/>
              <a:gd name="connsiteX43" fmla="*/ 3023537 w 4857351"/>
              <a:gd name="connsiteY43" fmla="*/ 497085 h 3219167"/>
              <a:gd name="connsiteX44" fmla="*/ 3286096 w 4857351"/>
              <a:gd name="connsiteY44" fmla="*/ 497085 h 3219167"/>
              <a:gd name="connsiteX45" fmla="*/ 3305925 w 4857351"/>
              <a:gd name="connsiteY45" fmla="*/ 493667 h 3219167"/>
              <a:gd name="connsiteX46" fmla="*/ 3137723 w 4857351"/>
              <a:gd name="connsiteY46" fmla="*/ 410933 h 3219167"/>
              <a:gd name="connsiteX47" fmla="*/ 2993452 w 4857351"/>
              <a:gd name="connsiteY47" fmla="*/ 302217 h 3219167"/>
              <a:gd name="connsiteX48" fmla="*/ 2810891 w 4857351"/>
              <a:gd name="connsiteY48" fmla="*/ 17778 h 3219167"/>
              <a:gd name="connsiteX49" fmla="*/ 2799267 w 4857351"/>
              <a:gd name="connsiteY49" fmla="*/ 0 h 3219167"/>
              <a:gd name="connsiteX50" fmla="*/ 2791062 w 4857351"/>
              <a:gd name="connsiteY50" fmla="*/ 17094 h 3219167"/>
              <a:gd name="connsiteX51" fmla="*/ 2659782 w 4857351"/>
              <a:gd name="connsiteY51" fmla="*/ 239996 h 3219167"/>
              <a:gd name="connsiteX52" fmla="*/ 2476538 w 4857351"/>
              <a:gd name="connsiteY52" fmla="*/ 404096 h 3219167"/>
              <a:gd name="connsiteX53" fmla="*/ 2308336 w 4857351"/>
              <a:gd name="connsiteY53" fmla="*/ 486829 h 3219167"/>
              <a:gd name="connsiteX54" fmla="*/ 2296028 w 4857351"/>
              <a:gd name="connsiteY54" fmla="*/ 497769 h 3219167"/>
              <a:gd name="connsiteX55" fmla="*/ 2598245 w 4857351"/>
              <a:gd name="connsiteY55" fmla="*/ 497769 h 3219167"/>
              <a:gd name="connsiteX56" fmla="*/ 2348677 w 4857351"/>
              <a:gd name="connsiteY56" fmla="*/ 722039 h 3219167"/>
              <a:gd name="connsiteX57" fmla="*/ 2105262 w 4857351"/>
              <a:gd name="connsiteY57" fmla="*/ 841695 h 3219167"/>
              <a:gd name="connsiteX58" fmla="*/ 2087485 w 4857351"/>
              <a:gd name="connsiteY58" fmla="*/ 854686 h 3219167"/>
              <a:gd name="connsiteX59" fmla="*/ 2460128 w 4857351"/>
              <a:gd name="connsiteY59" fmla="*/ 854686 h 3219167"/>
              <a:gd name="connsiteX60" fmla="*/ 2455342 w 4857351"/>
              <a:gd name="connsiteY60" fmla="*/ 862891 h 3219167"/>
              <a:gd name="connsiteX61" fmla="*/ 2221499 w 4857351"/>
              <a:gd name="connsiteY61" fmla="*/ 1045452 h 3219167"/>
              <a:gd name="connsiteX62" fmla="*/ 1907659 w 4857351"/>
              <a:gd name="connsiteY62" fmla="*/ 1199979 h 3219167"/>
              <a:gd name="connsiteX63" fmla="*/ 1893300 w 4857351"/>
              <a:gd name="connsiteY63" fmla="*/ 1209552 h 3219167"/>
              <a:gd name="connsiteX64" fmla="*/ 1914496 w 4857351"/>
              <a:gd name="connsiteY64" fmla="*/ 1211603 h 3219167"/>
              <a:gd name="connsiteX65" fmla="*/ 2614655 w 4857351"/>
              <a:gd name="connsiteY65" fmla="*/ 1211603 h 3219167"/>
              <a:gd name="connsiteX66" fmla="*/ 2638586 w 4857351"/>
              <a:gd name="connsiteY66" fmla="*/ 1234167 h 3219167"/>
              <a:gd name="connsiteX67" fmla="*/ 2617390 w 4857351"/>
              <a:gd name="connsiteY67" fmla="*/ 1661510 h 3219167"/>
              <a:gd name="connsiteX68" fmla="*/ 2048511 w 4857351"/>
              <a:gd name="connsiteY68" fmla="*/ 1394848 h 3219167"/>
              <a:gd name="connsiteX69" fmla="*/ 1411941 w 4857351"/>
              <a:gd name="connsiteY69" fmla="*/ 1076221 h 3219167"/>
              <a:gd name="connsiteX70" fmla="*/ 1317762 w 4857351"/>
              <a:gd name="connsiteY70" fmla="*/ 1300400 h 3219167"/>
              <a:gd name="connsiteX71" fmla="*/ 963402 w 4857351"/>
              <a:gd name="connsiteY71" fmla="*/ 1956889 h 3219167"/>
              <a:gd name="connsiteX72" fmla="*/ 309738 w 4857351"/>
              <a:gd name="connsiteY72" fmla="*/ 2844395 h 3219167"/>
              <a:gd name="connsiteX73" fmla="*/ 0 w 4857351"/>
              <a:gd name="connsiteY73" fmla="*/ 3185586 h 3219167"/>
              <a:gd name="connsiteX74" fmla="*/ 3803694 w 4857351"/>
              <a:gd name="connsiteY74" fmla="*/ 1781849 h 3219167"/>
              <a:gd name="connsiteX75" fmla="*/ 3792249 w 4857351"/>
              <a:gd name="connsiteY75" fmla="*/ 2116290 h 3219167"/>
              <a:gd name="connsiteX76" fmla="*/ 2908637 w 4857351"/>
              <a:gd name="connsiteY76" fmla="*/ 1780363 h 3219167"/>
              <a:gd name="connsiteX77" fmla="*/ 2919607 w 4857351"/>
              <a:gd name="connsiteY77" fmla="*/ 1236218 h 3219167"/>
              <a:gd name="connsiteX78" fmla="*/ 2939436 w 4857351"/>
              <a:gd name="connsiteY78" fmla="*/ 1213654 h 3219167"/>
              <a:gd name="connsiteX79" fmla="*/ 3671731 w 4857351"/>
              <a:gd name="connsiteY79" fmla="*/ 1214338 h 3219167"/>
              <a:gd name="connsiteX80" fmla="*/ 3685406 w 4857351"/>
              <a:gd name="connsiteY80" fmla="*/ 1215022 h 3219167"/>
              <a:gd name="connsiteX81" fmla="*/ 3645748 w 4857351"/>
              <a:gd name="connsiteY81" fmla="*/ 1251944 h 3219167"/>
              <a:gd name="connsiteX82" fmla="*/ 3545237 w 4857351"/>
              <a:gd name="connsiteY82" fmla="*/ 1316216 h 3219167"/>
              <a:gd name="connsiteX83" fmla="*/ 3320967 w 4857351"/>
              <a:gd name="connsiteY83" fmla="*/ 1426300 h 3219167"/>
              <a:gd name="connsiteX84" fmla="*/ 3304558 w 4857351"/>
              <a:gd name="connsiteY84" fmla="*/ 1438607 h 3219167"/>
              <a:gd name="connsiteX85" fmla="*/ 3657372 w 4857351"/>
              <a:gd name="connsiteY85" fmla="*/ 1438607 h 3219167"/>
              <a:gd name="connsiteX86" fmla="*/ 3659423 w 4857351"/>
              <a:gd name="connsiteY86" fmla="*/ 1442710 h 3219167"/>
              <a:gd name="connsiteX87" fmla="*/ 3582843 w 4857351"/>
              <a:gd name="connsiteY87" fmla="*/ 1518606 h 3219167"/>
              <a:gd name="connsiteX88" fmla="*/ 3407804 w 4857351"/>
              <a:gd name="connsiteY88" fmla="*/ 1634160 h 3219167"/>
              <a:gd name="connsiteX89" fmla="*/ 3130202 w 4857351"/>
              <a:gd name="connsiteY89" fmla="*/ 1770226 h 3219167"/>
              <a:gd name="connsiteX90" fmla="*/ 3115159 w 4857351"/>
              <a:gd name="connsiteY90" fmla="*/ 1781849 h 3219167"/>
              <a:gd name="connsiteX91" fmla="*/ 3135672 w 4857351"/>
              <a:gd name="connsiteY91" fmla="*/ 1781849 h 3219167"/>
              <a:gd name="connsiteX92" fmla="*/ 3803694 w 4857351"/>
              <a:gd name="connsiteY92" fmla="*/ 1781849 h 3219167"/>
              <a:gd name="connsiteX0" fmla="*/ 0 w 4857351"/>
              <a:gd name="connsiteY0" fmla="*/ 3185586 h 3213571"/>
              <a:gd name="connsiteX1" fmla="*/ 4747180 w 4857351"/>
              <a:gd name="connsiteY1" fmla="*/ 3206513 h 3213571"/>
              <a:gd name="connsiteX2" fmla="*/ 4373257 w 4857351"/>
              <a:gd name="connsiteY2" fmla="*/ 2750721 h 3213571"/>
              <a:gd name="connsiteX3" fmla="*/ 4097022 w 4857351"/>
              <a:gd name="connsiteY3" fmla="*/ 2180475 h 3213571"/>
              <a:gd name="connsiteX4" fmla="*/ 4097022 w 4857351"/>
              <a:gd name="connsiteY4" fmla="*/ 1807148 h 3213571"/>
              <a:gd name="connsiteX5" fmla="*/ 4123689 w 4857351"/>
              <a:gd name="connsiteY5" fmla="*/ 1781166 h 3213571"/>
              <a:gd name="connsiteX6" fmla="*/ 4834104 w 4857351"/>
              <a:gd name="connsiteY6" fmla="*/ 1781166 h 3213571"/>
              <a:gd name="connsiteX7" fmla="*/ 4857351 w 4857351"/>
              <a:gd name="connsiteY7" fmla="*/ 1778431 h 3213571"/>
              <a:gd name="connsiteX8" fmla="*/ 4839574 w 4857351"/>
              <a:gd name="connsiteY8" fmla="*/ 1768858 h 3213571"/>
              <a:gd name="connsiteX9" fmla="*/ 4568809 w 4857351"/>
              <a:gd name="connsiteY9" fmla="*/ 1636211 h 3213571"/>
              <a:gd name="connsiteX10" fmla="*/ 4321292 w 4857351"/>
              <a:gd name="connsiteY10" fmla="*/ 1451599 h 3213571"/>
              <a:gd name="connsiteX11" fmla="*/ 4314455 w 4857351"/>
              <a:gd name="connsiteY11" fmla="*/ 1437240 h 3213571"/>
              <a:gd name="connsiteX12" fmla="*/ 4666585 w 4857351"/>
              <a:gd name="connsiteY12" fmla="*/ 1437240 h 3213571"/>
              <a:gd name="connsiteX13" fmla="*/ 4652226 w 4857351"/>
              <a:gd name="connsiteY13" fmla="*/ 1426300 h 3213571"/>
              <a:gd name="connsiteX14" fmla="*/ 4464195 w 4857351"/>
              <a:gd name="connsiteY14" fmla="*/ 1334678 h 3213571"/>
              <a:gd name="connsiteX15" fmla="*/ 4191380 w 4857351"/>
              <a:gd name="connsiteY15" fmla="*/ 1112459 h 3213571"/>
              <a:gd name="connsiteX16" fmla="*/ 4183175 w 4857351"/>
              <a:gd name="connsiteY16" fmla="*/ 1097417 h 3213571"/>
              <a:gd name="connsiteX17" fmla="*/ 4199585 w 4857351"/>
              <a:gd name="connsiteY17" fmla="*/ 1094682 h 3213571"/>
              <a:gd name="connsiteX18" fmla="*/ 4447786 w 4857351"/>
              <a:gd name="connsiteY18" fmla="*/ 1094682 h 3213571"/>
              <a:gd name="connsiteX19" fmla="*/ 4466247 w 4857351"/>
              <a:gd name="connsiteY19" fmla="*/ 1093998 h 3213571"/>
              <a:gd name="connsiteX20" fmla="*/ 4358214 w 4857351"/>
              <a:gd name="connsiteY20" fmla="*/ 1037247 h 3213571"/>
              <a:gd name="connsiteX21" fmla="*/ 4143518 w 4857351"/>
              <a:gd name="connsiteY21" fmla="*/ 878617 h 3213571"/>
              <a:gd name="connsiteX22" fmla="*/ 3994460 w 4857351"/>
              <a:gd name="connsiteY22" fmla="*/ 635886 h 3213571"/>
              <a:gd name="connsiteX23" fmla="*/ 3984204 w 4857351"/>
              <a:gd name="connsiteY23" fmla="*/ 619476 h 3213571"/>
              <a:gd name="connsiteX24" fmla="*/ 3973948 w 4857351"/>
              <a:gd name="connsiteY24" fmla="*/ 635886 h 3213571"/>
              <a:gd name="connsiteX25" fmla="*/ 3857710 w 4857351"/>
              <a:gd name="connsiteY25" fmla="*/ 836225 h 3213571"/>
              <a:gd name="connsiteX26" fmla="*/ 3634125 w 4857351"/>
              <a:gd name="connsiteY26" fmla="*/ 1024939 h 3213571"/>
              <a:gd name="connsiteX27" fmla="*/ 3512417 w 4857351"/>
              <a:gd name="connsiteY27" fmla="*/ 1084426 h 3213571"/>
              <a:gd name="connsiteX28" fmla="*/ 3502845 w 4857351"/>
              <a:gd name="connsiteY28" fmla="*/ 1093998 h 3213571"/>
              <a:gd name="connsiteX29" fmla="*/ 3517203 w 4857351"/>
              <a:gd name="connsiteY29" fmla="*/ 1093998 h 3213571"/>
              <a:gd name="connsiteX30" fmla="*/ 3768823 w 4857351"/>
              <a:gd name="connsiteY30" fmla="*/ 1093998 h 3213571"/>
              <a:gd name="connsiteX31" fmla="*/ 3785233 w 4857351"/>
              <a:gd name="connsiteY31" fmla="*/ 1097417 h 3213571"/>
              <a:gd name="connsiteX32" fmla="*/ 3777028 w 4857351"/>
              <a:gd name="connsiteY32" fmla="*/ 1112459 h 3213571"/>
              <a:gd name="connsiteX33" fmla="*/ 3712072 w 4857351"/>
              <a:gd name="connsiteY33" fmla="*/ 1188356 h 3213571"/>
              <a:gd name="connsiteX34" fmla="*/ 3679935 w 4857351"/>
              <a:gd name="connsiteY34" fmla="*/ 1193825 h 3213571"/>
              <a:gd name="connsiteX35" fmla="*/ 3405752 w 4857351"/>
              <a:gd name="connsiteY35" fmla="*/ 1059127 h 3213571"/>
              <a:gd name="connsiteX36" fmla="*/ 3151398 w 4857351"/>
              <a:gd name="connsiteY36" fmla="*/ 869045 h 3213571"/>
              <a:gd name="connsiteX37" fmla="*/ 3144560 w 4857351"/>
              <a:gd name="connsiteY37" fmla="*/ 854002 h 3213571"/>
              <a:gd name="connsiteX38" fmla="*/ 3511733 w 4857351"/>
              <a:gd name="connsiteY38" fmla="*/ 854002 h 3213571"/>
              <a:gd name="connsiteX39" fmla="*/ 3502845 w 4857351"/>
              <a:gd name="connsiteY39" fmla="*/ 845797 h 3213571"/>
              <a:gd name="connsiteX40" fmla="*/ 3337377 w 4857351"/>
              <a:gd name="connsiteY40" fmla="*/ 765115 h 3213571"/>
              <a:gd name="connsiteX41" fmla="*/ 3015332 w 4857351"/>
              <a:gd name="connsiteY41" fmla="*/ 514863 h 3213571"/>
              <a:gd name="connsiteX42" fmla="*/ 3007127 w 4857351"/>
              <a:gd name="connsiteY42" fmla="*/ 499820 h 3213571"/>
              <a:gd name="connsiteX43" fmla="*/ 3023537 w 4857351"/>
              <a:gd name="connsiteY43" fmla="*/ 497085 h 3213571"/>
              <a:gd name="connsiteX44" fmla="*/ 3286096 w 4857351"/>
              <a:gd name="connsiteY44" fmla="*/ 497085 h 3213571"/>
              <a:gd name="connsiteX45" fmla="*/ 3305925 w 4857351"/>
              <a:gd name="connsiteY45" fmla="*/ 493667 h 3213571"/>
              <a:gd name="connsiteX46" fmla="*/ 3137723 w 4857351"/>
              <a:gd name="connsiteY46" fmla="*/ 410933 h 3213571"/>
              <a:gd name="connsiteX47" fmla="*/ 2993452 w 4857351"/>
              <a:gd name="connsiteY47" fmla="*/ 302217 h 3213571"/>
              <a:gd name="connsiteX48" fmla="*/ 2810891 w 4857351"/>
              <a:gd name="connsiteY48" fmla="*/ 17778 h 3213571"/>
              <a:gd name="connsiteX49" fmla="*/ 2799267 w 4857351"/>
              <a:gd name="connsiteY49" fmla="*/ 0 h 3213571"/>
              <a:gd name="connsiteX50" fmla="*/ 2791062 w 4857351"/>
              <a:gd name="connsiteY50" fmla="*/ 17094 h 3213571"/>
              <a:gd name="connsiteX51" fmla="*/ 2659782 w 4857351"/>
              <a:gd name="connsiteY51" fmla="*/ 239996 h 3213571"/>
              <a:gd name="connsiteX52" fmla="*/ 2476538 w 4857351"/>
              <a:gd name="connsiteY52" fmla="*/ 404096 h 3213571"/>
              <a:gd name="connsiteX53" fmla="*/ 2308336 w 4857351"/>
              <a:gd name="connsiteY53" fmla="*/ 486829 h 3213571"/>
              <a:gd name="connsiteX54" fmla="*/ 2296028 w 4857351"/>
              <a:gd name="connsiteY54" fmla="*/ 497769 h 3213571"/>
              <a:gd name="connsiteX55" fmla="*/ 2598245 w 4857351"/>
              <a:gd name="connsiteY55" fmla="*/ 497769 h 3213571"/>
              <a:gd name="connsiteX56" fmla="*/ 2348677 w 4857351"/>
              <a:gd name="connsiteY56" fmla="*/ 722039 h 3213571"/>
              <a:gd name="connsiteX57" fmla="*/ 2105262 w 4857351"/>
              <a:gd name="connsiteY57" fmla="*/ 841695 h 3213571"/>
              <a:gd name="connsiteX58" fmla="*/ 2087485 w 4857351"/>
              <a:gd name="connsiteY58" fmla="*/ 854686 h 3213571"/>
              <a:gd name="connsiteX59" fmla="*/ 2460128 w 4857351"/>
              <a:gd name="connsiteY59" fmla="*/ 854686 h 3213571"/>
              <a:gd name="connsiteX60" fmla="*/ 2455342 w 4857351"/>
              <a:gd name="connsiteY60" fmla="*/ 862891 h 3213571"/>
              <a:gd name="connsiteX61" fmla="*/ 2221499 w 4857351"/>
              <a:gd name="connsiteY61" fmla="*/ 1045452 h 3213571"/>
              <a:gd name="connsiteX62" fmla="*/ 1907659 w 4857351"/>
              <a:gd name="connsiteY62" fmla="*/ 1199979 h 3213571"/>
              <a:gd name="connsiteX63" fmla="*/ 1893300 w 4857351"/>
              <a:gd name="connsiteY63" fmla="*/ 1209552 h 3213571"/>
              <a:gd name="connsiteX64" fmla="*/ 1914496 w 4857351"/>
              <a:gd name="connsiteY64" fmla="*/ 1211603 h 3213571"/>
              <a:gd name="connsiteX65" fmla="*/ 2614655 w 4857351"/>
              <a:gd name="connsiteY65" fmla="*/ 1211603 h 3213571"/>
              <a:gd name="connsiteX66" fmla="*/ 2638586 w 4857351"/>
              <a:gd name="connsiteY66" fmla="*/ 1234167 h 3213571"/>
              <a:gd name="connsiteX67" fmla="*/ 2617390 w 4857351"/>
              <a:gd name="connsiteY67" fmla="*/ 1661510 h 3213571"/>
              <a:gd name="connsiteX68" fmla="*/ 2048511 w 4857351"/>
              <a:gd name="connsiteY68" fmla="*/ 1394848 h 3213571"/>
              <a:gd name="connsiteX69" fmla="*/ 1411941 w 4857351"/>
              <a:gd name="connsiteY69" fmla="*/ 1076221 h 3213571"/>
              <a:gd name="connsiteX70" fmla="*/ 1317762 w 4857351"/>
              <a:gd name="connsiteY70" fmla="*/ 1300400 h 3213571"/>
              <a:gd name="connsiteX71" fmla="*/ 963402 w 4857351"/>
              <a:gd name="connsiteY71" fmla="*/ 1956889 h 3213571"/>
              <a:gd name="connsiteX72" fmla="*/ 309738 w 4857351"/>
              <a:gd name="connsiteY72" fmla="*/ 2844395 h 3213571"/>
              <a:gd name="connsiteX73" fmla="*/ 0 w 4857351"/>
              <a:gd name="connsiteY73" fmla="*/ 3185586 h 3213571"/>
              <a:gd name="connsiteX74" fmla="*/ 3803694 w 4857351"/>
              <a:gd name="connsiteY74" fmla="*/ 1781849 h 3213571"/>
              <a:gd name="connsiteX75" fmla="*/ 3792249 w 4857351"/>
              <a:gd name="connsiteY75" fmla="*/ 2116290 h 3213571"/>
              <a:gd name="connsiteX76" fmla="*/ 2908637 w 4857351"/>
              <a:gd name="connsiteY76" fmla="*/ 1780363 h 3213571"/>
              <a:gd name="connsiteX77" fmla="*/ 2919607 w 4857351"/>
              <a:gd name="connsiteY77" fmla="*/ 1236218 h 3213571"/>
              <a:gd name="connsiteX78" fmla="*/ 2939436 w 4857351"/>
              <a:gd name="connsiteY78" fmla="*/ 1213654 h 3213571"/>
              <a:gd name="connsiteX79" fmla="*/ 3671731 w 4857351"/>
              <a:gd name="connsiteY79" fmla="*/ 1214338 h 3213571"/>
              <a:gd name="connsiteX80" fmla="*/ 3685406 w 4857351"/>
              <a:gd name="connsiteY80" fmla="*/ 1215022 h 3213571"/>
              <a:gd name="connsiteX81" fmla="*/ 3645748 w 4857351"/>
              <a:gd name="connsiteY81" fmla="*/ 1251944 h 3213571"/>
              <a:gd name="connsiteX82" fmla="*/ 3545237 w 4857351"/>
              <a:gd name="connsiteY82" fmla="*/ 1316216 h 3213571"/>
              <a:gd name="connsiteX83" fmla="*/ 3320967 w 4857351"/>
              <a:gd name="connsiteY83" fmla="*/ 1426300 h 3213571"/>
              <a:gd name="connsiteX84" fmla="*/ 3304558 w 4857351"/>
              <a:gd name="connsiteY84" fmla="*/ 1438607 h 3213571"/>
              <a:gd name="connsiteX85" fmla="*/ 3657372 w 4857351"/>
              <a:gd name="connsiteY85" fmla="*/ 1438607 h 3213571"/>
              <a:gd name="connsiteX86" fmla="*/ 3659423 w 4857351"/>
              <a:gd name="connsiteY86" fmla="*/ 1442710 h 3213571"/>
              <a:gd name="connsiteX87" fmla="*/ 3582843 w 4857351"/>
              <a:gd name="connsiteY87" fmla="*/ 1518606 h 3213571"/>
              <a:gd name="connsiteX88" fmla="*/ 3407804 w 4857351"/>
              <a:gd name="connsiteY88" fmla="*/ 1634160 h 3213571"/>
              <a:gd name="connsiteX89" fmla="*/ 3130202 w 4857351"/>
              <a:gd name="connsiteY89" fmla="*/ 1770226 h 3213571"/>
              <a:gd name="connsiteX90" fmla="*/ 3115159 w 4857351"/>
              <a:gd name="connsiteY90" fmla="*/ 1781849 h 3213571"/>
              <a:gd name="connsiteX91" fmla="*/ 3135672 w 4857351"/>
              <a:gd name="connsiteY91" fmla="*/ 1781849 h 3213571"/>
              <a:gd name="connsiteX92" fmla="*/ 3803694 w 4857351"/>
              <a:gd name="connsiteY92" fmla="*/ 1781849 h 3213571"/>
              <a:gd name="connsiteX0" fmla="*/ 0 w 4852952"/>
              <a:gd name="connsiteY0" fmla="*/ 3198786 h 3220473"/>
              <a:gd name="connsiteX1" fmla="*/ 4742781 w 4852952"/>
              <a:gd name="connsiteY1" fmla="*/ 3206513 h 3220473"/>
              <a:gd name="connsiteX2" fmla="*/ 4368858 w 4852952"/>
              <a:gd name="connsiteY2" fmla="*/ 2750721 h 3220473"/>
              <a:gd name="connsiteX3" fmla="*/ 4092623 w 4852952"/>
              <a:gd name="connsiteY3" fmla="*/ 2180475 h 3220473"/>
              <a:gd name="connsiteX4" fmla="*/ 4092623 w 4852952"/>
              <a:gd name="connsiteY4" fmla="*/ 1807148 h 3220473"/>
              <a:gd name="connsiteX5" fmla="*/ 4119290 w 4852952"/>
              <a:gd name="connsiteY5" fmla="*/ 1781166 h 3220473"/>
              <a:gd name="connsiteX6" fmla="*/ 4829705 w 4852952"/>
              <a:gd name="connsiteY6" fmla="*/ 1781166 h 3220473"/>
              <a:gd name="connsiteX7" fmla="*/ 4852952 w 4852952"/>
              <a:gd name="connsiteY7" fmla="*/ 1778431 h 3220473"/>
              <a:gd name="connsiteX8" fmla="*/ 4835175 w 4852952"/>
              <a:gd name="connsiteY8" fmla="*/ 1768858 h 3220473"/>
              <a:gd name="connsiteX9" fmla="*/ 4564410 w 4852952"/>
              <a:gd name="connsiteY9" fmla="*/ 1636211 h 3220473"/>
              <a:gd name="connsiteX10" fmla="*/ 4316893 w 4852952"/>
              <a:gd name="connsiteY10" fmla="*/ 1451599 h 3220473"/>
              <a:gd name="connsiteX11" fmla="*/ 4310056 w 4852952"/>
              <a:gd name="connsiteY11" fmla="*/ 1437240 h 3220473"/>
              <a:gd name="connsiteX12" fmla="*/ 4662186 w 4852952"/>
              <a:gd name="connsiteY12" fmla="*/ 1437240 h 3220473"/>
              <a:gd name="connsiteX13" fmla="*/ 4647827 w 4852952"/>
              <a:gd name="connsiteY13" fmla="*/ 1426300 h 3220473"/>
              <a:gd name="connsiteX14" fmla="*/ 4459796 w 4852952"/>
              <a:gd name="connsiteY14" fmla="*/ 1334678 h 3220473"/>
              <a:gd name="connsiteX15" fmla="*/ 4186981 w 4852952"/>
              <a:gd name="connsiteY15" fmla="*/ 1112459 h 3220473"/>
              <a:gd name="connsiteX16" fmla="*/ 4178776 w 4852952"/>
              <a:gd name="connsiteY16" fmla="*/ 1097417 h 3220473"/>
              <a:gd name="connsiteX17" fmla="*/ 4195186 w 4852952"/>
              <a:gd name="connsiteY17" fmla="*/ 1094682 h 3220473"/>
              <a:gd name="connsiteX18" fmla="*/ 4443387 w 4852952"/>
              <a:gd name="connsiteY18" fmla="*/ 1094682 h 3220473"/>
              <a:gd name="connsiteX19" fmla="*/ 4461848 w 4852952"/>
              <a:gd name="connsiteY19" fmla="*/ 1093998 h 3220473"/>
              <a:gd name="connsiteX20" fmla="*/ 4353815 w 4852952"/>
              <a:gd name="connsiteY20" fmla="*/ 1037247 h 3220473"/>
              <a:gd name="connsiteX21" fmla="*/ 4139119 w 4852952"/>
              <a:gd name="connsiteY21" fmla="*/ 878617 h 3220473"/>
              <a:gd name="connsiteX22" fmla="*/ 3990061 w 4852952"/>
              <a:gd name="connsiteY22" fmla="*/ 635886 h 3220473"/>
              <a:gd name="connsiteX23" fmla="*/ 3979805 w 4852952"/>
              <a:gd name="connsiteY23" fmla="*/ 619476 h 3220473"/>
              <a:gd name="connsiteX24" fmla="*/ 3969549 w 4852952"/>
              <a:gd name="connsiteY24" fmla="*/ 635886 h 3220473"/>
              <a:gd name="connsiteX25" fmla="*/ 3853311 w 4852952"/>
              <a:gd name="connsiteY25" fmla="*/ 836225 h 3220473"/>
              <a:gd name="connsiteX26" fmla="*/ 3629726 w 4852952"/>
              <a:gd name="connsiteY26" fmla="*/ 1024939 h 3220473"/>
              <a:gd name="connsiteX27" fmla="*/ 3508018 w 4852952"/>
              <a:gd name="connsiteY27" fmla="*/ 1084426 h 3220473"/>
              <a:gd name="connsiteX28" fmla="*/ 3498446 w 4852952"/>
              <a:gd name="connsiteY28" fmla="*/ 1093998 h 3220473"/>
              <a:gd name="connsiteX29" fmla="*/ 3512804 w 4852952"/>
              <a:gd name="connsiteY29" fmla="*/ 1093998 h 3220473"/>
              <a:gd name="connsiteX30" fmla="*/ 3764424 w 4852952"/>
              <a:gd name="connsiteY30" fmla="*/ 1093998 h 3220473"/>
              <a:gd name="connsiteX31" fmla="*/ 3780834 w 4852952"/>
              <a:gd name="connsiteY31" fmla="*/ 1097417 h 3220473"/>
              <a:gd name="connsiteX32" fmla="*/ 3772629 w 4852952"/>
              <a:gd name="connsiteY32" fmla="*/ 1112459 h 3220473"/>
              <a:gd name="connsiteX33" fmla="*/ 3707673 w 4852952"/>
              <a:gd name="connsiteY33" fmla="*/ 1188356 h 3220473"/>
              <a:gd name="connsiteX34" fmla="*/ 3675536 w 4852952"/>
              <a:gd name="connsiteY34" fmla="*/ 1193825 h 3220473"/>
              <a:gd name="connsiteX35" fmla="*/ 3401353 w 4852952"/>
              <a:gd name="connsiteY35" fmla="*/ 1059127 h 3220473"/>
              <a:gd name="connsiteX36" fmla="*/ 3146999 w 4852952"/>
              <a:gd name="connsiteY36" fmla="*/ 869045 h 3220473"/>
              <a:gd name="connsiteX37" fmla="*/ 3140161 w 4852952"/>
              <a:gd name="connsiteY37" fmla="*/ 854002 h 3220473"/>
              <a:gd name="connsiteX38" fmla="*/ 3507334 w 4852952"/>
              <a:gd name="connsiteY38" fmla="*/ 854002 h 3220473"/>
              <a:gd name="connsiteX39" fmla="*/ 3498446 w 4852952"/>
              <a:gd name="connsiteY39" fmla="*/ 845797 h 3220473"/>
              <a:gd name="connsiteX40" fmla="*/ 3332978 w 4852952"/>
              <a:gd name="connsiteY40" fmla="*/ 765115 h 3220473"/>
              <a:gd name="connsiteX41" fmla="*/ 3010933 w 4852952"/>
              <a:gd name="connsiteY41" fmla="*/ 514863 h 3220473"/>
              <a:gd name="connsiteX42" fmla="*/ 3002728 w 4852952"/>
              <a:gd name="connsiteY42" fmla="*/ 499820 h 3220473"/>
              <a:gd name="connsiteX43" fmla="*/ 3019138 w 4852952"/>
              <a:gd name="connsiteY43" fmla="*/ 497085 h 3220473"/>
              <a:gd name="connsiteX44" fmla="*/ 3281697 w 4852952"/>
              <a:gd name="connsiteY44" fmla="*/ 497085 h 3220473"/>
              <a:gd name="connsiteX45" fmla="*/ 3301526 w 4852952"/>
              <a:gd name="connsiteY45" fmla="*/ 493667 h 3220473"/>
              <a:gd name="connsiteX46" fmla="*/ 3133324 w 4852952"/>
              <a:gd name="connsiteY46" fmla="*/ 410933 h 3220473"/>
              <a:gd name="connsiteX47" fmla="*/ 2989053 w 4852952"/>
              <a:gd name="connsiteY47" fmla="*/ 302217 h 3220473"/>
              <a:gd name="connsiteX48" fmla="*/ 2806492 w 4852952"/>
              <a:gd name="connsiteY48" fmla="*/ 17778 h 3220473"/>
              <a:gd name="connsiteX49" fmla="*/ 2794868 w 4852952"/>
              <a:gd name="connsiteY49" fmla="*/ 0 h 3220473"/>
              <a:gd name="connsiteX50" fmla="*/ 2786663 w 4852952"/>
              <a:gd name="connsiteY50" fmla="*/ 17094 h 3220473"/>
              <a:gd name="connsiteX51" fmla="*/ 2655383 w 4852952"/>
              <a:gd name="connsiteY51" fmla="*/ 239996 h 3220473"/>
              <a:gd name="connsiteX52" fmla="*/ 2472139 w 4852952"/>
              <a:gd name="connsiteY52" fmla="*/ 404096 h 3220473"/>
              <a:gd name="connsiteX53" fmla="*/ 2303937 w 4852952"/>
              <a:gd name="connsiteY53" fmla="*/ 486829 h 3220473"/>
              <a:gd name="connsiteX54" fmla="*/ 2291629 w 4852952"/>
              <a:gd name="connsiteY54" fmla="*/ 497769 h 3220473"/>
              <a:gd name="connsiteX55" fmla="*/ 2593846 w 4852952"/>
              <a:gd name="connsiteY55" fmla="*/ 497769 h 3220473"/>
              <a:gd name="connsiteX56" fmla="*/ 2344278 w 4852952"/>
              <a:gd name="connsiteY56" fmla="*/ 722039 h 3220473"/>
              <a:gd name="connsiteX57" fmla="*/ 2100863 w 4852952"/>
              <a:gd name="connsiteY57" fmla="*/ 841695 h 3220473"/>
              <a:gd name="connsiteX58" fmla="*/ 2083086 w 4852952"/>
              <a:gd name="connsiteY58" fmla="*/ 854686 h 3220473"/>
              <a:gd name="connsiteX59" fmla="*/ 2455729 w 4852952"/>
              <a:gd name="connsiteY59" fmla="*/ 854686 h 3220473"/>
              <a:gd name="connsiteX60" fmla="*/ 2450943 w 4852952"/>
              <a:gd name="connsiteY60" fmla="*/ 862891 h 3220473"/>
              <a:gd name="connsiteX61" fmla="*/ 2217100 w 4852952"/>
              <a:gd name="connsiteY61" fmla="*/ 1045452 h 3220473"/>
              <a:gd name="connsiteX62" fmla="*/ 1903260 w 4852952"/>
              <a:gd name="connsiteY62" fmla="*/ 1199979 h 3220473"/>
              <a:gd name="connsiteX63" fmla="*/ 1888901 w 4852952"/>
              <a:gd name="connsiteY63" fmla="*/ 1209552 h 3220473"/>
              <a:gd name="connsiteX64" fmla="*/ 1910097 w 4852952"/>
              <a:gd name="connsiteY64" fmla="*/ 1211603 h 3220473"/>
              <a:gd name="connsiteX65" fmla="*/ 2610256 w 4852952"/>
              <a:gd name="connsiteY65" fmla="*/ 1211603 h 3220473"/>
              <a:gd name="connsiteX66" fmla="*/ 2634187 w 4852952"/>
              <a:gd name="connsiteY66" fmla="*/ 1234167 h 3220473"/>
              <a:gd name="connsiteX67" fmla="*/ 2612991 w 4852952"/>
              <a:gd name="connsiteY67" fmla="*/ 1661510 h 3220473"/>
              <a:gd name="connsiteX68" fmla="*/ 2044112 w 4852952"/>
              <a:gd name="connsiteY68" fmla="*/ 1394848 h 3220473"/>
              <a:gd name="connsiteX69" fmla="*/ 1407542 w 4852952"/>
              <a:gd name="connsiteY69" fmla="*/ 1076221 h 3220473"/>
              <a:gd name="connsiteX70" fmla="*/ 1313363 w 4852952"/>
              <a:gd name="connsiteY70" fmla="*/ 1300400 h 3220473"/>
              <a:gd name="connsiteX71" fmla="*/ 959003 w 4852952"/>
              <a:gd name="connsiteY71" fmla="*/ 1956889 h 3220473"/>
              <a:gd name="connsiteX72" fmla="*/ 305339 w 4852952"/>
              <a:gd name="connsiteY72" fmla="*/ 2844395 h 3220473"/>
              <a:gd name="connsiteX73" fmla="*/ 0 w 4852952"/>
              <a:gd name="connsiteY73" fmla="*/ 3198786 h 3220473"/>
              <a:gd name="connsiteX74" fmla="*/ 3799295 w 4852952"/>
              <a:gd name="connsiteY74" fmla="*/ 1781849 h 3220473"/>
              <a:gd name="connsiteX75" fmla="*/ 3787850 w 4852952"/>
              <a:gd name="connsiteY75" fmla="*/ 2116290 h 3220473"/>
              <a:gd name="connsiteX76" fmla="*/ 2904238 w 4852952"/>
              <a:gd name="connsiteY76" fmla="*/ 1780363 h 3220473"/>
              <a:gd name="connsiteX77" fmla="*/ 2915208 w 4852952"/>
              <a:gd name="connsiteY77" fmla="*/ 1236218 h 3220473"/>
              <a:gd name="connsiteX78" fmla="*/ 2935037 w 4852952"/>
              <a:gd name="connsiteY78" fmla="*/ 1213654 h 3220473"/>
              <a:gd name="connsiteX79" fmla="*/ 3667332 w 4852952"/>
              <a:gd name="connsiteY79" fmla="*/ 1214338 h 3220473"/>
              <a:gd name="connsiteX80" fmla="*/ 3681007 w 4852952"/>
              <a:gd name="connsiteY80" fmla="*/ 1215022 h 3220473"/>
              <a:gd name="connsiteX81" fmla="*/ 3641349 w 4852952"/>
              <a:gd name="connsiteY81" fmla="*/ 1251944 h 3220473"/>
              <a:gd name="connsiteX82" fmla="*/ 3540838 w 4852952"/>
              <a:gd name="connsiteY82" fmla="*/ 1316216 h 3220473"/>
              <a:gd name="connsiteX83" fmla="*/ 3316568 w 4852952"/>
              <a:gd name="connsiteY83" fmla="*/ 1426300 h 3220473"/>
              <a:gd name="connsiteX84" fmla="*/ 3300159 w 4852952"/>
              <a:gd name="connsiteY84" fmla="*/ 1438607 h 3220473"/>
              <a:gd name="connsiteX85" fmla="*/ 3652973 w 4852952"/>
              <a:gd name="connsiteY85" fmla="*/ 1438607 h 3220473"/>
              <a:gd name="connsiteX86" fmla="*/ 3655024 w 4852952"/>
              <a:gd name="connsiteY86" fmla="*/ 1442710 h 3220473"/>
              <a:gd name="connsiteX87" fmla="*/ 3578444 w 4852952"/>
              <a:gd name="connsiteY87" fmla="*/ 1518606 h 3220473"/>
              <a:gd name="connsiteX88" fmla="*/ 3403405 w 4852952"/>
              <a:gd name="connsiteY88" fmla="*/ 1634160 h 3220473"/>
              <a:gd name="connsiteX89" fmla="*/ 3125803 w 4852952"/>
              <a:gd name="connsiteY89" fmla="*/ 1770226 h 3220473"/>
              <a:gd name="connsiteX90" fmla="*/ 3110760 w 4852952"/>
              <a:gd name="connsiteY90" fmla="*/ 1781849 h 3220473"/>
              <a:gd name="connsiteX91" fmla="*/ 3131273 w 4852952"/>
              <a:gd name="connsiteY91" fmla="*/ 1781849 h 3220473"/>
              <a:gd name="connsiteX92" fmla="*/ 3799295 w 4852952"/>
              <a:gd name="connsiteY92" fmla="*/ 1781849 h 3220473"/>
              <a:gd name="connsiteX0" fmla="*/ 0 w 4852952"/>
              <a:gd name="connsiteY0" fmla="*/ 3198786 h 3220473"/>
              <a:gd name="connsiteX1" fmla="*/ 4742781 w 4852952"/>
              <a:gd name="connsiteY1" fmla="*/ 3206513 h 3220473"/>
              <a:gd name="connsiteX2" fmla="*/ 4368858 w 4852952"/>
              <a:gd name="connsiteY2" fmla="*/ 2750721 h 3220473"/>
              <a:gd name="connsiteX3" fmla="*/ 4092623 w 4852952"/>
              <a:gd name="connsiteY3" fmla="*/ 2180475 h 3220473"/>
              <a:gd name="connsiteX4" fmla="*/ 4092623 w 4852952"/>
              <a:gd name="connsiteY4" fmla="*/ 1807148 h 3220473"/>
              <a:gd name="connsiteX5" fmla="*/ 4119290 w 4852952"/>
              <a:gd name="connsiteY5" fmla="*/ 1781166 h 3220473"/>
              <a:gd name="connsiteX6" fmla="*/ 4829705 w 4852952"/>
              <a:gd name="connsiteY6" fmla="*/ 1781166 h 3220473"/>
              <a:gd name="connsiteX7" fmla="*/ 4852952 w 4852952"/>
              <a:gd name="connsiteY7" fmla="*/ 1778431 h 3220473"/>
              <a:gd name="connsiteX8" fmla="*/ 4835175 w 4852952"/>
              <a:gd name="connsiteY8" fmla="*/ 1768858 h 3220473"/>
              <a:gd name="connsiteX9" fmla="*/ 4564410 w 4852952"/>
              <a:gd name="connsiteY9" fmla="*/ 1636211 h 3220473"/>
              <a:gd name="connsiteX10" fmla="*/ 4316893 w 4852952"/>
              <a:gd name="connsiteY10" fmla="*/ 1451599 h 3220473"/>
              <a:gd name="connsiteX11" fmla="*/ 4310056 w 4852952"/>
              <a:gd name="connsiteY11" fmla="*/ 1437240 h 3220473"/>
              <a:gd name="connsiteX12" fmla="*/ 4662186 w 4852952"/>
              <a:gd name="connsiteY12" fmla="*/ 1437240 h 3220473"/>
              <a:gd name="connsiteX13" fmla="*/ 4647827 w 4852952"/>
              <a:gd name="connsiteY13" fmla="*/ 1426300 h 3220473"/>
              <a:gd name="connsiteX14" fmla="*/ 4459796 w 4852952"/>
              <a:gd name="connsiteY14" fmla="*/ 1334678 h 3220473"/>
              <a:gd name="connsiteX15" fmla="*/ 4186981 w 4852952"/>
              <a:gd name="connsiteY15" fmla="*/ 1112459 h 3220473"/>
              <a:gd name="connsiteX16" fmla="*/ 4178776 w 4852952"/>
              <a:gd name="connsiteY16" fmla="*/ 1097417 h 3220473"/>
              <a:gd name="connsiteX17" fmla="*/ 4195186 w 4852952"/>
              <a:gd name="connsiteY17" fmla="*/ 1094682 h 3220473"/>
              <a:gd name="connsiteX18" fmla="*/ 4443387 w 4852952"/>
              <a:gd name="connsiteY18" fmla="*/ 1094682 h 3220473"/>
              <a:gd name="connsiteX19" fmla="*/ 4461848 w 4852952"/>
              <a:gd name="connsiteY19" fmla="*/ 1093998 h 3220473"/>
              <a:gd name="connsiteX20" fmla="*/ 4353815 w 4852952"/>
              <a:gd name="connsiteY20" fmla="*/ 1037247 h 3220473"/>
              <a:gd name="connsiteX21" fmla="*/ 4139119 w 4852952"/>
              <a:gd name="connsiteY21" fmla="*/ 878617 h 3220473"/>
              <a:gd name="connsiteX22" fmla="*/ 3990061 w 4852952"/>
              <a:gd name="connsiteY22" fmla="*/ 635886 h 3220473"/>
              <a:gd name="connsiteX23" fmla="*/ 3979805 w 4852952"/>
              <a:gd name="connsiteY23" fmla="*/ 619476 h 3220473"/>
              <a:gd name="connsiteX24" fmla="*/ 3969549 w 4852952"/>
              <a:gd name="connsiteY24" fmla="*/ 635886 h 3220473"/>
              <a:gd name="connsiteX25" fmla="*/ 3853311 w 4852952"/>
              <a:gd name="connsiteY25" fmla="*/ 836225 h 3220473"/>
              <a:gd name="connsiteX26" fmla="*/ 3629726 w 4852952"/>
              <a:gd name="connsiteY26" fmla="*/ 1024939 h 3220473"/>
              <a:gd name="connsiteX27" fmla="*/ 3508018 w 4852952"/>
              <a:gd name="connsiteY27" fmla="*/ 1084426 h 3220473"/>
              <a:gd name="connsiteX28" fmla="*/ 3498446 w 4852952"/>
              <a:gd name="connsiteY28" fmla="*/ 1093998 h 3220473"/>
              <a:gd name="connsiteX29" fmla="*/ 3512804 w 4852952"/>
              <a:gd name="connsiteY29" fmla="*/ 1093998 h 3220473"/>
              <a:gd name="connsiteX30" fmla="*/ 3764424 w 4852952"/>
              <a:gd name="connsiteY30" fmla="*/ 1093998 h 3220473"/>
              <a:gd name="connsiteX31" fmla="*/ 3780834 w 4852952"/>
              <a:gd name="connsiteY31" fmla="*/ 1097417 h 3220473"/>
              <a:gd name="connsiteX32" fmla="*/ 3772629 w 4852952"/>
              <a:gd name="connsiteY32" fmla="*/ 1112459 h 3220473"/>
              <a:gd name="connsiteX33" fmla="*/ 3707673 w 4852952"/>
              <a:gd name="connsiteY33" fmla="*/ 1188356 h 3220473"/>
              <a:gd name="connsiteX34" fmla="*/ 3675536 w 4852952"/>
              <a:gd name="connsiteY34" fmla="*/ 1193825 h 3220473"/>
              <a:gd name="connsiteX35" fmla="*/ 3401353 w 4852952"/>
              <a:gd name="connsiteY35" fmla="*/ 1059127 h 3220473"/>
              <a:gd name="connsiteX36" fmla="*/ 3146999 w 4852952"/>
              <a:gd name="connsiteY36" fmla="*/ 869045 h 3220473"/>
              <a:gd name="connsiteX37" fmla="*/ 3140161 w 4852952"/>
              <a:gd name="connsiteY37" fmla="*/ 854002 h 3220473"/>
              <a:gd name="connsiteX38" fmla="*/ 3507334 w 4852952"/>
              <a:gd name="connsiteY38" fmla="*/ 854002 h 3220473"/>
              <a:gd name="connsiteX39" fmla="*/ 3498446 w 4852952"/>
              <a:gd name="connsiteY39" fmla="*/ 845797 h 3220473"/>
              <a:gd name="connsiteX40" fmla="*/ 3332978 w 4852952"/>
              <a:gd name="connsiteY40" fmla="*/ 765115 h 3220473"/>
              <a:gd name="connsiteX41" fmla="*/ 3010933 w 4852952"/>
              <a:gd name="connsiteY41" fmla="*/ 514863 h 3220473"/>
              <a:gd name="connsiteX42" fmla="*/ 3002728 w 4852952"/>
              <a:gd name="connsiteY42" fmla="*/ 499820 h 3220473"/>
              <a:gd name="connsiteX43" fmla="*/ 3019138 w 4852952"/>
              <a:gd name="connsiteY43" fmla="*/ 497085 h 3220473"/>
              <a:gd name="connsiteX44" fmla="*/ 3281697 w 4852952"/>
              <a:gd name="connsiteY44" fmla="*/ 497085 h 3220473"/>
              <a:gd name="connsiteX45" fmla="*/ 3301526 w 4852952"/>
              <a:gd name="connsiteY45" fmla="*/ 493667 h 3220473"/>
              <a:gd name="connsiteX46" fmla="*/ 3133324 w 4852952"/>
              <a:gd name="connsiteY46" fmla="*/ 410933 h 3220473"/>
              <a:gd name="connsiteX47" fmla="*/ 2989053 w 4852952"/>
              <a:gd name="connsiteY47" fmla="*/ 302217 h 3220473"/>
              <a:gd name="connsiteX48" fmla="*/ 2806492 w 4852952"/>
              <a:gd name="connsiteY48" fmla="*/ 17778 h 3220473"/>
              <a:gd name="connsiteX49" fmla="*/ 2794868 w 4852952"/>
              <a:gd name="connsiteY49" fmla="*/ 0 h 3220473"/>
              <a:gd name="connsiteX50" fmla="*/ 2786663 w 4852952"/>
              <a:gd name="connsiteY50" fmla="*/ 17094 h 3220473"/>
              <a:gd name="connsiteX51" fmla="*/ 2655383 w 4852952"/>
              <a:gd name="connsiteY51" fmla="*/ 239996 h 3220473"/>
              <a:gd name="connsiteX52" fmla="*/ 2472139 w 4852952"/>
              <a:gd name="connsiteY52" fmla="*/ 404096 h 3220473"/>
              <a:gd name="connsiteX53" fmla="*/ 2303937 w 4852952"/>
              <a:gd name="connsiteY53" fmla="*/ 486829 h 3220473"/>
              <a:gd name="connsiteX54" fmla="*/ 2291629 w 4852952"/>
              <a:gd name="connsiteY54" fmla="*/ 497769 h 3220473"/>
              <a:gd name="connsiteX55" fmla="*/ 2593846 w 4852952"/>
              <a:gd name="connsiteY55" fmla="*/ 497769 h 3220473"/>
              <a:gd name="connsiteX56" fmla="*/ 2344278 w 4852952"/>
              <a:gd name="connsiteY56" fmla="*/ 722039 h 3220473"/>
              <a:gd name="connsiteX57" fmla="*/ 2100863 w 4852952"/>
              <a:gd name="connsiteY57" fmla="*/ 841695 h 3220473"/>
              <a:gd name="connsiteX58" fmla="*/ 2083086 w 4852952"/>
              <a:gd name="connsiteY58" fmla="*/ 854686 h 3220473"/>
              <a:gd name="connsiteX59" fmla="*/ 2455729 w 4852952"/>
              <a:gd name="connsiteY59" fmla="*/ 854686 h 3220473"/>
              <a:gd name="connsiteX60" fmla="*/ 2450943 w 4852952"/>
              <a:gd name="connsiteY60" fmla="*/ 862891 h 3220473"/>
              <a:gd name="connsiteX61" fmla="*/ 2217100 w 4852952"/>
              <a:gd name="connsiteY61" fmla="*/ 1045452 h 3220473"/>
              <a:gd name="connsiteX62" fmla="*/ 1903260 w 4852952"/>
              <a:gd name="connsiteY62" fmla="*/ 1199979 h 3220473"/>
              <a:gd name="connsiteX63" fmla="*/ 1888901 w 4852952"/>
              <a:gd name="connsiteY63" fmla="*/ 1209552 h 3220473"/>
              <a:gd name="connsiteX64" fmla="*/ 1910097 w 4852952"/>
              <a:gd name="connsiteY64" fmla="*/ 1211603 h 3220473"/>
              <a:gd name="connsiteX65" fmla="*/ 2610256 w 4852952"/>
              <a:gd name="connsiteY65" fmla="*/ 1211603 h 3220473"/>
              <a:gd name="connsiteX66" fmla="*/ 2634187 w 4852952"/>
              <a:gd name="connsiteY66" fmla="*/ 1234167 h 3220473"/>
              <a:gd name="connsiteX67" fmla="*/ 2612991 w 4852952"/>
              <a:gd name="connsiteY67" fmla="*/ 1661510 h 3220473"/>
              <a:gd name="connsiteX68" fmla="*/ 2044112 w 4852952"/>
              <a:gd name="connsiteY68" fmla="*/ 1394848 h 3220473"/>
              <a:gd name="connsiteX69" fmla="*/ 1407542 w 4852952"/>
              <a:gd name="connsiteY69" fmla="*/ 1076221 h 3220473"/>
              <a:gd name="connsiteX70" fmla="*/ 959003 w 4852952"/>
              <a:gd name="connsiteY70" fmla="*/ 1956889 h 3220473"/>
              <a:gd name="connsiteX71" fmla="*/ 305339 w 4852952"/>
              <a:gd name="connsiteY71" fmla="*/ 2844395 h 3220473"/>
              <a:gd name="connsiteX72" fmla="*/ 0 w 4852952"/>
              <a:gd name="connsiteY72" fmla="*/ 3198786 h 3220473"/>
              <a:gd name="connsiteX73" fmla="*/ 3799295 w 4852952"/>
              <a:gd name="connsiteY73" fmla="*/ 1781849 h 3220473"/>
              <a:gd name="connsiteX74" fmla="*/ 3787850 w 4852952"/>
              <a:gd name="connsiteY74" fmla="*/ 2116290 h 3220473"/>
              <a:gd name="connsiteX75" fmla="*/ 2904238 w 4852952"/>
              <a:gd name="connsiteY75" fmla="*/ 1780363 h 3220473"/>
              <a:gd name="connsiteX76" fmla="*/ 2915208 w 4852952"/>
              <a:gd name="connsiteY76" fmla="*/ 1236218 h 3220473"/>
              <a:gd name="connsiteX77" fmla="*/ 2935037 w 4852952"/>
              <a:gd name="connsiteY77" fmla="*/ 1213654 h 3220473"/>
              <a:gd name="connsiteX78" fmla="*/ 3667332 w 4852952"/>
              <a:gd name="connsiteY78" fmla="*/ 1214338 h 3220473"/>
              <a:gd name="connsiteX79" fmla="*/ 3681007 w 4852952"/>
              <a:gd name="connsiteY79" fmla="*/ 1215022 h 3220473"/>
              <a:gd name="connsiteX80" fmla="*/ 3641349 w 4852952"/>
              <a:gd name="connsiteY80" fmla="*/ 1251944 h 3220473"/>
              <a:gd name="connsiteX81" fmla="*/ 3540838 w 4852952"/>
              <a:gd name="connsiteY81" fmla="*/ 1316216 h 3220473"/>
              <a:gd name="connsiteX82" fmla="*/ 3316568 w 4852952"/>
              <a:gd name="connsiteY82" fmla="*/ 1426300 h 3220473"/>
              <a:gd name="connsiteX83" fmla="*/ 3300159 w 4852952"/>
              <a:gd name="connsiteY83" fmla="*/ 1438607 h 3220473"/>
              <a:gd name="connsiteX84" fmla="*/ 3652973 w 4852952"/>
              <a:gd name="connsiteY84" fmla="*/ 1438607 h 3220473"/>
              <a:gd name="connsiteX85" fmla="*/ 3655024 w 4852952"/>
              <a:gd name="connsiteY85" fmla="*/ 1442710 h 3220473"/>
              <a:gd name="connsiteX86" fmla="*/ 3578444 w 4852952"/>
              <a:gd name="connsiteY86" fmla="*/ 1518606 h 3220473"/>
              <a:gd name="connsiteX87" fmla="*/ 3403405 w 4852952"/>
              <a:gd name="connsiteY87" fmla="*/ 1634160 h 3220473"/>
              <a:gd name="connsiteX88" fmla="*/ 3125803 w 4852952"/>
              <a:gd name="connsiteY88" fmla="*/ 1770226 h 3220473"/>
              <a:gd name="connsiteX89" fmla="*/ 3110760 w 4852952"/>
              <a:gd name="connsiteY89" fmla="*/ 1781849 h 3220473"/>
              <a:gd name="connsiteX90" fmla="*/ 3131273 w 4852952"/>
              <a:gd name="connsiteY90" fmla="*/ 1781849 h 3220473"/>
              <a:gd name="connsiteX91" fmla="*/ 3799295 w 4852952"/>
              <a:gd name="connsiteY91" fmla="*/ 1781849 h 3220473"/>
              <a:gd name="connsiteX0" fmla="*/ 0 w 4852952"/>
              <a:gd name="connsiteY0" fmla="*/ 3198786 h 3220473"/>
              <a:gd name="connsiteX1" fmla="*/ 4742781 w 4852952"/>
              <a:gd name="connsiteY1" fmla="*/ 3206513 h 3220473"/>
              <a:gd name="connsiteX2" fmla="*/ 4368858 w 4852952"/>
              <a:gd name="connsiteY2" fmla="*/ 2750721 h 3220473"/>
              <a:gd name="connsiteX3" fmla="*/ 4092623 w 4852952"/>
              <a:gd name="connsiteY3" fmla="*/ 2180475 h 3220473"/>
              <a:gd name="connsiteX4" fmla="*/ 4092623 w 4852952"/>
              <a:gd name="connsiteY4" fmla="*/ 1807148 h 3220473"/>
              <a:gd name="connsiteX5" fmla="*/ 4119290 w 4852952"/>
              <a:gd name="connsiteY5" fmla="*/ 1781166 h 3220473"/>
              <a:gd name="connsiteX6" fmla="*/ 4829705 w 4852952"/>
              <a:gd name="connsiteY6" fmla="*/ 1781166 h 3220473"/>
              <a:gd name="connsiteX7" fmla="*/ 4852952 w 4852952"/>
              <a:gd name="connsiteY7" fmla="*/ 1778431 h 3220473"/>
              <a:gd name="connsiteX8" fmla="*/ 4835175 w 4852952"/>
              <a:gd name="connsiteY8" fmla="*/ 1768858 h 3220473"/>
              <a:gd name="connsiteX9" fmla="*/ 4564410 w 4852952"/>
              <a:gd name="connsiteY9" fmla="*/ 1636211 h 3220473"/>
              <a:gd name="connsiteX10" fmla="*/ 4316893 w 4852952"/>
              <a:gd name="connsiteY10" fmla="*/ 1451599 h 3220473"/>
              <a:gd name="connsiteX11" fmla="*/ 4310056 w 4852952"/>
              <a:gd name="connsiteY11" fmla="*/ 1437240 h 3220473"/>
              <a:gd name="connsiteX12" fmla="*/ 4662186 w 4852952"/>
              <a:gd name="connsiteY12" fmla="*/ 1437240 h 3220473"/>
              <a:gd name="connsiteX13" fmla="*/ 4647827 w 4852952"/>
              <a:gd name="connsiteY13" fmla="*/ 1426300 h 3220473"/>
              <a:gd name="connsiteX14" fmla="*/ 4459796 w 4852952"/>
              <a:gd name="connsiteY14" fmla="*/ 1334678 h 3220473"/>
              <a:gd name="connsiteX15" fmla="*/ 4186981 w 4852952"/>
              <a:gd name="connsiteY15" fmla="*/ 1112459 h 3220473"/>
              <a:gd name="connsiteX16" fmla="*/ 4178776 w 4852952"/>
              <a:gd name="connsiteY16" fmla="*/ 1097417 h 3220473"/>
              <a:gd name="connsiteX17" fmla="*/ 4195186 w 4852952"/>
              <a:gd name="connsiteY17" fmla="*/ 1094682 h 3220473"/>
              <a:gd name="connsiteX18" fmla="*/ 4443387 w 4852952"/>
              <a:gd name="connsiteY18" fmla="*/ 1094682 h 3220473"/>
              <a:gd name="connsiteX19" fmla="*/ 4461848 w 4852952"/>
              <a:gd name="connsiteY19" fmla="*/ 1093998 h 3220473"/>
              <a:gd name="connsiteX20" fmla="*/ 4353815 w 4852952"/>
              <a:gd name="connsiteY20" fmla="*/ 1037247 h 3220473"/>
              <a:gd name="connsiteX21" fmla="*/ 4139119 w 4852952"/>
              <a:gd name="connsiteY21" fmla="*/ 878617 h 3220473"/>
              <a:gd name="connsiteX22" fmla="*/ 3990061 w 4852952"/>
              <a:gd name="connsiteY22" fmla="*/ 635886 h 3220473"/>
              <a:gd name="connsiteX23" fmla="*/ 3979805 w 4852952"/>
              <a:gd name="connsiteY23" fmla="*/ 619476 h 3220473"/>
              <a:gd name="connsiteX24" fmla="*/ 3969549 w 4852952"/>
              <a:gd name="connsiteY24" fmla="*/ 635886 h 3220473"/>
              <a:gd name="connsiteX25" fmla="*/ 3853311 w 4852952"/>
              <a:gd name="connsiteY25" fmla="*/ 836225 h 3220473"/>
              <a:gd name="connsiteX26" fmla="*/ 3629726 w 4852952"/>
              <a:gd name="connsiteY26" fmla="*/ 1024939 h 3220473"/>
              <a:gd name="connsiteX27" fmla="*/ 3508018 w 4852952"/>
              <a:gd name="connsiteY27" fmla="*/ 1084426 h 3220473"/>
              <a:gd name="connsiteX28" fmla="*/ 3498446 w 4852952"/>
              <a:gd name="connsiteY28" fmla="*/ 1093998 h 3220473"/>
              <a:gd name="connsiteX29" fmla="*/ 3512804 w 4852952"/>
              <a:gd name="connsiteY29" fmla="*/ 1093998 h 3220473"/>
              <a:gd name="connsiteX30" fmla="*/ 3764424 w 4852952"/>
              <a:gd name="connsiteY30" fmla="*/ 1093998 h 3220473"/>
              <a:gd name="connsiteX31" fmla="*/ 3780834 w 4852952"/>
              <a:gd name="connsiteY31" fmla="*/ 1097417 h 3220473"/>
              <a:gd name="connsiteX32" fmla="*/ 3772629 w 4852952"/>
              <a:gd name="connsiteY32" fmla="*/ 1112459 h 3220473"/>
              <a:gd name="connsiteX33" fmla="*/ 3707673 w 4852952"/>
              <a:gd name="connsiteY33" fmla="*/ 1188356 h 3220473"/>
              <a:gd name="connsiteX34" fmla="*/ 3675536 w 4852952"/>
              <a:gd name="connsiteY34" fmla="*/ 1193825 h 3220473"/>
              <a:gd name="connsiteX35" fmla="*/ 3401353 w 4852952"/>
              <a:gd name="connsiteY35" fmla="*/ 1059127 h 3220473"/>
              <a:gd name="connsiteX36" fmla="*/ 3146999 w 4852952"/>
              <a:gd name="connsiteY36" fmla="*/ 869045 h 3220473"/>
              <a:gd name="connsiteX37" fmla="*/ 3140161 w 4852952"/>
              <a:gd name="connsiteY37" fmla="*/ 854002 h 3220473"/>
              <a:gd name="connsiteX38" fmla="*/ 3507334 w 4852952"/>
              <a:gd name="connsiteY38" fmla="*/ 854002 h 3220473"/>
              <a:gd name="connsiteX39" fmla="*/ 3498446 w 4852952"/>
              <a:gd name="connsiteY39" fmla="*/ 845797 h 3220473"/>
              <a:gd name="connsiteX40" fmla="*/ 3332978 w 4852952"/>
              <a:gd name="connsiteY40" fmla="*/ 765115 h 3220473"/>
              <a:gd name="connsiteX41" fmla="*/ 3010933 w 4852952"/>
              <a:gd name="connsiteY41" fmla="*/ 514863 h 3220473"/>
              <a:gd name="connsiteX42" fmla="*/ 3002728 w 4852952"/>
              <a:gd name="connsiteY42" fmla="*/ 499820 h 3220473"/>
              <a:gd name="connsiteX43" fmla="*/ 3019138 w 4852952"/>
              <a:gd name="connsiteY43" fmla="*/ 497085 h 3220473"/>
              <a:gd name="connsiteX44" fmla="*/ 3281697 w 4852952"/>
              <a:gd name="connsiteY44" fmla="*/ 497085 h 3220473"/>
              <a:gd name="connsiteX45" fmla="*/ 3301526 w 4852952"/>
              <a:gd name="connsiteY45" fmla="*/ 493667 h 3220473"/>
              <a:gd name="connsiteX46" fmla="*/ 3133324 w 4852952"/>
              <a:gd name="connsiteY46" fmla="*/ 410933 h 3220473"/>
              <a:gd name="connsiteX47" fmla="*/ 2989053 w 4852952"/>
              <a:gd name="connsiteY47" fmla="*/ 302217 h 3220473"/>
              <a:gd name="connsiteX48" fmla="*/ 2806492 w 4852952"/>
              <a:gd name="connsiteY48" fmla="*/ 17778 h 3220473"/>
              <a:gd name="connsiteX49" fmla="*/ 2794868 w 4852952"/>
              <a:gd name="connsiteY49" fmla="*/ 0 h 3220473"/>
              <a:gd name="connsiteX50" fmla="*/ 2786663 w 4852952"/>
              <a:gd name="connsiteY50" fmla="*/ 17094 h 3220473"/>
              <a:gd name="connsiteX51" fmla="*/ 2655383 w 4852952"/>
              <a:gd name="connsiteY51" fmla="*/ 239996 h 3220473"/>
              <a:gd name="connsiteX52" fmla="*/ 2472139 w 4852952"/>
              <a:gd name="connsiteY52" fmla="*/ 404096 h 3220473"/>
              <a:gd name="connsiteX53" fmla="*/ 2303937 w 4852952"/>
              <a:gd name="connsiteY53" fmla="*/ 486829 h 3220473"/>
              <a:gd name="connsiteX54" fmla="*/ 2291629 w 4852952"/>
              <a:gd name="connsiteY54" fmla="*/ 497769 h 3220473"/>
              <a:gd name="connsiteX55" fmla="*/ 2593846 w 4852952"/>
              <a:gd name="connsiteY55" fmla="*/ 497769 h 3220473"/>
              <a:gd name="connsiteX56" fmla="*/ 2344278 w 4852952"/>
              <a:gd name="connsiteY56" fmla="*/ 722039 h 3220473"/>
              <a:gd name="connsiteX57" fmla="*/ 2100863 w 4852952"/>
              <a:gd name="connsiteY57" fmla="*/ 841695 h 3220473"/>
              <a:gd name="connsiteX58" fmla="*/ 2083086 w 4852952"/>
              <a:gd name="connsiteY58" fmla="*/ 854686 h 3220473"/>
              <a:gd name="connsiteX59" fmla="*/ 2455729 w 4852952"/>
              <a:gd name="connsiteY59" fmla="*/ 854686 h 3220473"/>
              <a:gd name="connsiteX60" fmla="*/ 2450943 w 4852952"/>
              <a:gd name="connsiteY60" fmla="*/ 862891 h 3220473"/>
              <a:gd name="connsiteX61" fmla="*/ 2217100 w 4852952"/>
              <a:gd name="connsiteY61" fmla="*/ 1045452 h 3220473"/>
              <a:gd name="connsiteX62" fmla="*/ 1903260 w 4852952"/>
              <a:gd name="connsiteY62" fmla="*/ 1199979 h 3220473"/>
              <a:gd name="connsiteX63" fmla="*/ 1888901 w 4852952"/>
              <a:gd name="connsiteY63" fmla="*/ 1209552 h 3220473"/>
              <a:gd name="connsiteX64" fmla="*/ 1910097 w 4852952"/>
              <a:gd name="connsiteY64" fmla="*/ 1211603 h 3220473"/>
              <a:gd name="connsiteX65" fmla="*/ 2610256 w 4852952"/>
              <a:gd name="connsiteY65" fmla="*/ 1211603 h 3220473"/>
              <a:gd name="connsiteX66" fmla="*/ 2634187 w 4852952"/>
              <a:gd name="connsiteY66" fmla="*/ 1234167 h 3220473"/>
              <a:gd name="connsiteX67" fmla="*/ 2612991 w 4852952"/>
              <a:gd name="connsiteY67" fmla="*/ 1661510 h 3220473"/>
              <a:gd name="connsiteX68" fmla="*/ 2044112 w 4852952"/>
              <a:gd name="connsiteY68" fmla="*/ 1394848 h 3220473"/>
              <a:gd name="connsiteX69" fmla="*/ 1407542 w 4852952"/>
              <a:gd name="connsiteY69" fmla="*/ 1076221 h 3220473"/>
              <a:gd name="connsiteX70" fmla="*/ 959003 w 4852952"/>
              <a:gd name="connsiteY70" fmla="*/ 1956889 h 3220473"/>
              <a:gd name="connsiteX71" fmla="*/ 305339 w 4852952"/>
              <a:gd name="connsiteY71" fmla="*/ 2844395 h 3220473"/>
              <a:gd name="connsiteX72" fmla="*/ 0 w 4852952"/>
              <a:gd name="connsiteY72" fmla="*/ 3198786 h 3220473"/>
              <a:gd name="connsiteX73" fmla="*/ 3799295 w 4852952"/>
              <a:gd name="connsiteY73" fmla="*/ 1781849 h 3220473"/>
              <a:gd name="connsiteX74" fmla="*/ 3787850 w 4852952"/>
              <a:gd name="connsiteY74" fmla="*/ 2116290 h 3220473"/>
              <a:gd name="connsiteX75" fmla="*/ 2904238 w 4852952"/>
              <a:gd name="connsiteY75" fmla="*/ 1780363 h 3220473"/>
              <a:gd name="connsiteX76" fmla="*/ 2915208 w 4852952"/>
              <a:gd name="connsiteY76" fmla="*/ 1236218 h 3220473"/>
              <a:gd name="connsiteX77" fmla="*/ 2935037 w 4852952"/>
              <a:gd name="connsiteY77" fmla="*/ 1213654 h 3220473"/>
              <a:gd name="connsiteX78" fmla="*/ 3667332 w 4852952"/>
              <a:gd name="connsiteY78" fmla="*/ 1214338 h 3220473"/>
              <a:gd name="connsiteX79" fmla="*/ 3681007 w 4852952"/>
              <a:gd name="connsiteY79" fmla="*/ 1215022 h 3220473"/>
              <a:gd name="connsiteX80" fmla="*/ 3641349 w 4852952"/>
              <a:gd name="connsiteY80" fmla="*/ 1251944 h 3220473"/>
              <a:gd name="connsiteX81" fmla="*/ 3540838 w 4852952"/>
              <a:gd name="connsiteY81" fmla="*/ 1316216 h 3220473"/>
              <a:gd name="connsiteX82" fmla="*/ 3316568 w 4852952"/>
              <a:gd name="connsiteY82" fmla="*/ 1426300 h 3220473"/>
              <a:gd name="connsiteX83" fmla="*/ 3300159 w 4852952"/>
              <a:gd name="connsiteY83" fmla="*/ 1438607 h 3220473"/>
              <a:gd name="connsiteX84" fmla="*/ 3652973 w 4852952"/>
              <a:gd name="connsiteY84" fmla="*/ 1438607 h 3220473"/>
              <a:gd name="connsiteX85" fmla="*/ 3655024 w 4852952"/>
              <a:gd name="connsiteY85" fmla="*/ 1442710 h 3220473"/>
              <a:gd name="connsiteX86" fmla="*/ 3578444 w 4852952"/>
              <a:gd name="connsiteY86" fmla="*/ 1518606 h 3220473"/>
              <a:gd name="connsiteX87" fmla="*/ 3403405 w 4852952"/>
              <a:gd name="connsiteY87" fmla="*/ 1634160 h 3220473"/>
              <a:gd name="connsiteX88" fmla="*/ 3125803 w 4852952"/>
              <a:gd name="connsiteY88" fmla="*/ 1770226 h 3220473"/>
              <a:gd name="connsiteX89" fmla="*/ 3110760 w 4852952"/>
              <a:gd name="connsiteY89" fmla="*/ 1781849 h 3220473"/>
              <a:gd name="connsiteX90" fmla="*/ 3131273 w 4852952"/>
              <a:gd name="connsiteY90" fmla="*/ 1781849 h 3220473"/>
              <a:gd name="connsiteX91" fmla="*/ 3799295 w 4852952"/>
              <a:gd name="connsiteY91" fmla="*/ 1781849 h 3220473"/>
              <a:gd name="connsiteX0" fmla="*/ 0 w 4852952"/>
              <a:gd name="connsiteY0" fmla="*/ 3198786 h 3220473"/>
              <a:gd name="connsiteX1" fmla="*/ 4742781 w 4852952"/>
              <a:gd name="connsiteY1" fmla="*/ 3206513 h 3220473"/>
              <a:gd name="connsiteX2" fmla="*/ 4368858 w 4852952"/>
              <a:gd name="connsiteY2" fmla="*/ 2750721 h 3220473"/>
              <a:gd name="connsiteX3" fmla="*/ 4092623 w 4852952"/>
              <a:gd name="connsiteY3" fmla="*/ 2180475 h 3220473"/>
              <a:gd name="connsiteX4" fmla="*/ 4092623 w 4852952"/>
              <a:gd name="connsiteY4" fmla="*/ 1807148 h 3220473"/>
              <a:gd name="connsiteX5" fmla="*/ 4119290 w 4852952"/>
              <a:gd name="connsiteY5" fmla="*/ 1781166 h 3220473"/>
              <a:gd name="connsiteX6" fmla="*/ 4829705 w 4852952"/>
              <a:gd name="connsiteY6" fmla="*/ 1781166 h 3220473"/>
              <a:gd name="connsiteX7" fmla="*/ 4852952 w 4852952"/>
              <a:gd name="connsiteY7" fmla="*/ 1778431 h 3220473"/>
              <a:gd name="connsiteX8" fmla="*/ 4835175 w 4852952"/>
              <a:gd name="connsiteY8" fmla="*/ 1768858 h 3220473"/>
              <a:gd name="connsiteX9" fmla="*/ 4564410 w 4852952"/>
              <a:gd name="connsiteY9" fmla="*/ 1636211 h 3220473"/>
              <a:gd name="connsiteX10" fmla="*/ 4316893 w 4852952"/>
              <a:gd name="connsiteY10" fmla="*/ 1451599 h 3220473"/>
              <a:gd name="connsiteX11" fmla="*/ 4310056 w 4852952"/>
              <a:gd name="connsiteY11" fmla="*/ 1437240 h 3220473"/>
              <a:gd name="connsiteX12" fmla="*/ 4662186 w 4852952"/>
              <a:gd name="connsiteY12" fmla="*/ 1437240 h 3220473"/>
              <a:gd name="connsiteX13" fmla="*/ 4647827 w 4852952"/>
              <a:gd name="connsiteY13" fmla="*/ 1426300 h 3220473"/>
              <a:gd name="connsiteX14" fmla="*/ 4459796 w 4852952"/>
              <a:gd name="connsiteY14" fmla="*/ 1334678 h 3220473"/>
              <a:gd name="connsiteX15" fmla="*/ 4186981 w 4852952"/>
              <a:gd name="connsiteY15" fmla="*/ 1112459 h 3220473"/>
              <a:gd name="connsiteX16" fmla="*/ 4178776 w 4852952"/>
              <a:gd name="connsiteY16" fmla="*/ 1097417 h 3220473"/>
              <a:gd name="connsiteX17" fmla="*/ 4195186 w 4852952"/>
              <a:gd name="connsiteY17" fmla="*/ 1094682 h 3220473"/>
              <a:gd name="connsiteX18" fmla="*/ 4443387 w 4852952"/>
              <a:gd name="connsiteY18" fmla="*/ 1094682 h 3220473"/>
              <a:gd name="connsiteX19" fmla="*/ 4461848 w 4852952"/>
              <a:gd name="connsiteY19" fmla="*/ 1093998 h 3220473"/>
              <a:gd name="connsiteX20" fmla="*/ 4353815 w 4852952"/>
              <a:gd name="connsiteY20" fmla="*/ 1037247 h 3220473"/>
              <a:gd name="connsiteX21" fmla="*/ 4139119 w 4852952"/>
              <a:gd name="connsiteY21" fmla="*/ 878617 h 3220473"/>
              <a:gd name="connsiteX22" fmla="*/ 3990061 w 4852952"/>
              <a:gd name="connsiteY22" fmla="*/ 635886 h 3220473"/>
              <a:gd name="connsiteX23" fmla="*/ 3979805 w 4852952"/>
              <a:gd name="connsiteY23" fmla="*/ 619476 h 3220473"/>
              <a:gd name="connsiteX24" fmla="*/ 3969549 w 4852952"/>
              <a:gd name="connsiteY24" fmla="*/ 635886 h 3220473"/>
              <a:gd name="connsiteX25" fmla="*/ 3853311 w 4852952"/>
              <a:gd name="connsiteY25" fmla="*/ 836225 h 3220473"/>
              <a:gd name="connsiteX26" fmla="*/ 3629726 w 4852952"/>
              <a:gd name="connsiteY26" fmla="*/ 1024939 h 3220473"/>
              <a:gd name="connsiteX27" fmla="*/ 3508018 w 4852952"/>
              <a:gd name="connsiteY27" fmla="*/ 1084426 h 3220473"/>
              <a:gd name="connsiteX28" fmla="*/ 3498446 w 4852952"/>
              <a:gd name="connsiteY28" fmla="*/ 1093998 h 3220473"/>
              <a:gd name="connsiteX29" fmla="*/ 3512804 w 4852952"/>
              <a:gd name="connsiteY29" fmla="*/ 1093998 h 3220473"/>
              <a:gd name="connsiteX30" fmla="*/ 3764424 w 4852952"/>
              <a:gd name="connsiteY30" fmla="*/ 1093998 h 3220473"/>
              <a:gd name="connsiteX31" fmla="*/ 3780834 w 4852952"/>
              <a:gd name="connsiteY31" fmla="*/ 1097417 h 3220473"/>
              <a:gd name="connsiteX32" fmla="*/ 3772629 w 4852952"/>
              <a:gd name="connsiteY32" fmla="*/ 1112459 h 3220473"/>
              <a:gd name="connsiteX33" fmla="*/ 3707673 w 4852952"/>
              <a:gd name="connsiteY33" fmla="*/ 1188356 h 3220473"/>
              <a:gd name="connsiteX34" fmla="*/ 3675536 w 4852952"/>
              <a:gd name="connsiteY34" fmla="*/ 1193825 h 3220473"/>
              <a:gd name="connsiteX35" fmla="*/ 3401353 w 4852952"/>
              <a:gd name="connsiteY35" fmla="*/ 1059127 h 3220473"/>
              <a:gd name="connsiteX36" fmla="*/ 3146999 w 4852952"/>
              <a:gd name="connsiteY36" fmla="*/ 869045 h 3220473"/>
              <a:gd name="connsiteX37" fmla="*/ 3140161 w 4852952"/>
              <a:gd name="connsiteY37" fmla="*/ 854002 h 3220473"/>
              <a:gd name="connsiteX38" fmla="*/ 3507334 w 4852952"/>
              <a:gd name="connsiteY38" fmla="*/ 854002 h 3220473"/>
              <a:gd name="connsiteX39" fmla="*/ 3498446 w 4852952"/>
              <a:gd name="connsiteY39" fmla="*/ 845797 h 3220473"/>
              <a:gd name="connsiteX40" fmla="*/ 3332978 w 4852952"/>
              <a:gd name="connsiteY40" fmla="*/ 765115 h 3220473"/>
              <a:gd name="connsiteX41" fmla="*/ 3010933 w 4852952"/>
              <a:gd name="connsiteY41" fmla="*/ 514863 h 3220473"/>
              <a:gd name="connsiteX42" fmla="*/ 3002728 w 4852952"/>
              <a:gd name="connsiteY42" fmla="*/ 499820 h 3220473"/>
              <a:gd name="connsiteX43" fmla="*/ 3019138 w 4852952"/>
              <a:gd name="connsiteY43" fmla="*/ 497085 h 3220473"/>
              <a:gd name="connsiteX44" fmla="*/ 3281697 w 4852952"/>
              <a:gd name="connsiteY44" fmla="*/ 497085 h 3220473"/>
              <a:gd name="connsiteX45" fmla="*/ 3301526 w 4852952"/>
              <a:gd name="connsiteY45" fmla="*/ 493667 h 3220473"/>
              <a:gd name="connsiteX46" fmla="*/ 3133324 w 4852952"/>
              <a:gd name="connsiteY46" fmla="*/ 410933 h 3220473"/>
              <a:gd name="connsiteX47" fmla="*/ 2989053 w 4852952"/>
              <a:gd name="connsiteY47" fmla="*/ 302217 h 3220473"/>
              <a:gd name="connsiteX48" fmla="*/ 2806492 w 4852952"/>
              <a:gd name="connsiteY48" fmla="*/ 17778 h 3220473"/>
              <a:gd name="connsiteX49" fmla="*/ 2794868 w 4852952"/>
              <a:gd name="connsiteY49" fmla="*/ 0 h 3220473"/>
              <a:gd name="connsiteX50" fmla="*/ 2786663 w 4852952"/>
              <a:gd name="connsiteY50" fmla="*/ 17094 h 3220473"/>
              <a:gd name="connsiteX51" fmla="*/ 2655383 w 4852952"/>
              <a:gd name="connsiteY51" fmla="*/ 239996 h 3220473"/>
              <a:gd name="connsiteX52" fmla="*/ 2472139 w 4852952"/>
              <a:gd name="connsiteY52" fmla="*/ 404096 h 3220473"/>
              <a:gd name="connsiteX53" fmla="*/ 2303937 w 4852952"/>
              <a:gd name="connsiteY53" fmla="*/ 486829 h 3220473"/>
              <a:gd name="connsiteX54" fmla="*/ 2291629 w 4852952"/>
              <a:gd name="connsiteY54" fmla="*/ 497769 h 3220473"/>
              <a:gd name="connsiteX55" fmla="*/ 2593846 w 4852952"/>
              <a:gd name="connsiteY55" fmla="*/ 497769 h 3220473"/>
              <a:gd name="connsiteX56" fmla="*/ 2344278 w 4852952"/>
              <a:gd name="connsiteY56" fmla="*/ 722039 h 3220473"/>
              <a:gd name="connsiteX57" fmla="*/ 2100863 w 4852952"/>
              <a:gd name="connsiteY57" fmla="*/ 841695 h 3220473"/>
              <a:gd name="connsiteX58" fmla="*/ 2083086 w 4852952"/>
              <a:gd name="connsiteY58" fmla="*/ 854686 h 3220473"/>
              <a:gd name="connsiteX59" fmla="*/ 2455729 w 4852952"/>
              <a:gd name="connsiteY59" fmla="*/ 854686 h 3220473"/>
              <a:gd name="connsiteX60" fmla="*/ 2450943 w 4852952"/>
              <a:gd name="connsiteY60" fmla="*/ 862891 h 3220473"/>
              <a:gd name="connsiteX61" fmla="*/ 2217100 w 4852952"/>
              <a:gd name="connsiteY61" fmla="*/ 1045452 h 3220473"/>
              <a:gd name="connsiteX62" fmla="*/ 1903260 w 4852952"/>
              <a:gd name="connsiteY62" fmla="*/ 1199979 h 3220473"/>
              <a:gd name="connsiteX63" fmla="*/ 1888901 w 4852952"/>
              <a:gd name="connsiteY63" fmla="*/ 1209552 h 3220473"/>
              <a:gd name="connsiteX64" fmla="*/ 1910097 w 4852952"/>
              <a:gd name="connsiteY64" fmla="*/ 1211603 h 3220473"/>
              <a:gd name="connsiteX65" fmla="*/ 2610256 w 4852952"/>
              <a:gd name="connsiteY65" fmla="*/ 1211603 h 3220473"/>
              <a:gd name="connsiteX66" fmla="*/ 2634187 w 4852952"/>
              <a:gd name="connsiteY66" fmla="*/ 1234167 h 3220473"/>
              <a:gd name="connsiteX67" fmla="*/ 2612991 w 4852952"/>
              <a:gd name="connsiteY67" fmla="*/ 1661510 h 3220473"/>
              <a:gd name="connsiteX68" fmla="*/ 2044112 w 4852952"/>
              <a:gd name="connsiteY68" fmla="*/ 1394848 h 3220473"/>
              <a:gd name="connsiteX69" fmla="*/ 1407542 w 4852952"/>
              <a:gd name="connsiteY69" fmla="*/ 1076221 h 3220473"/>
              <a:gd name="connsiteX70" fmla="*/ 959003 w 4852952"/>
              <a:gd name="connsiteY70" fmla="*/ 1956889 h 3220473"/>
              <a:gd name="connsiteX71" fmla="*/ 305339 w 4852952"/>
              <a:gd name="connsiteY71" fmla="*/ 2844395 h 3220473"/>
              <a:gd name="connsiteX72" fmla="*/ 0 w 4852952"/>
              <a:gd name="connsiteY72" fmla="*/ 3198786 h 3220473"/>
              <a:gd name="connsiteX73" fmla="*/ 3799295 w 4852952"/>
              <a:gd name="connsiteY73" fmla="*/ 1781849 h 3220473"/>
              <a:gd name="connsiteX74" fmla="*/ 3787850 w 4852952"/>
              <a:gd name="connsiteY74" fmla="*/ 2116290 h 3220473"/>
              <a:gd name="connsiteX75" fmla="*/ 2904238 w 4852952"/>
              <a:gd name="connsiteY75" fmla="*/ 1780363 h 3220473"/>
              <a:gd name="connsiteX76" fmla="*/ 2915208 w 4852952"/>
              <a:gd name="connsiteY76" fmla="*/ 1236218 h 3220473"/>
              <a:gd name="connsiteX77" fmla="*/ 2935037 w 4852952"/>
              <a:gd name="connsiteY77" fmla="*/ 1213654 h 3220473"/>
              <a:gd name="connsiteX78" fmla="*/ 3667332 w 4852952"/>
              <a:gd name="connsiteY78" fmla="*/ 1214338 h 3220473"/>
              <a:gd name="connsiteX79" fmla="*/ 3681007 w 4852952"/>
              <a:gd name="connsiteY79" fmla="*/ 1215022 h 3220473"/>
              <a:gd name="connsiteX80" fmla="*/ 3641349 w 4852952"/>
              <a:gd name="connsiteY80" fmla="*/ 1251944 h 3220473"/>
              <a:gd name="connsiteX81" fmla="*/ 3540838 w 4852952"/>
              <a:gd name="connsiteY81" fmla="*/ 1316216 h 3220473"/>
              <a:gd name="connsiteX82" fmla="*/ 3316568 w 4852952"/>
              <a:gd name="connsiteY82" fmla="*/ 1426300 h 3220473"/>
              <a:gd name="connsiteX83" fmla="*/ 3300159 w 4852952"/>
              <a:gd name="connsiteY83" fmla="*/ 1438607 h 3220473"/>
              <a:gd name="connsiteX84" fmla="*/ 3652973 w 4852952"/>
              <a:gd name="connsiteY84" fmla="*/ 1438607 h 3220473"/>
              <a:gd name="connsiteX85" fmla="*/ 3655024 w 4852952"/>
              <a:gd name="connsiteY85" fmla="*/ 1442710 h 3220473"/>
              <a:gd name="connsiteX86" fmla="*/ 3578444 w 4852952"/>
              <a:gd name="connsiteY86" fmla="*/ 1518606 h 3220473"/>
              <a:gd name="connsiteX87" fmla="*/ 3403405 w 4852952"/>
              <a:gd name="connsiteY87" fmla="*/ 1634160 h 3220473"/>
              <a:gd name="connsiteX88" fmla="*/ 3125803 w 4852952"/>
              <a:gd name="connsiteY88" fmla="*/ 1770226 h 3220473"/>
              <a:gd name="connsiteX89" fmla="*/ 3110760 w 4852952"/>
              <a:gd name="connsiteY89" fmla="*/ 1781849 h 3220473"/>
              <a:gd name="connsiteX90" fmla="*/ 3131273 w 4852952"/>
              <a:gd name="connsiteY90" fmla="*/ 1781849 h 3220473"/>
              <a:gd name="connsiteX91" fmla="*/ 3799295 w 4852952"/>
              <a:gd name="connsiteY91" fmla="*/ 1781849 h 3220473"/>
              <a:gd name="connsiteX0" fmla="*/ 0 w 4857351"/>
              <a:gd name="connsiteY0" fmla="*/ 3211986 h 3229514"/>
              <a:gd name="connsiteX1" fmla="*/ 4747180 w 4857351"/>
              <a:gd name="connsiteY1" fmla="*/ 3206513 h 3229514"/>
              <a:gd name="connsiteX2" fmla="*/ 4373257 w 4857351"/>
              <a:gd name="connsiteY2" fmla="*/ 2750721 h 3229514"/>
              <a:gd name="connsiteX3" fmla="*/ 4097022 w 4857351"/>
              <a:gd name="connsiteY3" fmla="*/ 2180475 h 3229514"/>
              <a:gd name="connsiteX4" fmla="*/ 4097022 w 4857351"/>
              <a:gd name="connsiteY4" fmla="*/ 1807148 h 3229514"/>
              <a:gd name="connsiteX5" fmla="*/ 4123689 w 4857351"/>
              <a:gd name="connsiteY5" fmla="*/ 1781166 h 3229514"/>
              <a:gd name="connsiteX6" fmla="*/ 4834104 w 4857351"/>
              <a:gd name="connsiteY6" fmla="*/ 1781166 h 3229514"/>
              <a:gd name="connsiteX7" fmla="*/ 4857351 w 4857351"/>
              <a:gd name="connsiteY7" fmla="*/ 1778431 h 3229514"/>
              <a:gd name="connsiteX8" fmla="*/ 4839574 w 4857351"/>
              <a:gd name="connsiteY8" fmla="*/ 1768858 h 3229514"/>
              <a:gd name="connsiteX9" fmla="*/ 4568809 w 4857351"/>
              <a:gd name="connsiteY9" fmla="*/ 1636211 h 3229514"/>
              <a:gd name="connsiteX10" fmla="*/ 4321292 w 4857351"/>
              <a:gd name="connsiteY10" fmla="*/ 1451599 h 3229514"/>
              <a:gd name="connsiteX11" fmla="*/ 4314455 w 4857351"/>
              <a:gd name="connsiteY11" fmla="*/ 1437240 h 3229514"/>
              <a:gd name="connsiteX12" fmla="*/ 4666585 w 4857351"/>
              <a:gd name="connsiteY12" fmla="*/ 1437240 h 3229514"/>
              <a:gd name="connsiteX13" fmla="*/ 4652226 w 4857351"/>
              <a:gd name="connsiteY13" fmla="*/ 1426300 h 3229514"/>
              <a:gd name="connsiteX14" fmla="*/ 4464195 w 4857351"/>
              <a:gd name="connsiteY14" fmla="*/ 1334678 h 3229514"/>
              <a:gd name="connsiteX15" fmla="*/ 4191380 w 4857351"/>
              <a:gd name="connsiteY15" fmla="*/ 1112459 h 3229514"/>
              <a:gd name="connsiteX16" fmla="*/ 4183175 w 4857351"/>
              <a:gd name="connsiteY16" fmla="*/ 1097417 h 3229514"/>
              <a:gd name="connsiteX17" fmla="*/ 4199585 w 4857351"/>
              <a:gd name="connsiteY17" fmla="*/ 1094682 h 3229514"/>
              <a:gd name="connsiteX18" fmla="*/ 4447786 w 4857351"/>
              <a:gd name="connsiteY18" fmla="*/ 1094682 h 3229514"/>
              <a:gd name="connsiteX19" fmla="*/ 4466247 w 4857351"/>
              <a:gd name="connsiteY19" fmla="*/ 1093998 h 3229514"/>
              <a:gd name="connsiteX20" fmla="*/ 4358214 w 4857351"/>
              <a:gd name="connsiteY20" fmla="*/ 1037247 h 3229514"/>
              <a:gd name="connsiteX21" fmla="*/ 4143518 w 4857351"/>
              <a:gd name="connsiteY21" fmla="*/ 878617 h 3229514"/>
              <a:gd name="connsiteX22" fmla="*/ 3994460 w 4857351"/>
              <a:gd name="connsiteY22" fmla="*/ 635886 h 3229514"/>
              <a:gd name="connsiteX23" fmla="*/ 3984204 w 4857351"/>
              <a:gd name="connsiteY23" fmla="*/ 619476 h 3229514"/>
              <a:gd name="connsiteX24" fmla="*/ 3973948 w 4857351"/>
              <a:gd name="connsiteY24" fmla="*/ 635886 h 3229514"/>
              <a:gd name="connsiteX25" fmla="*/ 3857710 w 4857351"/>
              <a:gd name="connsiteY25" fmla="*/ 836225 h 3229514"/>
              <a:gd name="connsiteX26" fmla="*/ 3634125 w 4857351"/>
              <a:gd name="connsiteY26" fmla="*/ 1024939 h 3229514"/>
              <a:gd name="connsiteX27" fmla="*/ 3512417 w 4857351"/>
              <a:gd name="connsiteY27" fmla="*/ 1084426 h 3229514"/>
              <a:gd name="connsiteX28" fmla="*/ 3502845 w 4857351"/>
              <a:gd name="connsiteY28" fmla="*/ 1093998 h 3229514"/>
              <a:gd name="connsiteX29" fmla="*/ 3517203 w 4857351"/>
              <a:gd name="connsiteY29" fmla="*/ 1093998 h 3229514"/>
              <a:gd name="connsiteX30" fmla="*/ 3768823 w 4857351"/>
              <a:gd name="connsiteY30" fmla="*/ 1093998 h 3229514"/>
              <a:gd name="connsiteX31" fmla="*/ 3785233 w 4857351"/>
              <a:gd name="connsiteY31" fmla="*/ 1097417 h 3229514"/>
              <a:gd name="connsiteX32" fmla="*/ 3777028 w 4857351"/>
              <a:gd name="connsiteY32" fmla="*/ 1112459 h 3229514"/>
              <a:gd name="connsiteX33" fmla="*/ 3712072 w 4857351"/>
              <a:gd name="connsiteY33" fmla="*/ 1188356 h 3229514"/>
              <a:gd name="connsiteX34" fmla="*/ 3679935 w 4857351"/>
              <a:gd name="connsiteY34" fmla="*/ 1193825 h 3229514"/>
              <a:gd name="connsiteX35" fmla="*/ 3405752 w 4857351"/>
              <a:gd name="connsiteY35" fmla="*/ 1059127 h 3229514"/>
              <a:gd name="connsiteX36" fmla="*/ 3151398 w 4857351"/>
              <a:gd name="connsiteY36" fmla="*/ 869045 h 3229514"/>
              <a:gd name="connsiteX37" fmla="*/ 3144560 w 4857351"/>
              <a:gd name="connsiteY37" fmla="*/ 854002 h 3229514"/>
              <a:gd name="connsiteX38" fmla="*/ 3511733 w 4857351"/>
              <a:gd name="connsiteY38" fmla="*/ 854002 h 3229514"/>
              <a:gd name="connsiteX39" fmla="*/ 3502845 w 4857351"/>
              <a:gd name="connsiteY39" fmla="*/ 845797 h 3229514"/>
              <a:gd name="connsiteX40" fmla="*/ 3337377 w 4857351"/>
              <a:gd name="connsiteY40" fmla="*/ 765115 h 3229514"/>
              <a:gd name="connsiteX41" fmla="*/ 3015332 w 4857351"/>
              <a:gd name="connsiteY41" fmla="*/ 514863 h 3229514"/>
              <a:gd name="connsiteX42" fmla="*/ 3007127 w 4857351"/>
              <a:gd name="connsiteY42" fmla="*/ 499820 h 3229514"/>
              <a:gd name="connsiteX43" fmla="*/ 3023537 w 4857351"/>
              <a:gd name="connsiteY43" fmla="*/ 497085 h 3229514"/>
              <a:gd name="connsiteX44" fmla="*/ 3286096 w 4857351"/>
              <a:gd name="connsiteY44" fmla="*/ 497085 h 3229514"/>
              <a:gd name="connsiteX45" fmla="*/ 3305925 w 4857351"/>
              <a:gd name="connsiteY45" fmla="*/ 493667 h 3229514"/>
              <a:gd name="connsiteX46" fmla="*/ 3137723 w 4857351"/>
              <a:gd name="connsiteY46" fmla="*/ 410933 h 3229514"/>
              <a:gd name="connsiteX47" fmla="*/ 2993452 w 4857351"/>
              <a:gd name="connsiteY47" fmla="*/ 302217 h 3229514"/>
              <a:gd name="connsiteX48" fmla="*/ 2810891 w 4857351"/>
              <a:gd name="connsiteY48" fmla="*/ 17778 h 3229514"/>
              <a:gd name="connsiteX49" fmla="*/ 2799267 w 4857351"/>
              <a:gd name="connsiteY49" fmla="*/ 0 h 3229514"/>
              <a:gd name="connsiteX50" fmla="*/ 2791062 w 4857351"/>
              <a:gd name="connsiteY50" fmla="*/ 17094 h 3229514"/>
              <a:gd name="connsiteX51" fmla="*/ 2659782 w 4857351"/>
              <a:gd name="connsiteY51" fmla="*/ 239996 h 3229514"/>
              <a:gd name="connsiteX52" fmla="*/ 2476538 w 4857351"/>
              <a:gd name="connsiteY52" fmla="*/ 404096 h 3229514"/>
              <a:gd name="connsiteX53" fmla="*/ 2308336 w 4857351"/>
              <a:gd name="connsiteY53" fmla="*/ 486829 h 3229514"/>
              <a:gd name="connsiteX54" fmla="*/ 2296028 w 4857351"/>
              <a:gd name="connsiteY54" fmla="*/ 497769 h 3229514"/>
              <a:gd name="connsiteX55" fmla="*/ 2598245 w 4857351"/>
              <a:gd name="connsiteY55" fmla="*/ 497769 h 3229514"/>
              <a:gd name="connsiteX56" fmla="*/ 2348677 w 4857351"/>
              <a:gd name="connsiteY56" fmla="*/ 722039 h 3229514"/>
              <a:gd name="connsiteX57" fmla="*/ 2105262 w 4857351"/>
              <a:gd name="connsiteY57" fmla="*/ 841695 h 3229514"/>
              <a:gd name="connsiteX58" fmla="*/ 2087485 w 4857351"/>
              <a:gd name="connsiteY58" fmla="*/ 854686 h 3229514"/>
              <a:gd name="connsiteX59" fmla="*/ 2460128 w 4857351"/>
              <a:gd name="connsiteY59" fmla="*/ 854686 h 3229514"/>
              <a:gd name="connsiteX60" fmla="*/ 2455342 w 4857351"/>
              <a:gd name="connsiteY60" fmla="*/ 862891 h 3229514"/>
              <a:gd name="connsiteX61" fmla="*/ 2221499 w 4857351"/>
              <a:gd name="connsiteY61" fmla="*/ 1045452 h 3229514"/>
              <a:gd name="connsiteX62" fmla="*/ 1907659 w 4857351"/>
              <a:gd name="connsiteY62" fmla="*/ 1199979 h 3229514"/>
              <a:gd name="connsiteX63" fmla="*/ 1893300 w 4857351"/>
              <a:gd name="connsiteY63" fmla="*/ 1209552 h 3229514"/>
              <a:gd name="connsiteX64" fmla="*/ 1914496 w 4857351"/>
              <a:gd name="connsiteY64" fmla="*/ 1211603 h 3229514"/>
              <a:gd name="connsiteX65" fmla="*/ 2614655 w 4857351"/>
              <a:gd name="connsiteY65" fmla="*/ 1211603 h 3229514"/>
              <a:gd name="connsiteX66" fmla="*/ 2638586 w 4857351"/>
              <a:gd name="connsiteY66" fmla="*/ 1234167 h 3229514"/>
              <a:gd name="connsiteX67" fmla="*/ 2617390 w 4857351"/>
              <a:gd name="connsiteY67" fmla="*/ 1661510 h 3229514"/>
              <a:gd name="connsiteX68" fmla="*/ 2048511 w 4857351"/>
              <a:gd name="connsiteY68" fmla="*/ 1394848 h 3229514"/>
              <a:gd name="connsiteX69" fmla="*/ 1411941 w 4857351"/>
              <a:gd name="connsiteY69" fmla="*/ 1076221 h 3229514"/>
              <a:gd name="connsiteX70" fmla="*/ 963402 w 4857351"/>
              <a:gd name="connsiteY70" fmla="*/ 1956889 h 3229514"/>
              <a:gd name="connsiteX71" fmla="*/ 309738 w 4857351"/>
              <a:gd name="connsiteY71" fmla="*/ 2844395 h 3229514"/>
              <a:gd name="connsiteX72" fmla="*/ 0 w 4857351"/>
              <a:gd name="connsiteY72" fmla="*/ 3211986 h 3229514"/>
              <a:gd name="connsiteX73" fmla="*/ 3803694 w 4857351"/>
              <a:gd name="connsiteY73" fmla="*/ 1781849 h 3229514"/>
              <a:gd name="connsiteX74" fmla="*/ 3792249 w 4857351"/>
              <a:gd name="connsiteY74" fmla="*/ 2116290 h 3229514"/>
              <a:gd name="connsiteX75" fmla="*/ 2908637 w 4857351"/>
              <a:gd name="connsiteY75" fmla="*/ 1780363 h 3229514"/>
              <a:gd name="connsiteX76" fmla="*/ 2919607 w 4857351"/>
              <a:gd name="connsiteY76" fmla="*/ 1236218 h 3229514"/>
              <a:gd name="connsiteX77" fmla="*/ 2939436 w 4857351"/>
              <a:gd name="connsiteY77" fmla="*/ 1213654 h 3229514"/>
              <a:gd name="connsiteX78" fmla="*/ 3671731 w 4857351"/>
              <a:gd name="connsiteY78" fmla="*/ 1214338 h 3229514"/>
              <a:gd name="connsiteX79" fmla="*/ 3685406 w 4857351"/>
              <a:gd name="connsiteY79" fmla="*/ 1215022 h 3229514"/>
              <a:gd name="connsiteX80" fmla="*/ 3645748 w 4857351"/>
              <a:gd name="connsiteY80" fmla="*/ 1251944 h 3229514"/>
              <a:gd name="connsiteX81" fmla="*/ 3545237 w 4857351"/>
              <a:gd name="connsiteY81" fmla="*/ 1316216 h 3229514"/>
              <a:gd name="connsiteX82" fmla="*/ 3320967 w 4857351"/>
              <a:gd name="connsiteY82" fmla="*/ 1426300 h 3229514"/>
              <a:gd name="connsiteX83" fmla="*/ 3304558 w 4857351"/>
              <a:gd name="connsiteY83" fmla="*/ 1438607 h 3229514"/>
              <a:gd name="connsiteX84" fmla="*/ 3657372 w 4857351"/>
              <a:gd name="connsiteY84" fmla="*/ 1438607 h 3229514"/>
              <a:gd name="connsiteX85" fmla="*/ 3659423 w 4857351"/>
              <a:gd name="connsiteY85" fmla="*/ 1442710 h 3229514"/>
              <a:gd name="connsiteX86" fmla="*/ 3582843 w 4857351"/>
              <a:gd name="connsiteY86" fmla="*/ 1518606 h 3229514"/>
              <a:gd name="connsiteX87" fmla="*/ 3407804 w 4857351"/>
              <a:gd name="connsiteY87" fmla="*/ 1634160 h 3229514"/>
              <a:gd name="connsiteX88" fmla="*/ 3130202 w 4857351"/>
              <a:gd name="connsiteY88" fmla="*/ 1770226 h 3229514"/>
              <a:gd name="connsiteX89" fmla="*/ 3115159 w 4857351"/>
              <a:gd name="connsiteY89" fmla="*/ 1781849 h 3229514"/>
              <a:gd name="connsiteX90" fmla="*/ 3135672 w 4857351"/>
              <a:gd name="connsiteY90" fmla="*/ 1781849 h 3229514"/>
              <a:gd name="connsiteX91" fmla="*/ 3803694 w 4857351"/>
              <a:gd name="connsiteY91" fmla="*/ 1781849 h 3229514"/>
              <a:gd name="connsiteX0" fmla="*/ 0 w 4857351"/>
              <a:gd name="connsiteY0" fmla="*/ 3211986 h 3229514"/>
              <a:gd name="connsiteX1" fmla="*/ 4747180 w 4857351"/>
              <a:gd name="connsiteY1" fmla="*/ 3206513 h 3229514"/>
              <a:gd name="connsiteX2" fmla="*/ 4373257 w 4857351"/>
              <a:gd name="connsiteY2" fmla="*/ 2750721 h 3229514"/>
              <a:gd name="connsiteX3" fmla="*/ 4097022 w 4857351"/>
              <a:gd name="connsiteY3" fmla="*/ 2202473 h 3229514"/>
              <a:gd name="connsiteX4" fmla="*/ 4097022 w 4857351"/>
              <a:gd name="connsiteY4" fmla="*/ 1807148 h 3229514"/>
              <a:gd name="connsiteX5" fmla="*/ 4123689 w 4857351"/>
              <a:gd name="connsiteY5" fmla="*/ 1781166 h 3229514"/>
              <a:gd name="connsiteX6" fmla="*/ 4834104 w 4857351"/>
              <a:gd name="connsiteY6" fmla="*/ 1781166 h 3229514"/>
              <a:gd name="connsiteX7" fmla="*/ 4857351 w 4857351"/>
              <a:gd name="connsiteY7" fmla="*/ 1778431 h 3229514"/>
              <a:gd name="connsiteX8" fmla="*/ 4839574 w 4857351"/>
              <a:gd name="connsiteY8" fmla="*/ 1768858 h 3229514"/>
              <a:gd name="connsiteX9" fmla="*/ 4568809 w 4857351"/>
              <a:gd name="connsiteY9" fmla="*/ 1636211 h 3229514"/>
              <a:gd name="connsiteX10" fmla="*/ 4321292 w 4857351"/>
              <a:gd name="connsiteY10" fmla="*/ 1451599 h 3229514"/>
              <a:gd name="connsiteX11" fmla="*/ 4314455 w 4857351"/>
              <a:gd name="connsiteY11" fmla="*/ 1437240 h 3229514"/>
              <a:gd name="connsiteX12" fmla="*/ 4666585 w 4857351"/>
              <a:gd name="connsiteY12" fmla="*/ 1437240 h 3229514"/>
              <a:gd name="connsiteX13" fmla="*/ 4652226 w 4857351"/>
              <a:gd name="connsiteY13" fmla="*/ 1426300 h 3229514"/>
              <a:gd name="connsiteX14" fmla="*/ 4464195 w 4857351"/>
              <a:gd name="connsiteY14" fmla="*/ 1334678 h 3229514"/>
              <a:gd name="connsiteX15" fmla="*/ 4191380 w 4857351"/>
              <a:gd name="connsiteY15" fmla="*/ 1112459 h 3229514"/>
              <a:gd name="connsiteX16" fmla="*/ 4183175 w 4857351"/>
              <a:gd name="connsiteY16" fmla="*/ 1097417 h 3229514"/>
              <a:gd name="connsiteX17" fmla="*/ 4199585 w 4857351"/>
              <a:gd name="connsiteY17" fmla="*/ 1094682 h 3229514"/>
              <a:gd name="connsiteX18" fmla="*/ 4447786 w 4857351"/>
              <a:gd name="connsiteY18" fmla="*/ 1094682 h 3229514"/>
              <a:gd name="connsiteX19" fmla="*/ 4466247 w 4857351"/>
              <a:gd name="connsiteY19" fmla="*/ 1093998 h 3229514"/>
              <a:gd name="connsiteX20" fmla="*/ 4358214 w 4857351"/>
              <a:gd name="connsiteY20" fmla="*/ 1037247 h 3229514"/>
              <a:gd name="connsiteX21" fmla="*/ 4143518 w 4857351"/>
              <a:gd name="connsiteY21" fmla="*/ 878617 h 3229514"/>
              <a:gd name="connsiteX22" fmla="*/ 3994460 w 4857351"/>
              <a:gd name="connsiteY22" fmla="*/ 635886 h 3229514"/>
              <a:gd name="connsiteX23" fmla="*/ 3984204 w 4857351"/>
              <a:gd name="connsiteY23" fmla="*/ 619476 h 3229514"/>
              <a:gd name="connsiteX24" fmla="*/ 3973948 w 4857351"/>
              <a:gd name="connsiteY24" fmla="*/ 635886 h 3229514"/>
              <a:gd name="connsiteX25" fmla="*/ 3857710 w 4857351"/>
              <a:gd name="connsiteY25" fmla="*/ 836225 h 3229514"/>
              <a:gd name="connsiteX26" fmla="*/ 3634125 w 4857351"/>
              <a:gd name="connsiteY26" fmla="*/ 1024939 h 3229514"/>
              <a:gd name="connsiteX27" fmla="*/ 3512417 w 4857351"/>
              <a:gd name="connsiteY27" fmla="*/ 1084426 h 3229514"/>
              <a:gd name="connsiteX28" fmla="*/ 3502845 w 4857351"/>
              <a:gd name="connsiteY28" fmla="*/ 1093998 h 3229514"/>
              <a:gd name="connsiteX29" fmla="*/ 3517203 w 4857351"/>
              <a:gd name="connsiteY29" fmla="*/ 1093998 h 3229514"/>
              <a:gd name="connsiteX30" fmla="*/ 3768823 w 4857351"/>
              <a:gd name="connsiteY30" fmla="*/ 1093998 h 3229514"/>
              <a:gd name="connsiteX31" fmla="*/ 3785233 w 4857351"/>
              <a:gd name="connsiteY31" fmla="*/ 1097417 h 3229514"/>
              <a:gd name="connsiteX32" fmla="*/ 3777028 w 4857351"/>
              <a:gd name="connsiteY32" fmla="*/ 1112459 h 3229514"/>
              <a:gd name="connsiteX33" fmla="*/ 3712072 w 4857351"/>
              <a:gd name="connsiteY33" fmla="*/ 1188356 h 3229514"/>
              <a:gd name="connsiteX34" fmla="*/ 3679935 w 4857351"/>
              <a:gd name="connsiteY34" fmla="*/ 1193825 h 3229514"/>
              <a:gd name="connsiteX35" fmla="*/ 3405752 w 4857351"/>
              <a:gd name="connsiteY35" fmla="*/ 1059127 h 3229514"/>
              <a:gd name="connsiteX36" fmla="*/ 3151398 w 4857351"/>
              <a:gd name="connsiteY36" fmla="*/ 869045 h 3229514"/>
              <a:gd name="connsiteX37" fmla="*/ 3144560 w 4857351"/>
              <a:gd name="connsiteY37" fmla="*/ 854002 h 3229514"/>
              <a:gd name="connsiteX38" fmla="*/ 3511733 w 4857351"/>
              <a:gd name="connsiteY38" fmla="*/ 854002 h 3229514"/>
              <a:gd name="connsiteX39" fmla="*/ 3502845 w 4857351"/>
              <a:gd name="connsiteY39" fmla="*/ 845797 h 3229514"/>
              <a:gd name="connsiteX40" fmla="*/ 3337377 w 4857351"/>
              <a:gd name="connsiteY40" fmla="*/ 765115 h 3229514"/>
              <a:gd name="connsiteX41" fmla="*/ 3015332 w 4857351"/>
              <a:gd name="connsiteY41" fmla="*/ 514863 h 3229514"/>
              <a:gd name="connsiteX42" fmla="*/ 3007127 w 4857351"/>
              <a:gd name="connsiteY42" fmla="*/ 499820 h 3229514"/>
              <a:gd name="connsiteX43" fmla="*/ 3023537 w 4857351"/>
              <a:gd name="connsiteY43" fmla="*/ 497085 h 3229514"/>
              <a:gd name="connsiteX44" fmla="*/ 3286096 w 4857351"/>
              <a:gd name="connsiteY44" fmla="*/ 497085 h 3229514"/>
              <a:gd name="connsiteX45" fmla="*/ 3305925 w 4857351"/>
              <a:gd name="connsiteY45" fmla="*/ 493667 h 3229514"/>
              <a:gd name="connsiteX46" fmla="*/ 3137723 w 4857351"/>
              <a:gd name="connsiteY46" fmla="*/ 410933 h 3229514"/>
              <a:gd name="connsiteX47" fmla="*/ 2993452 w 4857351"/>
              <a:gd name="connsiteY47" fmla="*/ 302217 h 3229514"/>
              <a:gd name="connsiteX48" fmla="*/ 2810891 w 4857351"/>
              <a:gd name="connsiteY48" fmla="*/ 17778 h 3229514"/>
              <a:gd name="connsiteX49" fmla="*/ 2799267 w 4857351"/>
              <a:gd name="connsiteY49" fmla="*/ 0 h 3229514"/>
              <a:gd name="connsiteX50" fmla="*/ 2791062 w 4857351"/>
              <a:gd name="connsiteY50" fmla="*/ 17094 h 3229514"/>
              <a:gd name="connsiteX51" fmla="*/ 2659782 w 4857351"/>
              <a:gd name="connsiteY51" fmla="*/ 239996 h 3229514"/>
              <a:gd name="connsiteX52" fmla="*/ 2476538 w 4857351"/>
              <a:gd name="connsiteY52" fmla="*/ 404096 h 3229514"/>
              <a:gd name="connsiteX53" fmla="*/ 2308336 w 4857351"/>
              <a:gd name="connsiteY53" fmla="*/ 486829 h 3229514"/>
              <a:gd name="connsiteX54" fmla="*/ 2296028 w 4857351"/>
              <a:gd name="connsiteY54" fmla="*/ 497769 h 3229514"/>
              <a:gd name="connsiteX55" fmla="*/ 2598245 w 4857351"/>
              <a:gd name="connsiteY55" fmla="*/ 497769 h 3229514"/>
              <a:gd name="connsiteX56" fmla="*/ 2348677 w 4857351"/>
              <a:gd name="connsiteY56" fmla="*/ 722039 h 3229514"/>
              <a:gd name="connsiteX57" fmla="*/ 2105262 w 4857351"/>
              <a:gd name="connsiteY57" fmla="*/ 841695 h 3229514"/>
              <a:gd name="connsiteX58" fmla="*/ 2087485 w 4857351"/>
              <a:gd name="connsiteY58" fmla="*/ 854686 h 3229514"/>
              <a:gd name="connsiteX59" fmla="*/ 2460128 w 4857351"/>
              <a:gd name="connsiteY59" fmla="*/ 854686 h 3229514"/>
              <a:gd name="connsiteX60" fmla="*/ 2455342 w 4857351"/>
              <a:gd name="connsiteY60" fmla="*/ 862891 h 3229514"/>
              <a:gd name="connsiteX61" fmla="*/ 2221499 w 4857351"/>
              <a:gd name="connsiteY61" fmla="*/ 1045452 h 3229514"/>
              <a:gd name="connsiteX62" fmla="*/ 1907659 w 4857351"/>
              <a:gd name="connsiteY62" fmla="*/ 1199979 h 3229514"/>
              <a:gd name="connsiteX63" fmla="*/ 1893300 w 4857351"/>
              <a:gd name="connsiteY63" fmla="*/ 1209552 h 3229514"/>
              <a:gd name="connsiteX64" fmla="*/ 1914496 w 4857351"/>
              <a:gd name="connsiteY64" fmla="*/ 1211603 h 3229514"/>
              <a:gd name="connsiteX65" fmla="*/ 2614655 w 4857351"/>
              <a:gd name="connsiteY65" fmla="*/ 1211603 h 3229514"/>
              <a:gd name="connsiteX66" fmla="*/ 2638586 w 4857351"/>
              <a:gd name="connsiteY66" fmla="*/ 1234167 h 3229514"/>
              <a:gd name="connsiteX67" fmla="*/ 2617390 w 4857351"/>
              <a:gd name="connsiteY67" fmla="*/ 1661510 h 3229514"/>
              <a:gd name="connsiteX68" fmla="*/ 2048511 w 4857351"/>
              <a:gd name="connsiteY68" fmla="*/ 1394848 h 3229514"/>
              <a:gd name="connsiteX69" fmla="*/ 1411941 w 4857351"/>
              <a:gd name="connsiteY69" fmla="*/ 1076221 h 3229514"/>
              <a:gd name="connsiteX70" fmla="*/ 963402 w 4857351"/>
              <a:gd name="connsiteY70" fmla="*/ 1956889 h 3229514"/>
              <a:gd name="connsiteX71" fmla="*/ 309738 w 4857351"/>
              <a:gd name="connsiteY71" fmla="*/ 2844395 h 3229514"/>
              <a:gd name="connsiteX72" fmla="*/ 0 w 4857351"/>
              <a:gd name="connsiteY72" fmla="*/ 3211986 h 3229514"/>
              <a:gd name="connsiteX73" fmla="*/ 3803694 w 4857351"/>
              <a:gd name="connsiteY73" fmla="*/ 1781849 h 3229514"/>
              <a:gd name="connsiteX74" fmla="*/ 3792249 w 4857351"/>
              <a:gd name="connsiteY74" fmla="*/ 2116290 h 3229514"/>
              <a:gd name="connsiteX75" fmla="*/ 2908637 w 4857351"/>
              <a:gd name="connsiteY75" fmla="*/ 1780363 h 3229514"/>
              <a:gd name="connsiteX76" fmla="*/ 2919607 w 4857351"/>
              <a:gd name="connsiteY76" fmla="*/ 1236218 h 3229514"/>
              <a:gd name="connsiteX77" fmla="*/ 2939436 w 4857351"/>
              <a:gd name="connsiteY77" fmla="*/ 1213654 h 3229514"/>
              <a:gd name="connsiteX78" fmla="*/ 3671731 w 4857351"/>
              <a:gd name="connsiteY78" fmla="*/ 1214338 h 3229514"/>
              <a:gd name="connsiteX79" fmla="*/ 3685406 w 4857351"/>
              <a:gd name="connsiteY79" fmla="*/ 1215022 h 3229514"/>
              <a:gd name="connsiteX80" fmla="*/ 3645748 w 4857351"/>
              <a:gd name="connsiteY80" fmla="*/ 1251944 h 3229514"/>
              <a:gd name="connsiteX81" fmla="*/ 3545237 w 4857351"/>
              <a:gd name="connsiteY81" fmla="*/ 1316216 h 3229514"/>
              <a:gd name="connsiteX82" fmla="*/ 3320967 w 4857351"/>
              <a:gd name="connsiteY82" fmla="*/ 1426300 h 3229514"/>
              <a:gd name="connsiteX83" fmla="*/ 3304558 w 4857351"/>
              <a:gd name="connsiteY83" fmla="*/ 1438607 h 3229514"/>
              <a:gd name="connsiteX84" fmla="*/ 3657372 w 4857351"/>
              <a:gd name="connsiteY84" fmla="*/ 1438607 h 3229514"/>
              <a:gd name="connsiteX85" fmla="*/ 3659423 w 4857351"/>
              <a:gd name="connsiteY85" fmla="*/ 1442710 h 3229514"/>
              <a:gd name="connsiteX86" fmla="*/ 3582843 w 4857351"/>
              <a:gd name="connsiteY86" fmla="*/ 1518606 h 3229514"/>
              <a:gd name="connsiteX87" fmla="*/ 3407804 w 4857351"/>
              <a:gd name="connsiteY87" fmla="*/ 1634160 h 3229514"/>
              <a:gd name="connsiteX88" fmla="*/ 3130202 w 4857351"/>
              <a:gd name="connsiteY88" fmla="*/ 1770226 h 3229514"/>
              <a:gd name="connsiteX89" fmla="*/ 3115159 w 4857351"/>
              <a:gd name="connsiteY89" fmla="*/ 1781849 h 3229514"/>
              <a:gd name="connsiteX90" fmla="*/ 3135672 w 4857351"/>
              <a:gd name="connsiteY90" fmla="*/ 1781849 h 3229514"/>
              <a:gd name="connsiteX91" fmla="*/ 3803694 w 4857351"/>
              <a:gd name="connsiteY91" fmla="*/ 1781849 h 3229514"/>
              <a:gd name="connsiteX0" fmla="*/ 0 w 4857351"/>
              <a:gd name="connsiteY0" fmla="*/ 3211986 h 3229514"/>
              <a:gd name="connsiteX1" fmla="*/ 4747180 w 4857351"/>
              <a:gd name="connsiteY1" fmla="*/ 3206513 h 3229514"/>
              <a:gd name="connsiteX2" fmla="*/ 4373257 w 4857351"/>
              <a:gd name="connsiteY2" fmla="*/ 2750721 h 3229514"/>
              <a:gd name="connsiteX3" fmla="*/ 4097022 w 4857351"/>
              <a:gd name="connsiteY3" fmla="*/ 2202473 h 3229514"/>
              <a:gd name="connsiteX4" fmla="*/ 4097022 w 4857351"/>
              <a:gd name="connsiteY4" fmla="*/ 1807148 h 3229514"/>
              <a:gd name="connsiteX5" fmla="*/ 4123689 w 4857351"/>
              <a:gd name="connsiteY5" fmla="*/ 1781166 h 3229514"/>
              <a:gd name="connsiteX6" fmla="*/ 4834104 w 4857351"/>
              <a:gd name="connsiteY6" fmla="*/ 1781166 h 3229514"/>
              <a:gd name="connsiteX7" fmla="*/ 4857351 w 4857351"/>
              <a:gd name="connsiteY7" fmla="*/ 1778431 h 3229514"/>
              <a:gd name="connsiteX8" fmla="*/ 4839574 w 4857351"/>
              <a:gd name="connsiteY8" fmla="*/ 1768858 h 3229514"/>
              <a:gd name="connsiteX9" fmla="*/ 4568809 w 4857351"/>
              <a:gd name="connsiteY9" fmla="*/ 1636211 h 3229514"/>
              <a:gd name="connsiteX10" fmla="*/ 4321292 w 4857351"/>
              <a:gd name="connsiteY10" fmla="*/ 1451599 h 3229514"/>
              <a:gd name="connsiteX11" fmla="*/ 4314455 w 4857351"/>
              <a:gd name="connsiteY11" fmla="*/ 1437240 h 3229514"/>
              <a:gd name="connsiteX12" fmla="*/ 4666585 w 4857351"/>
              <a:gd name="connsiteY12" fmla="*/ 1437240 h 3229514"/>
              <a:gd name="connsiteX13" fmla="*/ 4652226 w 4857351"/>
              <a:gd name="connsiteY13" fmla="*/ 1426300 h 3229514"/>
              <a:gd name="connsiteX14" fmla="*/ 4464195 w 4857351"/>
              <a:gd name="connsiteY14" fmla="*/ 1334678 h 3229514"/>
              <a:gd name="connsiteX15" fmla="*/ 4191380 w 4857351"/>
              <a:gd name="connsiteY15" fmla="*/ 1112459 h 3229514"/>
              <a:gd name="connsiteX16" fmla="*/ 4183175 w 4857351"/>
              <a:gd name="connsiteY16" fmla="*/ 1097417 h 3229514"/>
              <a:gd name="connsiteX17" fmla="*/ 4199585 w 4857351"/>
              <a:gd name="connsiteY17" fmla="*/ 1094682 h 3229514"/>
              <a:gd name="connsiteX18" fmla="*/ 4447786 w 4857351"/>
              <a:gd name="connsiteY18" fmla="*/ 1094682 h 3229514"/>
              <a:gd name="connsiteX19" fmla="*/ 4466247 w 4857351"/>
              <a:gd name="connsiteY19" fmla="*/ 1093998 h 3229514"/>
              <a:gd name="connsiteX20" fmla="*/ 4358214 w 4857351"/>
              <a:gd name="connsiteY20" fmla="*/ 1037247 h 3229514"/>
              <a:gd name="connsiteX21" fmla="*/ 4143518 w 4857351"/>
              <a:gd name="connsiteY21" fmla="*/ 878617 h 3229514"/>
              <a:gd name="connsiteX22" fmla="*/ 3994460 w 4857351"/>
              <a:gd name="connsiteY22" fmla="*/ 635886 h 3229514"/>
              <a:gd name="connsiteX23" fmla="*/ 3984204 w 4857351"/>
              <a:gd name="connsiteY23" fmla="*/ 619476 h 3229514"/>
              <a:gd name="connsiteX24" fmla="*/ 3973948 w 4857351"/>
              <a:gd name="connsiteY24" fmla="*/ 635886 h 3229514"/>
              <a:gd name="connsiteX25" fmla="*/ 3857710 w 4857351"/>
              <a:gd name="connsiteY25" fmla="*/ 836225 h 3229514"/>
              <a:gd name="connsiteX26" fmla="*/ 3634125 w 4857351"/>
              <a:gd name="connsiteY26" fmla="*/ 1024939 h 3229514"/>
              <a:gd name="connsiteX27" fmla="*/ 3512417 w 4857351"/>
              <a:gd name="connsiteY27" fmla="*/ 1084426 h 3229514"/>
              <a:gd name="connsiteX28" fmla="*/ 3502845 w 4857351"/>
              <a:gd name="connsiteY28" fmla="*/ 1093998 h 3229514"/>
              <a:gd name="connsiteX29" fmla="*/ 3517203 w 4857351"/>
              <a:gd name="connsiteY29" fmla="*/ 1093998 h 3229514"/>
              <a:gd name="connsiteX30" fmla="*/ 3768823 w 4857351"/>
              <a:gd name="connsiteY30" fmla="*/ 1093998 h 3229514"/>
              <a:gd name="connsiteX31" fmla="*/ 3785233 w 4857351"/>
              <a:gd name="connsiteY31" fmla="*/ 1097417 h 3229514"/>
              <a:gd name="connsiteX32" fmla="*/ 3777028 w 4857351"/>
              <a:gd name="connsiteY32" fmla="*/ 1112459 h 3229514"/>
              <a:gd name="connsiteX33" fmla="*/ 3712072 w 4857351"/>
              <a:gd name="connsiteY33" fmla="*/ 1188356 h 3229514"/>
              <a:gd name="connsiteX34" fmla="*/ 3679935 w 4857351"/>
              <a:gd name="connsiteY34" fmla="*/ 1193825 h 3229514"/>
              <a:gd name="connsiteX35" fmla="*/ 3405752 w 4857351"/>
              <a:gd name="connsiteY35" fmla="*/ 1059127 h 3229514"/>
              <a:gd name="connsiteX36" fmla="*/ 3151398 w 4857351"/>
              <a:gd name="connsiteY36" fmla="*/ 869045 h 3229514"/>
              <a:gd name="connsiteX37" fmla="*/ 3144560 w 4857351"/>
              <a:gd name="connsiteY37" fmla="*/ 854002 h 3229514"/>
              <a:gd name="connsiteX38" fmla="*/ 3511733 w 4857351"/>
              <a:gd name="connsiteY38" fmla="*/ 854002 h 3229514"/>
              <a:gd name="connsiteX39" fmla="*/ 3502845 w 4857351"/>
              <a:gd name="connsiteY39" fmla="*/ 845797 h 3229514"/>
              <a:gd name="connsiteX40" fmla="*/ 3337377 w 4857351"/>
              <a:gd name="connsiteY40" fmla="*/ 765115 h 3229514"/>
              <a:gd name="connsiteX41" fmla="*/ 3015332 w 4857351"/>
              <a:gd name="connsiteY41" fmla="*/ 514863 h 3229514"/>
              <a:gd name="connsiteX42" fmla="*/ 3007127 w 4857351"/>
              <a:gd name="connsiteY42" fmla="*/ 499820 h 3229514"/>
              <a:gd name="connsiteX43" fmla="*/ 3023537 w 4857351"/>
              <a:gd name="connsiteY43" fmla="*/ 497085 h 3229514"/>
              <a:gd name="connsiteX44" fmla="*/ 3286096 w 4857351"/>
              <a:gd name="connsiteY44" fmla="*/ 497085 h 3229514"/>
              <a:gd name="connsiteX45" fmla="*/ 3305925 w 4857351"/>
              <a:gd name="connsiteY45" fmla="*/ 493667 h 3229514"/>
              <a:gd name="connsiteX46" fmla="*/ 3137723 w 4857351"/>
              <a:gd name="connsiteY46" fmla="*/ 410933 h 3229514"/>
              <a:gd name="connsiteX47" fmla="*/ 2993452 w 4857351"/>
              <a:gd name="connsiteY47" fmla="*/ 302217 h 3229514"/>
              <a:gd name="connsiteX48" fmla="*/ 2810891 w 4857351"/>
              <a:gd name="connsiteY48" fmla="*/ 17778 h 3229514"/>
              <a:gd name="connsiteX49" fmla="*/ 2799267 w 4857351"/>
              <a:gd name="connsiteY49" fmla="*/ 0 h 3229514"/>
              <a:gd name="connsiteX50" fmla="*/ 2791062 w 4857351"/>
              <a:gd name="connsiteY50" fmla="*/ 17094 h 3229514"/>
              <a:gd name="connsiteX51" fmla="*/ 2659782 w 4857351"/>
              <a:gd name="connsiteY51" fmla="*/ 239996 h 3229514"/>
              <a:gd name="connsiteX52" fmla="*/ 2476538 w 4857351"/>
              <a:gd name="connsiteY52" fmla="*/ 404096 h 3229514"/>
              <a:gd name="connsiteX53" fmla="*/ 2308336 w 4857351"/>
              <a:gd name="connsiteY53" fmla="*/ 486829 h 3229514"/>
              <a:gd name="connsiteX54" fmla="*/ 2296028 w 4857351"/>
              <a:gd name="connsiteY54" fmla="*/ 497769 h 3229514"/>
              <a:gd name="connsiteX55" fmla="*/ 2598245 w 4857351"/>
              <a:gd name="connsiteY55" fmla="*/ 497769 h 3229514"/>
              <a:gd name="connsiteX56" fmla="*/ 2348677 w 4857351"/>
              <a:gd name="connsiteY56" fmla="*/ 722039 h 3229514"/>
              <a:gd name="connsiteX57" fmla="*/ 2105262 w 4857351"/>
              <a:gd name="connsiteY57" fmla="*/ 841695 h 3229514"/>
              <a:gd name="connsiteX58" fmla="*/ 2087485 w 4857351"/>
              <a:gd name="connsiteY58" fmla="*/ 854686 h 3229514"/>
              <a:gd name="connsiteX59" fmla="*/ 2460128 w 4857351"/>
              <a:gd name="connsiteY59" fmla="*/ 854686 h 3229514"/>
              <a:gd name="connsiteX60" fmla="*/ 2455342 w 4857351"/>
              <a:gd name="connsiteY60" fmla="*/ 862891 h 3229514"/>
              <a:gd name="connsiteX61" fmla="*/ 2221499 w 4857351"/>
              <a:gd name="connsiteY61" fmla="*/ 1045452 h 3229514"/>
              <a:gd name="connsiteX62" fmla="*/ 1907659 w 4857351"/>
              <a:gd name="connsiteY62" fmla="*/ 1199979 h 3229514"/>
              <a:gd name="connsiteX63" fmla="*/ 1893300 w 4857351"/>
              <a:gd name="connsiteY63" fmla="*/ 1209552 h 3229514"/>
              <a:gd name="connsiteX64" fmla="*/ 1914496 w 4857351"/>
              <a:gd name="connsiteY64" fmla="*/ 1211603 h 3229514"/>
              <a:gd name="connsiteX65" fmla="*/ 2614655 w 4857351"/>
              <a:gd name="connsiteY65" fmla="*/ 1211603 h 3229514"/>
              <a:gd name="connsiteX66" fmla="*/ 2638586 w 4857351"/>
              <a:gd name="connsiteY66" fmla="*/ 1234167 h 3229514"/>
              <a:gd name="connsiteX67" fmla="*/ 2617390 w 4857351"/>
              <a:gd name="connsiteY67" fmla="*/ 1661510 h 3229514"/>
              <a:gd name="connsiteX68" fmla="*/ 2048511 w 4857351"/>
              <a:gd name="connsiteY68" fmla="*/ 1394848 h 3229514"/>
              <a:gd name="connsiteX69" fmla="*/ 1411941 w 4857351"/>
              <a:gd name="connsiteY69" fmla="*/ 1076221 h 3229514"/>
              <a:gd name="connsiteX70" fmla="*/ 963402 w 4857351"/>
              <a:gd name="connsiteY70" fmla="*/ 1956889 h 3229514"/>
              <a:gd name="connsiteX71" fmla="*/ 309738 w 4857351"/>
              <a:gd name="connsiteY71" fmla="*/ 2844395 h 3229514"/>
              <a:gd name="connsiteX72" fmla="*/ 0 w 4857351"/>
              <a:gd name="connsiteY72" fmla="*/ 3211986 h 3229514"/>
              <a:gd name="connsiteX73" fmla="*/ 3803694 w 4857351"/>
              <a:gd name="connsiteY73" fmla="*/ 1781849 h 3229514"/>
              <a:gd name="connsiteX74" fmla="*/ 3792249 w 4857351"/>
              <a:gd name="connsiteY74" fmla="*/ 2116290 h 3229514"/>
              <a:gd name="connsiteX75" fmla="*/ 2908637 w 4857351"/>
              <a:gd name="connsiteY75" fmla="*/ 1780363 h 3229514"/>
              <a:gd name="connsiteX76" fmla="*/ 2919607 w 4857351"/>
              <a:gd name="connsiteY76" fmla="*/ 1236218 h 3229514"/>
              <a:gd name="connsiteX77" fmla="*/ 2939436 w 4857351"/>
              <a:gd name="connsiteY77" fmla="*/ 1213654 h 3229514"/>
              <a:gd name="connsiteX78" fmla="*/ 3671731 w 4857351"/>
              <a:gd name="connsiteY78" fmla="*/ 1214338 h 3229514"/>
              <a:gd name="connsiteX79" fmla="*/ 3685406 w 4857351"/>
              <a:gd name="connsiteY79" fmla="*/ 1215022 h 3229514"/>
              <a:gd name="connsiteX80" fmla="*/ 3645748 w 4857351"/>
              <a:gd name="connsiteY80" fmla="*/ 1251944 h 3229514"/>
              <a:gd name="connsiteX81" fmla="*/ 3545237 w 4857351"/>
              <a:gd name="connsiteY81" fmla="*/ 1316216 h 3229514"/>
              <a:gd name="connsiteX82" fmla="*/ 3320967 w 4857351"/>
              <a:gd name="connsiteY82" fmla="*/ 1426300 h 3229514"/>
              <a:gd name="connsiteX83" fmla="*/ 3304558 w 4857351"/>
              <a:gd name="connsiteY83" fmla="*/ 1438607 h 3229514"/>
              <a:gd name="connsiteX84" fmla="*/ 3657372 w 4857351"/>
              <a:gd name="connsiteY84" fmla="*/ 1438607 h 3229514"/>
              <a:gd name="connsiteX85" fmla="*/ 3659423 w 4857351"/>
              <a:gd name="connsiteY85" fmla="*/ 1442710 h 3229514"/>
              <a:gd name="connsiteX86" fmla="*/ 3582843 w 4857351"/>
              <a:gd name="connsiteY86" fmla="*/ 1518606 h 3229514"/>
              <a:gd name="connsiteX87" fmla="*/ 3407804 w 4857351"/>
              <a:gd name="connsiteY87" fmla="*/ 1634160 h 3229514"/>
              <a:gd name="connsiteX88" fmla="*/ 3130202 w 4857351"/>
              <a:gd name="connsiteY88" fmla="*/ 1770226 h 3229514"/>
              <a:gd name="connsiteX89" fmla="*/ 3115159 w 4857351"/>
              <a:gd name="connsiteY89" fmla="*/ 1781849 h 3229514"/>
              <a:gd name="connsiteX90" fmla="*/ 3135672 w 4857351"/>
              <a:gd name="connsiteY90" fmla="*/ 1781849 h 3229514"/>
              <a:gd name="connsiteX91" fmla="*/ 3803694 w 4857351"/>
              <a:gd name="connsiteY91" fmla="*/ 1781849 h 3229514"/>
              <a:gd name="connsiteX0" fmla="*/ 0 w 4857351"/>
              <a:gd name="connsiteY0" fmla="*/ 3211986 h 3229514"/>
              <a:gd name="connsiteX1" fmla="*/ 4747180 w 4857351"/>
              <a:gd name="connsiteY1" fmla="*/ 3206513 h 3229514"/>
              <a:gd name="connsiteX2" fmla="*/ 4373257 w 4857351"/>
              <a:gd name="connsiteY2" fmla="*/ 2750721 h 3229514"/>
              <a:gd name="connsiteX3" fmla="*/ 4097022 w 4857351"/>
              <a:gd name="connsiteY3" fmla="*/ 2224474 h 3229514"/>
              <a:gd name="connsiteX4" fmla="*/ 4097022 w 4857351"/>
              <a:gd name="connsiteY4" fmla="*/ 1807148 h 3229514"/>
              <a:gd name="connsiteX5" fmla="*/ 4123689 w 4857351"/>
              <a:gd name="connsiteY5" fmla="*/ 1781166 h 3229514"/>
              <a:gd name="connsiteX6" fmla="*/ 4834104 w 4857351"/>
              <a:gd name="connsiteY6" fmla="*/ 1781166 h 3229514"/>
              <a:gd name="connsiteX7" fmla="*/ 4857351 w 4857351"/>
              <a:gd name="connsiteY7" fmla="*/ 1778431 h 3229514"/>
              <a:gd name="connsiteX8" fmla="*/ 4839574 w 4857351"/>
              <a:gd name="connsiteY8" fmla="*/ 1768858 h 3229514"/>
              <a:gd name="connsiteX9" fmla="*/ 4568809 w 4857351"/>
              <a:gd name="connsiteY9" fmla="*/ 1636211 h 3229514"/>
              <a:gd name="connsiteX10" fmla="*/ 4321292 w 4857351"/>
              <a:gd name="connsiteY10" fmla="*/ 1451599 h 3229514"/>
              <a:gd name="connsiteX11" fmla="*/ 4314455 w 4857351"/>
              <a:gd name="connsiteY11" fmla="*/ 1437240 h 3229514"/>
              <a:gd name="connsiteX12" fmla="*/ 4666585 w 4857351"/>
              <a:gd name="connsiteY12" fmla="*/ 1437240 h 3229514"/>
              <a:gd name="connsiteX13" fmla="*/ 4652226 w 4857351"/>
              <a:gd name="connsiteY13" fmla="*/ 1426300 h 3229514"/>
              <a:gd name="connsiteX14" fmla="*/ 4464195 w 4857351"/>
              <a:gd name="connsiteY14" fmla="*/ 1334678 h 3229514"/>
              <a:gd name="connsiteX15" fmla="*/ 4191380 w 4857351"/>
              <a:gd name="connsiteY15" fmla="*/ 1112459 h 3229514"/>
              <a:gd name="connsiteX16" fmla="*/ 4183175 w 4857351"/>
              <a:gd name="connsiteY16" fmla="*/ 1097417 h 3229514"/>
              <a:gd name="connsiteX17" fmla="*/ 4199585 w 4857351"/>
              <a:gd name="connsiteY17" fmla="*/ 1094682 h 3229514"/>
              <a:gd name="connsiteX18" fmla="*/ 4447786 w 4857351"/>
              <a:gd name="connsiteY18" fmla="*/ 1094682 h 3229514"/>
              <a:gd name="connsiteX19" fmla="*/ 4466247 w 4857351"/>
              <a:gd name="connsiteY19" fmla="*/ 1093998 h 3229514"/>
              <a:gd name="connsiteX20" fmla="*/ 4358214 w 4857351"/>
              <a:gd name="connsiteY20" fmla="*/ 1037247 h 3229514"/>
              <a:gd name="connsiteX21" fmla="*/ 4143518 w 4857351"/>
              <a:gd name="connsiteY21" fmla="*/ 878617 h 3229514"/>
              <a:gd name="connsiteX22" fmla="*/ 3994460 w 4857351"/>
              <a:gd name="connsiteY22" fmla="*/ 635886 h 3229514"/>
              <a:gd name="connsiteX23" fmla="*/ 3984204 w 4857351"/>
              <a:gd name="connsiteY23" fmla="*/ 619476 h 3229514"/>
              <a:gd name="connsiteX24" fmla="*/ 3973948 w 4857351"/>
              <a:gd name="connsiteY24" fmla="*/ 635886 h 3229514"/>
              <a:gd name="connsiteX25" fmla="*/ 3857710 w 4857351"/>
              <a:gd name="connsiteY25" fmla="*/ 836225 h 3229514"/>
              <a:gd name="connsiteX26" fmla="*/ 3634125 w 4857351"/>
              <a:gd name="connsiteY26" fmla="*/ 1024939 h 3229514"/>
              <a:gd name="connsiteX27" fmla="*/ 3512417 w 4857351"/>
              <a:gd name="connsiteY27" fmla="*/ 1084426 h 3229514"/>
              <a:gd name="connsiteX28" fmla="*/ 3502845 w 4857351"/>
              <a:gd name="connsiteY28" fmla="*/ 1093998 h 3229514"/>
              <a:gd name="connsiteX29" fmla="*/ 3517203 w 4857351"/>
              <a:gd name="connsiteY29" fmla="*/ 1093998 h 3229514"/>
              <a:gd name="connsiteX30" fmla="*/ 3768823 w 4857351"/>
              <a:gd name="connsiteY30" fmla="*/ 1093998 h 3229514"/>
              <a:gd name="connsiteX31" fmla="*/ 3785233 w 4857351"/>
              <a:gd name="connsiteY31" fmla="*/ 1097417 h 3229514"/>
              <a:gd name="connsiteX32" fmla="*/ 3777028 w 4857351"/>
              <a:gd name="connsiteY32" fmla="*/ 1112459 h 3229514"/>
              <a:gd name="connsiteX33" fmla="*/ 3712072 w 4857351"/>
              <a:gd name="connsiteY33" fmla="*/ 1188356 h 3229514"/>
              <a:gd name="connsiteX34" fmla="*/ 3679935 w 4857351"/>
              <a:gd name="connsiteY34" fmla="*/ 1193825 h 3229514"/>
              <a:gd name="connsiteX35" fmla="*/ 3405752 w 4857351"/>
              <a:gd name="connsiteY35" fmla="*/ 1059127 h 3229514"/>
              <a:gd name="connsiteX36" fmla="*/ 3151398 w 4857351"/>
              <a:gd name="connsiteY36" fmla="*/ 869045 h 3229514"/>
              <a:gd name="connsiteX37" fmla="*/ 3144560 w 4857351"/>
              <a:gd name="connsiteY37" fmla="*/ 854002 h 3229514"/>
              <a:gd name="connsiteX38" fmla="*/ 3511733 w 4857351"/>
              <a:gd name="connsiteY38" fmla="*/ 854002 h 3229514"/>
              <a:gd name="connsiteX39" fmla="*/ 3502845 w 4857351"/>
              <a:gd name="connsiteY39" fmla="*/ 845797 h 3229514"/>
              <a:gd name="connsiteX40" fmla="*/ 3337377 w 4857351"/>
              <a:gd name="connsiteY40" fmla="*/ 765115 h 3229514"/>
              <a:gd name="connsiteX41" fmla="*/ 3015332 w 4857351"/>
              <a:gd name="connsiteY41" fmla="*/ 514863 h 3229514"/>
              <a:gd name="connsiteX42" fmla="*/ 3007127 w 4857351"/>
              <a:gd name="connsiteY42" fmla="*/ 499820 h 3229514"/>
              <a:gd name="connsiteX43" fmla="*/ 3023537 w 4857351"/>
              <a:gd name="connsiteY43" fmla="*/ 497085 h 3229514"/>
              <a:gd name="connsiteX44" fmla="*/ 3286096 w 4857351"/>
              <a:gd name="connsiteY44" fmla="*/ 497085 h 3229514"/>
              <a:gd name="connsiteX45" fmla="*/ 3305925 w 4857351"/>
              <a:gd name="connsiteY45" fmla="*/ 493667 h 3229514"/>
              <a:gd name="connsiteX46" fmla="*/ 3137723 w 4857351"/>
              <a:gd name="connsiteY46" fmla="*/ 410933 h 3229514"/>
              <a:gd name="connsiteX47" fmla="*/ 2993452 w 4857351"/>
              <a:gd name="connsiteY47" fmla="*/ 302217 h 3229514"/>
              <a:gd name="connsiteX48" fmla="*/ 2810891 w 4857351"/>
              <a:gd name="connsiteY48" fmla="*/ 17778 h 3229514"/>
              <a:gd name="connsiteX49" fmla="*/ 2799267 w 4857351"/>
              <a:gd name="connsiteY49" fmla="*/ 0 h 3229514"/>
              <a:gd name="connsiteX50" fmla="*/ 2791062 w 4857351"/>
              <a:gd name="connsiteY50" fmla="*/ 17094 h 3229514"/>
              <a:gd name="connsiteX51" fmla="*/ 2659782 w 4857351"/>
              <a:gd name="connsiteY51" fmla="*/ 239996 h 3229514"/>
              <a:gd name="connsiteX52" fmla="*/ 2476538 w 4857351"/>
              <a:gd name="connsiteY52" fmla="*/ 404096 h 3229514"/>
              <a:gd name="connsiteX53" fmla="*/ 2308336 w 4857351"/>
              <a:gd name="connsiteY53" fmla="*/ 486829 h 3229514"/>
              <a:gd name="connsiteX54" fmla="*/ 2296028 w 4857351"/>
              <a:gd name="connsiteY54" fmla="*/ 497769 h 3229514"/>
              <a:gd name="connsiteX55" fmla="*/ 2598245 w 4857351"/>
              <a:gd name="connsiteY55" fmla="*/ 497769 h 3229514"/>
              <a:gd name="connsiteX56" fmla="*/ 2348677 w 4857351"/>
              <a:gd name="connsiteY56" fmla="*/ 722039 h 3229514"/>
              <a:gd name="connsiteX57" fmla="*/ 2105262 w 4857351"/>
              <a:gd name="connsiteY57" fmla="*/ 841695 h 3229514"/>
              <a:gd name="connsiteX58" fmla="*/ 2087485 w 4857351"/>
              <a:gd name="connsiteY58" fmla="*/ 854686 h 3229514"/>
              <a:gd name="connsiteX59" fmla="*/ 2460128 w 4857351"/>
              <a:gd name="connsiteY59" fmla="*/ 854686 h 3229514"/>
              <a:gd name="connsiteX60" fmla="*/ 2455342 w 4857351"/>
              <a:gd name="connsiteY60" fmla="*/ 862891 h 3229514"/>
              <a:gd name="connsiteX61" fmla="*/ 2221499 w 4857351"/>
              <a:gd name="connsiteY61" fmla="*/ 1045452 h 3229514"/>
              <a:gd name="connsiteX62" fmla="*/ 1907659 w 4857351"/>
              <a:gd name="connsiteY62" fmla="*/ 1199979 h 3229514"/>
              <a:gd name="connsiteX63" fmla="*/ 1893300 w 4857351"/>
              <a:gd name="connsiteY63" fmla="*/ 1209552 h 3229514"/>
              <a:gd name="connsiteX64" fmla="*/ 1914496 w 4857351"/>
              <a:gd name="connsiteY64" fmla="*/ 1211603 h 3229514"/>
              <a:gd name="connsiteX65" fmla="*/ 2614655 w 4857351"/>
              <a:gd name="connsiteY65" fmla="*/ 1211603 h 3229514"/>
              <a:gd name="connsiteX66" fmla="*/ 2638586 w 4857351"/>
              <a:gd name="connsiteY66" fmla="*/ 1234167 h 3229514"/>
              <a:gd name="connsiteX67" fmla="*/ 2617390 w 4857351"/>
              <a:gd name="connsiteY67" fmla="*/ 1661510 h 3229514"/>
              <a:gd name="connsiteX68" fmla="*/ 2048511 w 4857351"/>
              <a:gd name="connsiteY68" fmla="*/ 1394848 h 3229514"/>
              <a:gd name="connsiteX69" fmla="*/ 1411941 w 4857351"/>
              <a:gd name="connsiteY69" fmla="*/ 1076221 h 3229514"/>
              <a:gd name="connsiteX70" fmla="*/ 963402 w 4857351"/>
              <a:gd name="connsiteY70" fmla="*/ 1956889 h 3229514"/>
              <a:gd name="connsiteX71" fmla="*/ 309738 w 4857351"/>
              <a:gd name="connsiteY71" fmla="*/ 2844395 h 3229514"/>
              <a:gd name="connsiteX72" fmla="*/ 0 w 4857351"/>
              <a:gd name="connsiteY72" fmla="*/ 3211986 h 3229514"/>
              <a:gd name="connsiteX73" fmla="*/ 3803694 w 4857351"/>
              <a:gd name="connsiteY73" fmla="*/ 1781849 h 3229514"/>
              <a:gd name="connsiteX74" fmla="*/ 3792249 w 4857351"/>
              <a:gd name="connsiteY74" fmla="*/ 2116290 h 3229514"/>
              <a:gd name="connsiteX75" fmla="*/ 2908637 w 4857351"/>
              <a:gd name="connsiteY75" fmla="*/ 1780363 h 3229514"/>
              <a:gd name="connsiteX76" fmla="*/ 2919607 w 4857351"/>
              <a:gd name="connsiteY76" fmla="*/ 1236218 h 3229514"/>
              <a:gd name="connsiteX77" fmla="*/ 2939436 w 4857351"/>
              <a:gd name="connsiteY77" fmla="*/ 1213654 h 3229514"/>
              <a:gd name="connsiteX78" fmla="*/ 3671731 w 4857351"/>
              <a:gd name="connsiteY78" fmla="*/ 1214338 h 3229514"/>
              <a:gd name="connsiteX79" fmla="*/ 3685406 w 4857351"/>
              <a:gd name="connsiteY79" fmla="*/ 1215022 h 3229514"/>
              <a:gd name="connsiteX80" fmla="*/ 3645748 w 4857351"/>
              <a:gd name="connsiteY80" fmla="*/ 1251944 h 3229514"/>
              <a:gd name="connsiteX81" fmla="*/ 3545237 w 4857351"/>
              <a:gd name="connsiteY81" fmla="*/ 1316216 h 3229514"/>
              <a:gd name="connsiteX82" fmla="*/ 3320967 w 4857351"/>
              <a:gd name="connsiteY82" fmla="*/ 1426300 h 3229514"/>
              <a:gd name="connsiteX83" fmla="*/ 3304558 w 4857351"/>
              <a:gd name="connsiteY83" fmla="*/ 1438607 h 3229514"/>
              <a:gd name="connsiteX84" fmla="*/ 3657372 w 4857351"/>
              <a:gd name="connsiteY84" fmla="*/ 1438607 h 3229514"/>
              <a:gd name="connsiteX85" fmla="*/ 3659423 w 4857351"/>
              <a:gd name="connsiteY85" fmla="*/ 1442710 h 3229514"/>
              <a:gd name="connsiteX86" fmla="*/ 3582843 w 4857351"/>
              <a:gd name="connsiteY86" fmla="*/ 1518606 h 3229514"/>
              <a:gd name="connsiteX87" fmla="*/ 3407804 w 4857351"/>
              <a:gd name="connsiteY87" fmla="*/ 1634160 h 3229514"/>
              <a:gd name="connsiteX88" fmla="*/ 3130202 w 4857351"/>
              <a:gd name="connsiteY88" fmla="*/ 1770226 h 3229514"/>
              <a:gd name="connsiteX89" fmla="*/ 3115159 w 4857351"/>
              <a:gd name="connsiteY89" fmla="*/ 1781849 h 3229514"/>
              <a:gd name="connsiteX90" fmla="*/ 3135672 w 4857351"/>
              <a:gd name="connsiteY90" fmla="*/ 1781849 h 3229514"/>
              <a:gd name="connsiteX91" fmla="*/ 3803694 w 4857351"/>
              <a:gd name="connsiteY91" fmla="*/ 1781849 h 3229514"/>
              <a:gd name="connsiteX0" fmla="*/ 0 w 4857351"/>
              <a:gd name="connsiteY0" fmla="*/ 3211986 h 3229514"/>
              <a:gd name="connsiteX1" fmla="*/ 4747180 w 4857351"/>
              <a:gd name="connsiteY1" fmla="*/ 3206513 h 3229514"/>
              <a:gd name="connsiteX2" fmla="*/ 4373257 w 4857351"/>
              <a:gd name="connsiteY2" fmla="*/ 2750721 h 3229514"/>
              <a:gd name="connsiteX3" fmla="*/ 4097022 w 4857351"/>
              <a:gd name="connsiteY3" fmla="*/ 2224474 h 3229514"/>
              <a:gd name="connsiteX4" fmla="*/ 4097022 w 4857351"/>
              <a:gd name="connsiteY4" fmla="*/ 1807148 h 3229514"/>
              <a:gd name="connsiteX5" fmla="*/ 4123689 w 4857351"/>
              <a:gd name="connsiteY5" fmla="*/ 1781166 h 3229514"/>
              <a:gd name="connsiteX6" fmla="*/ 4834104 w 4857351"/>
              <a:gd name="connsiteY6" fmla="*/ 1781166 h 3229514"/>
              <a:gd name="connsiteX7" fmla="*/ 4857351 w 4857351"/>
              <a:gd name="connsiteY7" fmla="*/ 1778431 h 3229514"/>
              <a:gd name="connsiteX8" fmla="*/ 4839574 w 4857351"/>
              <a:gd name="connsiteY8" fmla="*/ 1768858 h 3229514"/>
              <a:gd name="connsiteX9" fmla="*/ 4568809 w 4857351"/>
              <a:gd name="connsiteY9" fmla="*/ 1636211 h 3229514"/>
              <a:gd name="connsiteX10" fmla="*/ 4321292 w 4857351"/>
              <a:gd name="connsiteY10" fmla="*/ 1451599 h 3229514"/>
              <a:gd name="connsiteX11" fmla="*/ 4314455 w 4857351"/>
              <a:gd name="connsiteY11" fmla="*/ 1437240 h 3229514"/>
              <a:gd name="connsiteX12" fmla="*/ 4666585 w 4857351"/>
              <a:gd name="connsiteY12" fmla="*/ 1437240 h 3229514"/>
              <a:gd name="connsiteX13" fmla="*/ 4652226 w 4857351"/>
              <a:gd name="connsiteY13" fmla="*/ 1426300 h 3229514"/>
              <a:gd name="connsiteX14" fmla="*/ 4464195 w 4857351"/>
              <a:gd name="connsiteY14" fmla="*/ 1334678 h 3229514"/>
              <a:gd name="connsiteX15" fmla="*/ 4191380 w 4857351"/>
              <a:gd name="connsiteY15" fmla="*/ 1112459 h 3229514"/>
              <a:gd name="connsiteX16" fmla="*/ 4183175 w 4857351"/>
              <a:gd name="connsiteY16" fmla="*/ 1097417 h 3229514"/>
              <a:gd name="connsiteX17" fmla="*/ 4199585 w 4857351"/>
              <a:gd name="connsiteY17" fmla="*/ 1094682 h 3229514"/>
              <a:gd name="connsiteX18" fmla="*/ 4447786 w 4857351"/>
              <a:gd name="connsiteY18" fmla="*/ 1094682 h 3229514"/>
              <a:gd name="connsiteX19" fmla="*/ 4466247 w 4857351"/>
              <a:gd name="connsiteY19" fmla="*/ 1093998 h 3229514"/>
              <a:gd name="connsiteX20" fmla="*/ 4358214 w 4857351"/>
              <a:gd name="connsiteY20" fmla="*/ 1037247 h 3229514"/>
              <a:gd name="connsiteX21" fmla="*/ 4143518 w 4857351"/>
              <a:gd name="connsiteY21" fmla="*/ 878617 h 3229514"/>
              <a:gd name="connsiteX22" fmla="*/ 3994460 w 4857351"/>
              <a:gd name="connsiteY22" fmla="*/ 635886 h 3229514"/>
              <a:gd name="connsiteX23" fmla="*/ 3984204 w 4857351"/>
              <a:gd name="connsiteY23" fmla="*/ 619476 h 3229514"/>
              <a:gd name="connsiteX24" fmla="*/ 3973948 w 4857351"/>
              <a:gd name="connsiteY24" fmla="*/ 635886 h 3229514"/>
              <a:gd name="connsiteX25" fmla="*/ 3857710 w 4857351"/>
              <a:gd name="connsiteY25" fmla="*/ 836225 h 3229514"/>
              <a:gd name="connsiteX26" fmla="*/ 3634125 w 4857351"/>
              <a:gd name="connsiteY26" fmla="*/ 1024939 h 3229514"/>
              <a:gd name="connsiteX27" fmla="*/ 3512417 w 4857351"/>
              <a:gd name="connsiteY27" fmla="*/ 1084426 h 3229514"/>
              <a:gd name="connsiteX28" fmla="*/ 3502845 w 4857351"/>
              <a:gd name="connsiteY28" fmla="*/ 1093998 h 3229514"/>
              <a:gd name="connsiteX29" fmla="*/ 3517203 w 4857351"/>
              <a:gd name="connsiteY29" fmla="*/ 1093998 h 3229514"/>
              <a:gd name="connsiteX30" fmla="*/ 3768823 w 4857351"/>
              <a:gd name="connsiteY30" fmla="*/ 1093998 h 3229514"/>
              <a:gd name="connsiteX31" fmla="*/ 3785233 w 4857351"/>
              <a:gd name="connsiteY31" fmla="*/ 1097417 h 3229514"/>
              <a:gd name="connsiteX32" fmla="*/ 3777028 w 4857351"/>
              <a:gd name="connsiteY32" fmla="*/ 1112459 h 3229514"/>
              <a:gd name="connsiteX33" fmla="*/ 3712072 w 4857351"/>
              <a:gd name="connsiteY33" fmla="*/ 1188356 h 3229514"/>
              <a:gd name="connsiteX34" fmla="*/ 3679935 w 4857351"/>
              <a:gd name="connsiteY34" fmla="*/ 1193825 h 3229514"/>
              <a:gd name="connsiteX35" fmla="*/ 3405752 w 4857351"/>
              <a:gd name="connsiteY35" fmla="*/ 1059127 h 3229514"/>
              <a:gd name="connsiteX36" fmla="*/ 3151398 w 4857351"/>
              <a:gd name="connsiteY36" fmla="*/ 869045 h 3229514"/>
              <a:gd name="connsiteX37" fmla="*/ 3144560 w 4857351"/>
              <a:gd name="connsiteY37" fmla="*/ 854002 h 3229514"/>
              <a:gd name="connsiteX38" fmla="*/ 3511733 w 4857351"/>
              <a:gd name="connsiteY38" fmla="*/ 854002 h 3229514"/>
              <a:gd name="connsiteX39" fmla="*/ 3502845 w 4857351"/>
              <a:gd name="connsiteY39" fmla="*/ 845797 h 3229514"/>
              <a:gd name="connsiteX40" fmla="*/ 3337377 w 4857351"/>
              <a:gd name="connsiteY40" fmla="*/ 765115 h 3229514"/>
              <a:gd name="connsiteX41" fmla="*/ 3015332 w 4857351"/>
              <a:gd name="connsiteY41" fmla="*/ 514863 h 3229514"/>
              <a:gd name="connsiteX42" fmla="*/ 3007127 w 4857351"/>
              <a:gd name="connsiteY42" fmla="*/ 499820 h 3229514"/>
              <a:gd name="connsiteX43" fmla="*/ 3023537 w 4857351"/>
              <a:gd name="connsiteY43" fmla="*/ 497085 h 3229514"/>
              <a:gd name="connsiteX44" fmla="*/ 3286096 w 4857351"/>
              <a:gd name="connsiteY44" fmla="*/ 497085 h 3229514"/>
              <a:gd name="connsiteX45" fmla="*/ 3305925 w 4857351"/>
              <a:gd name="connsiteY45" fmla="*/ 493667 h 3229514"/>
              <a:gd name="connsiteX46" fmla="*/ 3137723 w 4857351"/>
              <a:gd name="connsiteY46" fmla="*/ 410933 h 3229514"/>
              <a:gd name="connsiteX47" fmla="*/ 2993452 w 4857351"/>
              <a:gd name="connsiteY47" fmla="*/ 302217 h 3229514"/>
              <a:gd name="connsiteX48" fmla="*/ 2810891 w 4857351"/>
              <a:gd name="connsiteY48" fmla="*/ 17778 h 3229514"/>
              <a:gd name="connsiteX49" fmla="*/ 2799267 w 4857351"/>
              <a:gd name="connsiteY49" fmla="*/ 0 h 3229514"/>
              <a:gd name="connsiteX50" fmla="*/ 2791062 w 4857351"/>
              <a:gd name="connsiteY50" fmla="*/ 17094 h 3229514"/>
              <a:gd name="connsiteX51" fmla="*/ 2659782 w 4857351"/>
              <a:gd name="connsiteY51" fmla="*/ 239996 h 3229514"/>
              <a:gd name="connsiteX52" fmla="*/ 2476538 w 4857351"/>
              <a:gd name="connsiteY52" fmla="*/ 404096 h 3229514"/>
              <a:gd name="connsiteX53" fmla="*/ 2308336 w 4857351"/>
              <a:gd name="connsiteY53" fmla="*/ 486829 h 3229514"/>
              <a:gd name="connsiteX54" fmla="*/ 2296028 w 4857351"/>
              <a:gd name="connsiteY54" fmla="*/ 497769 h 3229514"/>
              <a:gd name="connsiteX55" fmla="*/ 2598245 w 4857351"/>
              <a:gd name="connsiteY55" fmla="*/ 497769 h 3229514"/>
              <a:gd name="connsiteX56" fmla="*/ 2348677 w 4857351"/>
              <a:gd name="connsiteY56" fmla="*/ 722039 h 3229514"/>
              <a:gd name="connsiteX57" fmla="*/ 2105262 w 4857351"/>
              <a:gd name="connsiteY57" fmla="*/ 841695 h 3229514"/>
              <a:gd name="connsiteX58" fmla="*/ 2087485 w 4857351"/>
              <a:gd name="connsiteY58" fmla="*/ 854686 h 3229514"/>
              <a:gd name="connsiteX59" fmla="*/ 2460128 w 4857351"/>
              <a:gd name="connsiteY59" fmla="*/ 854686 h 3229514"/>
              <a:gd name="connsiteX60" fmla="*/ 2455342 w 4857351"/>
              <a:gd name="connsiteY60" fmla="*/ 862891 h 3229514"/>
              <a:gd name="connsiteX61" fmla="*/ 2221499 w 4857351"/>
              <a:gd name="connsiteY61" fmla="*/ 1045452 h 3229514"/>
              <a:gd name="connsiteX62" fmla="*/ 1907659 w 4857351"/>
              <a:gd name="connsiteY62" fmla="*/ 1199979 h 3229514"/>
              <a:gd name="connsiteX63" fmla="*/ 1893300 w 4857351"/>
              <a:gd name="connsiteY63" fmla="*/ 1209552 h 3229514"/>
              <a:gd name="connsiteX64" fmla="*/ 1914496 w 4857351"/>
              <a:gd name="connsiteY64" fmla="*/ 1211603 h 3229514"/>
              <a:gd name="connsiteX65" fmla="*/ 2614655 w 4857351"/>
              <a:gd name="connsiteY65" fmla="*/ 1211603 h 3229514"/>
              <a:gd name="connsiteX66" fmla="*/ 2638586 w 4857351"/>
              <a:gd name="connsiteY66" fmla="*/ 1234167 h 3229514"/>
              <a:gd name="connsiteX67" fmla="*/ 2617390 w 4857351"/>
              <a:gd name="connsiteY67" fmla="*/ 1661510 h 3229514"/>
              <a:gd name="connsiteX68" fmla="*/ 2048511 w 4857351"/>
              <a:gd name="connsiteY68" fmla="*/ 1394848 h 3229514"/>
              <a:gd name="connsiteX69" fmla="*/ 1411941 w 4857351"/>
              <a:gd name="connsiteY69" fmla="*/ 1076221 h 3229514"/>
              <a:gd name="connsiteX70" fmla="*/ 963402 w 4857351"/>
              <a:gd name="connsiteY70" fmla="*/ 1956889 h 3229514"/>
              <a:gd name="connsiteX71" fmla="*/ 309738 w 4857351"/>
              <a:gd name="connsiteY71" fmla="*/ 2844395 h 3229514"/>
              <a:gd name="connsiteX72" fmla="*/ 0 w 4857351"/>
              <a:gd name="connsiteY72" fmla="*/ 3211986 h 3229514"/>
              <a:gd name="connsiteX73" fmla="*/ 3803694 w 4857351"/>
              <a:gd name="connsiteY73" fmla="*/ 1781849 h 3229514"/>
              <a:gd name="connsiteX74" fmla="*/ 3792249 w 4857351"/>
              <a:gd name="connsiteY74" fmla="*/ 2116290 h 3229514"/>
              <a:gd name="connsiteX75" fmla="*/ 2908637 w 4857351"/>
              <a:gd name="connsiteY75" fmla="*/ 1780363 h 3229514"/>
              <a:gd name="connsiteX76" fmla="*/ 2919607 w 4857351"/>
              <a:gd name="connsiteY76" fmla="*/ 1236218 h 3229514"/>
              <a:gd name="connsiteX77" fmla="*/ 2939436 w 4857351"/>
              <a:gd name="connsiteY77" fmla="*/ 1213654 h 3229514"/>
              <a:gd name="connsiteX78" fmla="*/ 3671731 w 4857351"/>
              <a:gd name="connsiteY78" fmla="*/ 1214338 h 3229514"/>
              <a:gd name="connsiteX79" fmla="*/ 3685406 w 4857351"/>
              <a:gd name="connsiteY79" fmla="*/ 1215022 h 3229514"/>
              <a:gd name="connsiteX80" fmla="*/ 3645748 w 4857351"/>
              <a:gd name="connsiteY80" fmla="*/ 1251944 h 3229514"/>
              <a:gd name="connsiteX81" fmla="*/ 3545237 w 4857351"/>
              <a:gd name="connsiteY81" fmla="*/ 1316216 h 3229514"/>
              <a:gd name="connsiteX82" fmla="*/ 3320967 w 4857351"/>
              <a:gd name="connsiteY82" fmla="*/ 1426300 h 3229514"/>
              <a:gd name="connsiteX83" fmla="*/ 3304558 w 4857351"/>
              <a:gd name="connsiteY83" fmla="*/ 1438607 h 3229514"/>
              <a:gd name="connsiteX84" fmla="*/ 3657372 w 4857351"/>
              <a:gd name="connsiteY84" fmla="*/ 1438607 h 3229514"/>
              <a:gd name="connsiteX85" fmla="*/ 3659423 w 4857351"/>
              <a:gd name="connsiteY85" fmla="*/ 1442710 h 3229514"/>
              <a:gd name="connsiteX86" fmla="*/ 3582843 w 4857351"/>
              <a:gd name="connsiteY86" fmla="*/ 1518606 h 3229514"/>
              <a:gd name="connsiteX87" fmla="*/ 3407804 w 4857351"/>
              <a:gd name="connsiteY87" fmla="*/ 1634160 h 3229514"/>
              <a:gd name="connsiteX88" fmla="*/ 3130202 w 4857351"/>
              <a:gd name="connsiteY88" fmla="*/ 1770226 h 3229514"/>
              <a:gd name="connsiteX89" fmla="*/ 3115159 w 4857351"/>
              <a:gd name="connsiteY89" fmla="*/ 1781849 h 3229514"/>
              <a:gd name="connsiteX90" fmla="*/ 3135672 w 4857351"/>
              <a:gd name="connsiteY90" fmla="*/ 1781849 h 3229514"/>
              <a:gd name="connsiteX91" fmla="*/ 3803694 w 4857351"/>
              <a:gd name="connsiteY91" fmla="*/ 1781849 h 322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4857351" h="3229514">
                <a:moveTo>
                  <a:pt x="0" y="3211986"/>
                </a:moveTo>
                <a:cubicBezTo>
                  <a:pt x="721241" y="3251074"/>
                  <a:pt x="3930477" y="3213600"/>
                  <a:pt x="4747180" y="3206513"/>
                </a:cubicBezTo>
                <a:cubicBezTo>
                  <a:pt x="4613695" y="3050441"/>
                  <a:pt x="4481617" y="2914394"/>
                  <a:pt x="4373257" y="2750721"/>
                </a:cubicBezTo>
                <a:cubicBezTo>
                  <a:pt x="4264897" y="2587048"/>
                  <a:pt x="4187624" y="2413973"/>
                  <a:pt x="4097022" y="2224474"/>
                </a:cubicBezTo>
                <a:cubicBezTo>
                  <a:pt x="4081782" y="2067212"/>
                  <a:pt x="4092578" y="1881033"/>
                  <a:pt x="4097022" y="1807148"/>
                </a:cubicBezTo>
                <a:cubicBezTo>
                  <a:pt x="4101466" y="1733263"/>
                  <a:pt x="4097022" y="1781166"/>
                  <a:pt x="4123689" y="1781166"/>
                </a:cubicBezTo>
                <a:lnTo>
                  <a:pt x="4834104" y="1781166"/>
                </a:lnTo>
                <a:cubicBezTo>
                  <a:pt x="4840941" y="1781166"/>
                  <a:pt x="4848462" y="1782533"/>
                  <a:pt x="4857351" y="1778431"/>
                </a:cubicBezTo>
                <a:cubicBezTo>
                  <a:pt x="4850513" y="1775012"/>
                  <a:pt x="4845044" y="1771593"/>
                  <a:pt x="4839574" y="1768858"/>
                </a:cubicBezTo>
                <a:cubicBezTo>
                  <a:pt x="4749319" y="1724415"/>
                  <a:pt x="4659748" y="1678603"/>
                  <a:pt x="4568809" y="1636211"/>
                </a:cubicBezTo>
                <a:cubicBezTo>
                  <a:pt x="4473084" y="1591767"/>
                  <a:pt x="4392402" y="1528179"/>
                  <a:pt x="4321292" y="1451599"/>
                </a:cubicBezTo>
                <a:cubicBezTo>
                  <a:pt x="4317873" y="1448180"/>
                  <a:pt x="4311720" y="1445445"/>
                  <a:pt x="4314455" y="1437240"/>
                </a:cubicBezTo>
                <a:lnTo>
                  <a:pt x="4666585" y="1437240"/>
                </a:lnTo>
                <a:cubicBezTo>
                  <a:pt x="4662483" y="1431770"/>
                  <a:pt x="4657696" y="1428351"/>
                  <a:pt x="4652226" y="1426300"/>
                </a:cubicBezTo>
                <a:cubicBezTo>
                  <a:pt x="4590005" y="1395531"/>
                  <a:pt x="4528468" y="1362711"/>
                  <a:pt x="4464195" y="1334678"/>
                </a:cubicBezTo>
                <a:cubicBezTo>
                  <a:pt x="4352744" y="1285448"/>
                  <a:pt x="4265225" y="1208184"/>
                  <a:pt x="4191380" y="1112459"/>
                </a:cubicBezTo>
                <a:cubicBezTo>
                  <a:pt x="4187961" y="1107673"/>
                  <a:pt x="4180440" y="1103571"/>
                  <a:pt x="4183175" y="1097417"/>
                </a:cubicBezTo>
                <a:cubicBezTo>
                  <a:pt x="4185910" y="1091263"/>
                  <a:pt x="4194115" y="1094682"/>
                  <a:pt x="4199585" y="1094682"/>
                </a:cubicBezTo>
                <a:lnTo>
                  <a:pt x="4447786" y="1094682"/>
                </a:lnTo>
                <a:cubicBezTo>
                  <a:pt x="4453939" y="1094682"/>
                  <a:pt x="4460093" y="1093998"/>
                  <a:pt x="4466247" y="1093998"/>
                </a:cubicBezTo>
                <a:cubicBezTo>
                  <a:pt x="4430692" y="1072802"/>
                  <a:pt x="4395137" y="1053657"/>
                  <a:pt x="4358214" y="1037247"/>
                </a:cubicBezTo>
                <a:cubicBezTo>
                  <a:pt x="4274113" y="1001008"/>
                  <a:pt x="4200952" y="951095"/>
                  <a:pt x="4143518" y="878617"/>
                </a:cubicBezTo>
                <a:cubicBezTo>
                  <a:pt x="4084031" y="803405"/>
                  <a:pt x="4035485" y="722039"/>
                  <a:pt x="3994460" y="635886"/>
                </a:cubicBezTo>
                <a:cubicBezTo>
                  <a:pt x="3991725" y="630416"/>
                  <a:pt x="3991041" y="622895"/>
                  <a:pt x="3984204" y="619476"/>
                </a:cubicBezTo>
                <a:cubicBezTo>
                  <a:pt x="3978050" y="623579"/>
                  <a:pt x="3976683" y="630416"/>
                  <a:pt x="3973948" y="635886"/>
                </a:cubicBezTo>
                <a:cubicBezTo>
                  <a:pt x="3941128" y="706313"/>
                  <a:pt x="3902838" y="773320"/>
                  <a:pt x="3857710" y="836225"/>
                </a:cubicBezTo>
                <a:cubicBezTo>
                  <a:pt x="3798908" y="917591"/>
                  <a:pt x="3728482" y="985282"/>
                  <a:pt x="3634125" y="1024939"/>
                </a:cubicBezTo>
                <a:cubicBezTo>
                  <a:pt x="3592416" y="1042717"/>
                  <a:pt x="3552758" y="1064597"/>
                  <a:pt x="3512417" y="1084426"/>
                </a:cubicBezTo>
                <a:cubicBezTo>
                  <a:pt x="3508998" y="1086477"/>
                  <a:pt x="3502845" y="1085793"/>
                  <a:pt x="3502845" y="1093998"/>
                </a:cubicBezTo>
                <a:lnTo>
                  <a:pt x="3517203" y="1093998"/>
                </a:lnTo>
                <a:lnTo>
                  <a:pt x="3768823" y="1093998"/>
                </a:lnTo>
                <a:cubicBezTo>
                  <a:pt x="3774293" y="1093998"/>
                  <a:pt x="3782498" y="1091263"/>
                  <a:pt x="3785233" y="1097417"/>
                </a:cubicBezTo>
                <a:cubicBezTo>
                  <a:pt x="3787968" y="1103571"/>
                  <a:pt x="3781131" y="1107673"/>
                  <a:pt x="3777028" y="1112459"/>
                </a:cubicBezTo>
                <a:cubicBezTo>
                  <a:pt x="3756515" y="1138442"/>
                  <a:pt x="3734635" y="1163741"/>
                  <a:pt x="3712072" y="1188356"/>
                </a:cubicBezTo>
                <a:cubicBezTo>
                  <a:pt x="3701815" y="1199295"/>
                  <a:pt x="3693610" y="1201347"/>
                  <a:pt x="3679935" y="1193825"/>
                </a:cubicBezTo>
                <a:cubicBezTo>
                  <a:pt x="3588997" y="1148014"/>
                  <a:pt x="3498058" y="1102203"/>
                  <a:pt x="3405752" y="1059127"/>
                </a:cubicBezTo>
                <a:cubicBezTo>
                  <a:pt x="3307292" y="1013316"/>
                  <a:pt x="3224559" y="947676"/>
                  <a:pt x="3151398" y="869045"/>
                </a:cubicBezTo>
                <a:cubicBezTo>
                  <a:pt x="3147979" y="865626"/>
                  <a:pt x="3142509" y="862891"/>
                  <a:pt x="3144560" y="854002"/>
                </a:cubicBezTo>
                <a:lnTo>
                  <a:pt x="3511733" y="854002"/>
                </a:lnTo>
                <a:cubicBezTo>
                  <a:pt x="3508998" y="849216"/>
                  <a:pt x="3506263" y="847165"/>
                  <a:pt x="3502845" y="845797"/>
                </a:cubicBezTo>
                <a:cubicBezTo>
                  <a:pt x="3448145" y="818447"/>
                  <a:pt x="3394129" y="789046"/>
                  <a:pt x="3337377" y="765115"/>
                </a:cubicBezTo>
                <a:cubicBezTo>
                  <a:pt x="3207465" y="709731"/>
                  <a:pt x="3100117" y="627681"/>
                  <a:pt x="3015332" y="514863"/>
                </a:cubicBezTo>
                <a:cubicBezTo>
                  <a:pt x="3011913" y="510077"/>
                  <a:pt x="3004392" y="505974"/>
                  <a:pt x="3007127" y="499820"/>
                </a:cubicBezTo>
                <a:cubicBezTo>
                  <a:pt x="3009862" y="493667"/>
                  <a:pt x="3018067" y="497085"/>
                  <a:pt x="3023537" y="497085"/>
                </a:cubicBezTo>
                <a:lnTo>
                  <a:pt x="3286096" y="497085"/>
                </a:lnTo>
                <a:cubicBezTo>
                  <a:pt x="3292250" y="497085"/>
                  <a:pt x="3298404" y="498453"/>
                  <a:pt x="3305925" y="493667"/>
                </a:cubicBezTo>
                <a:lnTo>
                  <a:pt x="3137723" y="410933"/>
                </a:lnTo>
                <a:cubicBezTo>
                  <a:pt x="3081655" y="384267"/>
                  <a:pt x="3034477" y="347344"/>
                  <a:pt x="2993452" y="302217"/>
                </a:cubicBezTo>
                <a:cubicBezTo>
                  <a:pt x="2916188" y="218116"/>
                  <a:pt x="2859437" y="120340"/>
                  <a:pt x="2810891" y="17778"/>
                </a:cubicBezTo>
                <a:cubicBezTo>
                  <a:pt x="2808156" y="11624"/>
                  <a:pt x="2806788" y="4103"/>
                  <a:pt x="2799267" y="0"/>
                </a:cubicBezTo>
                <a:cubicBezTo>
                  <a:pt x="2796532" y="6154"/>
                  <a:pt x="2793797" y="11624"/>
                  <a:pt x="2791062" y="17094"/>
                </a:cubicBezTo>
                <a:cubicBezTo>
                  <a:pt x="2754140" y="95725"/>
                  <a:pt x="2712431" y="170937"/>
                  <a:pt x="2659782" y="239996"/>
                </a:cubicBezTo>
                <a:cubicBezTo>
                  <a:pt x="2609185" y="306319"/>
                  <a:pt x="2553118" y="366489"/>
                  <a:pt x="2476538" y="404096"/>
                </a:cubicBezTo>
                <a:lnTo>
                  <a:pt x="2308336" y="486829"/>
                </a:lnTo>
                <a:cubicBezTo>
                  <a:pt x="2304233" y="488880"/>
                  <a:pt x="2298763" y="488880"/>
                  <a:pt x="2296028" y="497769"/>
                </a:cubicBezTo>
                <a:lnTo>
                  <a:pt x="2598245" y="497769"/>
                </a:lnTo>
                <a:cubicBezTo>
                  <a:pt x="2526451" y="590075"/>
                  <a:pt x="2450555" y="670758"/>
                  <a:pt x="2348677" y="722039"/>
                </a:cubicBezTo>
                <a:lnTo>
                  <a:pt x="2105262" y="841695"/>
                </a:lnTo>
                <a:cubicBezTo>
                  <a:pt x="2099792" y="844430"/>
                  <a:pt x="2092955" y="845797"/>
                  <a:pt x="2087485" y="854686"/>
                </a:cubicBezTo>
                <a:lnTo>
                  <a:pt x="2460128" y="854686"/>
                </a:lnTo>
                <a:cubicBezTo>
                  <a:pt x="2457393" y="859472"/>
                  <a:pt x="2456709" y="861523"/>
                  <a:pt x="2455342" y="862891"/>
                </a:cubicBezTo>
                <a:cubicBezTo>
                  <a:pt x="2386967" y="936052"/>
                  <a:pt x="2312438" y="1001008"/>
                  <a:pt x="2221499" y="1045452"/>
                </a:cubicBezTo>
                <a:lnTo>
                  <a:pt x="1907659" y="1199979"/>
                </a:lnTo>
                <a:cubicBezTo>
                  <a:pt x="1902873" y="1202714"/>
                  <a:pt x="1896035" y="1203398"/>
                  <a:pt x="1893300" y="1209552"/>
                </a:cubicBezTo>
                <a:cubicBezTo>
                  <a:pt x="1900138" y="1212970"/>
                  <a:pt x="1907659" y="1211603"/>
                  <a:pt x="1914496" y="1211603"/>
                </a:cubicBezTo>
                <a:lnTo>
                  <a:pt x="2614655" y="1211603"/>
                </a:lnTo>
                <a:cubicBezTo>
                  <a:pt x="2631749" y="1211603"/>
                  <a:pt x="2638586" y="1215022"/>
                  <a:pt x="2638586" y="1234167"/>
                </a:cubicBezTo>
                <a:cubicBezTo>
                  <a:pt x="2639042" y="1309151"/>
                  <a:pt x="2625221" y="1555447"/>
                  <a:pt x="2617390" y="1661510"/>
                </a:cubicBezTo>
                <a:cubicBezTo>
                  <a:pt x="2497045" y="1617893"/>
                  <a:pt x="2235858" y="1488521"/>
                  <a:pt x="2048511" y="1394848"/>
                </a:cubicBezTo>
                <a:lnTo>
                  <a:pt x="1411941" y="1076221"/>
                </a:lnTo>
                <a:cubicBezTo>
                  <a:pt x="1279488" y="1416284"/>
                  <a:pt x="1147103" y="1662193"/>
                  <a:pt x="963402" y="1956889"/>
                </a:cubicBezTo>
                <a:cubicBezTo>
                  <a:pt x="779702" y="2251585"/>
                  <a:pt x="470305" y="2635212"/>
                  <a:pt x="309738" y="2844395"/>
                </a:cubicBezTo>
                <a:cubicBezTo>
                  <a:pt x="149171" y="3053578"/>
                  <a:pt x="226566" y="2989518"/>
                  <a:pt x="0" y="3211986"/>
                </a:cubicBezTo>
                <a:close/>
                <a:moveTo>
                  <a:pt x="3803694" y="1781849"/>
                </a:moveTo>
                <a:cubicBezTo>
                  <a:pt x="3810462" y="1913851"/>
                  <a:pt x="3804298" y="1972078"/>
                  <a:pt x="3792249" y="2116290"/>
                </a:cubicBezTo>
                <a:cubicBezTo>
                  <a:pt x="3591008" y="2053711"/>
                  <a:pt x="3164071" y="1891844"/>
                  <a:pt x="2908637" y="1780363"/>
                </a:cubicBezTo>
                <a:cubicBezTo>
                  <a:pt x="2903991" y="1554490"/>
                  <a:pt x="2919607" y="1334336"/>
                  <a:pt x="2919607" y="1236218"/>
                </a:cubicBezTo>
                <a:cubicBezTo>
                  <a:pt x="2919607" y="1221859"/>
                  <a:pt x="2920974" y="1213654"/>
                  <a:pt x="2939436" y="1213654"/>
                </a:cubicBezTo>
                <a:lnTo>
                  <a:pt x="3671731" y="1214338"/>
                </a:lnTo>
                <a:cubicBezTo>
                  <a:pt x="3675150" y="1214338"/>
                  <a:pt x="3678568" y="1215022"/>
                  <a:pt x="3685406" y="1215022"/>
                </a:cubicBezTo>
                <a:cubicBezTo>
                  <a:pt x="3673098" y="1231432"/>
                  <a:pt x="3658739" y="1241004"/>
                  <a:pt x="3645748" y="1251944"/>
                </a:cubicBezTo>
                <a:cubicBezTo>
                  <a:pt x="3614979" y="1277243"/>
                  <a:pt x="3581476" y="1298439"/>
                  <a:pt x="3545237" y="1316216"/>
                </a:cubicBezTo>
                <a:lnTo>
                  <a:pt x="3320967" y="1426300"/>
                </a:lnTo>
                <a:cubicBezTo>
                  <a:pt x="3315497" y="1429035"/>
                  <a:pt x="3309344" y="1432454"/>
                  <a:pt x="3304558" y="1438607"/>
                </a:cubicBezTo>
                <a:lnTo>
                  <a:pt x="3657372" y="1438607"/>
                </a:lnTo>
                <a:lnTo>
                  <a:pt x="3659423" y="1442710"/>
                </a:lnTo>
                <a:cubicBezTo>
                  <a:pt x="3634808" y="1468693"/>
                  <a:pt x="3609509" y="1494675"/>
                  <a:pt x="3582843" y="1518606"/>
                </a:cubicBezTo>
                <a:cubicBezTo>
                  <a:pt x="3530195" y="1565785"/>
                  <a:pt x="3471392" y="1603391"/>
                  <a:pt x="3407804" y="1634160"/>
                </a:cubicBezTo>
                <a:cubicBezTo>
                  <a:pt x="3314814" y="1678603"/>
                  <a:pt x="3223191" y="1725098"/>
                  <a:pt x="3130202" y="1770226"/>
                </a:cubicBezTo>
                <a:cubicBezTo>
                  <a:pt x="3124732" y="1772961"/>
                  <a:pt x="3119945" y="1775696"/>
                  <a:pt x="3115159" y="1781849"/>
                </a:cubicBezTo>
                <a:lnTo>
                  <a:pt x="3135672" y="1781849"/>
                </a:lnTo>
                <a:lnTo>
                  <a:pt x="3803694" y="1781849"/>
                </a:lnTo>
                <a:close/>
              </a:path>
            </a:pathLst>
          </a:custGeom>
          <a:solidFill>
            <a:schemeClr val="accent2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C14FEC0-D01E-4D5F-9D56-4F962F982964}"/>
              </a:ext>
            </a:extLst>
          </p:cNvPr>
          <p:cNvSpPr/>
          <p:nvPr/>
        </p:nvSpPr>
        <p:spPr>
          <a:xfrm>
            <a:off x="5388091" y="4373253"/>
            <a:ext cx="4598" cy="142561"/>
          </a:xfrm>
          <a:custGeom>
            <a:avLst/>
            <a:gdLst>
              <a:gd name="connsiteX0" fmla="*/ 3419 w 0"/>
              <a:gd name="connsiteY0" fmla="*/ 0 h 211962"/>
              <a:gd name="connsiteX1" fmla="*/ 4786 w 0"/>
              <a:gd name="connsiteY1" fmla="*/ 181193 h 211962"/>
              <a:gd name="connsiteX2" fmla="*/ 2735 w 0"/>
              <a:gd name="connsiteY2" fmla="*/ 212646 h 211962"/>
              <a:gd name="connsiteX3" fmla="*/ 0 w 0"/>
              <a:gd name="connsiteY3" fmla="*/ 212646 h 211962"/>
              <a:gd name="connsiteX4" fmla="*/ 0 w 0"/>
              <a:gd name="connsiteY4" fmla="*/ 122391 h 211962"/>
              <a:gd name="connsiteX5" fmla="*/ 0 w 0"/>
              <a:gd name="connsiteY5" fmla="*/ 22564 h 211962"/>
              <a:gd name="connsiteX6" fmla="*/ 3419 w 0"/>
              <a:gd name="connsiteY6" fmla="*/ 0 h 21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h="211962">
                <a:moveTo>
                  <a:pt x="3419" y="0"/>
                </a:moveTo>
                <a:cubicBezTo>
                  <a:pt x="4103" y="60170"/>
                  <a:pt x="4103" y="120340"/>
                  <a:pt x="4786" y="181193"/>
                </a:cubicBezTo>
                <a:cubicBezTo>
                  <a:pt x="4103" y="191450"/>
                  <a:pt x="3419" y="202390"/>
                  <a:pt x="2735" y="212646"/>
                </a:cubicBezTo>
                <a:cubicBezTo>
                  <a:pt x="2051" y="212646"/>
                  <a:pt x="1368" y="212646"/>
                  <a:pt x="0" y="212646"/>
                </a:cubicBezTo>
                <a:cubicBezTo>
                  <a:pt x="0" y="182561"/>
                  <a:pt x="0" y="152476"/>
                  <a:pt x="0" y="122391"/>
                </a:cubicBezTo>
                <a:cubicBezTo>
                  <a:pt x="0" y="88887"/>
                  <a:pt x="0" y="55384"/>
                  <a:pt x="0" y="22564"/>
                </a:cubicBezTo>
                <a:cubicBezTo>
                  <a:pt x="684" y="15043"/>
                  <a:pt x="0" y="7521"/>
                  <a:pt x="3419" y="0"/>
                </a:cubicBezTo>
                <a:close/>
              </a:path>
            </a:pathLst>
          </a:custGeom>
          <a:solidFill>
            <a:srgbClr val="F7F7F7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0FB44FB-E70B-4802-8C69-59650F6FAB8E}"/>
              </a:ext>
            </a:extLst>
          </p:cNvPr>
          <p:cNvSpPr/>
          <p:nvPr/>
        </p:nvSpPr>
        <p:spPr>
          <a:xfrm>
            <a:off x="4559441" y="1083778"/>
            <a:ext cx="740401" cy="740401"/>
          </a:xfrm>
          <a:custGeom>
            <a:avLst/>
            <a:gdLst>
              <a:gd name="connsiteX0" fmla="*/ 554522 w 1100835"/>
              <a:gd name="connsiteY0" fmla="*/ 72 h 1100835"/>
              <a:gd name="connsiteX1" fmla="*/ 1105623 w 1100835"/>
              <a:gd name="connsiteY1" fmla="*/ 552541 h 1100835"/>
              <a:gd name="connsiteX2" fmla="*/ 549735 w 1100835"/>
              <a:gd name="connsiteY2" fmla="*/ 1103642 h 1100835"/>
              <a:gd name="connsiteX3" fmla="*/ 1 w 1100835"/>
              <a:gd name="connsiteY3" fmla="*/ 550490 h 1100835"/>
              <a:gd name="connsiteX4" fmla="*/ 554522 w 1100835"/>
              <a:gd name="connsiteY4" fmla="*/ 72 h 1100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835" h="1100835">
                <a:moveTo>
                  <a:pt x="554522" y="72"/>
                </a:moveTo>
                <a:cubicBezTo>
                  <a:pt x="845799" y="-3347"/>
                  <a:pt x="1104939" y="235965"/>
                  <a:pt x="1105623" y="552541"/>
                </a:cubicBezTo>
                <a:cubicBezTo>
                  <a:pt x="1106307" y="856125"/>
                  <a:pt x="855371" y="1105694"/>
                  <a:pt x="549735" y="1103642"/>
                </a:cubicBezTo>
                <a:cubicBezTo>
                  <a:pt x="250253" y="1101591"/>
                  <a:pt x="-682" y="864330"/>
                  <a:pt x="1" y="550490"/>
                </a:cubicBezTo>
                <a:cubicBezTo>
                  <a:pt x="685" y="229812"/>
                  <a:pt x="263928" y="-4714"/>
                  <a:pt x="554522" y="72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A3D0DC1-E439-4CD0-9C5E-FA08F50F694A}"/>
              </a:ext>
            </a:extLst>
          </p:cNvPr>
          <p:cNvSpPr/>
          <p:nvPr/>
        </p:nvSpPr>
        <p:spPr>
          <a:xfrm>
            <a:off x="5988150" y="1699527"/>
            <a:ext cx="326514" cy="303518"/>
          </a:xfrm>
          <a:custGeom>
            <a:avLst/>
            <a:gdLst>
              <a:gd name="connsiteX0" fmla="*/ 394523 w 485461"/>
              <a:gd name="connsiteY0" fmla="*/ 456238 h 451274"/>
              <a:gd name="connsiteX1" fmla="*/ 374694 w 485461"/>
              <a:gd name="connsiteY1" fmla="*/ 448717 h 451274"/>
              <a:gd name="connsiteX2" fmla="*/ 257773 w 485461"/>
              <a:gd name="connsiteY2" fmla="*/ 387180 h 451274"/>
              <a:gd name="connsiteX3" fmla="*/ 229740 w 485461"/>
              <a:gd name="connsiteY3" fmla="*/ 387180 h 451274"/>
              <a:gd name="connsiteX4" fmla="*/ 110084 w 485461"/>
              <a:gd name="connsiteY4" fmla="*/ 450768 h 451274"/>
              <a:gd name="connsiteX5" fmla="*/ 95725 w 485461"/>
              <a:gd name="connsiteY5" fmla="*/ 455555 h 451274"/>
              <a:gd name="connsiteX6" fmla="*/ 95041 w 485461"/>
              <a:gd name="connsiteY6" fmla="*/ 440512 h 451274"/>
              <a:gd name="connsiteX7" fmla="*/ 118289 w 485461"/>
              <a:gd name="connsiteY7" fmla="*/ 307181 h 451274"/>
              <a:gd name="connsiteX8" fmla="*/ 108032 w 485461"/>
              <a:gd name="connsiteY8" fmla="*/ 277780 h 451274"/>
              <a:gd name="connsiteX9" fmla="*/ 12991 w 485461"/>
              <a:gd name="connsiteY9" fmla="*/ 186158 h 451274"/>
              <a:gd name="connsiteX10" fmla="*/ 0 w 485461"/>
              <a:gd name="connsiteY10" fmla="*/ 171799 h 451274"/>
              <a:gd name="connsiteX11" fmla="*/ 99144 w 485461"/>
              <a:gd name="connsiteY11" fmla="*/ 156756 h 451274"/>
              <a:gd name="connsiteX12" fmla="*/ 116921 w 485461"/>
              <a:gd name="connsiteY12" fmla="*/ 154705 h 451274"/>
              <a:gd name="connsiteX13" fmla="*/ 192133 w 485461"/>
              <a:gd name="connsiteY13" fmla="*/ 99321 h 451274"/>
              <a:gd name="connsiteX14" fmla="*/ 235893 w 485461"/>
              <a:gd name="connsiteY14" fmla="*/ 9750 h 451274"/>
              <a:gd name="connsiteX15" fmla="*/ 244782 w 485461"/>
              <a:gd name="connsiteY15" fmla="*/ 178 h 451274"/>
              <a:gd name="connsiteX16" fmla="*/ 252303 w 485461"/>
              <a:gd name="connsiteY16" fmla="*/ 9750 h 451274"/>
              <a:gd name="connsiteX17" fmla="*/ 313157 w 485461"/>
              <a:gd name="connsiteY17" fmla="*/ 132825 h 451274"/>
              <a:gd name="connsiteX18" fmla="*/ 337088 w 485461"/>
              <a:gd name="connsiteY18" fmla="*/ 149919 h 451274"/>
              <a:gd name="connsiteX19" fmla="*/ 485462 w 485461"/>
              <a:gd name="connsiteY19" fmla="*/ 171115 h 451274"/>
              <a:gd name="connsiteX20" fmla="*/ 474522 w 485461"/>
              <a:gd name="connsiteY20" fmla="*/ 187525 h 451274"/>
              <a:gd name="connsiteX21" fmla="*/ 380848 w 485461"/>
              <a:gd name="connsiteY21" fmla="*/ 278464 h 451274"/>
              <a:gd name="connsiteX22" fmla="*/ 370592 w 485461"/>
              <a:gd name="connsiteY22" fmla="*/ 309916 h 451274"/>
              <a:gd name="connsiteX23" fmla="*/ 393156 w 485461"/>
              <a:gd name="connsiteY23" fmla="*/ 436410 h 451274"/>
              <a:gd name="connsiteX24" fmla="*/ 394523 w 485461"/>
              <a:gd name="connsiteY24" fmla="*/ 456238 h 4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85461" h="451274">
                <a:moveTo>
                  <a:pt x="394523" y="456238"/>
                </a:moveTo>
                <a:cubicBezTo>
                  <a:pt x="385634" y="456922"/>
                  <a:pt x="380164" y="452136"/>
                  <a:pt x="374694" y="448717"/>
                </a:cubicBezTo>
                <a:cubicBezTo>
                  <a:pt x="335721" y="428205"/>
                  <a:pt x="296747" y="407692"/>
                  <a:pt x="257773" y="387180"/>
                </a:cubicBezTo>
                <a:cubicBezTo>
                  <a:pt x="247517" y="381710"/>
                  <a:pt x="239996" y="381710"/>
                  <a:pt x="229740" y="387180"/>
                </a:cubicBezTo>
                <a:cubicBezTo>
                  <a:pt x="190082" y="409060"/>
                  <a:pt x="149741" y="429572"/>
                  <a:pt x="110084" y="450768"/>
                </a:cubicBezTo>
                <a:cubicBezTo>
                  <a:pt x="105297" y="453503"/>
                  <a:pt x="100511" y="458290"/>
                  <a:pt x="95725" y="455555"/>
                </a:cubicBezTo>
                <a:cubicBezTo>
                  <a:pt x="90939" y="452136"/>
                  <a:pt x="94357" y="445982"/>
                  <a:pt x="95041" y="440512"/>
                </a:cubicBezTo>
                <a:cubicBezTo>
                  <a:pt x="102562" y="396068"/>
                  <a:pt x="109400" y="350941"/>
                  <a:pt x="118289" y="307181"/>
                </a:cubicBezTo>
                <a:cubicBezTo>
                  <a:pt x="121024" y="294190"/>
                  <a:pt x="116921" y="285985"/>
                  <a:pt x="108032" y="277780"/>
                </a:cubicBezTo>
                <a:cubicBezTo>
                  <a:pt x="75896" y="247695"/>
                  <a:pt x="44444" y="216926"/>
                  <a:pt x="12991" y="186158"/>
                </a:cubicBezTo>
                <a:cubicBezTo>
                  <a:pt x="9572" y="182739"/>
                  <a:pt x="6154" y="178636"/>
                  <a:pt x="0" y="171799"/>
                </a:cubicBezTo>
                <a:cubicBezTo>
                  <a:pt x="35555" y="166329"/>
                  <a:pt x="67007" y="161543"/>
                  <a:pt x="99144" y="156756"/>
                </a:cubicBezTo>
                <a:cubicBezTo>
                  <a:pt x="105297" y="156073"/>
                  <a:pt x="110767" y="154021"/>
                  <a:pt x="116921" y="154705"/>
                </a:cubicBezTo>
                <a:cubicBezTo>
                  <a:pt x="157946" y="157440"/>
                  <a:pt x="178458" y="135560"/>
                  <a:pt x="192133" y="99321"/>
                </a:cubicBezTo>
                <a:cubicBezTo>
                  <a:pt x="203757" y="68553"/>
                  <a:pt x="220851" y="39152"/>
                  <a:pt x="235893" y="9750"/>
                </a:cubicBezTo>
                <a:cubicBezTo>
                  <a:pt x="237945" y="5648"/>
                  <a:pt x="238628" y="-1190"/>
                  <a:pt x="244782" y="178"/>
                </a:cubicBezTo>
                <a:cubicBezTo>
                  <a:pt x="247517" y="862"/>
                  <a:pt x="250252" y="6332"/>
                  <a:pt x="252303" y="9750"/>
                </a:cubicBezTo>
                <a:cubicBezTo>
                  <a:pt x="272816" y="50775"/>
                  <a:pt x="293328" y="91800"/>
                  <a:pt x="313157" y="132825"/>
                </a:cubicBezTo>
                <a:cubicBezTo>
                  <a:pt x="318627" y="143765"/>
                  <a:pt x="325464" y="148551"/>
                  <a:pt x="337088" y="149919"/>
                </a:cubicBezTo>
                <a:cubicBezTo>
                  <a:pt x="386318" y="156073"/>
                  <a:pt x="435548" y="163594"/>
                  <a:pt x="485462" y="171115"/>
                </a:cubicBezTo>
                <a:cubicBezTo>
                  <a:pt x="485462" y="180687"/>
                  <a:pt x="478624" y="183423"/>
                  <a:pt x="474522" y="187525"/>
                </a:cubicBezTo>
                <a:cubicBezTo>
                  <a:pt x="443753" y="217610"/>
                  <a:pt x="412300" y="248379"/>
                  <a:pt x="380848" y="278464"/>
                </a:cubicBezTo>
                <a:cubicBezTo>
                  <a:pt x="371276" y="287352"/>
                  <a:pt x="367857" y="296241"/>
                  <a:pt x="370592" y="309916"/>
                </a:cubicBezTo>
                <a:cubicBezTo>
                  <a:pt x="378797" y="351625"/>
                  <a:pt x="385634" y="394017"/>
                  <a:pt x="393156" y="436410"/>
                </a:cubicBezTo>
                <a:cubicBezTo>
                  <a:pt x="393156" y="441880"/>
                  <a:pt x="393839" y="448717"/>
                  <a:pt x="394523" y="456238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2636C76-1622-4486-A012-F2A9C7D9E6CF}"/>
              </a:ext>
            </a:extLst>
          </p:cNvPr>
          <p:cNvSpPr/>
          <p:nvPr/>
        </p:nvSpPr>
        <p:spPr>
          <a:xfrm>
            <a:off x="5676433" y="2165384"/>
            <a:ext cx="188550" cy="188550"/>
          </a:xfrm>
          <a:custGeom>
            <a:avLst/>
            <a:gdLst>
              <a:gd name="connsiteX0" fmla="*/ 231791 w 280336"/>
              <a:gd name="connsiteY0" fmla="*/ 281021 h 280336"/>
              <a:gd name="connsiteX1" fmla="*/ 154527 w 280336"/>
              <a:gd name="connsiteY1" fmla="*/ 239996 h 280336"/>
              <a:gd name="connsiteX2" fmla="*/ 127861 w 280336"/>
              <a:gd name="connsiteY2" fmla="*/ 239996 h 280336"/>
              <a:gd name="connsiteX3" fmla="*/ 64956 w 280336"/>
              <a:gd name="connsiteY3" fmla="*/ 273500 h 280336"/>
              <a:gd name="connsiteX4" fmla="*/ 53332 w 280336"/>
              <a:gd name="connsiteY4" fmla="*/ 276235 h 280336"/>
              <a:gd name="connsiteX5" fmla="*/ 51965 w 280336"/>
              <a:gd name="connsiteY5" fmla="*/ 264611 h 280336"/>
              <a:gd name="connsiteX6" fmla="*/ 64272 w 280336"/>
              <a:gd name="connsiteY6" fmla="*/ 196236 h 280336"/>
              <a:gd name="connsiteX7" fmla="*/ 55384 w 280336"/>
              <a:gd name="connsiteY7" fmla="*/ 167518 h 280336"/>
              <a:gd name="connsiteX8" fmla="*/ 0 w 280336"/>
              <a:gd name="connsiteY8" fmla="*/ 106665 h 280336"/>
              <a:gd name="connsiteX9" fmla="*/ 64956 w 280336"/>
              <a:gd name="connsiteY9" fmla="*/ 97092 h 280336"/>
              <a:gd name="connsiteX10" fmla="*/ 108716 w 280336"/>
              <a:gd name="connsiteY10" fmla="*/ 65640 h 280336"/>
              <a:gd name="connsiteX11" fmla="*/ 140852 w 280336"/>
              <a:gd name="connsiteY11" fmla="*/ 0 h 280336"/>
              <a:gd name="connsiteX12" fmla="*/ 175040 w 280336"/>
              <a:gd name="connsiteY12" fmla="*/ 70426 h 280336"/>
              <a:gd name="connsiteX13" fmla="*/ 210595 w 280336"/>
              <a:gd name="connsiteY13" fmla="*/ 96409 h 280336"/>
              <a:gd name="connsiteX14" fmla="*/ 268713 w 280336"/>
              <a:gd name="connsiteY14" fmla="*/ 104614 h 280336"/>
              <a:gd name="connsiteX15" fmla="*/ 281704 w 280336"/>
              <a:gd name="connsiteY15" fmla="*/ 109400 h 280336"/>
              <a:gd name="connsiteX16" fmla="*/ 274867 w 280336"/>
              <a:gd name="connsiteY16" fmla="*/ 121024 h 280336"/>
              <a:gd name="connsiteX17" fmla="*/ 224953 w 280336"/>
              <a:gd name="connsiteY17" fmla="*/ 169570 h 280336"/>
              <a:gd name="connsiteX18" fmla="*/ 216748 w 280336"/>
              <a:gd name="connsiteY18" fmla="*/ 194869 h 280336"/>
              <a:gd name="connsiteX19" fmla="*/ 231791 w 280336"/>
              <a:gd name="connsiteY19" fmla="*/ 281021 h 28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0336" h="280336">
                <a:moveTo>
                  <a:pt x="231791" y="281021"/>
                </a:moveTo>
                <a:cubicBezTo>
                  <a:pt x="202390" y="265295"/>
                  <a:pt x="177775" y="252987"/>
                  <a:pt x="154527" y="239996"/>
                </a:cubicBezTo>
                <a:cubicBezTo>
                  <a:pt x="144955" y="234526"/>
                  <a:pt x="137434" y="234526"/>
                  <a:pt x="127861" y="239996"/>
                </a:cubicBezTo>
                <a:cubicBezTo>
                  <a:pt x="107349" y="251620"/>
                  <a:pt x="86152" y="262560"/>
                  <a:pt x="64956" y="273500"/>
                </a:cubicBezTo>
                <a:cubicBezTo>
                  <a:pt x="61537" y="275551"/>
                  <a:pt x="57435" y="278970"/>
                  <a:pt x="53332" y="276235"/>
                </a:cubicBezTo>
                <a:cubicBezTo>
                  <a:pt x="49230" y="273500"/>
                  <a:pt x="51281" y="268713"/>
                  <a:pt x="51965" y="264611"/>
                </a:cubicBezTo>
                <a:cubicBezTo>
                  <a:pt x="56067" y="242047"/>
                  <a:pt x="59486" y="218800"/>
                  <a:pt x="64272" y="196236"/>
                </a:cubicBezTo>
                <a:cubicBezTo>
                  <a:pt x="66324" y="184612"/>
                  <a:pt x="63589" y="176407"/>
                  <a:pt x="55384" y="167518"/>
                </a:cubicBezTo>
                <a:cubicBezTo>
                  <a:pt x="36239" y="148373"/>
                  <a:pt x="18461" y="127177"/>
                  <a:pt x="0" y="106665"/>
                </a:cubicBezTo>
                <a:cubicBezTo>
                  <a:pt x="19829" y="103930"/>
                  <a:pt x="42392" y="98460"/>
                  <a:pt x="64956" y="97092"/>
                </a:cubicBezTo>
                <a:cubicBezTo>
                  <a:pt x="87520" y="95725"/>
                  <a:pt x="100511" y="86836"/>
                  <a:pt x="108716" y="65640"/>
                </a:cubicBezTo>
                <a:cubicBezTo>
                  <a:pt x="116921" y="44444"/>
                  <a:pt x="128545" y="23931"/>
                  <a:pt x="140852" y="0"/>
                </a:cubicBezTo>
                <a:cubicBezTo>
                  <a:pt x="153843" y="25982"/>
                  <a:pt x="166151" y="47862"/>
                  <a:pt x="175040" y="70426"/>
                </a:cubicBezTo>
                <a:cubicBezTo>
                  <a:pt x="181877" y="87520"/>
                  <a:pt x="192817" y="95041"/>
                  <a:pt x="210595" y="96409"/>
                </a:cubicBezTo>
                <a:cubicBezTo>
                  <a:pt x="230423" y="97776"/>
                  <a:pt x="249568" y="101195"/>
                  <a:pt x="268713" y="104614"/>
                </a:cubicBezTo>
                <a:cubicBezTo>
                  <a:pt x="273500" y="105297"/>
                  <a:pt x="279653" y="105297"/>
                  <a:pt x="281704" y="109400"/>
                </a:cubicBezTo>
                <a:cubicBezTo>
                  <a:pt x="283756" y="114870"/>
                  <a:pt x="278286" y="117605"/>
                  <a:pt x="274867" y="121024"/>
                </a:cubicBezTo>
                <a:cubicBezTo>
                  <a:pt x="258457" y="137434"/>
                  <a:pt x="242047" y="153843"/>
                  <a:pt x="224953" y="169570"/>
                </a:cubicBezTo>
                <a:cubicBezTo>
                  <a:pt x="217432" y="177091"/>
                  <a:pt x="214697" y="183928"/>
                  <a:pt x="216748" y="194869"/>
                </a:cubicBezTo>
                <a:cubicBezTo>
                  <a:pt x="222902" y="221535"/>
                  <a:pt x="226321" y="248885"/>
                  <a:pt x="231791" y="281021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8AAC491-D68B-45D5-B5F9-D44A93946A37}"/>
              </a:ext>
            </a:extLst>
          </p:cNvPr>
          <p:cNvSpPr/>
          <p:nvPr/>
        </p:nvSpPr>
        <p:spPr>
          <a:xfrm>
            <a:off x="6059971" y="2530986"/>
            <a:ext cx="188550" cy="188550"/>
          </a:xfrm>
          <a:custGeom>
            <a:avLst/>
            <a:gdLst>
              <a:gd name="connsiteX0" fmla="*/ 50597 w 280336"/>
              <a:gd name="connsiteY0" fmla="*/ 281021 h 280336"/>
              <a:gd name="connsiteX1" fmla="*/ 64272 w 280336"/>
              <a:gd name="connsiteY1" fmla="*/ 203757 h 280336"/>
              <a:gd name="connsiteX2" fmla="*/ 51281 w 280336"/>
              <a:gd name="connsiteY2" fmla="*/ 161365 h 280336"/>
              <a:gd name="connsiteX3" fmla="*/ 0 w 280336"/>
              <a:gd name="connsiteY3" fmla="*/ 107348 h 280336"/>
              <a:gd name="connsiteX4" fmla="*/ 67007 w 280336"/>
              <a:gd name="connsiteY4" fmla="*/ 97092 h 280336"/>
              <a:gd name="connsiteX5" fmla="*/ 109400 w 280336"/>
              <a:gd name="connsiteY5" fmla="*/ 66324 h 280336"/>
              <a:gd name="connsiteX6" fmla="*/ 142220 w 280336"/>
              <a:gd name="connsiteY6" fmla="*/ 0 h 280336"/>
              <a:gd name="connsiteX7" fmla="*/ 169570 w 280336"/>
              <a:gd name="connsiteY7" fmla="*/ 56751 h 280336"/>
              <a:gd name="connsiteX8" fmla="*/ 225637 w 280336"/>
              <a:gd name="connsiteY8" fmla="*/ 98460 h 280336"/>
              <a:gd name="connsiteX9" fmla="*/ 270081 w 280336"/>
              <a:gd name="connsiteY9" fmla="*/ 104613 h 280336"/>
              <a:gd name="connsiteX10" fmla="*/ 283756 w 280336"/>
              <a:gd name="connsiteY10" fmla="*/ 110083 h 280336"/>
              <a:gd name="connsiteX11" fmla="*/ 276235 w 280336"/>
              <a:gd name="connsiteY11" fmla="*/ 121023 h 280336"/>
              <a:gd name="connsiteX12" fmla="*/ 226321 w 280336"/>
              <a:gd name="connsiteY12" fmla="*/ 169570 h 280336"/>
              <a:gd name="connsiteX13" fmla="*/ 218800 w 280336"/>
              <a:gd name="connsiteY13" fmla="*/ 192817 h 280336"/>
              <a:gd name="connsiteX14" fmla="*/ 233842 w 280336"/>
              <a:gd name="connsiteY14" fmla="*/ 280337 h 280336"/>
              <a:gd name="connsiteX15" fmla="*/ 158630 w 280336"/>
              <a:gd name="connsiteY15" fmla="*/ 240679 h 280336"/>
              <a:gd name="connsiteX16" fmla="*/ 125810 w 280336"/>
              <a:gd name="connsiteY16" fmla="*/ 240679 h 280336"/>
              <a:gd name="connsiteX17" fmla="*/ 50597 w 280336"/>
              <a:gd name="connsiteY17" fmla="*/ 281021 h 28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336" h="280336">
                <a:moveTo>
                  <a:pt x="50597" y="281021"/>
                </a:moveTo>
                <a:cubicBezTo>
                  <a:pt x="55384" y="252303"/>
                  <a:pt x="58119" y="227688"/>
                  <a:pt x="64272" y="203757"/>
                </a:cubicBezTo>
                <a:cubicBezTo>
                  <a:pt x="68375" y="185980"/>
                  <a:pt x="64956" y="173672"/>
                  <a:pt x="51281" y="161365"/>
                </a:cubicBezTo>
                <a:cubicBezTo>
                  <a:pt x="33504" y="144955"/>
                  <a:pt x="17778" y="125810"/>
                  <a:pt x="0" y="107348"/>
                </a:cubicBezTo>
                <a:cubicBezTo>
                  <a:pt x="20512" y="100511"/>
                  <a:pt x="44444" y="98460"/>
                  <a:pt x="67007" y="97092"/>
                </a:cubicBezTo>
                <a:cubicBezTo>
                  <a:pt x="88887" y="95041"/>
                  <a:pt x="101195" y="86836"/>
                  <a:pt x="109400" y="66324"/>
                </a:cubicBezTo>
                <a:cubicBezTo>
                  <a:pt x="117605" y="45127"/>
                  <a:pt x="129229" y="24615"/>
                  <a:pt x="142220" y="0"/>
                </a:cubicBezTo>
                <a:cubicBezTo>
                  <a:pt x="152476" y="21196"/>
                  <a:pt x="162732" y="38290"/>
                  <a:pt x="169570" y="56751"/>
                </a:cubicBezTo>
                <a:cubicBezTo>
                  <a:pt x="179142" y="83417"/>
                  <a:pt x="195552" y="98460"/>
                  <a:pt x="225637" y="98460"/>
                </a:cubicBezTo>
                <a:cubicBezTo>
                  <a:pt x="239996" y="98460"/>
                  <a:pt x="255038" y="101879"/>
                  <a:pt x="270081" y="104613"/>
                </a:cubicBezTo>
                <a:cubicBezTo>
                  <a:pt x="274867" y="105297"/>
                  <a:pt x="282388" y="104613"/>
                  <a:pt x="283756" y="110083"/>
                </a:cubicBezTo>
                <a:cubicBezTo>
                  <a:pt x="285123" y="114870"/>
                  <a:pt x="279653" y="118288"/>
                  <a:pt x="276235" y="121023"/>
                </a:cubicBezTo>
                <a:cubicBezTo>
                  <a:pt x="259825" y="137433"/>
                  <a:pt x="243415" y="153843"/>
                  <a:pt x="226321" y="169570"/>
                </a:cubicBezTo>
                <a:cubicBezTo>
                  <a:pt x="218800" y="176407"/>
                  <a:pt x="216748" y="183245"/>
                  <a:pt x="218800" y="192817"/>
                </a:cubicBezTo>
                <a:cubicBezTo>
                  <a:pt x="224270" y="220851"/>
                  <a:pt x="228372" y="248885"/>
                  <a:pt x="233842" y="280337"/>
                </a:cubicBezTo>
                <a:cubicBezTo>
                  <a:pt x="206492" y="265978"/>
                  <a:pt x="182561" y="254354"/>
                  <a:pt x="158630" y="240679"/>
                </a:cubicBezTo>
                <a:cubicBezTo>
                  <a:pt x="147006" y="233842"/>
                  <a:pt x="137434" y="233842"/>
                  <a:pt x="125810" y="240679"/>
                </a:cubicBezTo>
                <a:cubicBezTo>
                  <a:pt x="102562" y="254354"/>
                  <a:pt x="78631" y="265978"/>
                  <a:pt x="50597" y="281021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63BCEF4-D086-46AC-B233-F42AE76BE3EA}"/>
              </a:ext>
            </a:extLst>
          </p:cNvPr>
          <p:cNvSpPr/>
          <p:nvPr/>
        </p:nvSpPr>
        <p:spPr>
          <a:xfrm>
            <a:off x="5515192" y="2765983"/>
            <a:ext cx="142561" cy="142561"/>
          </a:xfrm>
          <a:custGeom>
            <a:avLst/>
            <a:gdLst>
              <a:gd name="connsiteX0" fmla="*/ 38031 w 211962"/>
              <a:gd name="connsiteY0" fmla="*/ 211962 h 211962"/>
              <a:gd name="connsiteX1" fmla="*/ 48971 w 211962"/>
              <a:gd name="connsiteY1" fmla="*/ 147690 h 211962"/>
              <a:gd name="connsiteX2" fmla="*/ 40766 w 211962"/>
              <a:gd name="connsiteY2" fmla="*/ 122391 h 211962"/>
              <a:gd name="connsiteX3" fmla="*/ 5211 w 211962"/>
              <a:gd name="connsiteY3" fmla="*/ 87520 h 211962"/>
              <a:gd name="connsiteX4" fmla="*/ 9314 w 211962"/>
              <a:gd name="connsiteY4" fmla="*/ 74529 h 211962"/>
              <a:gd name="connsiteX5" fmla="*/ 57176 w 211962"/>
              <a:gd name="connsiteY5" fmla="*/ 67691 h 211962"/>
              <a:gd name="connsiteX6" fmla="*/ 81107 w 211962"/>
              <a:gd name="connsiteY6" fmla="*/ 50598 h 211962"/>
              <a:gd name="connsiteX7" fmla="*/ 101620 w 211962"/>
              <a:gd name="connsiteY7" fmla="*/ 8889 h 211962"/>
              <a:gd name="connsiteX8" fmla="*/ 109141 w 211962"/>
              <a:gd name="connsiteY8" fmla="*/ 0 h 211962"/>
              <a:gd name="connsiteX9" fmla="*/ 116662 w 211962"/>
              <a:gd name="connsiteY9" fmla="*/ 8889 h 211962"/>
              <a:gd name="connsiteX10" fmla="*/ 138542 w 211962"/>
              <a:gd name="connsiteY10" fmla="*/ 54016 h 211962"/>
              <a:gd name="connsiteX11" fmla="*/ 159055 w 211962"/>
              <a:gd name="connsiteY11" fmla="*/ 68375 h 211962"/>
              <a:gd name="connsiteX12" fmla="*/ 208285 w 211962"/>
              <a:gd name="connsiteY12" fmla="*/ 75212 h 211962"/>
              <a:gd name="connsiteX13" fmla="*/ 218541 w 211962"/>
              <a:gd name="connsiteY13" fmla="*/ 79999 h 211962"/>
              <a:gd name="connsiteX14" fmla="*/ 213071 w 211962"/>
              <a:gd name="connsiteY14" fmla="*/ 88204 h 211962"/>
              <a:gd name="connsiteX15" fmla="*/ 178200 w 211962"/>
              <a:gd name="connsiteY15" fmla="*/ 121024 h 211962"/>
              <a:gd name="connsiteX16" fmla="*/ 169311 w 211962"/>
              <a:gd name="connsiteY16" fmla="*/ 149741 h 211962"/>
              <a:gd name="connsiteX17" fmla="*/ 176832 w 211962"/>
              <a:gd name="connsiteY17" fmla="*/ 193501 h 211962"/>
              <a:gd name="connsiteX18" fmla="*/ 176832 w 211962"/>
              <a:gd name="connsiteY18" fmla="*/ 207176 h 211962"/>
              <a:gd name="connsiteX19" fmla="*/ 162473 w 211962"/>
              <a:gd name="connsiteY19" fmla="*/ 203073 h 211962"/>
              <a:gd name="connsiteX20" fmla="*/ 121448 w 211962"/>
              <a:gd name="connsiteY20" fmla="*/ 181193 h 211962"/>
              <a:gd name="connsiteX21" fmla="*/ 96834 w 211962"/>
              <a:gd name="connsiteY21" fmla="*/ 181193 h 211962"/>
              <a:gd name="connsiteX22" fmla="*/ 38031 w 211962"/>
              <a:gd name="connsiteY22" fmla="*/ 211962 h 21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1962" h="211962">
                <a:moveTo>
                  <a:pt x="38031" y="211962"/>
                </a:moveTo>
                <a:cubicBezTo>
                  <a:pt x="42134" y="187347"/>
                  <a:pt x="44869" y="167518"/>
                  <a:pt x="48971" y="147690"/>
                </a:cubicBezTo>
                <a:cubicBezTo>
                  <a:pt x="51022" y="136750"/>
                  <a:pt x="48287" y="129912"/>
                  <a:pt x="40766" y="122391"/>
                </a:cubicBezTo>
                <a:cubicBezTo>
                  <a:pt x="28459" y="111451"/>
                  <a:pt x="16835" y="99144"/>
                  <a:pt x="5211" y="87520"/>
                </a:cubicBezTo>
                <a:cubicBezTo>
                  <a:pt x="-2310" y="80682"/>
                  <a:pt x="-2310" y="75896"/>
                  <a:pt x="9314" y="74529"/>
                </a:cubicBezTo>
                <a:cubicBezTo>
                  <a:pt x="25040" y="72477"/>
                  <a:pt x="40766" y="69059"/>
                  <a:pt x="57176" y="67691"/>
                </a:cubicBezTo>
                <a:cubicBezTo>
                  <a:pt x="69484" y="67008"/>
                  <a:pt x="76321" y="61537"/>
                  <a:pt x="81107" y="50598"/>
                </a:cubicBezTo>
                <a:cubicBezTo>
                  <a:pt x="87261" y="36239"/>
                  <a:pt x="94782" y="22564"/>
                  <a:pt x="101620" y="8889"/>
                </a:cubicBezTo>
                <a:cubicBezTo>
                  <a:pt x="103671" y="5470"/>
                  <a:pt x="104355" y="0"/>
                  <a:pt x="109141" y="0"/>
                </a:cubicBezTo>
                <a:cubicBezTo>
                  <a:pt x="113927" y="0"/>
                  <a:pt x="114611" y="5470"/>
                  <a:pt x="116662" y="8889"/>
                </a:cubicBezTo>
                <a:cubicBezTo>
                  <a:pt x="124183" y="23931"/>
                  <a:pt x="131705" y="38290"/>
                  <a:pt x="138542" y="54016"/>
                </a:cubicBezTo>
                <a:cubicBezTo>
                  <a:pt x="142645" y="62905"/>
                  <a:pt x="148798" y="67008"/>
                  <a:pt x="159055" y="68375"/>
                </a:cubicBezTo>
                <a:cubicBezTo>
                  <a:pt x="175465" y="69742"/>
                  <a:pt x="191875" y="73161"/>
                  <a:pt x="208285" y="75212"/>
                </a:cubicBezTo>
                <a:cubicBezTo>
                  <a:pt x="212387" y="75896"/>
                  <a:pt x="217857" y="74529"/>
                  <a:pt x="218541" y="79999"/>
                </a:cubicBezTo>
                <a:cubicBezTo>
                  <a:pt x="219225" y="82734"/>
                  <a:pt x="215122" y="86152"/>
                  <a:pt x="213071" y="88204"/>
                </a:cubicBezTo>
                <a:cubicBezTo>
                  <a:pt x="201447" y="99144"/>
                  <a:pt x="190507" y="110767"/>
                  <a:pt x="178200" y="121024"/>
                </a:cubicBezTo>
                <a:cubicBezTo>
                  <a:pt x="168627" y="129229"/>
                  <a:pt x="166576" y="138117"/>
                  <a:pt x="169311" y="149741"/>
                </a:cubicBezTo>
                <a:cubicBezTo>
                  <a:pt x="172046" y="164100"/>
                  <a:pt x="174781" y="179142"/>
                  <a:pt x="176832" y="193501"/>
                </a:cubicBezTo>
                <a:cubicBezTo>
                  <a:pt x="177516" y="198287"/>
                  <a:pt x="180935" y="203757"/>
                  <a:pt x="176832" y="207176"/>
                </a:cubicBezTo>
                <a:cubicBezTo>
                  <a:pt x="172046" y="210595"/>
                  <a:pt x="167260" y="205125"/>
                  <a:pt x="162473" y="203073"/>
                </a:cubicBezTo>
                <a:cubicBezTo>
                  <a:pt x="148798" y="196236"/>
                  <a:pt x="135123" y="189398"/>
                  <a:pt x="121448" y="181193"/>
                </a:cubicBezTo>
                <a:cubicBezTo>
                  <a:pt x="112560" y="176407"/>
                  <a:pt x="105722" y="176407"/>
                  <a:pt x="96834" y="181193"/>
                </a:cubicBezTo>
                <a:cubicBezTo>
                  <a:pt x="79056" y="191450"/>
                  <a:pt x="60595" y="200339"/>
                  <a:pt x="38031" y="211962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8FA6E6D-2A22-4E8F-AA7D-1CE4F41B7DCC}"/>
              </a:ext>
            </a:extLst>
          </p:cNvPr>
          <p:cNvSpPr/>
          <p:nvPr/>
        </p:nvSpPr>
        <p:spPr>
          <a:xfrm>
            <a:off x="5775607" y="3236897"/>
            <a:ext cx="87376" cy="87376"/>
          </a:xfrm>
          <a:custGeom>
            <a:avLst/>
            <a:gdLst>
              <a:gd name="connsiteX0" fmla="*/ 115109 w 129912"/>
              <a:gd name="connsiteY0" fmla="*/ 130596 h 129912"/>
              <a:gd name="connsiteX1" fmla="*/ 102802 w 129912"/>
              <a:gd name="connsiteY1" fmla="*/ 126494 h 129912"/>
              <a:gd name="connsiteX2" fmla="*/ 35111 w 129912"/>
              <a:gd name="connsiteY2" fmla="*/ 125126 h 129912"/>
              <a:gd name="connsiteX3" fmla="*/ 24854 w 129912"/>
              <a:gd name="connsiteY3" fmla="*/ 118288 h 129912"/>
              <a:gd name="connsiteX4" fmla="*/ 25538 w 129912"/>
              <a:gd name="connsiteY4" fmla="*/ 114870 h 129912"/>
              <a:gd name="connsiteX5" fmla="*/ 7077 w 129912"/>
              <a:gd name="connsiteY5" fmla="*/ 58802 h 129912"/>
              <a:gd name="connsiteX6" fmla="*/ 239 w 129912"/>
              <a:gd name="connsiteY6" fmla="*/ 49230 h 129912"/>
              <a:gd name="connsiteX7" fmla="*/ 12547 w 129912"/>
              <a:gd name="connsiteY7" fmla="*/ 43760 h 129912"/>
              <a:gd name="connsiteX8" fmla="*/ 61093 w 129912"/>
              <a:gd name="connsiteY8" fmla="*/ 8889 h 129912"/>
              <a:gd name="connsiteX9" fmla="*/ 68614 w 129912"/>
              <a:gd name="connsiteY9" fmla="*/ 0 h 129912"/>
              <a:gd name="connsiteX10" fmla="*/ 76136 w 129912"/>
              <a:gd name="connsiteY10" fmla="*/ 8889 h 129912"/>
              <a:gd name="connsiteX11" fmla="*/ 123998 w 129912"/>
              <a:gd name="connsiteY11" fmla="*/ 43760 h 129912"/>
              <a:gd name="connsiteX12" fmla="*/ 132203 w 129912"/>
              <a:gd name="connsiteY12" fmla="*/ 54016 h 129912"/>
              <a:gd name="connsiteX13" fmla="*/ 115109 w 129912"/>
              <a:gd name="connsiteY13" fmla="*/ 130596 h 12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912" h="129912">
                <a:moveTo>
                  <a:pt x="115109" y="130596"/>
                </a:moveTo>
                <a:cubicBezTo>
                  <a:pt x="107588" y="127861"/>
                  <a:pt x="104853" y="127861"/>
                  <a:pt x="102802" y="126494"/>
                </a:cubicBezTo>
                <a:cubicBezTo>
                  <a:pt x="80238" y="110083"/>
                  <a:pt x="58358" y="107348"/>
                  <a:pt x="35111" y="125126"/>
                </a:cubicBezTo>
                <a:cubicBezTo>
                  <a:pt x="26906" y="131280"/>
                  <a:pt x="23487" y="127861"/>
                  <a:pt x="24854" y="118288"/>
                </a:cubicBezTo>
                <a:cubicBezTo>
                  <a:pt x="24854" y="116921"/>
                  <a:pt x="25538" y="116237"/>
                  <a:pt x="25538" y="114870"/>
                </a:cubicBezTo>
                <a:cubicBezTo>
                  <a:pt x="34427" y="91622"/>
                  <a:pt x="28957" y="72477"/>
                  <a:pt x="7077" y="58802"/>
                </a:cubicBezTo>
                <a:cubicBezTo>
                  <a:pt x="3658" y="56751"/>
                  <a:pt x="-1128" y="54016"/>
                  <a:pt x="239" y="49230"/>
                </a:cubicBezTo>
                <a:cubicBezTo>
                  <a:pt x="1607" y="43760"/>
                  <a:pt x="7761" y="43760"/>
                  <a:pt x="12547" y="43760"/>
                </a:cubicBezTo>
                <a:cubicBezTo>
                  <a:pt x="37846" y="44444"/>
                  <a:pt x="53572" y="32820"/>
                  <a:pt x="61093" y="8889"/>
                </a:cubicBezTo>
                <a:cubicBezTo>
                  <a:pt x="62461" y="5470"/>
                  <a:pt x="63828" y="0"/>
                  <a:pt x="68614" y="0"/>
                </a:cubicBezTo>
                <a:cubicBezTo>
                  <a:pt x="73401" y="0"/>
                  <a:pt x="74768" y="5470"/>
                  <a:pt x="76136" y="8889"/>
                </a:cubicBezTo>
                <a:cubicBezTo>
                  <a:pt x="82973" y="33504"/>
                  <a:pt x="99383" y="44444"/>
                  <a:pt x="123998" y="43760"/>
                </a:cubicBezTo>
                <a:cubicBezTo>
                  <a:pt x="128784" y="43760"/>
                  <a:pt x="142459" y="45811"/>
                  <a:pt x="132203" y="54016"/>
                </a:cubicBezTo>
                <a:cubicBezTo>
                  <a:pt x="105537" y="73845"/>
                  <a:pt x="102118" y="98460"/>
                  <a:pt x="115109" y="130596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DCB883E-0767-4B81-8E50-886B9CA65EA1}"/>
              </a:ext>
            </a:extLst>
          </p:cNvPr>
          <p:cNvSpPr/>
          <p:nvPr/>
        </p:nvSpPr>
        <p:spPr>
          <a:xfrm>
            <a:off x="6598787" y="2738692"/>
            <a:ext cx="1989907" cy="1202458"/>
          </a:xfrm>
          <a:custGeom>
            <a:avLst/>
            <a:gdLst>
              <a:gd name="connsiteX0" fmla="*/ 911 w 2734995"/>
              <a:gd name="connsiteY0" fmla="*/ 273 h 1668346"/>
              <a:gd name="connsiteX1" fmla="*/ 15953 w 2734995"/>
              <a:gd name="connsiteY1" fmla="*/ 5060 h 1668346"/>
              <a:gd name="connsiteX2" fmla="*/ 835084 w 2734995"/>
              <a:gd name="connsiteY2" fmla="*/ 410523 h 1668346"/>
              <a:gd name="connsiteX3" fmla="*/ 1941390 w 2734995"/>
              <a:gd name="connsiteY3" fmla="*/ 852908 h 1668346"/>
              <a:gd name="connsiteX4" fmla="*/ 2322238 w 2734995"/>
              <a:gd name="connsiteY4" fmla="*/ 962308 h 1668346"/>
              <a:gd name="connsiteX5" fmla="*/ 2348220 w 2734995"/>
              <a:gd name="connsiteY5" fmla="*/ 983504 h 1668346"/>
              <a:gd name="connsiteX6" fmla="*/ 2737957 w 2734995"/>
              <a:gd name="connsiteY6" fmla="*/ 1667253 h 1668346"/>
              <a:gd name="connsiteX7" fmla="*/ 2741376 w 2734995"/>
              <a:gd name="connsiteY7" fmla="*/ 1674091 h 1668346"/>
              <a:gd name="connsiteX8" fmla="*/ 2674368 w 2734995"/>
              <a:gd name="connsiteY8" fmla="*/ 1665201 h 1668346"/>
              <a:gd name="connsiteX9" fmla="*/ 2177283 w 2734995"/>
              <a:gd name="connsiteY9" fmla="*/ 1600929 h 1668346"/>
              <a:gd name="connsiteX10" fmla="*/ 1766350 w 2734995"/>
              <a:gd name="connsiteY10" fmla="*/ 1572212 h 1668346"/>
              <a:gd name="connsiteX11" fmla="*/ 1356101 w 2734995"/>
              <a:gd name="connsiteY11" fmla="*/ 1566742 h 1668346"/>
              <a:gd name="connsiteX12" fmla="*/ 926707 w 2734995"/>
              <a:gd name="connsiteY12" fmla="*/ 1587254 h 1668346"/>
              <a:gd name="connsiteX13" fmla="*/ 880895 w 2734995"/>
              <a:gd name="connsiteY13" fmla="*/ 1568110 h 1668346"/>
              <a:gd name="connsiteX14" fmla="*/ 541756 w 2734995"/>
              <a:gd name="connsiteY14" fmla="*/ 1151706 h 1668346"/>
              <a:gd name="connsiteX15" fmla="*/ 293555 w 2734995"/>
              <a:gd name="connsiteY15" fmla="*/ 768123 h 1668346"/>
              <a:gd name="connsiteX16" fmla="*/ 196463 w 2734995"/>
              <a:gd name="connsiteY16" fmla="*/ 543854 h 1668346"/>
              <a:gd name="connsiteX17" fmla="*/ 4329 w 2734995"/>
              <a:gd name="connsiteY17" fmla="*/ 15316 h 1668346"/>
              <a:gd name="connsiteX18" fmla="*/ 911 w 2734995"/>
              <a:gd name="connsiteY18" fmla="*/ 273 h 1668346"/>
              <a:gd name="connsiteX0" fmla="*/ 911 w 2741376"/>
              <a:gd name="connsiteY0" fmla="*/ 273 h 1674091"/>
              <a:gd name="connsiteX1" fmla="*/ 15953 w 2741376"/>
              <a:gd name="connsiteY1" fmla="*/ 5060 h 1674091"/>
              <a:gd name="connsiteX2" fmla="*/ 835084 w 2741376"/>
              <a:gd name="connsiteY2" fmla="*/ 410523 h 1674091"/>
              <a:gd name="connsiteX3" fmla="*/ 1941390 w 2741376"/>
              <a:gd name="connsiteY3" fmla="*/ 852908 h 1674091"/>
              <a:gd name="connsiteX4" fmla="*/ 2322238 w 2741376"/>
              <a:gd name="connsiteY4" fmla="*/ 962308 h 1674091"/>
              <a:gd name="connsiteX5" fmla="*/ 2348220 w 2741376"/>
              <a:gd name="connsiteY5" fmla="*/ 983504 h 1674091"/>
              <a:gd name="connsiteX6" fmla="*/ 2737957 w 2741376"/>
              <a:gd name="connsiteY6" fmla="*/ 1667253 h 1674091"/>
              <a:gd name="connsiteX7" fmla="*/ 2741376 w 2741376"/>
              <a:gd name="connsiteY7" fmla="*/ 1674091 h 1674091"/>
              <a:gd name="connsiteX8" fmla="*/ 2674368 w 2741376"/>
              <a:gd name="connsiteY8" fmla="*/ 1665201 h 1674091"/>
              <a:gd name="connsiteX9" fmla="*/ 2177283 w 2741376"/>
              <a:gd name="connsiteY9" fmla="*/ 1600929 h 1674091"/>
              <a:gd name="connsiteX10" fmla="*/ 1766350 w 2741376"/>
              <a:gd name="connsiteY10" fmla="*/ 1572212 h 1674091"/>
              <a:gd name="connsiteX11" fmla="*/ 926707 w 2741376"/>
              <a:gd name="connsiteY11" fmla="*/ 1587254 h 1674091"/>
              <a:gd name="connsiteX12" fmla="*/ 880895 w 2741376"/>
              <a:gd name="connsiteY12" fmla="*/ 1568110 h 1674091"/>
              <a:gd name="connsiteX13" fmla="*/ 541756 w 2741376"/>
              <a:gd name="connsiteY13" fmla="*/ 1151706 h 1674091"/>
              <a:gd name="connsiteX14" fmla="*/ 293555 w 2741376"/>
              <a:gd name="connsiteY14" fmla="*/ 768123 h 1674091"/>
              <a:gd name="connsiteX15" fmla="*/ 196463 w 2741376"/>
              <a:gd name="connsiteY15" fmla="*/ 543854 h 1674091"/>
              <a:gd name="connsiteX16" fmla="*/ 4329 w 2741376"/>
              <a:gd name="connsiteY16" fmla="*/ 15316 h 1674091"/>
              <a:gd name="connsiteX17" fmla="*/ 911 w 2741376"/>
              <a:gd name="connsiteY17" fmla="*/ 273 h 1674091"/>
              <a:gd name="connsiteX0" fmla="*/ 911 w 2741376"/>
              <a:gd name="connsiteY0" fmla="*/ 273 h 1674091"/>
              <a:gd name="connsiteX1" fmla="*/ 15953 w 2741376"/>
              <a:gd name="connsiteY1" fmla="*/ 5060 h 1674091"/>
              <a:gd name="connsiteX2" fmla="*/ 835084 w 2741376"/>
              <a:gd name="connsiteY2" fmla="*/ 410523 h 1674091"/>
              <a:gd name="connsiteX3" fmla="*/ 1941390 w 2741376"/>
              <a:gd name="connsiteY3" fmla="*/ 852908 h 1674091"/>
              <a:gd name="connsiteX4" fmla="*/ 2322238 w 2741376"/>
              <a:gd name="connsiteY4" fmla="*/ 962308 h 1674091"/>
              <a:gd name="connsiteX5" fmla="*/ 2348220 w 2741376"/>
              <a:gd name="connsiteY5" fmla="*/ 983504 h 1674091"/>
              <a:gd name="connsiteX6" fmla="*/ 2737957 w 2741376"/>
              <a:gd name="connsiteY6" fmla="*/ 1667253 h 1674091"/>
              <a:gd name="connsiteX7" fmla="*/ 2741376 w 2741376"/>
              <a:gd name="connsiteY7" fmla="*/ 1674091 h 1674091"/>
              <a:gd name="connsiteX8" fmla="*/ 2674368 w 2741376"/>
              <a:gd name="connsiteY8" fmla="*/ 1665201 h 1674091"/>
              <a:gd name="connsiteX9" fmla="*/ 2177283 w 2741376"/>
              <a:gd name="connsiteY9" fmla="*/ 1600929 h 1674091"/>
              <a:gd name="connsiteX10" fmla="*/ 926707 w 2741376"/>
              <a:gd name="connsiteY10" fmla="*/ 1587254 h 1674091"/>
              <a:gd name="connsiteX11" fmla="*/ 880895 w 2741376"/>
              <a:gd name="connsiteY11" fmla="*/ 1568110 h 1674091"/>
              <a:gd name="connsiteX12" fmla="*/ 541756 w 2741376"/>
              <a:gd name="connsiteY12" fmla="*/ 1151706 h 1674091"/>
              <a:gd name="connsiteX13" fmla="*/ 293555 w 2741376"/>
              <a:gd name="connsiteY13" fmla="*/ 768123 h 1674091"/>
              <a:gd name="connsiteX14" fmla="*/ 196463 w 2741376"/>
              <a:gd name="connsiteY14" fmla="*/ 543854 h 1674091"/>
              <a:gd name="connsiteX15" fmla="*/ 4329 w 2741376"/>
              <a:gd name="connsiteY15" fmla="*/ 15316 h 1674091"/>
              <a:gd name="connsiteX16" fmla="*/ 911 w 2741376"/>
              <a:gd name="connsiteY16" fmla="*/ 273 h 1674091"/>
              <a:gd name="connsiteX0" fmla="*/ 911 w 2822171"/>
              <a:gd name="connsiteY0" fmla="*/ 273 h 1675150"/>
              <a:gd name="connsiteX1" fmla="*/ 15953 w 2822171"/>
              <a:gd name="connsiteY1" fmla="*/ 5060 h 1675150"/>
              <a:gd name="connsiteX2" fmla="*/ 835084 w 2822171"/>
              <a:gd name="connsiteY2" fmla="*/ 410523 h 1675150"/>
              <a:gd name="connsiteX3" fmla="*/ 1941390 w 2822171"/>
              <a:gd name="connsiteY3" fmla="*/ 852908 h 1675150"/>
              <a:gd name="connsiteX4" fmla="*/ 2322238 w 2822171"/>
              <a:gd name="connsiteY4" fmla="*/ 962308 h 1675150"/>
              <a:gd name="connsiteX5" fmla="*/ 2348220 w 2822171"/>
              <a:gd name="connsiteY5" fmla="*/ 983504 h 1675150"/>
              <a:gd name="connsiteX6" fmla="*/ 2737957 w 2822171"/>
              <a:gd name="connsiteY6" fmla="*/ 1667253 h 1675150"/>
              <a:gd name="connsiteX7" fmla="*/ 2741376 w 2822171"/>
              <a:gd name="connsiteY7" fmla="*/ 1674091 h 1675150"/>
              <a:gd name="connsiteX8" fmla="*/ 2674368 w 2822171"/>
              <a:gd name="connsiteY8" fmla="*/ 1665201 h 1675150"/>
              <a:gd name="connsiteX9" fmla="*/ 926707 w 2822171"/>
              <a:gd name="connsiteY9" fmla="*/ 1587254 h 1675150"/>
              <a:gd name="connsiteX10" fmla="*/ 880895 w 2822171"/>
              <a:gd name="connsiteY10" fmla="*/ 1568110 h 1675150"/>
              <a:gd name="connsiteX11" fmla="*/ 541756 w 2822171"/>
              <a:gd name="connsiteY11" fmla="*/ 1151706 h 1675150"/>
              <a:gd name="connsiteX12" fmla="*/ 293555 w 2822171"/>
              <a:gd name="connsiteY12" fmla="*/ 768123 h 1675150"/>
              <a:gd name="connsiteX13" fmla="*/ 196463 w 2822171"/>
              <a:gd name="connsiteY13" fmla="*/ 543854 h 1675150"/>
              <a:gd name="connsiteX14" fmla="*/ 4329 w 2822171"/>
              <a:gd name="connsiteY14" fmla="*/ 15316 h 1675150"/>
              <a:gd name="connsiteX15" fmla="*/ 911 w 2822171"/>
              <a:gd name="connsiteY15" fmla="*/ 273 h 1675150"/>
              <a:gd name="connsiteX0" fmla="*/ 911 w 2741376"/>
              <a:gd name="connsiteY0" fmla="*/ 273 h 1674091"/>
              <a:gd name="connsiteX1" fmla="*/ 15953 w 2741376"/>
              <a:gd name="connsiteY1" fmla="*/ 5060 h 1674091"/>
              <a:gd name="connsiteX2" fmla="*/ 835084 w 2741376"/>
              <a:gd name="connsiteY2" fmla="*/ 410523 h 1674091"/>
              <a:gd name="connsiteX3" fmla="*/ 1941390 w 2741376"/>
              <a:gd name="connsiteY3" fmla="*/ 852908 h 1674091"/>
              <a:gd name="connsiteX4" fmla="*/ 2322238 w 2741376"/>
              <a:gd name="connsiteY4" fmla="*/ 962308 h 1674091"/>
              <a:gd name="connsiteX5" fmla="*/ 2348220 w 2741376"/>
              <a:gd name="connsiteY5" fmla="*/ 983504 h 1674091"/>
              <a:gd name="connsiteX6" fmla="*/ 2737957 w 2741376"/>
              <a:gd name="connsiteY6" fmla="*/ 1667253 h 1674091"/>
              <a:gd name="connsiteX7" fmla="*/ 2741376 w 2741376"/>
              <a:gd name="connsiteY7" fmla="*/ 1674091 h 1674091"/>
              <a:gd name="connsiteX8" fmla="*/ 926707 w 2741376"/>
              <a:gd name="connsiteY8" fmla="*/ 1587254 h 1674091"/>
              <a:gd name="connsiteX9" fmla="*/ 880895 w 2741376"/>
              <a:gd name="connsiteY9" fmla="*/ 1568110 h 1674091"/>
              <a:gd name="connsiteX10" fmla="*/ 541756 w 2741376"/>
              <a:gd name="connsiteY10" fmla="*/ 1151706 h 1674091"/>
              <a:gd name="connsiteX11" fmla="*/ 293555 w 2741376"/>
              <a:gd name="connsiteY11" fmla="*/ 768123 h 1674091"/>
              <a:gd name="connsiteX12" fmla="*/ 196463 w 2741376"/>
              <a:gd name="connsiteY12" fmla="*/ 543854 h 1674091"/>
              <a:gd name="connsiteX13" fmla="*/ 4329 w 2741376"/>
              <a:gd name="connsiteY13" fmla="*/ 15316 h 1674091"/>
              <a:gd name="connsiteX14" fmla="*/ 911 w 2741376"/>
              <a:gd name="connsiteY14" fmla="*/ 273 h 1674091"/>
              <a:gd name="connsiteX0" fmla="*/ 911 w 2741376"/>
              <a:gd name="connsiteY0" fmla="*/ 273 h 1674091"/>
              <a:gd name="connsiteX1" fmla="*/ 15953 w 2741376"/>
              <a:gd name="connsiteY1" fmla="*/ 5060 h 1674091"/>
              <a:gd name="connsiteX2" fmla="*/ 835084 w 2741376"/>
              <a:gd name="connsiteY2" fmla="*/ 410523 h 1674091"/>
              <a:gd name="connsiteX3" fmla="*/ 1941390 w 2741376"/>
              <a:gd name="connsiteY3" fmla="*/ 852908 h 1674091"/>
              <a:gd name="connsiteX4" fmla="*/ 2322238 w 2741376"/>
              <a:gd name="connsiteY4" fmla="*/ 962308 h 1674091"/>
              <a:gd name="connsiteX5" fmla="*/ 2348220 w 2741376"/>
              <a:gd name="connsiteY5" fmla="*/ 983504 h 1674091"/>
              <a:gd name="connsiteX6" fmla="*/ 2737957 w 2741376"/>
              <a:gd name="connsiteY6" fmla="*/ 1667253 h 1674091"/>
              <a:gd name="connsiteX7" fmla="*/ 2741376 w 2741376"/>
              <a:gd name="connsiteY7" fmla="*/ 1674091 h 1674091"/>
              <a:gd name="connsiteX8" fmla="*/ 944305 w 2741376"/>
              <a:gd name="connsiteY8" fmla="*/ 1626852 h 1674091"/>
              <a:gd name="connsiteX9" fmla="*/ 880895 w 2741376"/>
              <a:gd name="connsiteY9" fmla="*/ 1568110 h 1674091"/>
              <a:gd name="connsiteX10" fmla="*/ 541756 w 2741376"/>
              <a:gd name="connsiteY10" fmla="*/ 1151706 h 1674091"/>
              <a:gd name="connsiteX11" fmla="*/ 293555 w 2741376"/>
              <a:gd name="connsiteY11" fmla="*/ 768123 h 1674091"/>
              <a:gd name="connsiteX12" fmla="*/ 196463 w 2741376"/>
              <a:gd name="connsiteY12" fmla="*/ 543854 h 1674091"/>
              <a:gd name="connsiteX13" fmla="*/ 4329 w 2741376"/>
              <a:gd name="connsiteY13" fmla="*/ 15316 h 1674091"/>
              <a:gd name="connsiteX14" fmla="*/ 911 w 2741376"/>
              <a:gd name="connsiteY14" fmla="*/ 273 h 1674091"/>
              <a:gd name="connsiteX0" fmla="*/ 911 w 2794173"/>
              <a:gd name="connsiteY0" fmla="*/ 273 h 1696090"/>
              <a:gd name="connsiteX1" fmla="*/ 15953 w 2794173"/>
              <a:gd name="connsiteY1" fmla="*/ 5060 h 1696090"/>
              <a:gd name="connsiteX2" fmla="*/ 835084 w 2794173"/>
              <a:gd name="connsiteY2" fmla="*/ 410523 h 1696090"/>
              <a:gd name="connsiteX3" fmla="*/ 1941390 w 2794173"/>
              <a:gd name="connsiteY3" fmla="*/ 852908 h 1696090"/>
              <a:gd name="connsiteX4" fmla="*/ 2322238 w 2794173"/>
              <a:gd name="connsiteY4" fmla="*/ 962308 h 1696090"/>
              <a:gd name="connsiteX5" fmla="*/ 2348220 w 2794173"/>
              <a:gd name="connsiteY5" fmla="*/ 983504 h 1696090"/>
              <a:gd name="connsiteX6" fmla="*/ 2737957 w 2794173"/>
              <a:gd name="connsiteY6" fmla="*/ 1667253 h 1696090"/>
              <a:gd name="connsiteX7" fmla="*/ 2794173 w 2794173"/>
              <a:gd name="connsiteY7" fmla="*/ 1696090 h 1696090"/>
              <a:gd name="connsiteX8" fmla="*/ 944305 w 2794173"/>
              <a:gd name="connsiteY8" fmla="*/ 1626852 h 1696090"/>
              <a:gd name="connsiteX9" fmla="*/ 880895 w 2794173"/>
              <a:gd name="connsiteY9" fmla="*/ 1568110 h 1696090"/>
              <a:gd name="connsiteX10" fmla="*/ 541756 w 2794173"/>
              <a:gd name="connsiteY10" fmla="*/ 1151706 h 1696090"/>
              <a:gd name="connsiteX11" fmla="*/ 293555 w 2794173"/>
              <a:gd name="connsiteY11" fmla="*/ 768123 h 1696090"/>
              <a:gd name="connsiteX12" fmla="*/ 196463 w 2794173"/>
              <a:gd name="connsiteY12" fmla="*/ 543854 h 1696090"/>
              <a:gd name="connsiteX13" fmla="*/ 4329 w 2794173"/>
              <a:gd name="connsiteY13" fmla="*/ 15316 h 1696090"/>
              <a:gd name="connsiteX14" fmla="*/ 911 w 2794173"/>
              <a:gd name="connsiteY14" fmla="*/ 273 h 1696090"/>
              <a:gd name="connsiteX0" fmla="*/ 911 w 2794173"/>
              <a:gd name="connsiteY0" fmla="*/ 273 h 1696090"/>
              <a:gd name="connsiteX1" fmla="*/ 15953 w 2794173"/>
              <a:gd name="connsiteY1" fmla="*/ 5060 h 1696090"/>
              <a:gd name="connsiteX2" fmla="*/ 835084 w 2794173"/>
              <a:gd name="connsiteY2" fmla="*/ 410523 h 1696090"/>
              <a:gd name="connsiteX3" fmla="*/ 1941390 w 2794173"/>
              <a:gd name="connsiteY3" fmla="*/ 852908 h 1696090"/>
              <a:gd name="connsiteX4" fmla="*/ 2322238 w 2794173"/>
              <a:gd name="connsiteY4" fmla="*/ 962308 h 1696090"/>
              <a:gd name="connsiteX5" fmla="*/ 2348220 w 2794173"/>
              <a:gd name="connsiteY5" fmla="*/ 983504 h 1696090"/>
              <a:gd name="connsiteX6" fmla="*/ 2737957 w 2794173"/>
              <a:gd name="connsiteY6" fmla="*/ 1667253 h 1696090"/>
              <a:gd name="connsiteX7" fmla="*/ 2794173 w 2794173"/>
              <a:gd name="connsiteY7" fmla="*/ 1696090 h 1696090"/>
              <a:gd name="connsiteX8" fmla="*/ 1005902 w 2794173"/>
              <a:gd name="connsiteY8" fmla="*/ 1662051 h 1696090"/>
              <a:gd name="connsiteX9" fmla="*/ 880895 w 2794173"/>
              <a:gd name="connsiteY9" fmla="*/ 1568110 h 1696090"/>
              <a:gd name="connsiteX10" fmla="*/ 541756 w 2794173"/>
              <a:gd name="connsiteY10" fmla="*/ 1151706 h 1696090"/>
              <a:gd name="connsiteX11" fmla="*/ 293555 w 2794173"/>
              <a:gd name="connsiteY11" fmla="*/ 768123 h 1696090"/>
              <a:gd name="connsiteX12" fmla="*/ 196463 w 2794173"/>
              <a:gd name="connsiteY12" fmla="*/ 543854 h 1696090"/>
              <a:gd name="connsiteX13" fmla="*/ 4329 w 2794173"/>
              <a:gd name="connsiteY13" fmla="*/ 15316 h 1696090"/>
              <a:gd name="connsiteX14" fmla="*/ 911 w 2794173"/>
              <a:gd name="connsiteY14" fmla="*/ 273 h 1696090"/>
              <a:gd name="connsiteX0" fmla="*/ 911 w 2794173"/>
              <a:gd name="connsiteY0" fmla="*/ 273 h 1696090"/>
              <a:gd name="connsiteX1" fmla="*/ 15953 w 2794173"/>
              <a:gd name="connsiteY1" fmla="*/ 5060 h 1696090"/>
              <a:gd name="connsiteX2" fmla="*/ 835084 w 2794173"/>
              <a:gd name="connsiteY2" fmla="*/ 410523 h 1696090"/>
              <a:gd name="connsiteX3" fmla="*/ 1941390 w 2794173"/>
              <a:gd name="connsiteY3" fmla="*/ 852908 h 1696090"/>
              <a:gd name="connsiteX4" fmla="*/ 2322238 w 2794173"/>
              <a:gd name="connsiteY4" fmla="*/ 962308 h 1696090"/>
              <a:gd name="connsiteX5" fmla="*/ 2348220 w 2794173"/>
              <a:gd name="connsiteY5" fmla="*/ 983504 h 1696090"/>
              <a:gd name="connsiteX6" fmla="*/ 2737957 w 2794173"/>
              <a:gd name="connsiteY6" fmla="*/ 1667253 h 1696090"/>
              <a:gd name="connsiteX7" fmla="*/ 2794173 w 2794173"/>
              <a:gd name="connsiteY7" fmla="*/ 1696090 h 1696090"/>
              <a:gd name="connsiteX8" fmla="*/ 1010301 w 2794173"/>
              <a:gd name="connsiteY8" fmla="*/ 1675251 h 1696090"/>
              <a:gd name="connsiteX9" fmla="*/ 880895 w 2794173"/>
              <a:gd name="connsiteY9" fmla="*/ 1568110 h 1696090"/>
              <a:gd name="connsiteX10" fmla="*/ 541756 w 2794173"/>
              <a:gd name="connsiteY10" fmla="*/ 1151706 h 1696090"/>
              <a:gd name="connsiteX11" fmla="*/ 293555 w 2794173"/>
              <a:gd name="connsiteY11" fmla="*/ 768123 h 1696090"/>
              <a:gd name="connsiteX12" fmla="*/ 196463 w 2794173"/>
              <a:gd name="connsiteY12" fmla="*/ 543854 h 1696090"/>
              <a:gd name="connsiteX13" fmla="*/ 4329 w 2794173"/>
              <a:gd name="connsiteY13" fmla="*/ 15316 h 1696090"/>
              <a:gd name="connsiteX14" fmla="*/ 911 w 2794173"/>
              <a:gd name="connsiteY14" fmla="*/ 273 h 1696090"/>
              <a:gd name="connsiteX0" fmla="*/ 911 w 2829372"/>
              <a:gd name="connsiteY0" fmla="*/ 273 h 1744487"/>
              <a:gd name="connsiteX1" fmla="*/ 15953 w 2829372"/>
              <a:gd name="connsiteY1" fmla="*/ 5060 h 1744487"/>
              <a:gd name="connsiteX2" fmla="*/ 835084 w 2829372"/>
              <a:gd name="connsiteY2" fmla="*/ 410523 h 1744487"/>
              <a:gd name="connsiteX3" fmla="*/ 1941390 w 2829372"/>
              <a:gd name="connsiteY3" fmla="*/ 852908 h 1744487"/>
              <a:gd name="connsiteX4" fmla="*/ 2322238 w 2829372"/>
              <a:gd name="connsiteY4" fmla="*/ 962308 h 1744487"/>
              <a:gd name="connsiteX5" fmla="*/ 2348220 w 2829372"/>
              <a:gd name="connsiteY5" fmla="*/ 983504 h 1744487"/>
              <a:gd name="connsiteX6" fmla="*/ 2737957 w 2829372"/>
              <a:gd name="connsiteY6" fmla="*/ 1667253 h 1744487"/>
              <a:gd name="connsiteX7" fmla="*/ 2829372 w 2829372"/>
              <a:gd name="connsiteY7" fmla="*/ 1744487 h 1744487"/>
              <a:gd name="connsiteX8" fmla="*/ 1010301 w 2829372"/>
              <a:gd name="connsiteY8" fmla="*/ 1675251 h 1744487"/>
              <a:gd name="connsiteX9" fmla="*/ 880895 w 2829372"/>
              <a:gd name="connsiteY9" fmla="*/ 1568110 h 1744487"/>
              <a:gd name="connsiteX10" fmla="*/ 541756 w 2829372"/>
              <a:gd name="connsiteY10" fmla="*/ 1151706 h 1744487"/>
              <a:gd name="connsiteX11" fmla="*/ 293555 w 2829372"/>
              <a:gd name="connsiteY11" fmla="*/ 768123 h 1744487"/>
              <a:gd name="connsiteX12" fmla="*/ 196463 w 2829372"/>
              <a:gd name="connsiteY12" fmla="*/ 543854 h 1744487"/>
              <a:gd name="connsiteX13" fmla="*/ 4329 w 2829372"/>
              <a:gd name="connsiteY13" fmla="*/ 15316 h 1744487"/>
              <a:gd name="connsiteX14" fmla="*/ 911 w 2829372"/>
              <a:gd name="connsiteY14" fmla="*/ 273 h 1744487"/>
              <a:gd name="connsiteX0" fmla="*/ 911 w 2829372"/>
              <a:gd name="connsiteY0" fmla="*/ 273 h 1744487"/>
              <a:gd name="connsiteX1" fmla="*/ 15953 w 2829372"/>
              <a:gd name="connsiteY1" fmla="*/ 5060 h 1744487"/>
              <a:gd name="connsiteX2" fmla="*/ 835084 w 2829372"/>
              <a:gd name="connsiteY2" fmla="*/ 410523 h 1744487"/>
              <a:gd name="connsiteX3" fmla="*/ 1941390 w 2829372"/>
              <a:gd name="connsiteY3" fmla="*/ 852908 h 1744487"/>
              <a:gd name="connsiteX4" fmla="*/ 2322238 w 2829372"/>
              <a:gd name="connsiteY4" fmla="*/ 962308 h 1744487"/>
              <a:gd name="connsiteX5" fmla="*/ 2348220 w 2829372"/>
              <a:gd name="connsiteY5" fmla="*/ 983504 h 1744487"/>
              <a:gd name="connsiteX6" fmla="*/ 2737957 w 2829372"/>
              <a:gd name="connsiteY6" fmla="*/ 1667253 h 1744487"/>
              <a:gd name="connsiteX7" fmla="*/ 2829372 w 2829372"/>
              <a:gd name="connsiteY7" fmla="*/ 1744487 h 1744487"/>
              <a:gd name="connsiteX8" fmla="*/ 1098298 w 2829372"/>
              <a:gd name="connsiteY8" fmla="*/ 1723649 h 1744487"/>
              <a:gd name="connsiteX9" fmla="*/ 880895 w 2829372"/>
              <a:gd name="connsiteY9" fmla="*/ 1568110 h 1744487"/>
              <a:gd name="connsiteX10" fmla="*/ 541756 w 2829372"/>
              <a:gd name="connsiteY10" fmla="*/ 1151706 h 1744487"/>
              <a:gd name="connsiteX11" fmla="*/ 293555 w 2829372"/>
              <a:gd name="connsiteY11" fmla="*/ 768123 h 1744487"/>
              <a:gd name="connsiteX12" fmla="*/ 196463 w 2829372"/>
              <a:gd name="connsiteY12" fmla="*/ 543854 h 1744487"/>
              <a:gd name="connsiteX13" fmla="*/ 4329 w 2829372"/>
              <a:gd name="connsiteY13" fmla="*/ 15316 h 1744487"/>
              <a:gd name="connsiteX14" fmla="*/ 911 w 2829372"/>
              <a:gd name="connsiteY14" fmla="*/ 273 h 1744487"/>
              <a:gd name="connsiteX0" fmla="*/ 911 w 2829372"/>
              <a:gd name="connsiteY0" fmla="*/ 273 h 1744487"/>
              <a:gd name="connsiteX1" fmla="*/ 15953 w 2829372"/>
              <a:gd name="connsiteY1" fmla="*/ 5060 h 1744487"/>
              <a:gd name="connsiteX2" fmla="*/ 835084 w 2829372"/>
              <a:gd name="connsiteY2" fmla="*/ 410523 h 1744487"/>
              <a:gd name="connsiteX3" fmla="*/ 1941390 w 2829372"/>
              <a:gd name="connsiteY3" fmla="*/ 852908 h 1744487"/>
              <a:gd name="connsiteX4" fmla="*/ 2322238 w 2829372"/>
              <a:gd name="connsiteY4" fmla="*/ 962308 h 1744487"/>
              <a:gd name="connsiteX5" fmla="*/ 2348220 w 2829372"/>
              <a:gd name="connsiteY5" fmla="*/ 983504 h 1744487"/>
              <a:gd name="connsiteX6" fmla="*/ 2737957 w 2829372"/>
              <a:gd name="connsiteY6" fmla="*/ 1667253 h 1744487"/>
              <a:gd name="connsiteX7" fmla="*/ 2829372 w 2829372"/>
              <a:gd name="connsiteY7" fmla="*/ 1744487 h 1744487"/>
              <a:gd name="connsiteX8" fmla="*/ 1111498 w 2829372"/>
              <a:gd name="connsiteY8" fmla="*/ 1728050 h 1744487"/>
              <a:gd name="connsiteX9" fmla="*/ 880895 w 2829372"/>
              <a:gd name="connsiteY9" fmla="*/ 1568110 h 1744487"/>
              <a:gd name="connsiteX10" fmla="*/ 541756 w 2829372"/>
              <a:gd name="connsiteY10" fmla="*/ 1151706 h 1744487"/>
              <a:gd name="connsiteX11" fmla="*/ 293555 w 2829372"/>
              <a:gd name="connsiteY11" fmla="*/ 768123 h 1744487"/>
              <a:gd name="connsiteX12" fmla="*/ 196463 w 2829372"/>
              <a:gd name="connsiteY12" fmla="*/ 543854 h 1744487"/>
              <a:gd name="connsiteX13" fmla="*/ 4329 w 2829372"/>
              <a:gd name="connsiteY13" fmla="*/ 15316 h 1744487"/>
              <a:gd name="connsiteX14" fmla="*/ 911 w 2829372"/>
              <a:gd name="connsiteY14" fmla="*/ 273 h 1744487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1111498 w 2829372"/>
              <a:gd name="connsiteY8" fmla="*/ 1728050 h 1748886"/>
              <a:gd name="connsiteX9" fmla="*/ 880895 w 2829372"/>
              <a:gd name="connsiteY9" fmla="*/ 1568110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1027902 w 2829372"/>
              <a:gd name="connsiteY8" fmla="*/ 1723650 h 1748886"/>
              <a:gd name="connsiteX9" fmla="*/ 880895 w 2829372"/>
              <a:gd name="connsiteY9" fmla="*/ 1568110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957506 w 2829372"/>
              <a:gd name="connsiteY8" fmla="*/ 1723650 h 1748886"/>
              <a:gd name="connsiteX9" fmla="*/ 880895 w 2829372"/>
              <a:gd name="connsiteY9" fmla="*/ 1568110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957506 w 2829372"/>
              <a:gd name="connsiteY8" fmla="*/ 1723650 h 1748886"/>
              <a:gd name="connsiteX9" fmla="*/ 836896 w 2829372"/>
              <a:gd name="connsiteY9" fmla="*/ 1581308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953107 w 2829372"/>
              <a:gd name="connsiteY8" fmla="*/ 1732449 h 1748886"/>
              <a:gd name="connsiteX9" fmla="*/ 836896 w 2829372"/>
              <a:gd name="connsiteY9" fmla="*/ 1581308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939909 w 2829372"/>
              <a:gd name="connsiteY8" fmla="*/ 1732449 h 1748886"/>
              <a:gd name="connsiteX9" fmla="*/ 836896 w 2829372"/>
              <a:gd name="connsiteY9" fmla="*/ 1581308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939909 w 2829372"/>
              <a:gd name="connsiteY8" fmla="*/ 1732449 h 1748886"/>
              <a:gd name="connsiteX9" fmla="*/ 823697 w 2829372"/>
              <a:gd name="connsiteY9" fmla="*/ 1585707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939909 w 2829372"/>
              <a:gd name="connsiteY8" fmla="*/ 1732449 h 1748886"/>
              <a:gd name="connsiteX9" fmla="*/ 823697 w 2829372"/>
              <a:gd name="connsiteY9" fmla="*/ 1585707 h 1748886"/>
              <a:gd name="connsiteX10" fmla="*/ 550555 w 2829372"/>
              <a:gd name="connsiteY10" fmla="*/ 1186904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8287 w 2915944"/>
              <a:gd name="connsiteY0" fmla="*/ 3928 h 1800939"/>
              <a:gd name="connsiteX1" fmla="*/ 102525 w 2915944"/>
              <a:gd name="connsiteY1" fmla="*/ 57113 h 1800939"/>
              <a:gd name="connsiteX2" fmla="*/ 921656 w 2915944"/>
              <a:gd name="connsiteY2" fmla="*/ 462576 h 1800939"/>
              <a:gd name="connsiteX3" fmla="*/ 2027962 w 2915944"/>
              <a:gd name="connsiteY3" fmla="*/ 904961 h 1800939"/>
              <a:gd name="connsiteX4" fmla="*/ 2408810 w 2915944"/>
              <a:gd name="connsiteY4" fmla="*/ 1014361 h 1800939"/>
              <a:gd name="connsiteX5" fmla="*/ 2434792 w 2915944"/>
              <a:gd name="connsiteY5" fmla="*/ 1035557 h 1800939"/>
              <a:gd name="connsiteX6" fmla="*/ 2824529 w 2915944"/>
              <a:gd name="connsiteY6" fmla="*/ 1719306 h 1800939"/>
              <a:gd name="connsiteX7" fmla="*/ 2915944 w 2915944"/>
              <a:gd name="connsiteY7" fmla="*/ 1800939 h 1800939"/>
              <a:gd name="connsiteX8" fmla="*/ 1026481 w 2915944"/>
              <a:gd name="connsiteY8" fmla="*/ 1784502 h 1800939"/>
              <a:gd name="connsiteX9" fmla="*/ 910269 w 2915944"/>
              <a:gd name="connsiteY9" fmla="*/ 1637760 h 1800939"/>
              <a:gd name="connsiteX10" fmla="*/ 637127 w 2915944"/>
              <a:gd name="connsiteY10" fmla="*/ 1238957 h 1800939"/>
              <a:gd name="connsiteX11" fmla="*/ 380127 w 2915944"/>
              <a:gd name="connsiteY11" fmla="*/ 820176 h 1800939"/>
              <a:gd name="connsiteX12" fmla="*/ 283035 w 2915944"/>
              <a:gd name="connsiteY12" fmla="*/ 595907 h 1800939"/>
              <a:gd name="connsiteX13" fmla="*/ 90901 w 2915944"/>
              <a:gd name="connsiteY13" fmla="*/ 67369 h 1800939"/>
              <a:gd name="connsiteX14" fmla="*/ 8287 w 2915944"/>
              <a:gd name="connsiteY14" fmla="*/ 3928 h 1800939"/>
              <a:gd name="connsiteX0" fmla="*/ 60960 w 2886003"/>
              <a:gd name="connsiteY0" fmla="*/ 63511 h 1797081"/>
              <a:gd name="connsiteX1" fmla="*/ 72584 w 2886003"/>
              <a:gd name="connsiteY1" fmla="*/ 53255 h 1797081"/>
              <a:gd name="connsiteX2" fmla="*/ 891715 w 2886003"/>
              <a:gd name="connsiteY2" fmla="*/ 458718 h 1797081"/>
              <a:gd name="connsiteX3" fmla="*/ 1998021 w 2886003"/>
              <a:gd name="connsiteY3" fmla="*/ 901103 h 1797081"/>
              <a:gd name="connsiteX4" fmla="*/ 2378869 w 2886003"/>
              <a:gd name="connsiteY4" fmla="*/ 1010503 h 1797081"/>
              <a:gd name="connsiteX5" fmla="*/ 2404851 w 2886003"/>
              <a:gd name="connsiteY5" fmla="*/ 1031699 h 1797081"/>
              <a:gd name="connsiteX6" fmla="*/ 2794588 w 2886003"/>
              <a:gd name="connsiteY6" fmla="*/ 1715448 h 1797081"/>
              <a:gd name="connsiteX7" fmla="*/ 2886003 w 2886003"/>
              <a:gd name="connsiteY7" fmla="*/ 1797081 h 1797081"/>
              <a:gd name="connsiteX8" fmla="*/ 996540 w 2886003"/>
              <a:gd name="connsiteY8" fmla="*/ 1780644 h 1797081"/>
              <a:gd name="connsiteX9" fmla="*/ 880328 w 2886003"/>
              <a:gd name="connsiteY9" fmla="*/ 1633902 h 1797081"/>
              <a:gd name="connsiteX10" fmla="*/ 607186 w 2886003"/>
              <a:gd name="connsiteY10" fmla="*/ 1235099 h 1797081"/>
              <a:gd name="connsiteX11" fmla="*/ 350186 w 2886003"/>
              <a:gd name="connsiteY11" fmla="*/ 816318 h 1797081"/>
              <a:gd name="connsiteX12" fmla="*/ 253094 w 2886003"/>
              <a:gd name="connsiteY12" fmla="*/ 592049 h 1797081"/>
              <a:gd name="connsiteX13" fmla="*/ 60960 w 2886003"/>
              <a:gd name="connsiteY13" fmla="*/ 63511 h 1797081"/>
              <a:gd name="connsiteX0" fmla="*/ 207407 w 2840316"/>
              <a:gd name="connsiteY0" fmla="*/ 539974 h 1745006"/>
              <a:gd name="connsiteX1" fmla="*/ 26897 w 2840316"/>
              <a:gd name="connsiteY1" fmla="*/ 1180 h 1745006"/>
              <a:gd name="connsiteX2" fmla="*/ 846028 w 2840316"/>
              <a:gd name="connsiteY2" fmla="*/ 406643 h 1745006"/>
              <a:gd name="connsiteX3" fmla="*/ 1952334 w 2840316"/>
              <a:gd name="connsiteY3" fmla="*/ 849028 h 1745006"/>
              <a:gd name="connsiteX4" fmla="*/ 2333182 w 2840316"/>
              <a:gd name="connsiteY4" fmla="*/ 958428 h 1745006"/>
              <a:gd name="connsiteX5" fmla="*/ 2359164 w 2840316"/>
              <a:gd name="connsiteY5" fmla="*/ 979624 h 1745006"/>
              <a:gd name="connsiteX6" fmla="*/ 2748901 w 2840316"/>
              <a:gd name="connsiteY6" fmla="*/ 1663373 h 1745006"/>
              <a:gd name="connsiteX7" fmla="*/ 2840316 w 2840316"/>
              <a:gd name="connsiteY7" fmla="*/ 1745006 h 1745006"/>
              <a:gd name="connsiteX8" fmla="*/ 950853 w 2840316"/>
              <a:gd name="connsiteY8" fmla="*/ 1728569 h 1745006"/>
              <a:gd name="connsiteX9" fmla="*/ 834641 w 2840316"/>
              <a:gd name="connsiteY9" fmla="*/ 1581827 h 1745006"/>
              <a:gd name="connsiteX10" fmla="*/ 561499 w 2840316"/>
              <a:gd name="connsiteY10" fmla="*/ 1183024 h 1745006"/>
              <a:gd name="connsiteX11" fmla="*/ 304499 w 2840316"/>
              <a:gd name="connsiteY11" fmla="*/ 764243 h 1745006"/>
              <a:gd name="connsiteX12" fmla="*/ 207407 w 2840316"/>
              <a:gd name="connsiteY12" fmla="*/ 539974 h 1745006"/>
              <a:gd name="connsiteX0" fmla="*/ 181018 w 2813927"/>
              <a:gd name="connsiteY0" fmla="*/ 557425 h 1762457"/>
              <a:gd name="connsiteX1" fmla="*/ 508 w 2813927"/>
              <a:gd name="connsiteY1" fmla="*/ 18631 h 1762457"/>
              <a:gd name="connsiteX2" fmla="*/ 819639 w 2813927"/>
              <a:gd name="connsiteY2" fmla="*/ 424094 h 1762457"/>
              <a:gd name="connsiteX3" fmla="*/ 1925945 w 2813927"/>
              <a:gd name="connsiteY3" fmla="*/ 866479 h 1762457"/>
              <a:gd name="connsiteX4" fmla="*/ 2306793 w 2813927"/>
              <a:gd name="connsiteY4" fmla="*/ 975879 h 1762457"/>
              <a:gd name="connsiteX5" fmla="*/ 2332775 w 2813927"/>
              <a:gd name="connsiteY5" fmla="*/ 997075 h 1762457"/>
              <a:gd name="connsiteX6" fmla="*/ 2722512 w 2813927"/>
              <a:gd name="connsiteY6" fmla="*/ 1680824 h 1762457"/>
              <a:gd name="connsiteX7" fmla="*/ 2813927 w 2813927"/>
              <a:gd name="connsiteY7" fmla="*/ 1762457 h 1762457"/>
              <a:gd name="connsiteX8" fmla="*/ 924464 w 2813927"/>
              <a:gd name="connsiteY8" fmla="*/ 1746020 h 1762457"/>
              <a:gd name="connsiteX9" fmla="*/ 808252 w 2813927"/>
              <a:gd name="connsiteY9" fmla="*/ 1599278 h 1762457"/>
              <a:gd name="connsiteX10" fmla="*/ 535110 w 2813927"/>
              <a:gd name="connsiteY10" fmla="*/ 1200475 h 1762457"/>
              <a:gd name="connsiteX11" fmla="*/ 278110 w 2813927"/>
              <a:gd name="connsiteY11" fmla="*/ 781694 h 1762457"/>
              <a:gd name="connsiteX12" fmla="*/ 181018 w 2813927"/>
              <a:gd name="connsiteY12" fmla="*/ 557425 h 1762457"/>
              <a:gd name="connsiteX0" fmla="*/ 180510 w 2813419"/>
              <a:gd name="connsiteY0" fmla="*/ 538794 h 1743826"/>
              <a:gd name="connsiteX1" fmla="*/ 0 w 2813419"/>
              <a:gd name="connsiteY1" fmla="*/ 0 h 1743826"/>
              <a:gd name="connsiteX2" fmla="*/ 819131 w 2813419"/>
              <a:gd name="connsiteY2" fmla="*/ 405463 h 1743826"/>
              <a:gd name="connsiteX3" fmla="*/ 1925437 w 2813419"/>
              <a:gd name="connsiteY3" fmla="*/ 847848 h 1743826"/>
              <a:gd name="connsiteX4" fmla="*/ 2306285 w 2813419"/>
              <a:gd name="connsiteY4" fmla="*/ 957248 h 1743826"/>
              <a:gd name="connsiteX5" fmla="*/ 2332267 w 2813419"/>
              <a:gd name="connsiteY5" fmla="*/ 978444 h 1743826"/>
              <a:gd name="connsiteX6" fmla="*/ 2722004 w 2813419"/>
              <a:gd name="connsiteY6" fmla="*/ 1662193 h 1743826"/>
              <a:gd name="connsiteX7" fmla="*/ 2813419 w 2813419"/>
              <a:gd name="connsiteY7" fmla="*/ 1743826 h 1743826"/>
              <a:gd name="connsiteX8" fmla="*/ 923956 w 2813419"/>
              <a:gd name="connsiteY8" fmla="*/ 1727389 h 1743826"/>
              <a:gd name="connsiteX9" fmla="*/ 807744 w 2813419"/>
              <a:gd name="connsiteY9" fmla="*/ 1580647 h 1743826"/>
              <a:gd name="connsiteX10" fmla="*/ 534602 w 2813419"/>
              <a:gd name="connsiteY10" fmla="*/ 1181844 h 1743826"/>
              <a:gd name="connsiteX11" fmla="*/ 277602 w 2813419"/>
              <a:gd name="connsiteY11" fmla="*/ 763063 h 1743826"/>
              <a:gd name="connsiteX12" fmla="*/ 180510 w 2813419"/>
              <a:gd name="connsiteY12" fmla="*/ 538794 h 1743826"/>
              <a:gd name="connsiteX0" fmla="*/ 286105 w 2919014"/>
              <a:gd name="connsiteY0" fmla="*/ 578392 h 1783424"/>
              <a:gd name="connsiteX1" fmla="*/ 0 w 2919014"/>
              <a:gd name="connsiteY1" fmla="*/ 0 h 1783424"/>
              <a:gd name="connsiteX2" fmla="*/ 924726 w 2919014"/>
              <a:gd name="connsiteY2" fmla="*/ 445061 h 1783424"/>
              <a:gd name="connsiteX3" fmla="*/ 2031032 w 2919014"/>
              <a:gd name="connsiteY3" fmla="*/ 887446 h 1783424"/>
              <a:gd name="connsiteX4" fmla="*/ 2411880 w 2919014"/>
              <a:gd name="connsiteY4" fmla="*/ 996846 h 1783424"/>
              <a:gd name="connsiteX5" fmla="*/ 2437862 w 2919014"/>
              <a:gd name="connsiteY5" fmla="*/ 1018042 h 1783424"/>
              <a:gd name="connsiteX6" fmla="*/ 2827599 w 2919014"/>
              <a:gd name="connsiteY6" fmla="*/ 1701791 h 1783424"/>
              <a:gd name="connsiteX7" fmla="*/ 2919014 w 2919014"/>
              <a:gd name="connsiteY7" fmla="*/ 1783424 h 1783424"/>
              <a:gd name="connsiteX8" fmla="*/ 1029551 w 2919014"/>
              <a:gd name="connsiteY8" fmla="*/ 1766987 h 1783424"/>
              <a:gd name="connsiteX9" fmla="*/ 913339 w 2919014"/>
              <a:gd name="connsiteY9" fmla="*/ 1620245 h 1783424"/>
              <a:gd name="connsiteX10" fmla="*/ 640197 w 2919014"/>
              <a:gd name="connsiteY10" fmla="*/ 1221442 h 1783424"/>
              <a:gd name="connsiteX11" fmla="*/ 383197 w 2919014"/>
              <a:gd name="connsiteY11" fmla="*/ 802661 h 1783424"/>
              <a:gd name="connsiteX12" fmla="*/ 286105 w 2919014"/>
              <a:gd name="connsiteY12" fmla="*/ 578392 h 1783424"/>
              <a:gd name="connsiteX0" fmla="*/ 286105 w 2919014"/>
              <a:gd name="connsiteY0" fmla="*/ 578392 h 1783424"/>
              <a:gd name="connsiteX1" fmla="*/ 0 w 2919014"/>
              <a:gd name="connsiteY1" fmla="*/ 0 h 1783424"/>
              <a:gd name="connsiteX2" fmla="*/ 924726 w 2919014"/>
              <a:gd name="connsiteY2" fmla="*/ 445061 h 1783424"/>
              <a:gd name="connsiteX3" fmla="*/ 2031032 w 2919014"/>
              <a:gd name="connsiteY3" fmla="*/ 887446 h 1783424"/>
              <a:gd name="connsiteX4" fmla="*/ 2411880 w 2919014"/>
              <a:gd name="connsiteY4" fmla="*/ 996846 h 1783424"/>
              <a:gd name="connsiteX5" fmla="*/ 2437862 w 2919014"/>
              <a:gd name="connsiteY5" fmla="*/ 1018042 h 1783424"/>
              <a:gd name="connsiteX6" fmla="*/ 2827599 w 2919014"/>
              <a:gd name="connsiteY6" fmla="*/ 1701791 h 1783424"/>
              <a:gd name="connsiteX7" fmla="*/ 2919014 w 2919014"/>
              <a:gd name="connsiteY7" fmla="*/ 1783424 h 1783424"/>
              <a:gd name="connsiteX8" fmla="*/ 1029551 w 2919014"/>
              <a:gd name="connsiteY8" fmla="*/ 1766987 h 1783424"/>
              <a:gd name="connsiteX9" fmla="*/ 913339 w 2919014"/>
              <a:gd name="connsiteY9" fmla="*/ 1620245 h 1783424"/>
              <a:gd name="connsiteX10" fmla="*/ 640197 w 2919014"/>
              <a:gd name="connsiteY10" fmla="*/ 1221442 h 1783424"/>
              <a:gd name="connsiteX11" fmla="*/ 383197 w 2919014"/>
              <a:gd name="connsiteY11" fmla="*/ 802661 h 1783424"/>
              <a:gd name="connsiteX12" fmla="*/ 286105 w 2919014"/>
              <a:gd name="connsiteY12" fmla="*/ 578392 h 1783424"/>
              <a:gd name="connsiteX0" fmla="*/ 286105 w 2919014"/>
              <a:gd name="connsiteY0" fmla="*/ 578392 h 1783424"/>
              <a:gd name="connsiteX1" fmla="*/ 0 w 2919014"/>
              <a:gd name="connsiteY1" fmla="*/ 0 h 1783424"/>
              <a:gd name="connsiteX2" fmla="*/ 924726 w 2919014"/>
              <a:gd name="connsiteY2" fmla="*/ 445061 h 1783424"/>
              <a:gd name="connsiteX3" fmla="*/ 2031032 w 2919014"/>
              <a:gd name="connsiteY3" fmla="*/ 887446 h 1783424"/>
              <a:gd name="connsiteX4" fmla="*/ 2411880 w 2919014"/>
              <a:gd name="connsiteY4" fmla="*/ 996846 h 1783424"/>
              <a:gd name="connsiteX5" fmla="*/ 2437862 w 2919014"/>
              <a:gd name="connsiteY5" fmla="*/ 1018042 h 1783424"/>
              <a:gd name="connsiteX6" fmla="*/ 2827599 w 2919014"/>
              <a:gd name="connsiteY6" fmla="*/ 1701791 h 1783424"/>
              <a:gd name="connsiteX7" fmla="*/ 2919014 w 2919014"/>
              <a:gd name="connsiteY7" fmla="*/ 1783424 h 1783424"/>
              <a:gd name="connsiteX8" fmla="*/ 1029551 w 2919014"/>
              <a:gd name="connsiteY8" fmla="*/ 1766987 h 1783424"/>
              <a:gd name="connsiteX9" fmla="*/ 913339 w 2919014"/>
              <a:gd name="connsiteY9" fmla="*/ 1620245 h 1783424"/>
              <a:gd name="connsiteX10" fmla="*/ 640197 w 2919014"/>
              <a:gd name="connsiteY10" fmla="*/ 1221442 h 1783424"/>
              <a:gd name="connsiteX11" fmla="*/ 286105 w 2919014"/>
              <a:gd name="connsiteY11" fmla="*/ 578392 h 1783424"/>
              <a:gd name="connsiteX0" fmla="*/ 264106 w 2919014"/>
              <a:gd name="connsiteY0" fmla="*/ 604792 h 1783424"/>
              <a:gd name="connsiteX1" fmla="*/ 0 w 2919014"/>
              <a:gd name="connsiteY1" fmla="*/ 0 h 1783424"/>
              <a:gd name="connsiteX2" fmla="*/ 924726 w 2919014"/>
              <a:gd name="connsiteY2" fmla="*/ 445061 h 1783424"/>
              <a:gd name="connsiteX3" fmla="*/ 2031032 w 2919014"/>
              <a:gd name="connsiteY3" fmla="*/ 887446 h 1783424"/>
              <a:gd name="connsiteX4" fmla="*/ 2411880 w 2919014"/>
              <a:gd name="connsiteY4" fmla="*/ 996846 h 1783424"/>
              <a:gd name="connsiteX5" fmla="*/ 2437862 w 2919014"/>
              <a:gd name="connsiteY5" fmla="*/ 1018042 h 1783424"/>
              <a:gd name="connsiteX6" fmla="*/ 2827599 w 2919014"/>
              <a:gd name="connsiteY6" fmla="*/ 1701791 h 1783424"/>
              <a:gd name="connsiteX7" fmla="*/ 2919014 w 2919014"/>
              <a:gd name="connsiteY7" fmla="*/ 1783424 h 1783424"/>
              <a:gd name="connsiteX8" fmla="*/ 1029551 w 2919014"/>
              <a:gd name="connsiteY8" fmla="*/ 1766987 h 1783424"/>
              <a:gd name="connsiteX9" fmla="*/ 913339 w 2919014"/>
              <a:gd name="connsiteY9" fmla="*/ 1620245 h 1783424"/>
              <a:gd name="connsiteX10" fmla="*/ 640197 w 2919014"/>
              <a:gd name="connsiteY10" fmla="*/ 1221442 h 1783424"/>
              <a:gd name="connsiteX11" fmla="*/ 264106 w 2919014"/>
              <a:gd name="connsiteY11" fmla="*/ 604792 h 1783424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1478 w 2958612"/>
              <a:gd name="connsiteY4" fmla="*/ 1001245 h 1787823"/>
              <a:gd name="connsiteX5" fmla="*/ 2477460 w 2958612"/>
              <a:gd name="connsiteY5" fmla="*/ 1022441 h 1787823"/>
              <a:gd name="connsiteX6" fmla="*/ 2867197 w 2958612"/>
              <a:gd name="connsiteY6" fmla="*/ 1706190 h 1787823"/>
              <a:gd name="connsiteX7" fmla="*/ 2958612 w 2958612"/>
              <a:gd name="connsiteY7" fmla="*/ 1787823 h 1787823"/>
              <a:gd name="connsiteX8" fmla="*/ 1069149 w 2958612"/>
              <a:gd name="connsiteY8" fmla="*/ 1771386 h 1787823"/>
              <a:gd name="connsiteX9" fmla="*/ 952937 w 2958612"/>
              <a:gd name="connsiteY9" fmla="*/ 1624644 h 1787823"/>
              <a:gd name="connsiteX10" fmla="*/ 679795 w 2958612"/>
              <a:gd name="connsiteY10" fmla="*/ 1225841 h 1787823"/>
              <a:gd name="connsiteX11" fmla="*/ 303704 w 2958612"/>
              <a:gd name="connsiteY11" fmla="*/ 609191 h 1787823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1478 w 2958612"/>
              <a:gd name="connsiteY4" fmla="*/ 1001245 h 1787823"/>
              <a:gd name="connsiteX5" fmla="*/ 2477460 w 2958612"/>
              <a:gd name="connsiteY5" fmla="*/ 1022441 h 1787823"/>
              <a:gd name="connsiteX6" fmla="*/ 2801199 w 2958612"/>
              <a:gd name="connsiteY6" fmla="*/ 1587395 h 1787823"/>
              <a:gd name="connsiteX7" fmla="*/ 2958612 w 2958612"/>
              <a:gd name="connsiteY7" fmla="*/ 1787823 h 1787823"/>
              <a:gd name="connsiteX8" fmla="*/ 1069149 w 2958612"/>
              <a:gd name="connsiteY8" fmla="*/ 1771386 h 1787823"/>
              <a:gd name="connsiteX9" fmla="*/ 952937 w 2958612"/>
              <a:gd name="connsiteY9" fmla="*/ 1624644 h 1787823"/>
              <a:gd name="connsiteX10" fmla="*/ 679795 w 2958612"/>
              <a:gd name="connsiteY10" fmla="*/ 1225841 h 1787823"/>
              <a:gd name="connsiteX11" fmla="*/ 303704 w 2958612"/>
              <a:gd name="connsiteY11" fmla="*/ 609191 h 1787823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1478 w 2958612"/>
              <a:gd name="connsiteY4" fmla="*/ 1001245 h 1787823"/>
              <a:gd name="connsiteX5" fmla="*/ 2801199 w 2958612"/>
              <a:gd name="connsiteY5" fmla="*/ 1587395 h 1787823"/>
              <a:gd name="connsiteX6" fmla="*/ 2958612 w 2958612"/>
              <a:gd name="connsiteY6" fmla="*/ 1787823 h 1787823"/>
              <a:gd name="connsiteX7" fmla="*/ 1069149 w 2958612"/>
              <a:gd name="connsiteY7" fmla="*/ 1771386 h 1787823"/>
              <a:gd name="connsiteX8" fmla="*/ 952937 w 2958612"/>
              <a:gd name="connsiteY8" fmla="*/ 1624644 h 1787823"/>
              <a:gd name="connsiteX9" fmla="*/ 679795 w 2958612"/>
              <a:gd name="connsiteY9" fmla="*/ 1225841 h 1787823"/>
              <a:gd name="connsiteX10" fmla="*/ 303704 w 2958612"/>
              <a:gd name="connsiteY10" fmla="*/ 609191 h 1787823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5877 w 2958612"/>
              <a:gd name="connsiteY4" fmla="*/ 992447 h 1787823"/>
              <a:gd name="connsiteX5" fmla="*/ 2801199 w 2958612"/>
              <a:gd name="connsiteY5" fmla="*/ 1587395 h 1787823"/>
              <a:gd name="connsiteX6" fmla="*/ 2958612 w 2958612"/>
              <a:gd name="connsiteY6" fmla="*/ 1787823 h 1787823"/>
              <a:gd name="connsiteX7" fmla="*/ 1069149 w 2958612"/>
              <a:gd name="connsiteY7" fmla="*/ 1771386 h 1787823"/>
              <a:gd name="connsiteX8" fmla="*/ 952937 w 2958612"/>
              <a:gd name="connsiteY8" fmla="*/ 1624644 h 1787823"/>
              <a:gd name="connsiteX9" fmla="*/ 679795 w 2958612"/>
              <a:gd name="connsiteY9" fmla="*/ 1225841 h 1787823"/>
              <a:gd name="connsiteX10" fmla="*/ 303704 w 2958612"/>
              <a:gd name="connsiteY10" fmla="*/ 609191 h 1787823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5877 w 2958612"/>
              <a:gd name="connsiteY4" fmla="*/ 992447 h 1787823"/>
              <a:gd name="connsiteX5" fmla="*/ 2801199 w 2958612"/>
              <a:gd name="connsiteY5" fmla="*/ 1587395 h 1787823"/>
              <a:gd name="connsiteX6" fmla="*/ 2958612 w 2958612"/>
              <a:gd name="connsiteY6" fmla="*/ 1787823 h 1787823"/>
              <a:gd name="connsiteX7" fmla="*/ 1069149 w 2958612"/>
              <a:gd name="connsiteY7" fmla="*/ 1771386 h 1787823"/>
              <a:gd name="connsiteX8" fmla="*/ 952937 w 2958612"/>
              <a:gd name="connsiteY8" fmla="*/ 1624644 h 1787823"/>
              <a:gd name="connsiteX9" fmla="*/ 679795 w 2958612"/>
              <a:gd name="connsiteY9" fmla="*/ 1225841 h 1787823"/>
              <a:gd name="connsiteX10" fmla="*/ 303704 w 2958612"/>
              <a:gd name="connsiteY10" fmla="*/ 609191 h 1787823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5877 w 2958612"/>
              <a:gd name="connsiteY4" fmla="*/ 992447 h 1787823"/>
              <a:gd name="connsiteX5" fmla="*/ 2801199 w 2958612"/>
              <a:gd name="connsiteY5" fmla="*/ 1587395 h 1787823"/>
              <a:gd name="connsiteX6" fmla="*/ 2958612 w 2958612"/>
              <a:gd name="connsiteY6" fmla="*/ 1787823 h 1787823"/>
              <a:gd name="connsiteX7" fmla="*/ 1069149 w 2958612"/>
              <a:gd name="connsiteY7" fmla="*/ 1771386 h 1787823"/>
              <a:gd name="connsiteX8" fmla="*/ 952937 w 2958612"/>
              <a:gd name="connsiteY8" fmla="*/ 1624644 h 1787823"/>
              <a:gd name="connsiteX9" fmla="*/ 679795 w 2958612"/>
              <a:gd name="connsiteY9" fmla="*/ 1225841 h 1787823"/>
              <a:gd name="connsiteX10" fmla="*/ 303704 w 2958612"/>
              <a:gd name="connsiteY10" fmla="*/ 609191 h 1787823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5877 w 2958612"/>
              <a:gd name="connsiteY4" fmla="*/ 992447 h 1787823"/>
              <a:gd name="connsiteX5" fmla="*/ 2801199 w 2958612"/>
              <a:gd name="connsiteY5" fmla="*/ 1587395 h 1787823"/>
              <a:gd name="connsiteX6" fmla="*/ 2958612 w 2958612"/>
              <a:gd name="connsiteY6" fmla="*/ 1787823 h 1787823"/>
              <a:gd name="connsiteX7" fmla="*/ 1069149 w 2958612"/>
              <a:gd name="connsiteY7" fmla="*/ 1771386 h 1787823"/>
              <a:gd name="connsiteX8" fmla="*/ 952937 w 2958612"/>
              <a:gd name="connsiteY8" fmla="*/ 1624644 h 1787823"/>
              <a:gd name="connsiteX9" fmla="*/ 679795 w 2958612"/>
              <a:gd name="connsiteY9" fmla="*/ 1225841 h 1787823"/>
              <a:gd name="connsiteX10" fmla="*/ 303704 w 2958612"/>
              <a:gd name="connsiteY10" fmla="*/ 609191 h 1787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8612" h="1787823">
                <a:moveTo>
                  <a:pt x="303704" y="609191"/>
                </a:moveTo>
                <a:cubicBezTo>
                  <a:pt x="257437" y="482014"/>
                  <a:pt x="117952" y="308208"/>
                  <a:pt x="0" y="0"/>
                </a:cubicBezTo>
                <a:cubicBezTo>
                  <a:pt x="305816" y="161467"/>
                  <a:pt x="619219" y="300819"/>
                  <a:pt x="964324" y="449460"/>
                </a:cubicBezTo>
                <a:cubicBezTo>
                  <a:pt x="1309429" y="598101"/>
                  <a:pt x="1822038" y="801347"/>
                  <a:pt x="2070630" y="891845"/>
                </a:cubicBezTo>
                <a:cubicBezTo>
                  <a:pt x="2319222" y="982343"/>
                  <a:pt x="2323617" y="955227"/>
                  <a:pt x="2455877" y="992447"/>
                </a:cubicBezTo>
                <a:cubicBezTo>
                  <a:pt x="2542439" y="1191969"/>
                  <a:pt x="2716677" y="1456299"/>
                  <a:pt x="2801199" y="1587395"/>
                </a:cubicBezTo>
                <a:cubicBezTo>
                  <a:pt x="2802566" y="1588762"/>
                  <a:pt x="2956560" y="1784404"/>
                  <a:pt x="2958612" y="1787823"/>
                </a:cubicBezTo>
                <a:lnTo>
                  <a:pt x="1069149" y="1771386"/>
                </a:lnTo>
                <a:cubicBezTo>
                  <a:pt x="1049320" y="1772754"/>
                  <a:pt x="1017829" y="1715568"/>
                  <a:pt x="952937" y="1624644"/>
                </a:cubicBezTo>
                <a:cubicBezTo>
                  <a:pt x="888045" y="1533720"/>
                  <a:pt x="788001" y="1395083"/>
                  <a:pt x="679795" y="1225841"/>
                </a:cubicBezTo>
                <a:cubicBezTo>
                  <a:pt x="571590" y="1056599"/>
                  <a:pt x="410404" y="812765"/>
                  <a:pt x="303704" y="60919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91FD76C-1D96-4518-839A-31A515EF0B6B}"/>
              </a:ext>
            </a:extLst>
          </p:cNvPr>
          <p:cNvSpPr/>
          <p:nvPr/>
        </p:nvSpPr>
        <p:spPr>
          <a:xfrm>
            <a:off x="6558306" y="2908544"/>
            <a:ext cx="605444" cy="1011151"/>
          </a:xfrm>
          <a:custGeom>
            <a:avLst/>
            <a:gdLst>
              <a:gd name="connsiteX0" fmla="*/ 414608 w 793148"/>
              <a:gd name="connsiteY0" fmla="*/ 1312798 h 1312797"/>
              <a:gd name="connsiteX1" fmla="*/ 100084 w 793148"/>
              <a:gd name="connsiteY1" fmla="*/ 1251944 h 1312797"/>
              <a:gd name="connsiteX2" fmla="*/ 80939 w 793148"/>
              <a:gd name="connsiteY2" fmla="*/ 1228696 h 1312797"/>
              <a:gd name="connsiteX3" fmla="*/ 13931 w 793148"/>
              <a:gd name="connsiteY3" fmla="*/ 814345 h 1312797"/>
              <a:gd name="connsiteX4" fmla="*/ 7778 w 793148"/>
              <a:gd name="connsiteY4" fmla="*/ 659134 h 1312797"/>
              <a:gd name="connsiteX5" fmla="*/ 9145 w 793148"/>
              <a:gd name="connsiteY5" fmla="*/ 611271 h 1312797"/>
              <a:gd name="connsiteX6" fmla="*/ 9145 w 793148"/>
              <a:gd name="connsiteY6" fmla="*/ 400677 h 1312797"/>
              <a:gd name="connsiteX7" fmla="*/ 7778 w 793148"/>
              <a:gd name="connsiteY7" fmla="*/ 381532 h 1312797"/>
              <a:gd name="connsiteX8" fmla="*/ 7094 w 793148"/>
              <a:gd name="connsiteY8" fmla="*/ 244098 h 1312797"/>
              <a:gd name="connsiteX9" fmla="*/ 256 w 793148"/>
              <a:gd name="connsiteY9" fmla="*/ 24615 h 1312797"/>
              <a:gd name="connsiteX10" fmla="*/ 2308 w 793148"/>
              <a:gd name="connsiteY10" fmla="*/ 0 h 1312797"/>
              <a:gd name="connsiteX11" fmla="*/ 29658 w 793148"/>
              <a:gd name="connsiteY11" fmla="*/ 64956 h 1312797"/>
              <a:gd name="connsiteX12" fmla="*/ 433753 w 793148"/>
              <a:gd name="connsiteY12" fmla="*/ 781525 h 1312797"/>
              <a:gd name="connsiteX13" fmla="*/ 785200 w 793148"/>
              <a:gd name="connsiteY13" fmla="*/ 1279978 h 1312797"/>
              <a:gd name="connsiteX14" fmla="*/ 797507 w 793148"/>
              <a:gd name="connsiteY14" fmla="*/ 1298439 h 1312797"/>
              <a:gd name="connsiteX15" fmla="*/ 634775 w 793148"/>
              <a:gd name="connsiteY15" fmla="*/ 1312798 h 1312797"/>
              <a:gd name="connsiteX16" fmla="*/ 502128 w 793148"/>
              <a:gd name="connsiteY16" fmla="*/ 1313481 h 1312797"/>
              <a:gd name="connsiteX17" fmla="*/ 414608 w 793148"/>
              <a:gd name="connsiteY17" fmla="*/ 1312798 h 131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93148" h="1312797">
                <a:moveTo>
                  <a:pt x="414608" y="1312798"/>
                </a:moveTo>
                <a:cubicBezTo>
                  <a:pt x="306576" y="1308695"/>
                  <a:pt x="199911" y="1297071"/>
                  <a:pt x="100084" y="1251944"/>
                </a:cubicBezTo>
                <a:cubicBezTo>
                  <a:pt x="89827" y="1247158"/>
                  <a:pt x="83674" y="1241004"/>
                  <a:pt x="80939" y="1228696"/>
                </a:cubicBezTo>
                <a:cubicBezTo>
                  <a:pt x="45384" y="1092631"/>
                  <a:pt x="22820" y="954513"/>
                  <a:pt x="13931" y="814345"/>
                </a:cubicBezTo>
                <a:cubicBezTo>
                  <a:pt x="10513" y="763064"/>
                  <a:pt x="6410" y="711099"/>
                  <a:pt x="7778" y="659134"/>
                </a:cubicBezTo>
                <a:cubicBezTo>
                  <a:pt x="10513" y="643408"/>
                  <a:pt x="9145" y="626998"/>
                  <a:pt x="9145" y="611271"/>
                </a:cubicBezTo>
                <a:cubicBezTo>
                  <a:pt x="9145" y="540845"/>
                  <a:pt x="9145" y="471103"/>
                  <a:pt x="9145" y="400677"/>
                </a:cubicBezTo>
                <a:cubicBezTo>
                  <a:pt x="9145" y="394523"/>
                  <a:pt x="10513" y="387686"/>
                  <a:pt x="7778" y="381532"/>
                </a:cubicBezTo>
                <a:cubicBezTo>
                  <a:pt x="7778" y="335721"/>
                  <a:pt x="7094" y="289909"/>
                  <a:pt x="7094" y="244098"/>
                </a:cubicBezTo>
                <a:cubicBezTo>
                  <a:pt x="7094" y="170937"/>
                  <a:pt x="5043" y="97776"/>
                  <a:pt x="256" y="24615"/>
                </a:cubicBezTo>
                <a:cubicBezTo>
                  <a:pt x="-427" y="16410"/>
                  <a:pt x="256" y="8205"/>
                  <a:pt x="2308" y="0"/>
                </a:cubicBezTo>
                <a:cubicBezTo>
                  <a:pt x="11196" y="21880"/>
                  <a:pt x="20085" y="43076"/>
                  <a:pt x="29658" y="64956"/>
                </a:cubicBezTo>
                <a:cubicBezTo>
                  <a:pt x="137690" y="318627"/>
                  <a:pt x="279226" y="553837"/>
                  <a:pt x="433753" y="781525"/>
                </a:cubicBezTo>
                <a:cubicBezTo>
                  <a:pt x="548623" y="949727"/>
                  <a:pt x="668279" y="1113827"/>
                  <a:pt x="785200" y="1279978"/>
                </a:cubicBezTo>
                <a:cubicBezTo>
                  <a:pt x="788619" y="1285448"/>
                  <a:pt x="792038" y="1290918"/>
                  <a:pt x="797507" y="1298439"/>
                </a:cubicBezTo>
                <a:cubicBezTo>
                  <a:pt x="742124" y="1303225"/>
                  <a:pt x="689475" y="1314849"/>
                  <a:pt x="634775" y="1312798"/>
                </a:cubicBezTo>
                <a:cubicBezTo>
                  <a:pt x="590332" y="1308695"/>
                  <a:pt x="546572" y="1314849"/>
                  <a:pt x="502128" y="1313481"/>
                </a:cubicBezTo>
                <a:cubicBezTo>
                  <a:pt x="473411" y="1313481"/>
                  <a:pt x="444009" y="1309379"/>
                  <a:pt x="414608" y="1312798"/>
                </a:cubicBezTo>
                <a:close/>
              </a:path>
            </a:pathLst>
          </a:custGeom>
          <a:solidFill>
            <a:schemeClr val="bg1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580FD7F-950D-4910-BD9A-FD7BDFC8DC0B}"/>
              </a:ext>
            </a:extLst>
          </p:cNvPr>
          <p:cNvSpPr/>
          <p:nvPr/>
        </p:nvSpPr>
        <p:spPr>
          <a:xfrm>
            <a:off x="5821701" y="2872185"/>
            <a:ext cx="688972" cy="1057813"/>
          </a:xfrm>
          <a:custGeom>
            <a:avLst/>
            <a:gdLst>
              <a:gd name="connsiteX0" fmla="*/ 1405104 w 1408522"/>
              <a:gd name="connsiteY0" fmla="*/ 0 h 1764071"/>
              <a:gd name="connsiteX1" fmla="*/ 1409206 w 1408522"/>
              <a:gd name="connsiteY1" fmla="*/ 317943 h 1764071"/>
              <a:gd name="connsiteX2" fmla="*/ 1407155 w 1408522"/>
              <a:gd name="connsiteY2" fmla="*/ 487513 h 1764071"/>
              <a:gd name="connsiteX3" fmla="*/ 1282029 w 1408522"/>
              <a:gd name="connsiteY3" fmla="*/ 825285 h 1764071"/>
              <a:gd name="connsiteX4" fmla="*/ 1084426 w 1408522"/>
              <a:gd name="connsiteY4" fmla="*/ 960667 h 1764071"/>
              <a:gd name="connsiteX5" fmla="*/ 740500 w 1408522"/>
              <a:gd name="connsiteY5" fmla="*/ 1052973 h 1764071"/>
              <a:gd name="connsiteX6" fmla="*/ 716569 w 1408522"/>
              <a:gd name="connsiteY6" fmla="*/ 1078956 h 1764071"/>
              <a:gd name="connsiteX7" fmla="*/ 570930 w 1408522"/>
              <a:gd name="connsiteY7" fmla="*/ 1398266 h 1764071"/>
              <a:gd name="connsiteX8" fmla="*/ 232475 w 1408522"/>
              <a:gd name="connsiteY8" fmla="*/ 1654672 h 1764071"/>
              <a:gd name="connsiteX9" fmla="*/ 8889 w 1408522"/>
              <a:gd name="connsiteY9" fmla="*/ 1766123 h 1764071"/>
              <a:gd name="connsiteX10" fmla="*/ 0 w 1408522"/>
              <a:gd name="connsiteY10" fmla="*/ 1769542 h 1764071"/>
              <a:gd name="connsiteX11" fmla="*/ 12307 w 1408522"/>
              <a:gd name="connsiteY11" fmla="*/ 1753816 h 1764071"/>
              <a:gd name="connsiteX12" fmla="*/ 422557 w 1408522"/>
              <a:gd name="connsiteY12" fmla="*/ 1331259 h 1764071"/>
              <a:gd name="connsiteX13" fmla="*/ 1005111 w 1408522"/>
              <a:gd name="connsiteY13" fmla="*/ 662553 h 1764071"/>
              <a:gd name="connsiteX14" fmla="*/ 1333310 w 1408522"/>
              <a:gd name="connsiteY14" fmla="*/ 164100 h 1764071"/>
              <a:gd name="connsiteX15" fmla="*/ 1405104 w 1408522"/>
              <a:gd name="connsiteY15" fmla="*/ 0 h 1764071"/>
              <a:gd name="connsiteX0" fmla="*/ 1434676 w 1440682"/>
              <a:gd name="connsiteY0" fmla="*/ 0 h 1794298"/>
              <a:gd name="connsiteX1" fmla="*/ 1438778 w 1440682"/>
              <a:gd name="connsiteY1" fmla="*/ 317943 h 1794298"/>
              <a:gd name="connsiteX2" fmla="*/ 1436727 w 1440682"/>
              <a:gd name="connsiteY2" fmla="*/ 487513 h 1794298"/>
              <a:gd name="connsiteX3" fmla="*/ 1311601 w 1440682"/>
              <a:gd name="connsiteY3" fmla="*/ 825285 h 1794298"/>
              <a:gd name="connsiteX4" fmla="*/ 1113998 w 1440682"/>
              <a:gd name="connsiteY4" fmla="*/ 960667 h 1794298"/>
              <a:gd name="connsiteX5" fmla="*/ 770072 w 1440682"/>
              <a:gd name="connsiteY5" fmla="*/ 1052973 h 1794298"/>
              <a:gd name="connsiteX6" fmla="*/ 746141 w 1440682"/>
              <a:gd name="connsiteY6" fmla="*/ 1078956 h 1794298"/>
              <a:gd name="connsiteX7" fmla="*/ 600502 w 1440682"/>
              <a:gd name="connsiteY7" fmla="*/ 1398266 h 1794298"/>
              <a:gd name="connsiteX8" fmla="*/ 262047 w 1440682"/>
              <a:gd name="connsiteY8" fmla="*/ 1654672 h 1794298"/>
              <a:gd name="connsiteX9" fmla="*/ 38461 w 1440682"/>
              <a:gd name="connsiteY9" fmla="*/ 1766123 h 1794298"/>
              <a:gd name="connsiteX10" fmla="*/ 41879 w 1440682"/>
              <a:gd name="connsiteY10" fmla="*/ 1753816 h 1794298"/>
              <a:gd name="connsiteX11" fmla="*/ 452129 w 1440682"/>
              <a:gd name="connsiteY11" fmla="*/ 1331259 h 1794298"/>
              <a:gd name="connsiteX12" fmla="*/ 1034683 w 1440682"/>
              <a:gd name="connsiteY12" fmla="*/ 662553 h 1794298"/>
              <a:gd name="connsiteX13" fmla="*/ 1362882 w 1440682"/>
              <a:gd name="connsiteY13" fmla="*/ 164100 h 1794298"/>
              <a:gd name="connsiteX14" fmla="*/ 1434676 w 1440682"/>
              <a:gd name="connsiteY14" fmla="*/ 0 h 1794298"/>
              <a:gd name="connsiteX0" fmla="*/ 1396215 w 1402222"/>
              <a:gd name="connsiteY0" fmla="*/ 0 h 1766123"/>
              <a:gd name="connsiteX1" fmla="*/ 1400317 w 1402222"/>
              <a:gd name="connsiteY1" fmla="*/ 317943 h 1766123"/>
              <a:gd name="connsiteX2" fmla="*/ 1398266 w 1402222"/>
              <a:gd name="connsiteY2" fmla="*/ 487513 h 1766123"/>
              <a:gd name="connsiteX3" fmla="*/ 1273140 w 1402222"/>
              <a:gd name="connsiteY3" fmla="*/ 825285 h 1766123"/>
              <a:gd name="connsiteX4" fmla="*/ 1075537 w 1402222"/>
              <a:gd name="connsiteY4" fmla="*/ 960667 h 1766123"/>
              <a:gd name="connsiteX5" fmla="*/ 731611 w 1402222"/>
              <a:gd name="connsiteY5" fmla="*/ 1052973 h 1766123"/>
              <a:gd name="connsiteX6" fmla="*/ 707680 w 1402222"/>
              <a:gd name="connsiteY6" fmla="*/ 1078956 h 1766123"/>
              <a:gd name="connsiteX7" fmla="*/ 562041 w 1402222"/>
              <a:gd name="connsiteY7" fmla="*/ 1398266 h 1766123"/>
              <a:gd name="connsiteX8" fmla="*/ 223586 w 1402222"/>
              <a:gd name="connsiteY8" fmla="*/ 1654672 h 1766123"/>
              <a:gd name="connsiteX9" fmla="*/ 0 w 1402222"/>
              <a:gd name="connsiteY9" fmla="*/ 1766123 h 1766123"/>
              <a:gd name="connsiteX10" fmla="*/ 413668 w 1402222"/>
              <a:gd name="connsiteY10" fmla="*/ 1331259 h 1766123"/>
              <a:gd name="connsiteX11" fmla="*/ 996222 w 1402222"/>
              <a:gd name="connsiteY11" fmla="*/ 662553 h 1766123"/>
              <a:gd name="connsiteX12" fmla="*/ 1324421 w 1402222"/>
              <a:gd name="connsiteY12" fmla="*/ 164100 h 1766123"/>
              <a:gd name="connsiteX13" fmla="*/ 1396215 w 1402222"/>
              <a:gd name="connsiteY13" fmla="*/ 0 h 1766123"/>
              <a:gd name="connsiteX0" fmla="*/ 1176870 w 1182877"/>
              <a:gd name="connsiteY0" fmla="*/ 0 h 1655232"/>
              <a:gd name="connsiteX1" fmla="*/ 1180972 w 1182877"/>
              <a:gd name="connsiteY1" fmla="*/ 317943 h 1655232"/>
              <a:gd name="connsiteX2" fmla="*/ 1178921 w 1182877"/>
              <a:gd name="connsiteY2" fmla="*/ 487513 h 1655232"/>
              <a:gd name="connsiteX3" fmla="*/ 1053795 w 1182877"/>
              <a:gd name="connsiteY3" fmla="*/ 825285 h 1655232"/>
              <a:gd name="connsiteX4" fmla="*/ 856192 w 1182877"/>
              <a:gd name="connsiteY4" fmla="*/ 960667 h 1655232"/>
              <a:gd name="connsiteX5" fmla="*/ 512266 w 1182877"/>
              <a:gd name="connsiteY5" fmla="*/ 1052973 h 1655232"/>
              <a:gd name="connsiteX6" fmla="*/ 488335 w 1182877"/>
              <a:gd name="connsiteY6" fmla="*/ 1078956 h 1655232"/>
              <a:gd name="connsiteX7" fmla="*/ 342696 w 1182877"/>
              <a:gd name="connsiteY7" fmla="*/ 1398266 h 1655232"/>
              <a:gd name="connsiteX8" fmla="*/ 4241 w 1182877"/>
              <a:gd name="connsiteY8" fmla="*/ 1654672 h 1655232"/>
              <a:gd name="connsiteX9" fmla="*/ 194323 w 1182877"/>
              <a:gd name="connsiteY9" fmla="*/ 1331259 h 1655232"/>
              <a:gd name="connsiteX10" fmla="*/ 776877 w 1182877"/>
              <a:gd name="connsiteY10" fmla="*/ 662553 h 1655232"/>
              <a:gd name="connsiteX11" fmla="*/ 1105076 w 1182877"/>
              <a:gd name="connsiteY11" fmla="*/ 164100 h 1655232"/>
              <a:gd name="connsiteX12" fmla="*/ 1176870 w 1182877"/>
              <a:gd name="connsiteY12" fmla="*/ 0 h 1655232"/>
              <a:gd name="connsiteX0" fmla="*/ 1183304 w 1189311"/>
              <a:gd name="connsiteY0" fmla="*/ 0 h 1685983"/>
              <a:gd name="connsiteX1" fmla="*/ 1187406 w 1189311"/>
              <a:gd name="connsiteY1" fmla="*/ 317943 h 1685983"/>
              <a:gd name="connsiteX2" fmla="*/ 1185355 w 1189311"/>
              <a:gd name="connsiteY2" fmla="*/ 487513 h 1685983"/>
              <a:gd name="connsiteX3" fmla="*/ 1060229 w 1189311"/>
              <a:gd name="connsiteY3" fmla="*/ 825285 h 1685983"/>
              <a:gd name="connsiteX4" fmla="*/ 862626 w 1189311"/>
              <a:gd name="connsiteY4" fmla="*/ 960667 h 1685983"/>
              <a:gd name="connsiteX5" fmla="*/ 518700 w 1189311"/>
              <a:gd name="connsiteY5" fmla="*/ 1052973 h 1685983"/>
              <a:gd name="connsiteX6" fmla="*/ 494769 w 1189311"/>
              <a:gd name="connsiteY6" fmla="*/ 1078956 h 1685983"/>
              <a:gd name="connsiteX7" fmla="*/ 349130 w 1189311"/>
              <a:gd name="connsiteY7" fmla="*/ 1398266 h 1685983"/>
              <a:gd name="connsiteX8" fmla="*/ 10675 w 1189311"/>
              <a:gd name="connsiteY8" fmla="*/ 1654672 h 1685983"/>
              <a:gd name="connsiteX9" fmla="*/ 783311 w 1189311"/>
              <a:gd name="connsiteY9" fmla="*/ 662553 h 1685983"/>
              <a:gd name="connsiteX10" fmla="*/ 1111510 w 1189311"/>
              <a:gd name="connsiteY10" fmla="*/ 164100 h 1685983"/>
              <a:gd name="connsiteX11" fmla="*/ 1183304 w 1189311"/>
              <a:gd name="connsiteY11" fmla="*/ 0 h 1685983"/>
              <a:gd name="connsiteX0" fmla="*/ 1172629 w 1178636"/>
              <a:gd name="connsiteY0" fmla="*/ 0 h 1654672"/>
              <a:gd name="connsiteX1" fmla="*/ 1176731 w 1178636"/>
              <a:gd name="connsiteY1" fmla="*/ 317943 h 1654672"/>
              <a:gd name="connsiteX2" fmla="*/ 1174680 w 1178636"/>
              <a:gd name="connsiteY2" fmla="*/ 487513 h 1654672"/>
              <a:gd name="connsiteX3" fmla="*/ 1049554 w 1178636"/>
              <a:gd name="connsiteY3" fmla="*/ 825285 h 1654672"/>
              <a:gd name="connsiteX4" fmla="*/ 851951 w 1178636"/>
              <a:gd name="connsiteY4" fmla="*/ 960667 h 1654672"/>
              <a:gd name="connsiteX5" fmla="*/ 508025 w 1178636"/>
              <a:gd name="connsiteY5" fmla="*/ 1052973 h 1654672"/>
              <a:gd name="connsiteX6" fmla="*/ 484094 w 1178636"/>
              <a:gd name="connsiteY6" fmla="*/ 1078956 h 1654672"/>
              <a:gd name="connsiteX7" fmla="*/ 338455 w 1178636"/>
              <a:gd name="connsiteY7" fmla="*/ 1398266 h 1654672"/>
              <a:gd name="connsiteX8" fmla="*/ 0 w 1178636"/>
              <a:gd name="connsiteY8" fmla="*/ 1654672 h 1654672"/>
              <a:gd name="connsiteX9" fmla="*/ 772636 w 1178636"/>
              <a:gd name="connsiteY9" fmla="*/ 662553 h 1654672"/>
              <a:gd name="connsiteX10" fmla="*/ 1100835 w 1178636"/>
              <a:gd name="connsiteY10" fmla="*/ 164100 h 1654672"/>
              <a:gd name="connsiteX11" fmla="*/ 1172629 w 1178636"/>
              <a:gd name="connsiteY11" fmla="*/ 0 h 1654672"/>
              <a:gd name="connsiteX0" fmla="*/ 1099201 w 1105208"/>
              <a:gd name="connsiteY0" fmla="*/ 0 h 1678901"/>
              <a:gd name="connsiteX1" fmla="*/ 1103303 w 1105208"/>
              <a:gd name="connsiteY1" fmla="*/ 317943 h 1678901"/>
              <a:gd name="connsiteX2" fmla="*/ 1101252 w 1105208"/>
              <a:gd name="connsiteY2" fmla="*/ 487513 h 1678901"/>
              <a:gd name="connsiteX3" fmla="*/ 976126 w 1105208"/>
              <a:gd name="connsiteY3" fmla="*/ 825285 h 1678901"/>
              <a:gd name="connsiteX4" fmla="*/ 778523 w 1105208"/>
              <a:gd name="connsiteY4" fmla="*/ 960667 h 1678901"/>
              <a:gd name="connsiteX5" fmla="*/ 434597 w 1105208"/>
              <a:gd name="connsiteY5" fmla="*/ 1052973 h 1678901"/>
              <a:gd name="connsiteX6" fmla="*/ 410666 w 1105208"/>
              <a:gd name="connsiteY6" fmla="*/ 1078956 h 1678901"/>
              <a:gd name="connsiteX7" fmla="*/ 265027 w 1105208"/>
              <a:gd name="connsiteY7" fmla="*/ 1398266 h 1678901"/>
              <a:gd name="connsiteX8" fmla="*/ 0 w 1105208"/>
              <a:gd name="connsiteY8" fmla="*/ 1678901 h 1678901"/>
              <a:gd name="connsiteX9" fmla="*/ 699208 w 1105208"/>
              <a:gd name="connsiteY9" fmla="*/ 662553 h 1678901"/>
              <a:gd name="connsiteX10" fmla="*/ 1027407 w 1105208"/>
              <a:gd name="connsiteY10" fmla="*/ 164100 h 1678901"/>
              <a:gd name="connsiteX11" fmla="*/ 1099201 w 1105208"/>
              <a:gd name="connsiteY11" fmla="*/ 0 h 1678901"/>
              <a:gd name="connsiteX0" fmla="*/ 1099201 w 1105208"/>
              <a:gd name="connsiteY0" fmla="*/ 0 h 1678901"/>
              <a:gd name="connsiteX1" fmla="*/ 1103303 w 1105208"/>
              <a:gd name="connsiteY1" fmla="*/ 317943 h 1678901"/>
              <a:gd name="connsiteX2" fmla="*/ 1101252 w 1105208"/>
              <a:gd name="connsiteY2" fmla="*/ 487513 h 1678901"/>
              <a:gd name="connsiteX3" fmla="*/ 976126 w 1105208"/>
              <a:gd name="connsiteY3" fmla="*/ 825285 h 1678901"/>
              <a:gd name="connsiteX4" fmla="*/ 778523 w 1105208"/>
              <a:gd name="connsiteY4" fmla="*/ 960667 h 1678901"/>
              <a:gd name="connsiteX5" fmla="*/ 489667 w 1105208"/>
              <a:gd name="connsiteY5" fmla="*/ 1086893 h 1678901"/>
              <a:gd name="connsiteX6" fmla="*/ 410666 w 1105208"/>
              <a:gd name="connsiteY6" fmla="*/ 1078956 h 1678901"/>
              <a:gd name="connsiteX7" fmla="*/ 265027 w 1105208"/>
              <a:gd name="connsiteY7" fmla="*/ 1398266 h 1678901"/>
              <a:gd name="connsiteX8" fmla="*/ 0 w 1105208"/>
              <a:gd name="connsiteY8" fmla="*/ 1678901 h 1678901"/>
              <a:gd name="connsiteX9" fmla="*/ 699208 w 1105208"/>
              <a:gd name="connsiteY9" fmla="*/ 662553 h 1678901"/>
              <a:gd name="connsiteX10" fmla="*/ 1027407 w 1105208"/>
              <a:gd name="connsiteY10" fmla="*/ 164100 h 1678901"/>
              <a:gd name="connsiteX11" fmla="*/ 1099201 w 1105208"/>
              <a:gd name="connsiteY11" fmla="*/ 0 h 1678901"/>
              <a:gd name="connsiteX0" fmla="*/ 1099201 w 1105208"/>
              <a:gd name="connsiteY0" fmla="*/ 0 h 1678901"/>
              <a:gd name="connsiteX1" fmla="*/ 1103303 w 1105208"/>
              <a:gd name="connsiteY1" fmla="*/ 317943 h 1678901"/>
              <a:gd name="connsiteX2" fmla="*/ 1101252 w 1105208"/>
              <a:gd name="connsiteY2" fmla="*/ 487513 h 1678901"/>
              <a:gd name="connsiteX3" fmla="*/ 976126 w 1105208"/>
              <a:gd name="connsiteY3" fmla="*/ 825285 h 1678901"/>
              <a:gd name="connsiteX4" fmla="*/ 806058 w 1105208"/>
              <a:gd name="connsiteY4" fmla="*/ 989743 h 1678901"/>
              <a:gd name="connsiteX5" fmla="*/ 489667 w 1105208"/>
              <a:gd name="connsiteY5" fmla="*/ 1086893 h 1678901"/>
              <a:gd name="connsiteX6" fmla="*/ 410666 w 1105208"/>
              <a:gd name="connsiteY6" fmla="*/ 1078956 h 1678901"/>
              <a:gd name="connsiteX7" fmla="*/ 265027 w 1105208"/>
              <a:gd name="connsiteY7" fmla="*/ 1398266 h 1678901"/>
              <a:gd name="connsiteX8" fmla="*/ 0 w 1105208"/>
              <a:gd name="connsiteY8" fmla="*/ 1678901 h 1678901"/>
              <a:gd name="connsiteX9" fmla="*/ 699208 w 1105208"/>
              <a:gd name="connsiteY9" fmla="*/ 662553 h 1678901"/>
              <a:gd name="connsiteX10" fmla="*/ 1027407 w 1105208"/>
              <a:gd name="connsiteY10" fmla="*/ 164100 h 1678901"/>
              <a:gd name="connsiteX11" fmla="*/ 1099201 w 1105208"/>
              <a:gd name="connsiteY11" fmla="*/ 0 h 1678901"/>
              <a:gd name="connsiteX0" fmla="*/ 1099201 w 1105208"/>
              <a:gd name="connsiteY0" fmla="*/ 0 h 1678901"/>
              <a:gd name="connsiteX1" fmla="*/ 1103303 w 1105208"/>
              <a:gd name="connsiteY1" fmla="*/ 317943 h 1678901"/>
              <a:gd name="connsiteX2" fmla="*/ 1101252 w 1105208"/>
              <a:gd name="connsiteY2" fmla="*/ 487513 h 1678901"/>
              <a:gd name="connsiteX3" fmla="*/ 976126 w 1105208"/>
              <a:gd name="connsiteY3" fmla="*/ 825285 h 1678901"/>
              <a:gd name="connsiteX4" fmla="*/ 806058 w 1105208"/>
              <a:gd name="connsiteY4" fmla="*/ 989743 h 1678901"/>
              <a:gd name="connsiteX5" fmla="*/ 489667 w 1105208"/>
              <a:gd name="connsiteY5" fmla="*/ 1086893 h 1678901"/>
              <a:gd name="connsiteX6" fmla="*/ 456558 w 1105208"/>
              <a:gd name="connsiteY6" fmla="*/ 1127414 h 1678901"/>
              <a:gd name="connsiteX7" fmla="*/ 265027 w 1105208"/>
              <a:gd name="connsiteY7" fmla="*/ 1398266 h 1678901"/>
              <a:gd name="connsiteX8" fmla="*/ 0 w 1105208"/>
              <a:gd name="connsiteY8" fmla="*/ 1678901 h 1678901"/>
              <a:gd name="connsiteX9" fmla="*/ 699208 w 1105208"/>
              <a:gd name="connsiteY9" fmla="*/ 662553 h 1678901"/>
              <a:gd name="connsiteX10" fmla="*/ 1027407 w 1105208"/>
              <a:gd name="connsiteY10" fmla="*/ 164100 h 1678901"/>
              <a:gd name="connsiteX11" fmla="*/ 1099201 w 1105208"/>
              <a:gd name="connsiteY11" fmla="*/ 0 h 1678901"/>
              <a:gd name="connsiteX0" fmla="*/ 1099201 w 1105208"/>
              <a:gd name="connsiteY0" fmla="*/ 0 h 1678901"/>
              <a:gd name="connsiteX1" fmla="*/ 1103303 w 1105208"/>
              <a:gd name="connsiteY1" fmla="*/ 317943 h 1678901"/>
              <a:gd name="connsiteX2" fmla="*/ 1101252 w 1105208"/>
              <a:gd name="connsiteY2" fmla="*/ 487513 h 1678901"/>
              <a:gd name="connsiteX3" fmla="*/ 976126 w 1105208"/>
              <a:gd name="connsiteY3" fmla="*/ 825285 h 1678901"/>
              <a:gd name="connsiteX4" fmla="*/ 806058 w 1105208"/>
              <a:gd name="connsiteY4" fmla="*/ 989743 h 1678901"/>
              <a:gd name="connsiteX5" fmla="*/ 489667 w 1105208"/>
              <a:gd name="connsiteY5" fmla="*/ 1086893 h 1678901"/>
              <a:gd name="connsiteX6" fmla="*/ 456558 w 1105208"/>
              <a:gd name="connsiteY6" fmla="*/ 1127414 h 1678901"/>
              <a:gd name="connsiteX7" fmla="*/ 265027 w 1105208"/>
              <a:gd name="connsiteY7" fmla="*/ 1398266 h 1678901"/>
              <a:gd name="connsiteX8" fmla="*/ 0 w 1105208"/>
              <a:gd name="connsiteY8" fmla="*/ 1678901 h 1678901"/>
              <a:gd name="connsiteX9" fmla="*/ 699208 w 1105208"/>
              <a:gd name="connsiteY9" fmla="*/ 662553 h 1678901"/>
              <a:gd name="connsiteX10" fmla="*/ 1027407 w 1105208"/>
              <a:gd name="connsiteY10" fmla="*/ 164100 h 1678901"/>
              <a:gd name="connsiteX11" fmla="*/ 1099201 w 1105208"/>
              <a:gd name="connsiteY11" fmla="*/ 0 h 1678901"/>
              <a:gd name="connsiteX0" fmla="*/ 1099201 w 1105208"/>
              <a:gd name="connsiteY0" fmla="*/ 0 h 1678901"/>
              <a:gd name="connsiteX1" fmla="*/ 1103303 w 1105208"/>
              <a:gd name="connsiteY1" fmla="*/ 317943 h 1678901"/>
              <a:gd name="connsiteX2" fmla="*/ 1101252 w 1105208"/>
              <a:gd name="connsiteY2" fmla="*/ 487513 h 1678901"/>
              <a:gd name="connsiteX3" fmla="*/ 976126 w 1105208"/>
              <a:gd name="connsiteY3" fmla="*/ 825285 h 1678901"/>
              <a:gd name="connsiteX4" fmla="*/ 806058 w 1105208"/>
              <a:gd name="connsiteY4" fmla="*/ 989743 h 1678901"/>
              <a:gd name="connsiteX5" fmla="*/ 489667 w 1105208"/>
              <a:gd name="connsiteY5" fmla="*/ 1086893 h 1678901"/>
              <a:gd name="connsiteX6" fmla="*/ 456558 w 1105208"/>
              <a:gd name="connsiteY6" fmla="*/ 1127414 h 1678901"/>
              <a:gd name="connsiteX7" fmla="*/ 324688 w 1105208"/>
              <a:gd name="connsiteY7" fmla="*/ 1441878 h 1678901"/>
              <a:gd name="connsiteX8" fmla="*/ 0 w 1105208"/>
              <a:gd name="connsiteY8" fmla="*/ 1678901 h 1678901"/>
              <a:gd name="connsiteX9" fmla="*/ 699208 w 1105208"/>
              <a:gd name="connsiteY9" fmla="*/ 662553 h 1678901"/>
              <a:gd name="connsiteX10" fmla="*/ 1027407 w 1105208"/>
              <a:gd name="connsiteY10" fmla="*/ 164100 h 1678901"/>
              <a:gd name="connsiteX11" fmla="*/ 1099201 w 1105208"/>
              <a:gd name="connsiteY11" fmla="*/ 0 h 1678901"/>
              <a:gd name="connsiteX0" fmla="*/ 1062486 w 1068493"/>
              <a:gd name="connsiteY0" fmla="*/ 0 h 1732204"/>
              <a:gd name="connsiteX1" fmla="*/ 1066588 w 1068493"/>
              <a:gd name="connsiteY1" fmla="*/ 317943 h 1732204"/>
              <a:gd name="connsiteX2" fmla="*/ 1064537 w 1068493"/>
              <a:gd name="connsiteY2" fmla="*/ 487513 h 1732204"/>
              <a:gd name="connsiteX3" fmla="*/ 939411 w 1068493"/>
              <a:gd name="connsiteY3" fmla="*/ 825285 h 1732204"/>
              <a:gd name="connsiteX4" fmla="*/ 769343 w 1068493"/>
              <a:gd name="connsiteY4" fmla="*/ 989743 h 1732204"/>
              <a:gd name="connsiteX5" fmla="*/ 452952 w 1068493"/>
              <a:gd name="connsiteY5" fmla="*/ 1086893 h 1732204"/>
              <a:gd name="connsiteX6" fmla="*/ 419843 w 1068493"/>
              <a:gd name="connsiteY6" fmla="*/ 1127414 h 1732204"/>
              <a:gd name="connsiteX7" fmla="*/ 287973 w 1068493"/>
              <a:gd name="connsiteY7" fmla="*/ 1441878 h 1732204"/>
              <a:gd name="connsiteX8" fmla="*/ 0 w 1068493"/>
              <a:gd name="connsiteY8" fmla="*/ 1732204 h 1732204"/>
              <a:gd name="connsiteX9" fmla="*/ 662493 w 1068493"/>
              <a:gd name="connsiteY9" fmla="*/ 662553 h 1732204"/>
              <a:gd name="connsiteX10" fmla="*/ 990692 w 1068493"/>
              <a:gd name="connsiteY10" fmla="*/ 164100 h 1732204"/>
              <a:gd name="connsiteX11" fmla="*/ 1062486 w 1068493"/>
              <a:gd name="connsiteY11" fmla="*/ 0 h 1732204"/>
              <a:gd name="connsiteX0" fmla="*/ 1062486 w 1068493"/>
              <a:gd name="connsiteY0" fmla="*/ 0 h 1732204"/>
              <a:gd name="connsiteX1" fmla="*/ 1066588 w 1068493"/>
              <a:gd name="connsiteY1" fmla="*/ 317943 h 1732204"/>
              <a:gd name="connsiteX2" fmla="*/ 1064537 w 1068493"/>
              <a:gd name="connsiteY2" fmla="*/ 487513 h 1732204"/>
              <a:gd name="connsiteX3" fmla="*/ 939411 w 1068493"/>
              <a:gd name="connsiteY3" fmla="*/ 825285 h 1732204"/>
              <a:gd name="connsiteX4" fmla="*/ 769343 w 1068493"/>
              <a:gd name="connsiteY4" fmla="*/ 989743 h 1732204"/>
              <a:gd name="connsiteX5" fmla="*/ 452952 w 1068493"/>
              <a:gd name="connsiteY5" fmla="*/ 1086893 h 1732204"/>
              <a:gd name="connsiteX6" fmla="*/ 419843 w 1068493"/>
              <a:gd name="connsiteY6" fmla="*/ 1127414 h 1732204"/>
              <a:gd name="connsiteX7" fmla="*/ 287973 w 1068493"/>
              <a:gd name="connsiteY7" fmla="*/ 1441878 h 1732204"/>
              <a:gd name="connsiteX8" fmla="*/ 0 w 1068493"/>
              <a:gd name="connsiteY8" fmla="*/ 1732204 h 1732204"/>
              <a:gd name="connsiteX9" fmla="*/ 685439 w 1068493"/>
              <a:gd name="connsiteY9" fmla="*/ 691629 h 1732204"/>
              <a:gd name="connsiteX10" fmla="*/ 990692 w 1068493"/>
              <a:gd name="connsiteY10" fmla="*/ 164100 h 1732204"/>
              <a:gd name="connsiteX11" fmla="*/ 1062486 w 1068493"/>
              <a:gd name="connsiteY11" fmla="*/ 0 h 1732204"/>
              <a:gd name="connsiteX0" fmla="*/ 1062486 w 1068493"/>
              <a:gd name="connsiteY0" fmla="*/ 0 h 1732204"/>
              <a:gd name="connsiteX1" fmla="*/ 1066588 w 1068493"/>
              <a:gd name="connsiteY1" fmla="*/ 317943 h 1732204"/>
              <a:gd name="connsiteX2" fmla="*/ 1064537 w 1068493"/>
              <a:gd name="connsiteY2" fmla="*/ 487513 h 1732204"/>
              <a:gd name="connsiteX3" fmla="*/ 939411 w 1068493"/>
              <a:gd name="connsiteY3" fmla="*/ 825285 h 1732204"/>
              <a:gd name="connsiteX4" fmla="*/ 769343 w 1068493"/>
              <a:gd name="connsiteY4" fmla="*/ 989743 h 1732204"/>
              <a:gd name="connsiteX5" fmla="*/ 452952 w 1068493"/>
              <a:gd name="connsiteY5" fmla="*/ 1086893 h 1732204"/>
              <a:gd name="connsiteX6" fmla="*/ 419843 w 1068493"/>
              <a:gd name="connsiteY6" fmla="*/ 1127414 h 1732204"/>
              <a:gd name="connsiteX7" fmla="*/ 287973 w 1068493"/>
              <a:gd name="connsiteY7" fmla="*/ 1441878 h 1732204"/>
              <a:gd name="connsiteX8" fmla="*/ 0 w 1068493"/>
              <a:gd name="connsiteY8" fmla="*/ 1732204 h 1732204"/>
              <a:gd name="connsiteX9" fmla="*/ 685439 w 1068493"/>
              <a:gd name="connsiteY9" fmla="*/ 691629 h 1732204"/>
              <a:gd name="connsiteX10" fmla="*/ 990692 w 1068493"/>
              <a:gd name="connsiteY10" fmla="*/ 164100 h 1732204"/>
              <a:gd name="connsiteX11" fmla="*/ 1062486 w 1068493"/>
              <a:gd name="connsiteY11" fmla="*/ 0 h 1732204"/>
              <a:gd name="connsiteX0" fmla="*/ 1062486 w 1068493"/>
              <a:gd name="connsiteY0" fmla="*/ 0 h 1732204"/>
              <a:gd name="connsiteX1" fmla="*/ 1066588 w 1068493"/>
              <a:gd name="connsiteY1" fmla="*/ 317943 h 1732204"/>
              <a:gd name="connsiteX2" fmla="*/ 1064537 w 1068493"/>
              <a:gd name="connsiteY2" fmla="*/ 487513 h 1732204"/>
              <a:gd name="connsiteX3" fmla="*/ 939411 w 1068493"/>
              <a:gd name="connsiteY3" fmla="*/ 825285 h 1732204"/>
              <a:gd name="connsiteX4" fmla="*/ 769343 w 1068493"/>
              <a:gd name="connsiteY4" fmla="*/ 989743 h 1732204"/>
              <a:gd name="connsiteX5" fmla="*/ 452952 w 1068493"/>
              <a:gd name="connsiteY5" fmla="*/ 1086893 h 1732204"/>
              <a:gd name="connsiteX6" fmla="*/ 419843 w 1068493"/>
              <a:gd name="connsiteY6" fmla="*/ 1127414 h 1732204"/>
              <a:gd name="connsiteX7" fmla="*/ 287973 w 1068493"/>
              <a:gd name="connsiteY7" fmla="*/ 1441878 h 1732204"/>
              <a:gd name="connsiteX8" fmla="*/ 0 w 1068493"/>
              <a:gd name="connsiteY8" fmla="*/ 1732204 h 1732204"/>
              <a:gd name="connsiteX9" fmla="*/ 437616 w 1068493"/>
              <a:gd name="connsiteY9" fmla="*/ 1064759 h 1732204"/>
              <a:gd name="connsiteX10" fmla="*/ 990692 w 1068493"/>
              <a:gd name="connsiteY10" fmla="*/ 164100 h 1732204"/>
              <a:gd name="connsiteX11" fmla="*/ 1062486 w 1068493"/>
              <a:gd name="connsiteY11" fmla="*/ 0 h 1732204"/>
              <a:gd name="connsiteX0" fmla="*/ 1062486 w 1068493"/>
              <a:gd name="connsiteY0" fmla="*/ 0 h 1732204"/>
              <a:gd name="connsiteX1" fmla="*/ 1066588 w 1068493"/>
              <a:gd name="connsiteY1" fmla="*/ 317943 h 1732204"/>
              <a:gd name="connsiteX2" fmla="*/ 1064537 w 1068493"/>
              <a:gd name="connsiteY2" fmla="*/ 487513 h 1732204"/>
              <a:gd name="connsiteX3" fmla="*/ 939411 w 1068493"/>
              <a:gd name="connsiteY3" fmla="*/ 825285 h 1732204"/>
              <a:gd name="connsiteX4" fmla="*/ 769343 w 1068493"/>
              <a:gd name="connsiteY4" fmla="*/ 989743 h 1732204"/>
              <a:gd name="connsiteX5" fmla="*/ 452952 w 1068493"/>
              <a:gd name="connsiteY5" fmla="*/ 1086893 h 1732204"/>
              <a:gd name="connsiteX6" fmla="*/ 419843 w 1068493"/>
              <a:gd name="connsiteY6" fmla="*/ 1127414 h 1732204"/>
              <a:gd name="connsiteX7" fmla="*/ 333866 w 1068493"/>
              <a:gd name="connsiteY7" fmla="*/ 1451568 h 1732204"/>
              <a:gd name="connsiteX8" fmla="*/ 0 w 1068493"/>
              <a:gd name="connsiteY8" fmla="*/ 1732204 h 1732204"/>
              <a:gd name="connsiteX9" fmla="*/ 437616 w 1068493"/>
              <a:gd name="connsiteY9" fmla="*/ 1064759 h 1732204"/>
              <a:gd name="connsiteX10" fmla="*/ 990692 w 1068493"/>
              <a:gd name="connsiteY10" fmla="*/ 164100 h 1732204"/>
              <a:gd name="connsiteX11" fmla="*/ 1062486 w 1068493"/>
              <a:gd name="connsiteY11" fmla="*/ 0 h 173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8493" h="1732204">
                <a:moveTo>
                  <a:pt x="1062486" y="0"/>
                </a:moveTo>
                <a:cubicBezTo>
                  <a:pt x="1070007" y="105981"/>
                  <a:pt x="1069323" y="211962"/>
                  <a:pt x="1066588" y="317943"/>
                </a:cubicBezTo>
                <a:cubicBezTo>
                  <a:pt x="1065221" y="374694"/>
                  <a:pt x="1067272" y="431446"/>
                  <a:pt x="1064537" y="487513"/>
                </a:cubicBezTo>
                <a:cubicBezTo>
                  <a:pt x="1058383" y="613323"/>
                  <a:pt x="988610" y="741580"/>
                  <a:pt x="939411" y="825285"/>
                </a:cubicBezTo>
                <a:cubicBezTo>
                  <a:pt x="890212" y="908990"/>
                  <a:pt x="850420" y="946142"/>
                  <a:pt x="769343" y="989743"/>
                </a:cubicBezTo>
                <a:cubicBezTo>
                  <a:pt x="688267" y="1033344"/>
                  <a:pt x="511202" y="1063948"/>
                  <a:pt x="452952" y="1086893"/>
                </a:cubicBezTo>
                <a:cubicBezTo>
                  <a:pt x="394702" y="1109838"/>
                  <a:pt x="421894" y="1110320"/>
                  <a:pt x="419843" y="1127414"/>
                </a:cubicBezTo>
                <a:cubicBezTo>
                  <a:pt x="408219" y="1250488"/>
                  <a:pt x="403840" y="1350770"/>
                  <a:pt x="333866" y="1451568"/>
                </a:cubicBezTo>
                <a:cubicBezTo>
                  <a:pt x="263892" y="1552366"/>
                  <a:pt x="161691" y="1631916"/>
                  <a:pt x="0" y="1732204"/>
                </a:cubicBezTo>
                <a:cubicBezTo>
                  <a:pt x="72364" y="1609585"/>
                  <a:pt x="254144" y="1313187"/>
                  <a:pt x="437616" y="1064759"/>
                </a:cubicBezTo>
                <a:cubicBezTo>
                  <a:pt x="561374" y="907497"/>
                  <a:pt x="897702" y="341191"/>
                  <a:pt x="990692" y="164100"/>
                </a:cubicBezTo>
                <a:cubicBezTo>
                  <a:pt x="1019409" y="110767"/>
                  <a:pt x="1041973" y="56067"/>
                  <a:pt x="1062486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03E29F5-CC8F-4C77-B2C5-3E835B232D91}"/>
              </a:ext>
            </a:extLst>
          </p:cNvPr>
          <p:cNvSpPr/>
          <p:nvPr/>
        </p:nvSpPr>
        <p:spPr>
          <a:xfrm rot="21318527">
            <a:off x="6045211" y="3446684"/>
            <a:ext cx="480537" cy="415853"/>
          </a:xfrm>
          <a:custGeom>
            <a:avLst/>
            <a:gdLst>
              <a:gd name="connsiteX0" fmla="*/ 0 w 622211"/>
              <a:gd name="connsiteY0" fmla="*/ 484778 h 478624"/>
              <a:gd name="connsiteX1" fmla="*/ 86152 w 622211"/>
              <a:gd name="connsiteY1" fmla="*/ 183928 h 478624"/>
              <a:gd name="connsiteX2" fmla="*/ 95041 w 622211"/>
              <a:gd name="connsiteY2" fmla="*/ 134698 h 478624"/>
              <a:gd name="connsiteX3" fmla="*/ 111451 w 622211"/>
              <a:gd name="connsiteY3" fmla="*/ 119656 h 478624"/>
              <a:gd name="connsiteX4" fmla="*/ 406147 w 622211"/>
              <a:gd name="connsiteY4" fmla="*/ 77947 h 478624"/>
              <a:gd name="connsiteX5" fmla="*/ 618109 w 622211"/>
              <a:gd name="connsiteY5" fmla="*/ 1367 h 478624"/>
              <a:gd name="connsiteX6" fmla="*/ 622211 w 622211"/>
              <a:gd name="connsiteY6" fmla="*/ 0 h 478624"/>
              <a:gd name="connsiteX7" fmla="*/ 0 w 622211"/>
              <a:gd name="connsiteY7" fmla="*/ 484778 h 47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211" h="478624">
                <a:moveTo>
                  <a:pt x="0" y="484778"/>
                </a:moveTo>
                <a:cubicBezTo>
                  <a:pt x="49914" y="390420"/>
                  <a:pt x="69059" y="287858"/>
                  <a:pt x="86152" y="183928"/>
                </a:cubicBezTo>
                <a:cubicBezTo>
                  <a:pt x="88887" y="167518"/>
                  <a:pt x="92990" y="151108"/>
                  <a:pt x="95041" y="134698"/>
                </a:cubicBezTo>
                <a:cubicBezTo>
                  <a:pt x="96409" y="123758"/>
                  <a:pt x="100511" y="120340"/>
                  <a:pt x="111451" y="119656"/>
                </a:cubicBezTo>
                <a:cubicBezTo>
                  <a:pt x="210595" y="112135"/>
                  <a:pt x="309054" y="101195"/>
                  <a:pt x="406147" y="77947"/>
                </a:cubicBezTo>
                <a:cubicBezTo>
                  <a:pt x="479992" y="60170"/>
                  <a:pt x="551101" y="36922"/>
                  <a:pt x="618109" y="1367"/>
                </a:cubicBezTo>
                <a:cubicBezTo>
                  <a:pt x="619476" y="684"/>
                  <a:pt x="621528" y="684"/>
                  <a:pt x="622211" y="0"/>
                </a:cubicBezTo>
                <a:cubicBezTo>
                  <a:pt x="480675" y="244782"/>
                  <a:pt x="279653" y="414352"/>
                  <a:pt x="0" y="484778"/>
                </a:cubicBezTo>
                <a:close/>
              </a:path>
            </a:pathLst>
          </a:custGeom>
          <a:solidFill>
            <a:schemeClr val="bg1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FA9ED72-5E5B-441F-AA7E-56E94BC44EDF}"/>
              </a:ext>
            </a:extLst>
          </p:cNvPr>
          <p:cNvSpPr/>
          <p:nvPr/>
        </p:nvSpPr>
        <p:spPr>
          <a:xfrm>
            <a:off x="6163772" y="3542261"/>
            <a:ext cx="335710" cy="360885"/>
          </a:xfrm>
          <a:custGeom>
            <a:avLst/>
            <a:gdLst>
              <a:gd name="connsiteX0" fmla="*/ 505290 w 499136"/>
              <a:gd name="connsiteY0" fmla="*/ 0 h 540161"/>
              <a:gd name="connsiteX1" fmla="*/ 499137 w 499136"/>
              <a:gd name="connsiteY1" fmla="*/ 131280 h 540161"/>
              <a:gd name="connsiteX2" fmla="*/ 468368 w 499136"/>
              <a:gd name="connsiteY2" fmla="*/ 469051 h 540161"/>
              <a:gd name="connsiteX3" fmla="*/ 453325 w 499136"/>
              <a:gd name="connsiteY3" fmla="*/ 486145 h 540161"/>
              <a:gd name="connsiteX4" fmla="*/ 0 w 499136"/>
              <a:gd name="connsiteY4" fmla="*/ 541529 h 540161"/>
              <a:gd name="connsiteX5" fmla="*/ 8205 w 499136"/>
              <a:gd name="connsiteY5" fmla="*/ 534008 h 540161"/>
              <a:gd name="connsiteX6" fmla="*/ 344609 w 499136"/>
              <a:gd name="connsiteY6" fmla="*/ 233842 h 540161"/>
              <a:gd name="connsiteX7" fmla="*/ 505290 w 499136"/>
              <a:gd name="connsiteY7" fmla="*/ 0 h 540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9136" h="540161">
                <a:moveTo>
                  <a:pt x="505290" y="0"/>
                </a:moveTo>
                <a:cubicBezTo>
                  <a:pt x="503239" y="43760"/>
                  <a:pt x="501872" y="87520"/>
                  <a:pt x="499137" y="131280"/>
                </a:cubicBezTo>
                <a:cubicBezTo>
                  <a:pt x="492299" y="244098"/>
                  <a:pt x="482727" y="356917"/>
                  <a:pt x="468368" y="469051"/>
                </a:cubicBezTo>
                <a:cubicBezTo>
                  <a:pt x="467000" y="478624"/>
                  <a:pt x="465633" y="484778"/>
                  <a:pt x="453325" y="486145"/>
                </a:cubicBezTo>
                <a:cubicBezTo>
                  <a:pt x="302217" y="503923"/>
                  <a:pt x="151109" y="523068"/>
                  <a:pt x="0" y="541529"/>
                </a:cubicBezTo>
                <a:cubicBezTo>
                  <a:pt x="0" y="535375"/>
                  <a:pt x="5470" y="535375"/>
                  <a:pt x="8205" y="534008"/>
                </a:cubicBezTo>
                <a:cubicBezTo>
                  <a:pt x="147006" y="464265"/>
                  <a:pt x="253671" y="357601"/>
                  <a:pt x="344609" y="233842"/>
                </a:cubicBezTo>
                <a:cubicBezTo>
                  <a:pt x="400677" y="157946"/>
                  <a:pt x="449907" y="77947"/>
                  <a:pt x="50529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F9F1316-6337-412B-8AFE-40AA999846A6}"/>
              </a:ext>
            </a:extLst>
          </p:cNvPr>
          <p:cNvSpPr/>
          <p:nvPr/>
        </p:nvSpPr>
        <p:spPr>
          <a:xfrm>
            <a:off x="6562667" y="3234597"/>
            <a:ext cx="4598" cy="183950"/>
          </a:xfrm>
          <a:custGeom>
            <a:avLst/>
            <a:gdLst>
              <a:gd name="connsiteX0" fmla="*/ 1295 w 0"/>
              <a:gd name="connsiteY0" fmla="*/ 0 h 273499"/>
              <a:gd name="connsiteX1" fmla="*/ 4029 w 0"/>
              <a:gd name="connsiteY1" fmla="*/ 19145 h 273499"/>
              <a:gd name="connsiteX2" fmla="*/ 4029 w 0"/>
              <a:gd name="connsiteY2" fmla="*/ 259141 h 273499"/>
              <a:gd name="connsiteX3" fmla="*/ 1295 w 0"/>
              <a:gd name="connsiteY3" fmla="*/ 278286 h 273499"/>
              <a:gd name="connsiteX4" fmla="*/ 1295 w 0"/>
              <a:gd name="connsiteY4" fmla="*/ 0 h 27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h="273499">
                <a:moveTo>
                  <a:pt x="1295" y="0"/>
                </a:moveTo>
                <a:cubicBezTo>
                  <a:pt x="4029" y="6154"/>
                  <a:pt x="4029" y="12307"/>
                  <a:pt x="4029" y="19145"/>
                </a:cubicBezTo>
                <a:cubicBezTo>
                  <a:pt x="4029" y="99144"/>
                  <a:pt x="4029" y="179142"/>
                  <a:pt x="4029" y="259141"/>
                </a:cubicBezTo>
                <a:cubicBezTo>
                  <a:pt x="4029" y="265978"/>
                  <a:pt x="4029" y="272132"/>
                  <a:pt x="1295" y="278286"/>
                </a:cubicBezTo>
                <a:cubicBezTo>
                  <a:pt x="-757" y="185296"/>
                  <a:pt x="-73" y="92990"/>
                  <a:pt x="1295" y="0"/>
                </a:cubicBezTo>
                <a:close/>
              </a:path>
            </a:pathLst>
          </a:custGeom>
          <a:solidFill>
            <a:srgbClr val="F7F7F7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1B3EDB-9270-48D4-B34E-6ADCFAAB11DC}"/>
              </a:ext>
            </a:extLst>
          </p:cNvPr>
          <p:cNvSpPr/>
          <p:nvPr/>
        </p:nvSpPr>
        <p:spPr>
          <a:xfrm>
            <a:off x="1" y="3973309"/>
            <a:ext cx="12192000" cy="657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/>
              <a:t>ClimbHelper</a:t>
            </a:r>
            <a:endParaRPr lang="en-US" sz="3600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2A7A283-F032-437A-BDCB-CD6C329786AF}"/>
              </a:ext>
            </a:extLst>
          </p:cNvPr>
          <p:cNvSpPr/>
          <p:nvPr/>
        </p:nvSpPr>
        <p:spPr>
          <a:xfrm>
            <a:off x="6598787" y="1522552"/>
            <a:ext cx="188550" cy="188550"/>
          </a:xfrm>
          <a:custGeom>
            <a:avLst/>
            <a:gdLst>
              <a:gd name="connsiteX0" fmla="*/ 231791 w 280336"/>
              <a:gd name="connsiteY0" fmla="*/ 281021 h 280336"/>
              <a:gd name="connsiteX1" fmla="*/ 154527 w 280336"/>
              <a:gd name="connsiteY1" fmla="*/ 239996 h 280336"/>
              <a:gd name="connsiteX2" fmla="*/ 127861 w 280336"/>
              <a:gd name="connsiteY2" fmla="*/ 239996 h 280336"/>
              <a:gd name="connsiteX3" fmla="*/ 64956 w 280336"/>
              <a:gd name="connsiteY3" fmla="*/ 273500 h 280336"/>
              <a:gd name="connsiteX4" fmla="*/ 53332 w 280336"/>
              <a:gd name="connsiteY4" fmla="*/ 276235 h 280336"/>
              <a:gd name="connsiteX5" fmla="*/ 51965 w 280336"/>
              <a:gd name="connsiteY5" fmla="*/ 264611 h 280336"/>
              <a:gd name="connsiteX6" fmla="*/ 64272 w 280336"/>
              <a:gd name="connsiteY6" fmla="*/ 196236 h 280336"/>
              <a:gd name="connsiteX7" fmla="*/ 55384 w 280336"/>
              <a:gd name="connsiteY7" fmla="*/ 167518 h 280336"/>
              <a:gd name="connsiteX8" fmla="*/ 0 w 280336"/>
              <a:gd name="connsiteY8" fmla="*/ 106665 h 280336"/>
              <a:gd name="connsiteX9" fmla="*/ 64956 w 280336"/>
              <a:gd name="connsiteY9" fmla="*/ 97092 h 280336"/>
              <a:gd name="connsiteX10" fmla="*/ 108716 w 280336"/>
              <a:gd name="connsiteY10" fmla="*/ 65640 h 280336"/>
              <a:gd name="connsiteX11" fmla="*/ 140852 w 280336"/>
              <a:gd name="connsiteY11" fmla="*/ 0 h 280336"/>
              <a:gd name="connsiteX12" fmla="*/ 175040 w 280336"/>
              <a:gd name="connsiteY12" fmla="*/ 70426 h 280336"/>
              <a:gd name="connsiteX13" fmla="*/ 210595 w 280336"/>
              <a:gd name="connsiteY13" fmla="*/ 96409 h 280336"/>
              <a:gd name="connsiteX14" fmla="*/ 268713 w 280336"/>
              <a:gd name="connsiteY14" fmla="*/ 104614 h 280336"/>
              <a:gd name="connsiteX15" fmla="*/ 281704 w 280336"/>
              <a:gd name="connsiteY15" fmla="*/ 109400 h 280336"/>
              <a:gd name="connsiteX16" fmla="*/ 274867 w 280336"/>
              <a:gd name="connsiteY16" fmla="*/ 121024 h 280336"/>
              <a:gd name="connsiteX17" fmla="*/ 224953 w 280336"/>
              <a:gd name="connsiteY17" fmla="*/ 169570 h 280336"/>
              <a:gd name="connsiteX18" fmla="*/ 216748 w 280336"/>
              <a:gd name="connsiteY18" fmla="*/ 194869 h 280336"/>
              <a:gd name="connsiteX19" fmla="*/ 231791 w 280336"/>
              <a:gd name="connsiteY19" fmla="*/ 281021 h 28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0336" h="280336">
                <a:moveTo>
                  <a:pt x="231791" y="281021"/>
                </a:moveTo>
                <a:cubicBezTo>
                  <a:pt x="202390" y="265295"/>
                  <a:pt x="177775" y="252987"/>
                  <a:pt x="154527" y="239996"/>
                </a:cubicBezTo>
                <a:cubicBezTo>
                  <a:pt x="144955" y="234526"/>
                  <a:pt x="137434" y="234526"/>
                  <a:pt x="127861" y="239996"/>
                </a:cubicBezTo>
                <a:cubicBezTo>
                  <a:pt x="107349" y="251620"/>
                  <a:pt x="86152" y="262560"/>
                  <a:pt x="64956" y="273500"/>
                </a:cubicBezTo>
                <a:cubicBezTo>
                  <a:pt x="61537" y="275551"/>
                  <a:pt x="57435" y="278970"/>
                  <a:pt x="53332" y="276235"/>
                </a:cubicBezTo>
                <a:cubicBezTo>
                  <a:pt x="49230" y="273500"/>
                  <a:pt x="51281" y="268713"/>
                  <a:pt x="51965" y="264611"/>
                </a:cubicBezTo>
                <a:cubicBezTo>
                  <a:pt x="56067" y="242047"/>
                  <a:pt x="59486" y="218800"/>
                  <a:pt x="64272" y="196236"/>
                </a:cubicBezTo>
                <a:cubicBezTo>
                  <a:pt x="66324" y="184612"/>
                  <a:pt x="63589" y="176407"/>
                  <a:pt x="55384" y="167518"/>
                </a:cubicBezTo>
                <a:cubicBezTo>
                  <a:pt x="36239" y="148373"/>
                  <a:pt x="18461" y="127177"/>
                  <a:pt x="0" y="106665"/>
                </a:cubicBezTo>
                <a:cubicBezTo>
                  <a:pt x="19829" y="103930"/>
                  <a:pt x="42392" y="98460"/>
                  <a:pt x="64956" y="97092"/>
                </a:cubicBezTo>
                <a:cubicBezTo>
                  <a:pt x="87520" y="95725"/>
                  <a:pt x="100511" y="86836"/>
                  <a:pt x="108716" y="65640"/>
                </a:cubicBezTo>
                <a:cubicBezTo>
                  <a:pt x="116921" y="44444"/>
                  <a:pt x="128545" y="23931"/>
                  <a:pt x="140852" y="0"/>
                </a:cubicBezTo>
                <a:cubicBezTo>
                  <a:pt x="153843" y="25982"/>
                  <a:pt x="166151" y="47862"/>
                  <a:pt x="175040" y="70426"/>
                </a:cubicBezTo>
                <a:cubicBezTo>
                  <a:pt x="181877" y="87520"/>
                  <a:pt x="192817" y="95041"/>
                  <a:pt x="210595" y="96409"/>
                </a:cubicBezTo>
                <a:cubicBezTo>
                  <a:pt x="230423" y="97776"/>
                  <a:pt x="249568" y="101195"/>
                  <a:pt x="268713" y="104614"/>
                </a:cubicBezTo>
                <a:cubicBezTo>
                  <a:pt x="273500" y="105297"/>
                  <a:pt x="279653" y="105297"/>
                  <a:pt x="281704" y="109400"/>
                </a:cubicBezTo>
                <a:cubicBezTo>
                  <a:pt x="283756" y="114870"/>
                  <a:pt x="278286" y="117605"/>
                  <a:pt x="274867" y="121024"/>
                </a:cubicBezTo>
                <a:cubicBezTo>
                  <a:pt x="258457" y="137434"/>
                  <a:pt x="242047" y="153843"/>
                  <a:pt x="224953" y="169570"/>
                </a:cubicBezTo>
                <a:cubicBezTo>
                  <a:pt x="217432" y="177091"/>
                  <a:pt x="214697" y="183928"/>
                  <a:pt x="216748" y="194869"/>
                </a:cubicBezTo>
                <a:cubicBezTo>
                  <a:pt x="222902" y="221535"/>
                  <a:pt x="226321" y="248885"/>
                  <a:pt x="231791" y="281021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916D4CCB-6C5C-4223-B945-048B3E6777A5}"/>
              </a:ext>
            </a:extLst>
          </p:cNvPr>
          <p:cNvSpPr/>
          <p:nvPr/>
        </p:nvSpPr>
        <p:spPr>
          <a:xfrm>
            <a:off x="7084692" y="1819798"/>
            <a:ext cx="188550" cy="188550"/>
          </a:xfrm>
          <a:custGeom>
            <a:avLst/>
            <a:gdLst>
              <a:gd name="connsiteX0" fmla="*/ 50597 w 280336"/>
              <a:gd name="connsiteY0" fmla="*/ 281021 h 280336"/>
              <a:gd name="connsiteX1" fmla="*/ 64272 w 280336"/>
              <a:gd name="connsiteY1" fmla="*/ 203757 h 280336"/>
              <a:gd name="connsiteX2" fmla="*/ 51281 w 280336"/>
              <a:gd name="connsiteY2" fmla="*/ 161365 h 280336"/>
              <a:gd name="connsiteX3" fmla="*/ 0 w 280336"/>
              <a:gd name="connsiteY3" fmla="*/ 107348 h 280336"/>
              <a:gd name="connsiteX4" fmla="*/ 67007 w 280336"/>
              <a:gd name="connsiteY4" fmla="*/ 97092 h 280336"/>
              <a:gd name="connsiteX5" fmla="*/ 109400 w 280336"/>
              <a:gd name="connsiteY5" fmla="*/ 66324 h 280336"/>
              <a:gd name="connsiteX6" fmla="*/ 142220 w 280336"/>
              <a:gd name="connsiteY6" fmla="*/ 0 h 280336"/>
              <a:gd name="connsiteX7" fmla="*/ 169570 w 280336"/>
              <a:gd name="connsiteY7" fmla="*/ 56751 h 280336"/>
              <a:gd name="connsiteX8" fmla="*/ 225637 w 280336"/>
              <a:gd name="connsiteY8" fmla="*/ 98460 h 280336"/>
              <a:gd name="connsiteX9" fmla="*/ 270081 w 280336"/>
              <a:gd name="connsiteY9" fmla="*/ 104613 h 280336"/>
              <a:gd name="connsiteX10" fmla="*/ 283756 w 280336"/>
              <a:gd name="connsiteY10" fmla="*/ 110083 h 280336"/>
              <a:gd name="connsiteX11" fmla="*/ 276235 w 280336"/>
              <a:gd name="connsiteY11" fmla="*/ 121023 h 280336"/>
              <a:gd name="connsiteX12" fmla="*/ 226321 w 280336"/>
              <a:gd name="connsiteY12" fmla="*/ 169570 h 280336"/>
              <a:gd name="connsiteX13" fmla="*/ 218800 w 280336"/>
              <a:gd name="connsiteY13" fmla="*/ 192817 h 280336"/>
              <a:gd name="connsiteX14" fmla="*/ 233842 w 280336"/>
              <a:gd name="connsiteY14" fmla="*/ 280337 h 280336"/>
              <a:gd name="connsiteX15" fmla="*/ 158630 w 280336"/>
              <a:gd name="connsiteY15" fmla="*/ 240679 h 280336"/>
              <a:gd name="connsiteX16" fmla="*/ 125810 w 280336"/>
              <a:gd name="connsiteY16" fmla="*/ 240679 h 280336"/>
              <a:gd name="connsiteX17" fmla="*/ 50597 w 280336"/>
              <a:gd name="connsiteY17" fmla="*/ 281021 h 28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336" h="280336">
                <a:moveTo>
                  <a:pt x="50597" y="281021"/>
                </a:moveTo>
                <a:cubicBezTo>
                  <a:pt x="55384" y="252303"/>
                  <a:pt x="58119" y="227688"/>
                  <a:pt x="64272" y="203757"/>
                </a:cubicBezTo>
                <a:cubicBezTo>
                  <a:pt x="68375" y="185980"/>
                  <a:pt x="64956" y="173672"/>
                  <a:pt x="51281" y="161365"/>
                </a:cubicBezTo>
                <a:cubicBezTo>
                  <a:pt x="33504" y="144955"/>
                  <a:pt x="17778" y="125810"/>
                  <a:pt x="0" y="107348"/>
                </a:cubicBezTo>
                <a:cubicBezTo>
                  <a:pt x="20512" y="100511"/>
                  <a:pt x="44444" y="98460"/>
                  <a:pt x="67007" y="97092"/>
                </a:cubicBezTo>
                <a:cubicBezTo>
                  <a:pt x="88887" y="95041"/>
                  <a:pt x="101195" y="86836"/>
                  <a:pt x="109400" y="66324"/>
                </a:cubicBezTo>
                <a:cubicBezTo>
                  <a:pt x="117605" y="45127"/>
                  <a:pt x="129229" y="24615"/>
                  <a:pt x="142220" y="0"/>
                </a:cubicBezTo>
                <a:cubicBezTo>
                  <a:pt x="152476" y="21196"/>
                  <a:pt x="162732" y="38290"/>
                  <a:pt x="169570" y="56751"/>
                </a:cubicBezTo>
                <a:cubicBezTo>
                  <a:pt x="179142" y="83417"/>
                  <a:pt x="195552" y="98460"/>
                  <a:pt x="225637" y="98460"/>
                </a:cubicBezTo>
                <a:cubicBezTo>
                  <a:pt x="239996" y="98460"/>
                  <a:pt x="255038" y="101879"/>
                  <a:pt x="270081" y="104613"/>
                </a:cubicBezTo>
                <a:cubicBezTo>
                  <a:pt x="274867" y="105297"/>
                  <a:pt x="282388" y="104613"/>
                  <a:pt x="283756" y="110083"/>
                </a:cubicBezTo>
                <a:cubicBezTo>
                  <a:pt x="285123" y="114870"/>
                  <a:pt x="279653" y="118288"/>
                  <a:pt x="276235" y="121023"/>
                </a:cubicBezTo>
                <a:cubicBezTo>
                  <a:pt x="259825" y="137433"/>
                  <a:pt x="243415" y="153843"/>
                  <a:pt x="226321" y="169570"/>
                </a:cubicBezTo>
                <a:cubicBezTo>
                  <a:pt x="218800" y="176407"/>
                  <a:pt x="216748" y="183245"/>
                  <a:pt x="218800" y="192817"/>
                </a:cubicBezTo>
                <a:cubicBezTo>
                  <a:pt x="224270" y="220851"/>
                  <a:pt x="228372" y="248885"/>
                  <a:pt x="233842" y="280337"/>
                </a:cubicBezTo>
                <a:cubicBezTo>
                  <a:pt x="206492" y="265978"/>
                  <a:pt x="182561" y="254354"/>
                  <a:pt x="158630" y="240679"/>
                </a:cubicBezTo>
                <a:cubicBezTo>
                  <a:pt x="147006" y="233842"/>
                  <a:pt x="137434" y="233842"/>
                  <a:pt x="125810" y="240679"/>
                </a:cubicBezTo>
                <a:cubicBezTo>
                  <a:pt x="102562" y="254354"/>
                  <a:pt x="78631" y="265978"/>
                  <a:pt x="50597" y="281021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1CEF5C2-88ED-44DC-B0D1-79093804B0C6}"/>
              </a:ext>
            </a:extLst>
          </p:cNvPr>
          <p:cNvSpPr/>
          <p:nvPr/>
        </p:nvSpPr>
        <p:spPr>
          <a:xfrm>
            <a:off x="6504512" y="2140803"/>
            <a:ext cx="188550" cy="188550"/>
          </a:xfrm>
          <a:custGeom>
            <a:avLst/>
            <a:gdLst>
              <a:gd name="connsiteX0" fmla="*/ 231791 w 280336"/>
              <a:gd name="connsiteY0" fmla="*/ 281021 h 280336"/>
              <a:gd name="connsiteX1" fmla="*/ 154527 w 280336"/>
              <a:gd name="connsiteY1" fmla="*/ 239996 h 280336"/>
              <a:gd name="connsiteX2" fmla="*/ 127861 w 280336"/>
              <a:gd name="connsiteY2" fmla="*/ 239996 h 280336"/>
              <a:gd name="connsiteX3" fmla="*/ 64956 w 280336"/>
              <a:gd name="connsiteY3" fmla="*/ 273500 h 280336"/>
              <a:gd name="connsiteX4" fmla="*/ 53332 w 280336"/>
              <a:gd name="connsiteY4" fmla="*/ 276235 h 280336"/>
              <a:gd name="connsiteX5" fmla="*/ 51965 w 280336"/>
              <a:gd name="connsiteY5" fmla="*/ 264611 h 280336"/>
              <a:gd name="connsiteX6" fmla="*/ 64272 w 280336"/>
              <a:gd name="connsiteY6" fmla="*/ 196236 h 280336"/>
              <a:gd name="connsiteX7" fmla="*/ 55384 w 280336"/>
              <a:gd name="connsiteY7" fmla="*/ 167518 h 280336"/>
              <a:gd name="connsiteX8" fmla="*/ 0 w 280336"/>
              <a:gd name="connsiteY8" fmla="*/ 106665 h 280336"/>
              <a:gd name="connsiteX9" fmla="*/ 64956 w 280336"/>
              <a:gd name="connsiteY9" fmla="*/ 97092 h 280336"/>
              <a:gd name="connsiteX10" fmla="*/ 108716 w 280336"/>
              <a:gd name="connsiteY10" fmla="*/ 65640 h 280336"/>
              <a:gd name="connsiteX11" fmla="*/ 140852 w 280336"/>
              <a:gd name="connsiteY11" fmla="*/ 0 h 280336"/>
              <a:gd name="connsiteX12" fmla="*/ 175040 w 280336"/>
              <a:gd name="connsiteY12" fmla="*/ 70426 h 280336"/>
              <a:gd name="connsiteX13" fmla="*/ 210595 w 280336"/>
              <a:gd name="connsiteY13" fmla="*/ 96409 h 280336"/>
              <a:gd name="connsiteX14" fmla="*/ 268713 w 280336"/>
              <a:gd name="connsiteY14" fmla="*/ 104614 h 280336"/>
              <a:gd name="connsiteX15" fmla="*/ 281704 w 280336"/>
              <a:gd name="connsiteY15" fmla="*/ 109400 h 280336"/>
              <a:gd name="connsiteX16" fmla="*/ 274867 w 280336"/>
              <a:gd name="connsiteY16" fmla="*/ 121024 h 280336"/>
              <a:gd name="connsiteX17" fmla="*/ 224953 w 280336"/>
              <a:gd name="connsiteY17" fmla="*/ 169570 h 280336"/>
              <a:gd name="connsiteX18" fmla="*/ 216748 w 280336"/>
              <a:gd name="connsiteY18" fmla="*/ 194869 h 280336"/>
              <a:gd name="connsiteX19" fmla="*/ 231791 w 280336"/>
              <a:gd name="connsiteY19" fmla="*/ 281021 h 28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0336" h="280336">
                <a:moveTo>
                  <a:pt x="231791" y="281021"/>
                </a:moveTo>
                <a:cubicBezTo>
                  <a:pt x="202390" y="265295"/>
                  <a:pt x="177775" y="252987"/>
                  <a:pt x="154527" y="239996"/>
                </a:cubicBezTo>
                <a:cubicBezTo>
                  <a:pt x="144955" y="234526"/>
                  <a:pt x="137434" y="234526"/>
                  <a:pt x="127861" y="239996"/>
                </a:cubicBezTo>
                <a:cubicBezTo>
                  <a:pt x="107349" y="251620"/>
                  <a:pt x="86152" y="262560"/>
                  <a:pt x="64956" y="273500"/>
                </a:cubicBezTo>
                <a:cubicBezTo>
                  <a:pt x="61537" y="275551"/>
                  <a:pt x="57435" y="278970"/>
                  <a:pt x="53332" y="276235"/>
                </a:cubicBezTo>
                <a:cubicBezTo>
                  <a:pt x="49230" y="273500"/>
                  <a:pt x="51281" y="268713"/>
                  <a:pt x="51965" y="264611"/>
                </a:cubicBezTo>
                <a:cubicBezTo>
                  <a:pt x="56067" y="242047"/>
                  <a:pt x="59486" y="218800"/>
                  <a:pt x="64272" y="196236"/>
                </a:cubicBezTo>
                <a:cubicBezTo>
                  <a:pt x="66324" y="184612"/>
                  <a:pt x="63589" y="176407"/>
                  <a:pt x="55384" y="167518"/>
                </a:cubicBezTo>
                <a:cubicBezTo>
                  <a:pt x="36239" y="148373"/>
                  <a:pt x="18461" y="127177"/>
                  <a:pt x="0" y="106665"/>
                </a:cubicBezTo>
                <a:cubicBezTo>
                  <a:pt x="19829" y="103930"/>
                  <a:pt x="42392" y="98460"/>
                  <a:pt x="64956" y="97092"/>
                </a:cubicBezTo>
                <a:cubicBezTo>
                  <a:pt x="87520" y="95725"/>
                  <a:pt x="100511" y="86836"/>
                  <a:pt x="108716" y="65640"/>
                </a:cubicBezTo>
                <a:cubicBezTo>
                  <a:pt x="116921" y="44444"/>
                  <a:pt x="128545" y="23931"/>
                  <a:pt x="140852" y="0"/>
                </a:cubicBezTo>
                <a:cubicBezTo>
                  <a:pt x="153843" y="25982"/>
                  <a:pt x="166151" y="47862"/>
                  <a:pt x="175040" y="70426"/>
                </a:cubicBezTo>
                <a:cubicBezTo>
                  <a:pt x="181877" y="87520"/>
                  <a:pt x="192817" y="95041"/>
                  <a:pt x="210595" y="96409"/>
                </a:cubicBezTo>
                <a:cubicBezTo>
                  <a:pt x="230423" y="97776"/>
                  <a:pt x="249568" y="101195"/>
                  <a:pt x="268713" y="104614"/>
                </a:cubicBezTo>
                <a:cubicBezTo>
                  <a:pt x="273500" y="105297"/>
                  <a:pt x="279653" y="105297"/>
                  <a:pt x="281704" y="109400"/>
                </a:cubicBezTo>
                <a:cubicBezTo>
                  <a:pt x="283756" y="114870"/>
                  <a:pt x="278286" y="117605"/>
                  <a:pt x="274867" y="121024"/>
                </a:cubicBezTo>
                <a:cubicBezTo>
                  <a:pt x="258457" y="137434"/>
                  <a:pt x="242047" y="153843"/>
                  <a:pt x="224953" y="169570"/>
                </a:cubicBezTo>
                <a:cubicBezTo>
                  <a:pt x="217432" y="177091"/>
                  <a:pt x="214697" y="183928"/>
                  <a:pt x="216748" y="194869"/>
                </a:cubicBezTo>
                <a:cubicBezTo>
                  <a:pt x="222902" y="221535"/>
                  <a:pt x="226321" y="248885"/>
                  <a:pt x="231791" y="281021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E8E5A128-B099-45F1-9CA4-BA91130C67C2}"/>
              </a:ext>
            </a:extLst>
          </p:cNvPr>
          <p:cNvSpPr/>
          <p:nvPr/>
        </p:nvSpPr>
        <p:spPr>
          <a:xfrm>
            <a:off x="4907777" y="2595665"/>
            <a:ext cx="188550" cy="188550"/>
          </a:xfrm>
          <a:custGeom>
            <a:avLst/>
            <a:gdLst>
              <a:gd name="connsiteX0" fmla="*/ 50597 w 280336"/>
              <a:gd name="connsiteY0" fmla="*/ 281021 h 280336"/>
              <a:gd name="connsiteX1" fmla="*/ 64272 w 280336"/>
              <a:gd name="connsiteY1" fmla="*/ 203757 h 280336"/>
              <a:gd name="connsiteX2" fmla="*/ 51281 w 280336"/>
              <a:gd name="connsiteY2" fmla="*/ 161365 h 280336"/>
              <a:gd name="connsiteX3" fmla="*/ 0 w 280336"/>
              <a:gd name="connsiteY3" fmla="*/ 107348 h 280336"/>
              <a:gd name="connsiteX4" fmla="*/ 67007 w 280336"/>
              <a:gd name="connsiteY4" fmla="*/ 97092 h 280336"/>
              <a:gd name="connsiteX5" fmla="*/ 109400 w 280336"/>
              <a:gd name="connsiteY5" fmla="*/ 66324 h 280336"/>
              <a:gd name="connsiteX6" fmla="*/ 142220 w 280336"/>
              <a:gd name="connsiteY6" fmla="*/ 0 h 280336"/>
              <a:gd name="connsiteX7" fmla="*/ 169570 w 280336"/>
              <a:gd name="connsiteY7" fmla="*/ 56751 h 280336"/>
              <a:gd name="connsiteX8" fmla="*/ 225637 w 280336"/>
              <a:gd name="connsiteY8" fmla="*/ 98460 h 280336"/>
              <a:gd name="connsiteX9" fmla="*/ 270081 w 280336"/>
              <a:gd name="connsiteY9" fmla="*/ 104613 h 280336"/>
              <a:gd name="connsiteX10" fmla="*/ 283756 w 280336"/>
              <a:gd name="connsiteY10" fmla="*/ 110083 h 280336"/>
              <a:gd name="connsiteX11" fmla="*/ 276235 w 280336"/>
              <a:gd name="connsiteY11" fmla="*/ 121023 h 280336"/>
              <a:gd name="connsiteX12" fmla="*/ 226321 w 280336"/>
              <a:gd name="connsiteY12" fmla="*/ 169570 h 280336"/>
              <a:gd name="connsiteX13" fmla="*/ 218800 w 280336"/>
              <a:gd name="connsiteY13" fmla="*/ 192817 h 280336"/>
              <a:gd name="connsiteX14" fmla="*/ 233842 w 280336"/>
              <a:gd name="connsiteY14" fmla="*/ 280337 h 280336"/>
              <a:gd name="connsiteX15" fmla="*/ 158630 w 280336"/>
              <a:gd name="connsiteY15" fmla="*/ 240679 h 280336"/>
              <a:gd name="connsiteX16" fmla="*/ 125810 w 280336"/>
              <a:gd name="connsiteY16" fmla="*/ 240679 h 280336"/>
              <a:gd name="connsiteX17" fmla="*/ 50597 w 280336"/>
              <a:gd name="connsiteY17" fmla="*/ 281021 h 28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336" h="280336">
                <a:moveTo>
                  <a:pt x="50597" y="281021"/>
                </a:moveTo>
                <a:cubicBezTo>
                  <a:pt x="55384" y="252303"/>
                  <a:pt x="58119" y="227688"/>
                  <a:pt x="64272" y="203757"/>
                </a:cubicBezTo>
                <a:cubicBezTo>
                  <a:pt x="68375" y="185980"/>
                  <a:pt x="64956" y="173672"/>
                  <a:pt x="51281" y="161365"/>
                </a:cubicBezTo>
                <a:cubicBezTo>
                  <a:pt x="33504" y="144955"/>
                  <a:pt x="17778" y="125810"/>
                  <a:pt x="0" y="107348"/>
                </a:cubicBezTo>
                <a:cubicBezTo>
                  <a:pt x="20512" y="100511"/>
                  <a:pt x="44444" y="98460"/>
                  <a:pt x="67007" y="97092"/>
                </a:cubicBezTo>
                <a:cubicBezTo>
                  <a:pt x="88887" y="95041"/>
                  <a:pt x="101195" y="86836"/>
                  <a:pt x="109400" y="66324"/>
                </a:cubicBezTo>
                <a:cubicBezTo>
                  <a:pt x="117605" y="45127"/>
                  <a:pt x="129229" y="24615"/>
                  <a:pt x="142220" y="0"/>
                </a:cubicBezTo>
                <a:cubicBezTo>
                  <a:pt x="152476" y="21196"/>
                  <a:pt x="162732" y="38290"/>
                  <a:pt x="169570" y="56751"/>
                </a:cubicBezTo>
                <a:cubicBezTo>
                  <a:pt x="179142" y="83417"/>
                  <a:pt x="195552" y="98460"/>
                  <a:pt x="225637" y="98460"/>
                </a:cubicBezTo>
                <a:cubicBezTo>
                  <a:pt x="239996" y="98460"/>
                  <a:pt x="255038" y="101879"/>
                  <a:pt x="270081" y="104613"/>
                </a:cubicBezTo>
                <a:cubicBezTo>
                  <a:pt x="274867" y="105297"/>
                  <a:pt x="282388" y="104613"/>
                  <a:pt x="283756" y="110083"/>
                </a:cubicBezTo>
                <a:cubicBezTo>
                  <a:pt x="285123" y="114870"/>
                  <a:pt x="279653" y="118288"/>
                  <a:pt x="276235" y="121023"/>
                </a:cubicBezTo>
                <a:cubicBezTo>
                  <a:pt x="259825" y="137433"/>
                  <a:pt x="243415" y="153843"/>
                  <a:pt x="226321" y="169570"/>
                </a:cubicBezTo>
                <a:cubicBezTo>
                  <a:pt x="218800" y="176407"/>
                  <a:pt x="216748" y="183245"/>
                  <a:pt x="218800" y="192817"/>
                </a:cubicBezTo>
                <a:cubicBezTo>
                  <a:pt x="224270" y="220851"/>
                  <a:pt x="228372" y="248885"/>
                  <a:pt x="233842" y="280337"/>
                </a:cubicBezTo>
                <a:cubicBezTo>
                  <a:pt x="206492" y="265978"/>
                  <a:pt x="182561" y="254354"/>
                  <a:pt x="158630" y="240679"/>
                </a:cubicBezTo>
                <a:cubicBezTo>
                  <a:pt x="147006" y="233842"/>
                  <a:pt x="137434" y="233842"/>
                  <a:pt x="125810" y="240679"/>
                </a:cubicBezTo>
                <a:cubicBezTo>
                  <a:pt x="102562" y="254354"/>
                  <a:pt x="78631" y="265978"/>
                  <a:pt x="50597" y="281021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49290" y="124911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資訊應用組 </a:t>
            </a:r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C5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49290" y="5815359"/>
            <a:ext cx="28007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指導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教授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張昭憲 教授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641280" y="4697278"/>
            <a:ext cx="38779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林奕彤   </a:t>
            </a:r>
            <a:r>
              <a:rPr lang="en-US" altLang="zh-TW" dirty="0" smtClean="0"/>
              <a:t>408637113</a:t>
            </a:r>
          </a:p>
          <a:p>
            <a:r>
              <a:rPr lang="zh-TW" altLang="zh-TW" dirty="0" smtClean="0"/>
              <a:t>郭</a:t>
            </a:r>
            <a:r>
              <a:rPr lang="zh-TW" altLang="zh-TW" dirty="0"/>
              <a:t>千霈</a:t>
            </a:r>
            <a:r>
              <a:rPr lang="en-US" altLang="zh-TW" dirty="0"/>
              <a:t>	407731107	</a:t>
            </a:r>
            <a:endParaRPr lang="zh-TW" altLang="zh-TW" dirty="0"/>
          </a:p>
          <a:p>
            <a:r>
              <a:rPr lang="zh-TW" altLang="zh-TW" dirty="0"/>
              <a:t>鄭孟婕</a:t>
            </a:r>
            <a:r>
              <a:rPr lang="en-US" altLang="zh-TW" dirty="0"/>
              <a:t>	408637055	</a:t>
            </a:r>
            <a:endParaRPr lang="zh-TW" altLang="zh-TW" dirty="0"/>
          </a:p>
          <a:p>
            <a:r>
              <a:rPr lang="zh-TW" altLang="zh-TW" dirty="0"/>
              <a:t>彭皓絃</a:t>
            </a:r>
            <a:r>
              <a:rPr lang="en-US" altLang="zh-TW" dirty="0"/>
              <a:t>	407630804		</a:t>
            </a:r>
            <a:endParaRPr lang="en-US" altLang="zh-TW" dirty="0" smtClean="0"/>
          </a:p>
          <a:p>
            <a:r>
              <a:rPr lang="zh-TW" altLang="zh-TW" dirty="0" smtClean="0"/>
              <a:t>饒哲安</a:t>
            </a:r>
            <a:r>
              <a:rPr lang="en-US" altLang="zh-TW" dirty="0"/>
              <a:t>	407631612	</a:t>
            </a:r>
            <a:endParaRPr lang="zh-TW" altLang="zh-TW" dirty="0"/>
          </a:p>
          <a:p>
            <a:r>
              <a:rPr lang="zh-TW" altLang="zh-TW" dirty="0"/>
              <a:t>忻賢翔</a:t>
            </a:r>
            <a:r>
              <a:rPr lang="en-US" altLang="zh-TW" dirty="0"/>
              <a:t>	</a:t>
            </a:r>
            <a:r>
              <a:rPr lang="en-US" altLang="zh-TW" dirty="0" smtClean="0"/>
              <a:t>407630655</a:t>
            </a:r>
          </a:p>
          <a:p>
            <a:r>
              <a:rPr lang="zh-TW" altLang="zh-TW" dirty="0" smtClean="0"/>
              <a:t>石</a:t>
            </a:r>
            <a:r>
              <a:rPr lang="zh-TW" altLang="zh-TW" dirty="0"/>
              <a:t>頤</a:t>
            </a:r>
            <a:r>
              <a:rPr lang="en-US" altLang="zh-TW" dirty="0"/>
              <a:t>	407624013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264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514" y="286882"/>
            <a:ext cx="11573197" cy="724247"/>
          </a:xfrm>
        </p:spPr>
        <p:txBody>
          <a:bodyPr/>
          <a:lstStyle/>
          <a:p>
            <a:r>
              <a:rPr lang="zh-TW" altLang="en-US" dirty="0" smtClean="0"/>
              <a:t>系統使用的硬體及軟體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B46CD1-C256-4148-A16D-EF2FE3BEE0B2}"/>
              </a:ext>
            </a:extLst>
          </p:cNvPr>
          <p:cNvGrpSpPr/>
          <p:nvPr/>
        </p:nvGrpSpPr>
        <p:grpSpPr>
          <a:xfrm>
            <a:off x="969527" y="2500752"/>
            <a:ext cx="1259420" cy="2241863"/>
            <a:chOff x="756338" y="2636912"/>
            <a:chExt cx="1152128" cy="191818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1B642-9BDB-43D2-AA93-4BF87EDFD191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35AD3994-F757-40DB-B9B9-BE4627696B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/>
              </a:p>
            </p:txBody>
          </p:sp>
          <p:sp>
            <p:nvSpPr>
              <p:cNvPr id="8" name="Rounded Rectangle 49">
                <a:extLst>
                  <a:ext uri="{FF2B5EF4-FFF2-40B4-BE49-F238E27FC236}">
                    <a16:creationId xmlns:a16="http://schemas.microsoft.com/office/drawing/2014/main" id="{4796EAA5-E92F-449E-8206-BCA1CFFEBB20}"/>
                  </a:ext>
                </a:extLst>
              </p:cNvPr>
              <p:cNvSpPr/>
              <p:nvPr/>
            </p:nvSpPr>
            <p:spPr>
              <a:xfrm>
                <a:off x="3802267" y="4938019"/>
                <a:ext cx="104202" cy="20042"/>
              </a:xfrm>
              <a:prstGeom prst="roundRect">
                <a:avLst>
                  <a:gd name="adj" fmla="val 50000"/>
                </a:avLst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E8FD69B-31A9-42CC-9243-D28676ACF1D7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0" name="Right Triangle 3">
                <a:extLst>
                  <a:ext uri="{FF2B5EF4-FFF2-40B4-BE49-F238E27FC236}">
                    <a16:creationId xmlns:a16="http://schemas.microsoft.com/office/drawing/2014/main" id="{F7E1110C-6573-4E7C-A517-E776F070B00F}"/>
                  </a:ext>
                </a:extLst>
              </p:cNvPr>
              <p:cNvSpPr/>
              <p:nvPr/>
            </p:nvSpPr>
            <p:spPr>
              <a:xfrm flipV="1">
                <a:off x="3667586" y="4984405"/>
                <a:ext cx="353926" cy="561866"/>
              </a:xfrm>
              <a:custGeom>
                <a:avLst/>
                <a:gdLst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9070" h="660238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solidFill>
                <a:schemeClr val="accent1"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A74961A4-BBA1-4EA6-930C-20ECDD64A183}"/>
                </a:ext>
              </a:extLst>
            </p:cNvPr>
            <p:cNvSpPr/>
            <p:nvPr/>
          </p:nvSpPr>
          <p:spPr>
            <a:xfrm>
              <a:off x="1141457" y="2704713"/>
              <a:ext cx="381891" cy="493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4B43A95-6B54-47C6-910C-3E73DAA17272}"/>
                </a:ext>
              </a:extLst>
            </p:cNvPr>
            <p:cNvSpPr/>
            <p:nvPr/>
          </p:nvSpPr>
          <p:spPr>
            <a:xfrm>
              <a:off x="1260394" y="4352086"/>
              <a:ext cx="144016" cy="1440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1" name="Right Arrow 9">
            <a:extLst>
              <a:ext uri="{FF2B5EF4-FFF2-40B4-BE49-F238E27FC236}">
                <a16:creationId xmlns:a16="http://schemas.microsoft.com/office/drawing/2014/main" id="{FF6A58C5-AD4F-4B05-A010-E54B163C75FC}"/>
              </a:ext>
            </a:extLst>
          </p:cNvPr>
          <p:cNvSpPr/>
          <p:nvPr/>
        </p:nvSpPr>
        <p:spPr>
          <a:xfrm>
            <a:off x="2426026" y="3605665"/>
            <a:ext cx="5678077" cy="360040"/>
          </a:xfrm>
          <a:prstGeom prst="rightArrow">
            <a:avLst>
              <a:gd name="adj1" fmla="val 50000"/>
              <a:gd name="adj2" fmla="val 7418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D97C28-0313-4B33-88AE-9F74DE7033F7}"/>
              </a:ext>
            </a:extLst>
          </p:cNvPr>
          <p:cNvGrpSpPr/>
          <p:nvPr/>
        </p:nvGrpSpPr>
        <p:grpSpPr>
          <a:xfrm>
            <a:off x="662848" y="4828427"/>
            <a:ext cx="1763178" cy="1064163"/>
            <a:chOff x="5921827" y="2468986"/>
            <a:chExt cx="1763178" cy="10641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96C950-06CB-4B10-B150-A9666D1EC0F4}"/>
                </a:ext>
              </a:extLst>
            </p:cNvPr>
            <p:cNvSpPr txBox="1"/>
            <p:nvPr/>
          </p:nvSpPr>
          <p:spPr>
            <a:xfrm>
              <a:off x="5924049" y="2840652"/>
              <a:ext cx="1760956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400" dirty="0"/>
                <a:t>行動裝置作業系統</a:t>
              </a:r>
              <a:r>
                <a:rPr lang="en-US" altLang="zh-TW" sz="1400" dirty="0"/>
                <a:t>(Android)</a:t>
              </a:r>
              <a:endParaRPr lang="zh-TW" altLang="zh-TW" sz="1400" dirty="0"/>
            </a:p>
            <a:p>
              <a:pPr algn="ctr"/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AB4889-2585-4196-A802-1282F5315028}"/>
                </a:ext>
              </a:extLst>
            </p:cNvPr>
            <p:cNvSpPr txBox="1"/>
            <p:nvPr/>
          </p:nvSpPr>
          <p:spPr>
            <a:xfrm>
              <a:off x="5921827" y="2468986"/>
              <a:ext cx="1763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系統使用環境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CA302F-B6E9-4BDC-A7CE-CF2C7A4BB106}"/>
              </a:ext>
            </a:extLst>
          </p:cNvPr>
          <p:cNvGrpSpPr/>
          <p:nvPr/>
        </p:nvGrpSpPr>
        <p:grpSpPr>
          <a:xfrm>
            <a:off x="7277606" y="1391531"/>
            <a:ext cx="3080443" cy="781639"/>
            <a:chOff x="6149960" y="1977109"/>
            <a:chExt cx="3080443" cy="78163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3CED32-72F2-4D3B-93AC-FCF030EBB71A}"/>
                </a:ext>
              </a:extLst>
            </p:cNvPr>
            <p:cNvSpPr txBox="1"/>
            <p:nvPr/>
          </p:nvSpPr>
          <p:spPr>
            <a:xfrm>
              <a:off x="6381419" y="2389416"/>
              <a:ext cx="2660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>
                  <a:solidFill>
                    <a:schemeClr val="accent4">
                      <a:lumMod val="75000"/>
                    </a:schemeClr>
                  </a:solidFill>
                </a:rPr>
                <a:t>Apache+php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B4CE24-F31E-40BE-8275-8B1277A5ED9F}"/>
                </a:ext>
              </a:extLst>
            </p:cNvPr>
            <p:cNvSpPr txBox="1"/>
            <p:nvPr/>
          </p:nvSpPr>
          <p:spPr>
            <a:xfrm>
              <a:off x="6149960" y="1977109"/>
              <a:ext cx="3080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TW" altLang="zh-TW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系統開發工具</a:t>
              </a:r>
              <a:r>
                <a:rPr lang="en-US" altLang="zh-TW" b="1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-</a:t>
              </a:r>
              <a:r>
                <a:rPr lang="zh-TW" altLang="en-US" b="1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r>
                <a:rPr lang="zh-TW" altLang="zh-TW" b="1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網頁</a:t>
              </a:r>
              <a:r>
                <a:rPr lang="zh-TW" altLang="zh-TW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伺服器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4F9644DE-7230-4A45-8B70-008711590051}"/>
              </a:ext>
            </a:extLst>
          </p:cNvPr>
          <p:cNvSpPr/>
          <p:nvPr/>
        </p:nvSpPr>
        <p:spPr>
          <a:xfrm>
            <a:off x="5761998" y="1548181"/>
            <a:ext cx="1559022" cy="1043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77768DF-3E32-4393-BB02-1AFE1E66F635}"/>
              </a:ext>
            </a:extLst>
          </p:cNvPr>
          <p:cNvSpPr/>
          <p:nvPr/>
        </p:nvSpPr>
        <p:spPr>
          <a:xfrm>
            <a:off x="6263360" y="4952924"/>
            <a:ext cx="725092" cy="8276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929111-35B4-4B16-860C-77126B8882BA}"/>
              </a:ext>
            </a:extLst>
          </p:cNvPr>
          <p:cNvSpPr/>
          <p:nvPr/>
        </p:nvSpPr>
        <p:spPr>
          <a:xfrm>
            <a:off x="8112321" y="3168636"/>
            <a:ext cx="1277864" cy="9882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E4950C-B924-42D3-BBEA-BA880E85F1E3}"/>
              </a:ext>
            </a:extLst>
          </p:cNvPr>
          <p:cNvSpPr/>
          <p:nvPr/>
        </p:nvSpPr>
        <p:spPr>
          <a:xfrm>
            <a:off x="3569523" y="2248957"/>
            <a:ext cx="772899" cy="7928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EFC810-429C-490B-B873-F1D45D861150}"/>
              </a:ext>
            </a:extLst>
          </p:cNvPr>
          <p:cNvSpPr/>
          <p:nvPr/>
        </p:nvSpPr>
        <p:spPr>
          <a:xfrm>
            <a:off x="3059345" y="4567637"/>
            <a:ext cx="1298403" cy="830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2CA7B2-411F-41A3-B839-08B7E90AC4EC}"/>
              </a:ext>
            </a:extLst>
          </p:cNvPr>
          <p:cNvGrpSpPr/>
          <p:nvPr/>
        </p:nvGrpSpPr>
        <p:grpSpPr>
          <a:xfrm>
            <a:off x="7693754" y="4984464"/>
            <a:ext cx="2746253" cy="1215573"/>
            <a:chOff x="6566108" y="2471776"/>
            <a:chExt cx="2746253" cy="12155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DA049F-91ED-4177-ABFD-B9D1FDEEBD17}"/>
                </a:ext>
              </a:extLst>
            </p:cNvPr>
            <p:cNvSpPr txBox="1"/>
            <p:nvPr/>
          </p:nvSpPr>
          <p:spPr>
            <a:xfrm>
              <a:off x="6651422" y="2764019"/>
              <a:ext cx="26609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Android Studio</a:t>
              </a:r>
              <a:r>
                <a:rPr lang="zh-TW" altLang="zh-TW" dirty="0">
                  <a:solidFill>
                    <a:srgbClr val="FF0000"/>
                  </a:solidFill>
                </a:rPr>
                <a:t>、</a:t>
              </a:r>
              <a:r>
                <a:rPr lang="en-US" altLang="zh-TW" dirty="0">
                  <a:solidFill>
                    <a:srgbClr val="FF0000"/>
                  </a:solidFill>
                </a:rPr>
                <a:t>Photoshop</a:t>
              </a:r>
              <a:r>
                <a:rPr lang="zh-TW" altLang="zh-TW" dirty="0" smtClean="0">
                  <a:solidFill>
                    <a:srgbClr val="FF0000"/>
                  </a:solidFill>
                </a:rPr>
                <a:t>、</a:t>
              </a:r>
              <a:endParaRPr lang="en-US" altLang="zh-TW" dirty="0" smtClean="0">
                <a:solidFill>
                  <a:srgbClr val="FF0000"/>
                </a:solidFill>
              </a:endParaRPr>
            </a:p>
            <a:p>
              <a:r>
                <a:rPr lang="en-US" altLang="zh-TW" dirty="0" smtClean="0">
                  <a:solidFill>
                    <a:srgbClr val="FF0000"/>
                  </a:solidFill>
                </a:rPr>
                <a:t>Adobe </a:t>
              </a:r>
              <a:r>
                <a:rPr lang="en-US" altLang="zh-TW" dirty="0">
                  <a:solidFill>
                    <a:srgbClr val="FF0000"/>
                  </a:solidFill>
                </a:rPr>
                <a:t>Illustrator</a:t>
              </a:r>
              <a:endParaRPr lang="zh-TW" altLang="zh-TW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B2CEE9-00A6-4B47-9C67-D7FD4834E645}"/>
                </a:ext>
              </a:extLst>
            </p:cNvPr>
            <p:cNvSpPr txBox="1"/>
            <p:nvPr/>
          </p:nvSpPr>
          <p:spPr>
            <a:xfrm>
              <a:off x="6566108" y="2471776"/>
              <a:ext cx="2664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TW" altLang="zh-TW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系統開發工具</a:t>
              </a:r>
              <a:r>
                <a:rPr lang="en-US" altLang="zh-TW" b="1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-</a:t>
              </a:r>
              <a:r>
                <a:rPr lang="zh-TW" altLang="zh-TW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美工設計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D5806E-5C58-4923-80CB-F4C8D6F2FB90}"/>
              </a:ext>
            </a:extLst>
          </p:cNvPr>
          <p:cNvGrpSpPr/>
          <p:nvPr/>
        </p:nvGrpSpPr>
        <p:grpSpPr>
          <a:xfrm>
            <a:off x="9370063" y="3230544"/>
            <a:ext cx="2843972" cy="722770"/>
            <a:chOff x="6112369" y="2400683"/>
            <a:chExt cx="1569394" cy="72277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E59D1F-0448-4249-BCC5-3A96CD9B6BE9}"/>
                </a:ext>
              </a:extLst>
            </p:cNvPr>
            <p:cNvSpPr txBox="1"/>
            <p:nvPr/>
          </p:nvSpPr>
          <p:spPr>
            <a:xfrm>
              <a:off x="6217908" y="2754121"/>
              <a:ext cx="1463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MySQL</a:t>
              </a:r>
              <a:r>
                <a:rPr lang="zh-TW" altLang="en-US" dirty="0" smtClean="0">
                  <a:solidFill>
                    <a:srgbClr val="FF0000"/>
                  </a:solidFill>
                </a:rPr>
                <a:t>、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Firebase</a:t>
              </a:r>
              <a:endParaRPr lang="ko-KR" altLang="en-US" sz="1100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C6E3C6-8F90-4E72-9BDE-0B19FF7905D4}"/>
                </a:ext>
              </a:extLst>
            </p:cNvPr>
            <p:cNvSpPr txBox="1"/>
            <p:nvPr/>
          </p:nvSpPr>
          <p:spPr>
            <a:xfrm>
              <a:off x="6112369" y="2400683"/>
              <a:ext cx="1468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TW" altLang="zh-TW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系統開發工具</a:t>
              </a:r>
              <a:r>
                <a:rPr lang="en-US" altLang="zh-TW" b="1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-</a:t>
              </a:r>
              <a:r>
                <a:rPr lang="zh-TW" altLang="zh-TW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資料庫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31EC15A-4221-459A-BA45-9E8207B6839C}"/>
              </a:ext>
            </a:extLst>
          </p:cNvPr>
          <p:cNvGrpSpPr/>
          <p:nvPr/>
        </p:nvGrpSpPr>
        <p:grpSpPr>
          <a:xfrm>
            <a:off x="3000810" y="1541522"/>
            <a:ext cx="2761188" cy="746865"/>
            <a:chOff x="5893863" y="2361194"/>
            <a:chExt cx="2693435" cy="7468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70282F-86C6-42F5-B88D-63A5762AF3EC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4">
                      <a:lumMod val="75000"/>
                    </a:schemeClr>
                  </a:solidFill>
                </a:rPr>
                <a:t>Android Studio</a:t>
              </a:r>
              <a:endParaRPr lang="ko-KR" altLang="en-US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4D8A46-2FE8-47BF-977B-4F7F288E774D}"/>
                </a:ext>
              </a:extLst>
            </p:cNvPr>
            <p:cNvSpPr txBox="1"/>
            <p:nvPr/>
          </p:nvSpPr>
          <p:spPr>
            <a:xfrm>
              <a:off x="5893863" y="2361194"/>
              <a:ext cx="2664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TW" altLang="zh-TW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系統開發</a:t>
              </a:r>
              <a:r>
                <a:rPr lang="zh-TW" altLang="zh-TW" b="1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工具</a:t>
              </a:r>
              <a:r>
                <a:rPr lang="en-US" altLang="zh-TW" b="1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-</a:t>
              </a:r>
              <a:r>
                <a:rPr lang="zh-TW" altLang="en-US" b="1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r>
                <a:rPr lang="en-US" altLang="zh-TW" b="1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APP</a:t>
              </a:r>
              <a:endParaRPr lang="zh-TW" altLang="zh-TW" b="1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8F7336-F85E-42D3-99C3-334FBE0A0E0C}"/>
              </a:ext>
            </a:extLst>
          </p:cNvPr>
          <p:cNvGrpSpPr/>
          <p:nvPr/>
        </p:nvGrpSpPr>
        <p:grpSpPr>
          <a:xfrm>
            <a:off x="2748686" y="5377699"/>
            <a:ext cx="2983439" cy="721345"/>
            <a:chOff x="5637477" y="2436158"/>
            <a:chExt cx="2910233" cy="7213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8E29FB-C3CE-44A8-8C3D-8D5A6E700860}"/>
                </a:ext>
              </a:extLst>
            </p:cNvPr>
            <p:cNvSpPr txBox="1"/>
            <p:nvPr/>
          </p:nvSpPr>
          <p:spPr>
            <a:xfrm>
              <a:off x="5837860" y="2788171"/>
              <a:ext cx="2660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>
                  <a:solidFill>
                    <a:srgbClr val="FF0000"/>
                  </a:solidFill>
                  <a:ea typeface="標楷體" panose="03000509000000000000" pitchFamily="65" charset="-120"/>
                </a:rPr>
                <a:t>FitBit</a:t>
              </a:r>
              <a:endParaRPr lang="ko-KR" altLang="en-US" sz="1100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0FD4251-2793-4167-9EFB-60BEEA6903EC}"/>
                </a:ext>
              </a:extLst>
            </p:cNvPr>
            <p:cNvSpPr txBox="1"/>
            <p:nvPr/>
          </p:nvSpPr>
          <p:spPr>
            <a:xfrm>
              <a:off x="5637477" y="2436158"/>
              <a:ext cx="2910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TW" altLang="zh-TW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系統開發工具</a:t>
              </a:r>
              <a:r>
                <a:rPr lang="en-US" altLang="zh-TW" b="1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-</a:t>
              </a:r>
              <a:r>
                <a:rPr lang="zh-TW" altLang="zh-TW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智慧型手錶</a:t>
              </a:r>
            </a:p>
          </p:txBody>
        </p:sp>
      </p:grpSp>
      <p:grpSp>
        <p:nvGrpSpPr>
          <p:cNvPr id="35" name="그룹 10">
            <a:extLst>
              <a:ext uri="{FF2B5EF4-FFF2-40B4-BE49-F238E27FC236}">
                <a16:creationId xmlns:a16="http://schemas.microsoft.com/office/drawing/2014/main" id="{23F41066-5B71-47C7-BD3C-FCC34EE8FECC}"/>
              </a:ext>
            </a:extLst>
          </p:cNvPr>
          <p:cNvGrpSpPr/>
          <p:nvPr/>
        </p:nvGrpSpPr>
        <p:grpSpPr>
          <a:xfrm>
            <a:off x="2426026" y="2703026"/>
            <a:ext cx="4420334" cy="917702"/>
            <a:chOff x="3471053" y="2825104"/>
            <a:chExt cx="4420334" cy="917702"/>
          </a:xfrm>
        </p:grpSpPr>
        <p:sp>
          <p:nvSpPr>
            <p:cNvPr id="36" name="화살표: 굽음 3">
              <a:extLst>
                <a:ext uri="{FF2B5EF4-FFF2-40B4-BE49-F238E27FC236}">
                  <a16:creationId xmlns:a16="http://schemas.microsoft.com/office/drawing/2014/main" id="{9F87E90D-13CF-4435-BEB6-76966F9F477A}"/>
                </a:ext>
              </a:extLst>
            </p:cNvPr>
            <p:cNvSpPr/>
            <p:nvPr/>
          </p:nvSpPr>
          <p:spPr>
            <a:xfrm rot="5400000" flipH="1">
              <a:off x="6998196" y="2849615"/>
              <a:ext cx="917702" cy="868680"/>
            </a:xfrm>
            <a:prstGeom prst="bentArrow">
              <a:avLst>
                <a:gd name="adj1" fmla="val 21063"/>
                <a:gd name="adj2" fmla="val 21251"/>
                <a:gd name="adj3" fmla="val 30368"/>
                <a:gd name="adj4" fmla="val 437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7" name="직사각형 4">
              <a:extLst>
                <a:ext uri="{FF2B5EF4-FFF2-40B4-BE49-F238E27FC236}">
                  <a16:creationId xmlns:a16="http://schemas.microsoft.com/office/drawing/2014/main" id="{D22F887A-B436-4B2C-9D23-314C47DEBF09}"/>
                </a:ext>
              </a:extLst>
            </p:cNvPr>
            <p:cNvSpPr/>
            <p:nvPr/>
          </p:nvSpPr>
          <p:spPr>
            <a:xfrm>
              <a:off x="3471053" y="3559628"/>
              <a:ext cx="3550005" cy="1831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8" name="그룹 15">
            <a:extLst>
              <a:ext uri="{FF2B5EF4-FFF2-40B4-BE49-F238E27FC236}">
                <a16:creationId xmlns:a16="http://schemas.microsoft.com/office/drawing/2014/main" id="{1F7B6BA6-0080-4997-A621-B1E477404479}"/>
              </a:ext>
            </a:extLst>
          </p:cNvPr>
          <p:cNvGrpSpPr/>
          <p:nvPr/>
        </p:nvGrpSpPr>
        <p:grpSpPr>
          <a:xfrm>
            <a:off x="2426026" y="2464845"/>
            <a:ext cx="2917409" cy="886968"/>
            <a:chOff x="2426025" y="2609693"/>
            <a:chExt cx="2917409" cy="886968"/>
          </a:xfrm>
          <a:solidFill>
            <a:schemeClr val="accent2"/>
          </a:solidFill>
        </p:grpSpPr>
        <p:sp>
          <p:nvSpPr>
            <p:cNvPr id="39" name="화살표: U자형 11">
              <a:extLst>
                <a:ext uri="{FF2B5EF4-FFF2-40B4-BE49-F238E27FC236}">
                  <a16:creationId xmlns:a16="http://schemas.microsoft.com/office/drawing/2014/main" id="{ECF80527-BEDB-476F-8462-3C3207E0CFA7}"/>
                </a:ext>
              </a:extLst>
            </p:cNvPr>
            <p:cNvSpPr/>
            <p:nvPr/>
          </p:nvSpPr>
          <p:spPr>
            <a:xfrm rot="5400000" flipH="1">
              <a:off x="4308567" y="2461794"/>
              <a:ext cx="886968" cy="1182766"/>
            </a:xfrm>
            <a:prstGeom prst="uturnArrow">
              <a:avLst>
                <a:gd name="adj1" fmla="val 20540"/>
                <a:gd name="adj2" fmla="val 21094"/>
                <a:gd name="adj3" fmla="val 31696"/>
                <a:gd name="adj4" fmla="val 43750"/>
                <a:gd name="adj5" fmla="val 813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0" name="직사각형 57">
              <a:extLst>
                <a:ext uri="{FF2B5EF4-FFF2-40B4-BE49-F238E27FC236}">
                  <a16:creationId xmlns:a16="http://schemas.microsoft.com/office/drawing/2014/main" id="{8F85EF74-7B05-4BD2-8603-8DBE19E02EA2}"/>
                </a:ext>
              </a:extLst>
            </p:cNvPr>
            <p:cNvSpPr/>
            <p:nvPr/>
          </p:nvSpPr>
          <p:spPr>
            <a:xfrm>
              <a:off x="2426025" y="3313484"/>
              <a:ext cx="1734644" cy="1831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1" name="그룹 58">
            <a:extLst>
              <a:ext uri="{FF2B5EF4-FFF2-40B4-BE49-F238E27FC236}">
                <a16:creationId xmlns:a16="http://schemas.microsoft.com/office/drawing/2014/main" id="{A29D8E2D-36EC-4FCD-BBE0-8F7E022FDB69}"/>
              </a:ext>
            </a:extLst>
          </p:cNvPr>
          <p:cNvGrpSpPr/>
          <p:nvPr/>
        </p:nvGrpSpPr>
        <p:grpSpPr>
          <a:xfrm flipV="1">
            <a:off x="2434244" y="3958580"/>
            <a:ext cx="4411190" cy="917702"/>
            <a:chOff x="3471053" y="2825104"/>
            <a:chExt cx="4411190" cy="917702"/>
          </a:xfrm>
        </p:grpSpPr>
        <p:sp>
          <p:nvSpPr>
            <p:cNvPr id="42" name="화살표: 굽음 60">
              <a:extLst>
                <a:ext uri="{FF2B5EF4-FFF2-40B4-BE49-F238E27FC236}">
                  <a16:creationId xmlns:a16="http://schemas.microsoft.com/office/drawing/2014/main" id="{3F3B8804-5BF5-4659-8F2F-090C28D3482F}"/>
                </a:ext>
              </a:extLst>
            </p:cNvPr>
            <p:cNvSpPr/>
            <p:nvPr/>
          </p:nvSpPr>
          <p:spPr>
            <a:xfrm rot="5400000" flipH="1">
              <a:off x="6989052" y="2849615"/>
              <a:ext cx="917702" cy="868680"/>
            </a:xfrm>
            <a:prstGeom prst="bentArrow">
              <a:avLst>
                <a:gd name="adj1" fmla="val 21063"/>
                <a:gd name="adj2" fmla="val 21251"/>
                <a:gd name="adj3" fmla="val 30368"/>
                <a:gd name="adj4" fmla="val 437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3" name="직사각형 62">
              <a:extLst>
                <a:ext uri="{FF2B5EF4-FFF2-40B4-BE49-F238E27FC236}">
                  <a16:creationId xmlns:a16="http://schemas.microsoft.com/office/drawing/2014/main" id="{3D7A34ED-D31B-4937-8EC0-99078EAAFFC3}"/>
                </a:ext>
              </a:extLst>
            </p:cNvPr>
            <p:cNvSpPr/>
            <p:nvPr/>
          </p:nvSpPr>
          <p:spPr>
            <a:xfrm>
              <a:off x="3471053" y="3559628"/>
              <a:ext cx="3550005" cy="1831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4" name="그룹 63">
            <a:extLst>
              <a:ext uri="{FF2B5EF4-FFF2-40B4-BE49-F238E27FC236}">
                <a16:creationId xmlns:a16="http://schemas.microsoft.com/office/drawing/2014/main" id="{DFA60B1C-B6C3-464B-9C5A-665A4672FDA6}"/>
              </a:ext>
            </a:extLst>
          </p:cNvPr>
          <p:cNvGrpSpPr/>
          <p:nvPr/>
        </p:nvGrpSpPr>
        <p:grpSpPr>
          <a:xfrm flipV="1">
            <a:off x="2426026" y="4249335"/>
            <a:ext cx="2917409" cy="886968"/>
            <a:chOff x="2426025" y="2609693"/>
            <a:chExt cx="2917409" cy="886968"/>
          </a:xfrm>
          <a:solidFill>
            <a:schemeClr val="accent2"/>
          </a:solidFill>
        </p:grpSpPr>
        <p:sp>
          <p:nvSpPr>
            <p:cNvPr id="45" name="화살표: U자형 64">
              <a:extLst>
                <a:ext uri="{FF2B5EF4-FFF2-40B4-BE49-F238E27FC236}">
                  <a16:creationId xmlns:a16="http://schemas.microsoft.com/office/drawing/2014/main" id="{54304ACC-B5E3-4A07-A03A-C29C66D8DBBE}"/>
                </a:ext>
              </a:extLst>
            </p:cNvPr>
            <p:cNvSpPr/>
            <p:nvPr/>
          </p:nvSpPr>
          <p:spPr>
            <a:xfrm rot="5400000" flipH="1">
              <a:off x="4308567" y="2461794"/>
              <a:ext cx="886968" cy="1182766"/>
            </a:xfrm>
            <a:prstGeom prst="uturnArrow">
              <a:avLst>
                <a:gd name="adj1" fmla="val 20540"/>
                <a:gd name="adj2" fmla="val 21094"/>
                <a:gd name="adj3" fmla="val 31696"/>
                <a:gd name="adj4" fmla="val 43750"/>
                <a:gd name="adj5" fmla="val 813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6" name="직사각형 65">
              <a:extLst>
                <a:ext uri="{FF2B5EF4-FFF2-40B4-BE49-F238E27FC236}">
                  <a16:creationId xmlns:a16="http://schemas.microsoft.com/office/drawing/2014/main" id="{A5833923-8012-460C-90F5-8B6557B0E8E4}"/>
                </a:ext>
              </a:extLst>
            </p:cNvPr>
            <p:cNvSpPr/>
            <p:nvPr/>
          </p:nvSpPr>
          <p:spPr>
            <a:xfrm>
              <a:off x="2426025" y="3313484"/>
              <a:ext cx="1734644" cy="1831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52" name="圖片 5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841" y="3199885"/>
            <a:ext cx="914476" cy="914476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9041" y="2332651"/>
            <a:ext cx="606803" cy="606803"/>
          </a:xfrm>
          <a:prstGeom prst="rect">
            <a:avLst/>
          </a:prstGeom>
        </p:spPr>
      </p:pic>
      <p:pic>
        <p:nvPicPr>
          <p:cNvPr id="1026" name="Picture 2" descr="Apache软件基金会- 维基百科，自由的百科全书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661" y="1763464"/>
            <a:ext cx="1203616" cy="48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AutoShape 4" descr="PHP - 维基百科，自由的百科全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7" name="AutoShape 12" descr="PHP - 维基百科，自由的百科全书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38" name="Picture 14" descr="PHP徽標PNG！圖像集合免費下載- Crazypng-免費去背圖庫PNG下載-Crazypng-免費去背圖庫PNG下載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824" y="1981914"/>
            <a:ext cx="1018906" cy="101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ySQL - 维基百科，自由的百科全书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911" y="3269853"/>
            <a:ext cx="1084759" cy="55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utoShape 20" descr="Photoshop Logo Png Transparent Photoshop Logo Images - Adobe Photoshop Logo  PNG – Stunning free transparent png clipart images free downloa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46" name="Picture 22" descr="Adobe Photoshop - 維基百科，自由的百科全書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888" y="5013093"/>
            <a:ext cx="621503" cy="60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40181" y="5063339"/>
            <a:ext cx="606803" cy="606803"/>
          </a:xfrm>
          <a:prstGeom prst="rect">
            <a:avLst/>
          </a:prstGeom>
        </p:spPr>
      </p:pic>
      <p:pic>
        <p:nvPicPr>
          <p:cNvPr id="1052" name="Picture 28" descr="Adobe Illustrator圖標logo矢量圖- 设计之家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3" t="14563" r="26126" b="17459"/>
          <a:stretch/>
        </p:blipFill>
        <p:spPr bwMode="auto">
          <a:xfrm>
            <a:off x="6982100" y="5670142"/>
            <a:ext cx="718006" cy="72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Oval 18">
            <a:extLst>
              <a:ext uri="{FF2B5EF4-FFF2-40B4-BE49-F238E27FC236}">
                <a16:creationId xmlns:a16="http://schemas.microsoft.com/office/drawing/2014/main" id="{D77768DF-3E32-4393-BB02-1AFE1E66F635}"/>
              </a:ext>
            </a:extLst>
          </p:cNvPr>
          <p:cNvSpPr/>
          <p:nvPr/>
        </p:nvSpPr>
        <p:spPr>
          <a:xfrm>
            <a:off x="6263132" y="4979904"/>
            <a:ext cx="725092" cy="8276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056" name="Picture 32" descr="Startup : Fitbit dévoile la mise à jour pour la fitbit Ionic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912" y="4754403"/>
            <a:ext cx="947589" cy="41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32887" y="5053223"/>
            <a:ext cx="606803" cy="606803"/>
          </a:xfrm>
          <a:prstGeom prst="rect">
            <a:avLst/>
          </a:prstGeom>
        </p:spPr>
      </p:pic>
      <p:pic>
        <p:nvPicPr>
          <p:cNvPr id="76" name="圖片 75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670" y="3907252"/>
            <a:ext cx="855345" cy="852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081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7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89134" cy="693336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748034" y="502416"/>
            <a:ext cx="31250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系統特色</a:t>
            </a:r>
            <a:endParaRPr lang="en-US" altLang="zh-TW" sz="5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</a:p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技術分析</a:t>
            </a:r>
          </a:p>
        </p:txBody>
      </p:sp>
    </p:spTree>
    <p:extLst>
      <p:ext uri="{BB962C8B-B14F-4D97-AF65-F5344CB8AC3E}">
        <p14:creationId xmlns:p14="http://schemas.microsoft.com/office/powerpoint/2010/main" val="164632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4" y="112591"/>
            <a:ext cx="11573197" cy="724247"/>
          </a:xfrm>
        </p:spPr>
        <p:txBody>
          <a:bodyPr/>
          <a:lstStyle/>
          <a:p>
            <a:r>
              <a:rPr lang="zh-TW" altLang="en-US" b="1" dirty="0" smtClean="0"/>
              <a:t>五大系統</a:t>
            </a:r>
            <a:r>
              <a:rPr lang="zh-TW" altLang="en-US" b="1" dirty="0" smtClean="0"/>
              <a:t>特色</a:t>
            </a:r>
            <a:endParaRPr lang="en-US" b="1" dirty="0"/>
          </a:p>
        </p:txBody>
      </p:sp>
      <p:sp>
        <p:nvSpPr>
          <p:cNvPr id="104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1707305" y="5328543"/>
            <a:ext cx="415958" cy="44727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1773669" y="4691004"/>
            <a:ext cx="26276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山難分析    </a:t>
            </a:r>
            <a:endParaRPr lang="en-US" altLang="zh-TW" sz="2800" dirty="0" smtClean="0">
              <a:solidFill>
                <a:schemeClr val="accent1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2332281" y="5171535"/>
            <a:ext cx="399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利用</a:t>
            </a:r>
            <a:r>
              <a:rPr lang="zh-TW" altLang="en-US" dirty="0" smtClean="0">
                <a:solidFill>
                  <a:srgbClr val="F47758"/>
                </a:solidFill>
              </a:rPr>
              <a:t>機器學習</a:t>
            </a:r>
            <a:endParaRPr lang="en-US" altLang="zh-TW" dirty="0" smtClean="0">
              <a:solidFill>
                <a:srgbClr val="F47758"/>
              </a:solidFill>
            </a:endParaRPr>
          </a:p>
          <a:p>
            <a:r>
              <a:rPr lang="zh-TW" altLang="en-US" dirty="0"/>
              <a:t> </a:t>
            </a:r>
            <a:r>
              <a:rPr lang="zh-TW" altLang="en-US" dirty="0" smtClean="0"/>
              <a:t>    </a:t>
            </a:r>
            <a:r>
              <a:rPr lang="zh-TW" altLang="en-US" dirty="0" smtClean="0">
                <a:solidFill>
                  <a:srgbClr val="FF0000"/>
                </a:solidFill>
              </a:rPr>
              <a:t>預測 </a:t>
            </a:r>
            <a:r>
              <a:rPr lang="en-US" altLang="zh-TW" dirty="0" smtClean="0">
                <a:solidFill>
                  <a:srgbClr val="FF0000"/>
                </a:solidFill>
              </a:rPr>
              <a:t>/ </a:t>
            </a:r>
            <a:r>
              <a:rPr lang="zh-TW" altLang="en-US" dirty="0" smtClean="0">
                <a:solidFill>
                  <a:srgbClr val="FF0000"/>
                </a:solidFill>
              </a:rPr>
              <a:t>分析 </a:t>
            </a:r>
            <a:r>
              <a:rPr lang="zh-TW" altLang="en-US" dirty="0" smtClean="0"/>
              <a:t>山難發生後的獲救與否</a:t>
            </a:r>
            <a:endParaRPr lang="zh-TW" altLang="en-US" dirty="0"/>
          </a:p>
        </p:txBody>
      </p:sp>
      <p:sp>
        <p:nvSpPr>
          <p:cNvPr id="108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825167" y="1741554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F0000"/>
              </a:solidFill>
            </a:endParaRPr>
          </a:p>
        </p:txBody>
      </p:sp>
      <p:sp>
        <p:nvSpPr>
          <p:cNvPr id="109" name="文字方塊 108"/>
          <p:cNvSpPr txBox="1"/>
          <p:nvPr/>
        </p:nvSpPr>
        <p:spPr>
          <a:xfrm>
            <a:off x="862608" y="993948"/>
            <a:ext cx="334578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監測生理資訊    </a:t>
            </a:r>
            <a:endParaRPr lang="en-US" altLang="zh-TW" sz="2800" dirty="0" smtClean="0">
              <a:solidFill>
                <a:schemeClr val="accent1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110" name="文字方塊 109"/>
          <p:cNvSpPr txBox="1"/>
          <p:nvPr/>
        </p:nvSpPr>
        <p:spPr>
          <a:xfrm>
            <a:off x="1507398" y="1542354"/>
            <a:ext cx="3243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利用智慧型手錶來進行</a:t>
            </a:r>
            <a:r>
              <a:rPr lang="zh-TW" altLang="en-US" dirty="0" smtClean="0">
                <a:solidFill>
                  <a:srgbClr val="FF0000"/>
                </a:solidFill>
              </a:rPr>
              <a:t>監測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把生理資訊統計成圖表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依照身體數據發出</a:t>
            </a:r>
            <a:r>
              <a:rPr lang="zh-TW" altLang="en-US" dirty="0" smtClean="0">
                <a:solidFill>
                  <a:srgbClr val="FF0000"/>
                </a:solidFill>
              </a:rPr>
              <a:t>警告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2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8402712" y="3949434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3" name="文字方塊 112"/>
          <p:cNvSpPr txBox="1"/>
          <p:nvPr/>
        </p:nvSpPr>
        <p:spPr>
          <a:xfrm>
            <a:off x="1817227" y="2872271"/>
            <a:ext cx="26276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歷史軌跡</a:t>
            </a: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endParaRPr lang="en-US" altLang="zh-TW" sz="2800" dirty="0" smtClean="0">
              <a:solidFill>
                <a:schemeClr val="accent1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2332281" y="3374147"/>
            <a:ext cx="3243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記錄</a:t>
            </a:r>
            <a:r>
              <a:rPr lang="zh-TW" altLang="en-US" dirty="0" smtClean="0"/>
              <a:t>使用者的爬山路徑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查看朋友</a:t>
            </a:r>
            <a:r>
              <a:rPr lang="zh-TW" altLang="en-US" dirty="0" smtClean="0"/>
              <a:t>的</a:t>
            </a:r>
            <a:r>
              <a:rPr lang="zh-TW" altLang="en-US" dirty="0" smtClean="0">
                <a:solidFill>
                  <a:srgbClr val="FF0000"/>
                </a:solidFill>
              </a:rPr>
              <a:t>即時軌跡及位置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6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8144099" y="1748602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7" name="文字方塊 116"/>
          <p:cNvSpPr txBox="1"/>
          <p:nvPr/>
        </p:nvSpPr>
        <p:spPr>
          <a:xfrm>
            <a:off x="8091808" y="1187219"/>
            <a:ext cx="26276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登山群組</a:t>
            </a: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endParaRPr lang="en-US" altLang="zh-TW" sz="2800" dirty="0" smtClean="0">
              <a:solidFill>
                <a:schemeClr val="accent1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118" name="文字方塊 117"/>
          <p:cNvSpPr txBox="1"/>
          <p:nvPr/>
        </p:nvSpPr>
        <p:spPr>
          <a:xfrm>
            <a:off x="8701022" y="1600060"/>
            <a:ext cx="25506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與山友共同創立群組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公布重要</a:t>
            </a:r>
            <a:r>
              <a:rPr lang="zh-TW" altLang="en-US" dirty="0" smtClean="0"/>
              <a:t>事項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通知</a:t>
            </a:r>
            <a:r>
              <a:rPr lang="zh-TW" altLang="en-US" dirty="0" smtClean="0"/>
              <a:t>隊友，避免脫隊</a:t>
            </a:r>
            <a:endParaRPr lang="en-US" altLang="zh-TW" dirty="0"/>
          </a:p>
        </p:txBody>
      </p:sp>
      <p:sp>
        <p:nvSpPr>
          <p:cNvPr id="120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1937597" y="3435652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1" name="文字方塊 120"/>
          <p:cNvSpPr txBox="1"/>
          <p:nvPr/>
        </p:nvSpPr>
        <p:spPr>
          <a:xfrm>
            <a:off x="8072011" y="3301906"/>
            <a:ext cx="26276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查詢山岳資料</a:t>
            </a:r>
            <a:endParaRPr lang="en-US" altLang="zh-TW" sz="2800" dirty="0" smtClean="0">
              <a:solidFill>
                <a:schemeClr val="accent1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8818354" y="3810705"/>
            <a:ext cx="23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搜尋即將要去的山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包含歷史山難紀錄</a:t>
            </a:r>
            <a:endParaRPr lang="en-US" altLang="zh-TW" dirty="0" smtClean="0"/>
          </a:p>
        </p:txBody>
      </p:sp>
      <p:sp>
        <p:nvSpPr>
          <p:cNvPr id="3" name="圓角矩形 2"/>
          <p:cNvSpPr/>
          <p:nvPr/>
        </p:nvSpPr>
        <p:spPr>
          <a:xfrm>
            <a:off x="5680169" y="1250230"/>
            <a:ext cx="767177" cy="134526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dirty="0" smtClean="0">
                <a:solidFill>
                  <a:srgbClr val="30768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受傷</a:t>
            </a:r>
            <a:endParaRPr lang="en-US" altLang="zh-TW" dirty="0" smtClean="0">
              <a:solidFill>
                <a:srgbClr val="307689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dirty="0" smtClean="0">
                <a:solidFill>
                  <a:srgbClr val="30768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疾病墜谷</a:t>
            </a:r>
            <a:endParaRPr lang="en-US" altLang="zh-TW" dirty="0" smtClean="0">
              <a:solidFill>
                <a:srgbClr val="307689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zh-TW" altLang="en-US" dirty="0"/>
          </a:p>
        </p:txBody>
      </p:sp>
      <p:sp>
        <p:nvSpPr>
          <p:cNvPr id="83" name="圓角矩形 82"/>
          <p:cNvSpPr/>
          <p:nvPr/>
        </p:nvSpPr>
        <p:spPr>
          <a:xfrm>
            <a:off x="419770" y="2756856"/>
            <a:ext cx="767177" cy="134526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rgbClr val="30768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迷路</a:t>
            </a:r>
            <a:endParaRPr lang="en-US" altLang="zh-TW" dirty="0" smtClean="0">
              <a:solidFill>
                <a:srgbClr val="307689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rgbClr val="30768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失聯</a:t>
            </a:r>
            <a:r>
              <a:rPr lang="zh-TW" altLang="en-US" dirty="0" smtClean="0">
                <a:solidFill>
                  <a:srgbClr val="30768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墜谷</a:t>
            </a:r>
            <a:endParaRPr lang="en-US" altLang="zh-TW" dirty="0" smtClean="0">
              <a:solidFill>
                <a:srgbClr val="307689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zh-TW" altLang="en-US" dirty="0"/>
          </a:p>
        </p:txBody>
      </p:sp>
      <p:sp>
        <p:nvSpPr>
          <p:cNvPr id="4" name="向右箭號 3"/>
          <p:cNvSpPr/>
          <p:nvPr/>
        </p:nvSpPr>
        <p:spPr>
          <a:xfrm>
            <a:off x="4817610" y="1777433"/>
            <a:ext cx="776343" cy="145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>
            <a:off x="1243074" y="3429490"/>
            <a:ext cx="436580" cy="153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6" name="Group 190">
            <a:extLst>
              <a:ext uri="{FF2B5EF4-FFF2-40B4-BE49-F238E27FC236}">
                <a16:creationId xmlns:a16="http://schemas.microsoft.com/office/drawing/2014/main" id="{1631F0DC-2554-499F-93F6-125F40F1E601}"/>
              </a:ext>
            </a:extLst>
          </p:cNvPr>
          <p:cNvGrpSpPr/>
          <p:nvPr/>
        </p:nvGrpSpPr>
        <p:grpSpPr>
          <a:xfrm>
            <a:off x="9385832" y="5032391"/>
            <a:ext cx="2481301" cy="1534802"/>
            <a:chOff x="3457576" y="737672"/>
            <a:chExt cx="5267325" cy="3018743"/>
          </a:xfrm>
        </p:grpSpPr>
        <p:sp>
          <p:nvSpPr>
            <p:cNvPr id="87" name="Freeform: Shape 191">
              <a:extLst>
                <a:ext uri="{FF2B5EF4-FFF2-40B4-BE49-F238E27FC236}">
                  <a16:creationId xmlns:a16="http://schemas.microsoft.com/office/drawing/2014/main" id="{DE5E41E2-F3F2-46FF-87A6-235FC1B030E6}"/>
                </a:ext>
              </a:extLst>
            </p:cNvPr>
            <p:cNvSpPr/>
            <p:nvPr/>
          </p:nvSpPr>
          <p:spPr>
            <a:xfrm>
              <a:off x="3457576" y="1816300"/>
              <a:ext cx="5267325" cy="1930155"/>
            </a:xfrm>
            <a:custGeom>
              <a:avLst/>
              <a:gdLst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36329 w 4710892"/>
                <a:gd name="connsiteY412" fmla="*/ 1691476 h 1726256"/>
                <a:gd name="connsiteX413" fmla="*/ 44652 w 4710892"/>
                <a:gd name="connsiteY413" fmla="*/ 1672670 h 1726256"/>
                <a:gd name="connsiteX414" fmla="*/ 78255 w 4710892"/>
                <a:gd name="connsiteY414" fmla="*/ 1570012 h 1726256"/>
                <a:gd name="connsiteX415" fmla="*/ 276789 w 4710892"/>
                <a:gd name="connsiteY415" fmla="*/ 1341883 h 1726256"/>
                <a:gd name="connsiteX416" fmla="*/ 475015 w 4710892"/>
                <a:gd name="connsiteY416" fmla="*/ 1159688 h 1726256"/>
                <a:gd name="connsiteX417" fmla="*/ 898596 w 4710892"/>
                <a:gd name="connsiteY417" fmla="*/ 703430 h 1726256"/>
                <a:gd name="connsiteX418" fmla="*/ 937131 w 4710892"/>
                <a:gd name="connsiteY418" fmla="*/ 643315 h 1726256"/>
                <a:gd name="connsiteX419" fmla="*/ 1014510 w 4710892"/>
                <a:gd name="connsiteY419" fmla="*/ 583816 h 1726256"/>
                <a:gd name="connsiteX420" fmla="*/ 1080175 w 4710892"/>
                <a:gd name="connsiteY420" fmla="*/ 537574 h 1726256"/>
                <a:gd name="connsiteX421" fmla="*/ 1185299 w 4710892"/>
                <a:gd name="connsiteY421" fmla="*/ 442931 h 1726256"/>
                <a:gd name="connsiteX422" fmla="*/ 1261445 w 4710892"/>
                <a:gd name="connsiteY422" fmla="*/ 409020 h 1726256"/>
                <a:gd name="connsiteX423" fmla="*/ 1294123 w 4710892"/>
                <a:gd name="connsiteY423" fmla="*/ 390523 h 1726256"/>
                <a:gd name="connsiteX424" fmla="*/ 1421752 w 4710892"/>
                <a:gd name="connsiteY424" fmla="*/ 262277 h 1726256"/>
                <a:gd name="connsiteX425" fmla="*/ 1439016 w 4710892"/>
                <a:gd name="connsiteY425" fmla="*/ 246555 h 1726256"/>
                <a:gd name="connsiteX426" fmla="*/ 1521635 w 4710892"/>
                <a:gd name="connsiteY426" fmla="*/ 241622 h 1726256"/>
                <a:gd name="connsiteX427" fmla="*/ 1571886 w 4710892"/>
                <a:gd name="connsiteY427" fmla="*/ 286632 h 1726256"/>
                <a:gd name="connsiteX428" fmla="*/ 1854273 w 4710892"/>
                <a:gd name="connsiteY428" fmla="*/ 621426 h 1726256"/>
                <a:gd name="connsiteX429" fmla="*/ 1855506 w 4710892"/>
                <a:gd name="connsiteY429" fmla="*/ 645781 h 1726256"/>
                <a:gd name="connsiteX430" fmla="*/ 1779360 w 4710892"/>
                <a:gd name="connsiteY430" fmla="*/ 734258 h 1726256"/>
                <a:gd name="connsiteX431" fmla="*/ 1544448 w 4710892"/>
                <a:gd name="connsiteY431" fmla="*/ 981192 h 1726256"/>
                <a:gd name="connsiteX432" fmla="*/ 1467994 w 4710892"/>
                <a:gd name="connsiteY432" fmla="*/ 1061346 h 1726256"/>
                <a:gd name="connsiteX433" fmla="*/ 1436550 w 4710892"/>
                <a:gd name="connsiteY433" fmla="*/ 1100806 h 1726256"/>
                <a:gd name="connsiteX434" fmla="*/ 1439941 w 4710892"/>
                <a:gd name="connsiteY434" fmla="*/ 1124236 h 1726256"/>
                <a:gd name="connsiteX435" fmla="*/ 1458746 w 4710892"/>
                <a:gd name="connsiteY435" fmla="*/ 1124852 h 1726256"/>
                <a:gd name="connsiteX436" fmla="*/ 1499131 w 4710892"/>
                <a:gd name="connsiteY436" fmla="*/ 1090941 h 1726256"/>
                <a:gd name="connsiteX437" fmla="*/ 1733117 w 4710892"/>
                <a:gd name="connsiteY437" fmla="*/ 861887 h 1726256"/>
                <a:gd name="connsiteX438" fmla="*/ 1949224 w 4710892"/>
                <a:gd name="connsiteY438" fmla="*/ 616494 h 1726256"/>
                <a:gd name="connsiteX439" fmla="*/ 2100899 w 4710892"/>
                <a:gd name="connsiteY439" fmla="*/ 519693 h 1726256"/>
                <a:gd name="connsiteX440" fmla="*/ 2149299 w 4710892"/>
                <a:gd name="connsiteY440" fmla="*/ 486398 h 1726256"/>
                <a:gd name="connsiteX441" fmla="*/ 2275695 w 4710892"/>
                <a:gd name="connsiteY441" fmla="*/ 318385 h 1726256"/>
                <a:gd name="connsiteX442" fmla="*/ 2431070 w 4710892"/>
                <a:gd name="connsiteY442" fmla="*/ 161469 h 1726256"/>
                <a:gd name="connsiteX443" fmla="*/ 2575038 w 4710892"/>
                <a:gd name="connsiteY443" fmla="*/ 17501 h 1726256"/>
                <a:gd name="connsiteX444" fmla="*/ 2604016 w 4710892"/>
                <a:gd name="connsiteY444" fmla="*/ 6 h 1726256"/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36329 w 4710892"/>
                <a:gd name="connsiteY412" fmla="*/ 1691476 h 1726256"/>
                <a:gd name="connsiteX413" fmla="*/ 78255 w 4710892"/>
                <a:gd name="connsiteY413" fmla="*/ 1570012 h 1726256"/>
                <a:gd name="connsiteX414" fmla="*/ 276789 w 4710892"/>
                <a:gd name="connsiteY414" fmla="*/ 1341883 h 1726256"/>
                <a:gd name="connsiteX415" fmla="*/ 475015 w 4710892"/>
                <a:gd name="connsiteY415" fmla="*/ 1159688 h 1726256"/>
                <a:gd name="connsiteX416" fmla="*/ 898596 w 4710892"/>
                <a:gd name="connsiteY416" fmla="*/ 703430 h 1726256"/>
                <a:gd name="connsiteX417" fmla="*/ 937131 w 4710892"/>
                <a:gd name="connsiteY417" fmla="*/ 643315 h 1726256"/>
                <a:gd name="connsiteX418" fmla="*/ 1014510 w 4710892"/>
                <a:gd name="connsiteY418" fmla="*/ 583816 h 1726256"/>
                <a:gd name="connsiteX419" fmla="*/ 1080175 w 4710892"/>
                <a:gd name="connsiteY419" fmla="*/ 537574 h 1726256"/>
                <a:gd name="connsiteX420" fmla="*/ 1185299 w 4710892"/>
                <a:gd name="connsiteY420" fmla="*/ 442931 h 1726256"/>
                <a:gd name="connsiteX421" fmla="*/ 1261445 w 4710892"/>
                <a:gd name="connsiteY421" fmla="*/ 409020 h 1726256"/>
                <a:gd name="connsiteX422" fmla="*/ 1294123 w 4710892"/>
                <a:gd name="connsiteY422" fmla="*/ 390523 h 1726256"/>
                <a:gd name="connsiteX423" fmla="*/ 1421752 w 4710892"/>
                <a:gd name="connsiteY423" fmla="*/ 262277 h 1726256"/>
                <a:gd name="connsiteX424" fmla="*/ 1439016 w 4710892"/>
                <a:gd name="connsiteY424" fmla="*/ 246555 h 1726256"/>
                <a:gd name="connsiteX425" fmla="*/ 1521635 w 4710892"/>
                <a:gd name="connsiteY425" fmla="*/ 241622 h 1726256"/>
                <a:gd name="connsiteX426" fmla="*/ 1571886 w 4710892"/>
                <a:gd name="connsiteY426" fmla="*/ 286632 h 1726256"/>
                <a:gd name="connsiteX427" fmla="*/ 1854273 w 4710892"/>
                <a:gd name="connsiteY427" fmla="*/ 621426 h 1726256"/>
                <a:gd name="connsiteX428" fmla="*/ 1855506 w 4710892"/>
                <a:gd name="connsiteY428" fmla="*/ 645781 h 1726256"/>
                <a:gd name="connsiteX429" fmla="*/ 1779360 w 4710892"/>
                <a:gd name="connsiteY429" fmla="*/ 734258 h 1726256"/>
                <a:gd name="connsiteX430" fmla="*/ 1544448 w 4710892"/>
                <a:gd name="connsiteY430" fmla="*/ 981192 h 1726256"/>
                <a:gd name="connsiteX431" fmla="*/ 1467994 w 4710892"/>
                <a:gd name="connsiteY431" fmla="*/ 1061346 h 1726256"/>
                <a:gd name="connsiteX432" fmla="*/ 1436550 w 4710892"/>
                <a:gd name="connsiteY432" fmla="*/ 1100806 h 1726256"/>
                <a:gd name="connsiteX433" fmla="*/ 1439941 w 4710892"/>
                <a:gd name="connsiteY433" fmla="*/ 1124236 h 1726256"/>
                <a:gd name="connsiteX434" fmla="*/ 1458746 w 4710892"/>
                <a:gd name="connsiteY434" fmla="*/ 1124852 h 1726256"/>
                <a:gd name="connsiteX435" fmla="*/ 1499131 w 4710892"/>
                <a:gd name="connsiteY435" fmla="*/ 1090941 h 1726256"/>
                <a:gd name="connsiteX436" fmla="*/ 1733117 w 4710892"/>
                <a:gd name="connsiteY436" fmla="*/ 861887 h 1726256"/>
                <a:gd name="connsiteX437" fmla="*/ 1949224 w 4710892"/>
                <a:gd name="connsiteY437" fmla="*/ 616494 h 1726256"/>
                <a:gd name="connsiteX438" fmla="*/ 2100899 w 4710892"/>
                <a:gd name="connsiteY438" fmla="*/ 519693 h 1726256"/>
                <a:gd name="connsiteX439" fmla="*/ 2149299 w 4710892"/>
                <a:gd name="connsiteY439" fmla="*/ 486398 h 1726256"/>
                <a:gd name="connsiteX440" fmla="*/ 2275695 w 4710892"/>
                <a:gd name="connsiteY440" fmla="*/ 318385 h 1726256"/>
                <a:gd name="connsiteX441" fmla="*/ 2431070 w 4710892"/>
                <a:gd name="connsiteY441" fmla="*/ 161469 h 1726256"/>
                <a:gd name="connsiteX442" fmla="*/ 2575038 w 4710892"/>
                <a:gd name="connsiteY442" fmla="*/ 17501 h 1726256"/>
                <a:gd name="connsiteX443" fmla="*/ 2604016 w 4710892"/>
                <a:gd name="connsiteY443" fmla="*/ 6 h 1726256"/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78255 w 4710892"/>
                <a:gd name="connsiteY412" fmla="*/ 1570012 h 1726256"/>
                <a:gd name="connsiteX413" fmla="*/ 276789 w 4710892"/>
                <a:gd name="connsiteY413" fmla="*/ 1341883 h 1726256"/>
                <a:gd name="connsiteX414" fmla="*/ 475015 w 4710892"/>
                <a:gd name="connsiteY414" fmla="*/ 1159688 h 1726256"/>
                <a:gd name="connsiteX415" fmla="*/ 898596 w 4710892"/>
                <a:gd name="connsiteY415" fmla="*/ 703430 h 1726256"/>
                <a:gd name="connsiteX416" fmla="*/ 937131 w 4710892"/>
                <a:gd name="connsiteY416" fmla="*/ 643315 h 1726256"/>
                <a:gd name="connsiteX417" fmla="*/ 1014510 w 4710892"/>
                <a:gd name="connsiteY417" fmla="*/ 583816 h 1726256"/>
                <a:gd name="connsiteX418" fmla="*/ 1080175 w 4710892"/>
                <a:gd name="connsiteY418" fmla="*/ 537574 h 1726256"/>
                <a:gd name="connsiteX419" fmla="*/ 1185299 w 4710892"/>
                <a:gd name="connsiteY419" fmla="*/ 442931 h 1726256"/>
                <a:gd name="connsiteX420" fmla="*/ 1261445 w 4710892"/>
                <a:gd name="connsiteY420" fmla="*/ 409020 h 1726256"/>
                <a:gd name="connsiteX421" fmla="*/ 1294123 w 4710892"/>
                <a:gd name="connsiteY421" fmla="*/ 390523 h 1726256"/>
                <a:gd name="connsiteX422" fmla="*/ 1421752 w 4710892"/>
                <a:gd name="connsiteY422" fmla="*/ 262277 h 1726256"/>
                <a:gd name="connsiteX423" fmla="*/ 1439016 w 4710892"/>
                <a:gd name="connsiteY423" fmla="*/ 246555 h 1726256"/>
                <a:gd name="connsiteX424" fmla="*/ 1521635 w 4710892"/>
                <a:gd name="connsiteY424" fmla="*/ 241622 h 1726256"/>
                <a:gd name="connsiteX425" fmla="*/ 1571886 w 4710892"/>
                <a:gd name="connsiteY425" fmla="*/ 286632 h 1726256"/>
                <a:gd name="connsiteX426" fmla="*/ 1854273 w 4710892"/>
                <a:gd name="connsiteY426" fmla="*/ 621426 h 1726256"/>
                <a:gd name="connsiteX427" fmla="*/ 1855506 w 4710892"/>
                <a:gd name="connsiteY427" fmla="*/ 645781 h 1726256"/>
                <a:gd name="connsiteX428" fmla="*/ 1779360 w 4710892"/>
                <a:gd name="connsiteY428" fmla="*/ 734258 h 1726256"/>
                <a:gd name="connsiteX429" fmla="*/ 1544448 w 4710892"/>
                <a:gd name="connsiteY429" fmla="*/ 981192 h 1726256"/>
                <a:gd name="connsiteX430" fmla="*/ 1467994 w 4710892"/>
                <a:gd name="connsiteY430" fmla="*/ 1061346 h 1726256"/>
                <a:gd name="connsiteX431" fmla="*/ 1436550 w 4710892"/>
                <a:gd name="connsiteY431" fmla="*/ 1100806 h 1726256"/>
                <a:gd name="connsiteX432" fmla="*/ 1439941 w 4710892"/>
                <a:gd name="connsiteY432" fmla="*/ 1124236 h 1726256"/>
                <a:gd name="connsiteX433" fmla="*/ 1458746 w 4710892"/>
                <a:gd name="connsiteY433" fmla="*/ 1124852 h 1726256"/>
                <a:gd name="connsiteX434" fmla="*/ 1499131 w 4710892"/>
                <a:gd name="connsiteY434" fmla="*/ 1090941 h 1726256"/>
                <a:gd name="connsiteX435" fmla="*/ 1733117 w 4710892"/>
                <a:gd name="connsiteY435" fmla="*/ 861887 h 1726256"/>
                <a:gd name="connsiteX436" fmla="*/ 1949224 w 4710892"/>
                <a:gd name="connsiteY436" fmla="*/ 616494 h 1726256"/>
                <a:gd name="connsiteX437" fmla="*/ 2100899 w 4710892"/>
                <a:gd name="connsiteY437" fmla="*/ 519693 h 1726256"/>
                <a:gd name="connsiteX438" fmla="*/ 2149299 w 4710892"/>
                <a:gd name="connsiteY438" fmla="*/ 486398 h 1726256"/>
                <a:gd name="connsiteX439" fmla="*/ 2275695 w 4710892"/>
                <a:gd name="connsiteY439" fmla="*/ 318385 h 1726256"/>
                <a:gd name="connsiteX440" fmla="*/ 2431070 w 4710892"/>
                <a:gd name="connsiteY440" fmla="*/ 161469 h 1726256"/>
                <a:gd name="connsiteX441" fmla="*/ 2575038 w 4710892"/>
                <a:gd name="connsiteY441" fmla="*/ 17501 h 1726256"/>
                <a:gd name="connsiteX442" fmla="*/ 2604016 w 4710892"/>
                <a:gd name="connsiteY442" fmla="*/ 6 h 172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</a:cxnLst>
              <a:rect l="l" t="t" r="r" b="b"/>
              <a:pathLst>
                <a:path w="4710892" h="1726256">
                  <a:moveTo>
                    <a:pt x="3158617" y="1445775"/>
                  </a:moveTo>
                  <a:cubicBezTo>
                    <a:pt x="3153684" y="1477528"/>
                    <a:pt x="3148444" y="1509282"/>
                    <a:pt x="3143511" y="1541035"/>
                  </a:cubicBezTo>
                  <a:cubicBezTo>
                    <a:pt x="3144744" y="1541035"/>
                    <a:pt x="3145977" y="1541343"/>
                    <a:pt x="3147211" y="1541652"/>
                  </a:cubicBezTo>
                  <a:cubicBezTo>
                    <a:pt x="3158617" y="1510823"/>
                    <a:pt x="3164166" y="1479070"/>
                    <a:pt x="3161700" y="1446083"/>
                  </a:cubicBezTo>
                  <a:cubicBezTo>
                    <a:pt x="3160467" y="1446083"/>
                    <a:pt x="3159542" y="1445775"/>
                    <a:pt x="3158617" y="1445775"/>
                  </a:cubicBezTo>
                  <a:close/>
                  <a:moveTo>
                    <a:pt x="3102509" y="1383502"/>
                  </a:moveTo>
                  <a:cubicBezTo>
                    <a:pt x="3080313" y="1402924"/>
                    <a:pt x="3073530" y="1435602"/>
                    <a:pt x="3084937" y="1468280"/>
                  </a:cubicBezTo>
                  <a:cubicBezTo>
                    <a:pt x="3097577" y="1440534"/>
                    <a:pt x="3103743" y="1413714"/>
                    <a:pt x="3102509" y="1383502"/>
                  </a:cubicBezTo>
                  <a:close/>
                  <a:moveTo>
                    <a:pt x="2042557" y="1318762"/>
                  </a:moveTo>
                  <a:cubicBezTo>
                    <a:pt x="2036468" y="1320689"/>
                    <a:pt x="2030919" y="1324465"/>
                    <a:pt x="2025370" y="1329860"/>
                  </a:cubicBezTo>
                  <a:lnTo>
                    <a:pt x="1929425" y="1419350"/>
                  </a:lnTo>
                  <a:lnTo>
                    <a:pt x="1929425" y="1473921"/>
                  </a:lnTo>
                  <a:lnTo>
                    <a:pt x="1936080" y="1473921"/>
                  </a:lnTo>
                  <a:cubicBezTo>
                    <a:pt x="1936145" y="1471835"/>
                    <a:pt x="1936211" y="1469748"/>
                    <a:pt x="1936276" y="1467662"/>
                  </a:cubicBezTo>
                  <a:cubicBezTo>
                    <a:pt x="1958164" y="1442075"/>
                    <a:pt x="1982826" y="1418954"/>
                    <a:pt x="2006256" y="1394907"/>
                  </a:cubicBezTo>
                  <a:cubicBezTo>
                    <a:pt x="2025370" y="1375178"/>
                    <a:pt x="2043250" y="1354214"/>
                    <a:pt x="2057123" y="1330168"/>
                  </a:cubicBezTo>
                  <a:cubicBezTo>
                    <a:pt x="2059281" y="1326777"/>
                    <a:pt x="2060822" y="1323078"/>
                    <a:pt x="2062980" y="1318762"/>
                  </a:cubicBezTo>
                  <a:cubicBezTo>
                    <a:pt x="2055273" y="1316758"/>
                    <a:pt x="2048645" y="1316835"/>
                    <a:pt x="2042557" y="1318762"/>
                  </a:cubicBezTo>
                  <a:close/>
                  <a:moveTo>
                    <a:pt x="3045786" y="1314755"/>
                  </a:moveTo>
                  <a:cubicBezTo>
                    <a:pt x="3040545" y="1312906"/>
                    <a:pt x="3036538" y="1315680"/>
                    <a:pt x="3033763" y="1320613"/>
                  </a:cubicBezTo>
                  <a:cubicBezTo>
                    <a:pt x="3027905" y="1331403"/>
                    <a:pt x="3028522" y="1342501"/>
                    <a:pt x="3031605" y="1355141"/>
                  </a:cubicBezTo>
                  <a:cubicBezTo>
                    <a:pt x="3042087" y="1346509"/>
                    <a:pt x="3045786" y="1336336"/>
                    <a:pt x="3047636" y="1325237"/>
                  </a:cubicBezTo>
                  <a:cubicBezTo>
                    <a:pt x="3048253" y="1321846"/>
                    <a:pt x="3051644" y="1316605"/>
                    <a:pt x="3045786" y="1314755"/>
                  </a:cubicBezTo>
                  <a:close/>
                  <a:moveTo>
                    <a:pt x="3826358" y="1281769"/>
                  </a:moveTo>
                  <a:cubicBezTo>
                    <a:pt x="3822658" y="1284544"/>
                    <a:pt x="3816800" y="1284852"/>
                    <a:pt x="3817417" y="1289476"/>
                  </a:cubicBezTo>
                  <a:cubicBezTo>
                    <a:pt x="3818342" y="1293792"/>
                    <a:pt x="3820500" y="1299033"/>
                    <a:pt x="3826974" y="1298417"/>
                  </a:cubicBezTo>
                  <a:cubicBezTo>
                    <a:pt x="3830365" y="1298108"/>
                    <a:pt x="3833447" y="1296875"/>
                    <a:pt x="3831906" y="1292251"/>
                  </a:cubicBezTo>
                  <a:cubicBezTo>
                    <a:pt x="3830673" y="1288552"/>
                    <a:pt x="3830673" y="1283927"/>
                    <a:pt x="3826358" y="1281769"/>
                  </a:cubicBezTo>
                  <a:close/>
                  <a:moveTo>
                    <a:pt x="2734305" y="1255642"/>
                  </a:moveTo>
                  <a:cubicBezTo>
                    <a:pt x="2732571" y="1254408"/>
                    <a:pt x="2730567" y="1254023"/>
                    <a:pt x="2727947" y="1256181"/>
                  </a:cubicBezTo>
                  <a:cubicBezTo>
                    <a:pt x="2722706" y="1260497"/>
                    <a:pt x="2723631" y="1266355"/>
                    <a:pt x="2727022" y="1271595"/>
                  </a:cubicBezTo>
                  <a:cubicBezTo>
                    <a:pt x="2731030" y="1277453"/>
                    <a:pt x="2735962" y="1283002"/>
                    <a:pt x="2740278" y="1289168"/>
                  </a:cubicBezTo>
                  <a:cubicBezTo>
                    <a:pt x="2771106" y="1332944"/>
                    <a:pt x="2800085" y="1378261"/>
                    <a:pt x="2833071" y="1420496"/>
                  </a:cubicBezTo>
                  <a:cubicBezTo>
                    <a:pt x="2857117" y="1451325"/>
                    <a:pt x="2876231" y="1483694"/>
                    <a:pt x="2888254" y="1520688"/>
                  </a:cubicBezTo>
                  <a:cubicBezTo>
                    <a:pt x="2891337" y="1530245"/>
                    <a:pt x="2895653" y="1539494"/>
                    <a:pt x="2904901" y="1548742"/>
                  </a:cubicBezTo>
                  <a:cubicBezTo>
                    <a:pt x="2904901" y="1534253"/>
                    <a:pt x="2905518" y="1522538"/>
                    <a:pt x="2904593" y="1510823"/>
                  </a:cubicBezTo>
                  <a:cubicBezTo>
                    <a:pt x="2903052" y="1484927"/>
                    <a:pt x="2894728" y="1462114"/>
                    <a:pt x="2872223" y="1446392"/>
                  </a:cubicBezTo>
                  <a:cubicBezTo>
                    <a:pt x="2868524" y="1443926"/>
                    <a:pt x="2865749" y="1439302"/>
                    <a:pt x="2862975" y="1435294"/>
                  </a:cubicBezTo>
                  <a:cubicBezTo>
                    <a:pt x="2837079" y="1396758"/>
                    <a:pt x="2812108" y="1357915"/>
                    <a:pt x="2785904" y="1319688"/>
                  </a:cubicBezTo>
                  <a:cubicBezTo>
                    <a:pt x="2771723" y="1299033"/>
                    <a:pt x="2758467" y="1276836"/>
                    <a:pt x="2739045" y="1260189"/>
                  </a:cubicBezTo>
                  <a:cubicBezTo>
                    <a:pt x="2737503" y="1258956"/>
                    <a:pt x="2736039" y="1256875"/>
                    <a:pt x="2734305" y="1255642"/>
                  </a:cubicBezTo>
                  <a:close/>
                  <a:moveTo>
                    <a:pt x="2086101" y="1189631"/>
                  </a:moveTo>
                  <a:cubicBezTo>
                    <a:pt x="2077392" y="1189207"/>
                    <a:pt x="2068683" y="1190209"/>
                    <a:pt x="2065446" y="1193292"/>
                  </a:cubicBezTo>
                  <a:cubicBezTo>
                    <a:pt x="2052498" y="1205623"/>
                    <a:pt x="2044483" y="1221038"/>
                    <a:pt x="2040783" y="1236452"/>
                  </a:cubicBezTo>
                  <a:cubicBezTo>
                    <a:pt x="2041400" y="1246625"/>
                    <a:pt x="2043250" y="1254333"/>
                    <a:pt x="2050648" y="1258649"/>
                  </a:cubicBezTo>
                  <a:cubicBezTo>
                    <a:pt x="2058047" y="1262656"/>
                    <a:pt x="2063904" y="1258341"/>
                    <a:pt x="2069762" y="1254333"/>
                  </a:cubicBezTo>
                  <a:cubicBezTo>
                    <a:pt x="2089184" y="1241076"/>
                    <a:pt x="2098741" y="1220729"/>
                    <a:pt x="2107373" y="1199765"/>
                  </a:cubicBezTo>
                  <a:cubicBezTo>
                    <a:pt x="2108298" y="1197916"/>
                    <a:pt x="2109223" y="1196374"/>
                    <a:pt x="2106757" y="1194525"/>
                  </a:cubicBezTo>
                  <a:cubicBezTo>
                    <a:pt x="2103520" y="1191904"/>
                    <a:pt x="2094810" y="1190054"/>
                    <a:pt x="2086101" y="1189631"/>
                  </a:cubicBezTo>
                  <a:close/>
                  <a:moveTo>
                    <a:pt x="992622" y="1124237"/>
                  </a:moveTo>
                  <a:cubicBezTo>
                    <a:pt x="984915" y="1131328"/>
                    <a:pt x="978133" y="1138110"/>
                    <a:pt x="969501" y="1146434"/>
                  </a:cubicBezTo>
                  <a:cubicBezTo>
                    <a:pt x="981524" y="1141501"/>
                    <a:pt x="991081" y="1137494"/>
                    <a:pt x="992622" y="1124237"/>
                  </a:cubicBezTo>
                  <a:close/>
                  <a:moveTo>
                    <a:pt x="771891" y="1021578"/>
                  </a:moveTo>
                  <a:cubicBezTo>
                    <a:pt x="756169" y="1029901"/>
                    <a:pt x="742296" y="1040383"/>
                    <a:pt x="729348" y="1051790"/>
                  </a:cubicBezTo>
                  <a:cubicBezTo>
                    <a:pt x="700986" y="1075219"/>
                    <a:pt x="675707" y="1101115"/>
                    <a:pt x="655360" y="1131943"/>
                  </a:cubicBezTo>
                  <a:cubicBezTo>
                    <a:pt x="651661" y="1137184"/>
                    <a:pt x="651353" y="1141809"/>
                    <a:pt x="655669" y="1146124"/>
                  </a:cubicBezTo>
                  <a:cubicBezTo>
                    <a:pt x="660293" y="1150440"/>
                    <a:pt x="663067" y="1144891"/>
                    <a:pt x="665842" y="1143041"/>
                  </a:cubicBezTo>
                  <a:cubicBezTo>
                    <a:pt x="688655" y="1126702"/>
                    <a:pt x="709310" y="1108205"/>
                    <a:pt x="728115" y="1087550"/>
                  </a:cubicBezTo>
                  <a:cubicBezTo>
                    <a:pt x="745687" y="1067821"/>
                    <a:pt x="761101" y="1046241"/>
                    <a:pt x="771891" y="1021578"/>
                  </a:cubicBezTo>
                  <a:close/>
                  <a:moveTo>
                    <a:pt x="3636571" y="954950"/>
                  </a:moveTo>
                  <a:cubicBezTo>
                    <a:pt x="3635376" y="954064"/>
                    <a:pt x="3633373" y="954527"/>
                    <a:pt x="3629981" y="956530"/>
                  </a:cubicBezTo>
                  <a:cubicBezTo>
                    <a:pt x="3619808" y="962388"/>
                    <a:pt x="3609327" y="968245"/>
                    <a:pt x="3598537" y="973178"/>
                  </a:cubicBezTo>
                  <a:cubicBezTo>
                    <a:pt x="3591754" y="976261"/>
                    <a:pt x="3590522" y="980268"/>
                    <a:pt x="3592063" y="986742"/>
                  </a:cubicBezTo>
                  <a:cubicBezTo>
                    <a:pt x="3595454" y="1000923"/>
                    <a:pt x="3597612" y="1015413"/>
                    <a:pt x="3600695" y="1029902"/>
                  </a:cubicBezTo>
                  <a:cubicBezTo>
                    <a:pt x="3604702" y="1049016"/>
                    <a:pt x="3604702" y="1049016"/>
                    <a:pt x="3623507" y="1049016"/>
                  </a:cubicBezTo>
                  <a:cubicBezTo>
                    <a:pt x="3625974" y="1049016"/>
                    <a:pt x="3628440" y="1048708"/>
                    <a:pt x="3630598" y="1048708"/>
                  </a:cubicBezTo>
                  <a:cubicBezTo>
                    <a:pt x="3641080" y="1050557"/>
                    <a:pt x="3643854" y="1046241"/>
                    <a:pt x="3642930" y="1036068"/>
                  </a:cubicBezTo>
                  <a:cubicBezTo>
                    <a:pt x="3640771" y="1011405"/>
                    <a:pt x="3639538" y="986434"/>
                    <a:pt x="3638305" y="961463"/>
                  </a:cubicBezTo>
                  <a:cubicBezTo>
                    <a:pt x="3638151" y="958072"/>
                    <a:pt x="3637765" y="955837"/>
                    <a:pt x="3636571" y="954950"/>
                  </a:cubicBezTo>
                  <a:close/>
                  <a:moveTo>
                    <a:pt x="2559316" y="875144"/>
                  </a:moveTo>
                  <a:cubicBezTo>
                    <a:pt x="2551301" y="874528"/>
                    <a:pt x="2545443" y="878227"/>
                    <a:pt x="2539586" y="883160"/>
                  </a:cubicBezTo>
                  <a:cubicBezTo>
                    <a:pt x="2487178" y="928477"/>
                    <a:pt x="2445251" y="982118"/>
                    <a:pt x="2411032" y="1041925"/>
                  </a:cubicBezTo>
                  <a:cubicBezTo>
                    <a:pt x="2407949" y="1047166"/>
                    <a:pt x="2406407" y="1052407"/>
                    <a:pt x="2407024" y="1058264"/>
                  </a:cubicBezTo>
                  <a:cubicBezTo>
                    <a:pt x="2408257" y="1067820"/>
                    <a:pt x="2415348" y="1072753"/>
                    <a:pt x="2423363" y="1076452"/>
                  </a:cubicBezTo>
                  <a:cubicBezTo>
                    <a:pt x="2431379" y="1080152"/>
                    <a:pt x="2434153" y="1073370"/>
                    <a:pt x="2438161" y="1069053"/>
                  </a:cubicBezTo>
                  <a:cubicBezTo>
                    <a:pt x="2443710" y="1063196"/>
                    <a:pt x="2449259" y="1057031"/>
                    <a:pt x="2454500" y="1050865"/>
                  </a:cubicBezTo>
                  <a:cubicBezTo>
                    <a:pt x="2492110" y="1007089"/>
                    <a:pt x="2531879" y="964854"/>
                    <a:pt x="2568257" y="920153"/>
                  </a:cubicBezTo>
                  <a:cubicBezTo>
                    <a:pt x="2573806" y="913063"/>
                    <a:pt x="2575964" y="905048"/>
                    <a:pt x="2576889" y="895799"/>
                  </a:cubicBezTo>
                  <a:cubicBezTo>
                    <a:pt x="2576889" y="881926"/>
                    <a:pt x="2571647" y="875453"/>
                    <a:pt x="2559316" y="875144"/>
                  </a:cubicBezTo>
                  <a:close/>
                  <a:moveTo>
                    <a:pt x="2883552" y="852910"/>
                  </a:moveTo>
                  <a:cubicBezTo>
                    <a:pt x="2881240" y="852794"/>
                    <a:pt x="2878851" y="854181"/>
                    <a:pt x="2875922" y="856956"/>
                  </a:cubicBezTo>
                  <a:cubicBezTo>
                    <a:pt x="2861124" y="870521"/>
                    <a:pt x="2857733" y="889942"/>
                    <a:pt x="2847868" y="909364"/>
                  </a:cubicBezTo>
                  <a:cubicBezTo>
                    <a:pt x="2862357" y="904740"/>
                    <a:pt x="2873456" y="900424"/>
                    <a:pt x="2883937" y="894567"/>
                  </a:cubicBezTo>
                  <a:cubicBezTo>
                    <a:pt x="2902126" y="883777"/>
                    <a:pt x="2903359" y="873912"/>
                    <a:pt x="2890720" y="857881"/>
                  </a:cubicBezTo>
                  <a:cubicBezTo>
                    <a:pt x="2888099" y="854644"/>
                    <a:pt x="2885864" y="853025"/>
                    <a:pt x="2883552" y="852910"/>
                  </a:cubicBezTo>
                  <a:close/>
                  <a:moveTo>
                    <a:pt x="2765287" y="852910"/>
                  </a:moveTo>
                  <a:cubicBezTo>
                    <a:pt x="2762474" y="853796"/>
                    <a:pt x="2759853" y="855877"/>
                    <a:pt x="2757233" y="858189"/>
                  </a:cubicBezTo>
                  <a:cubicBezTo>
                    <a:pt x="2736886" y="876378"/>
                    <a:pt x="2728254" y="900732"/>
                    <a:pt x="2719930" y="929094"/>
                  </a:cubicBezTo>
                  <a:cubicBezTo>
                    <a:pt x="2746443" y="914297"/>
                    <a:pt x="2768331" y="899808"/>
                    <a:pt x="2778812" y="873295"/>
                  </a:cubicBezTo>
                  <a:cubicBezTo>
                    <a:pt x="2781895" y="866204"/>
                    <a:pt x="2781279" y="859731"/>
                    <a:pt x="2774496" y="854798"/>
                  </a:cubicBezTo>
                  <a:cubicBezTo>
                    <a:pt x="2771105" y="852332"/>
                    <a:pt x="2768100" y="852023"/>
                    <a:pt x="2765287" y="852910"/>
                  </a:cubicBezTo>
                  <a:close/>
                  <a:moveTo>
                    <a:pt x="2276775" y="839845"/>
                  </a:moveTo>
                  <a:cubicBezTo>
                    <a:pt x="2279164" y="839383"/>
                    <a:pt x="2281553" y="840154"/>
                    <a:pt x="2284019" y="843699"/>
                  </a:cubicBezTo>
                  <a:cubicBezTo>
                    <a:pt x="2288952" y="850789"/>
                    <a:pt x="2246100" y="905972"/>
                    <a:pt x="2239318" y="913062"/>
                  </a:cubicBezTo>
                  <a:cubicBezTo>
                    <a:pt x="2234385" y="917995"/>
                    <a:pt x="2228836" y="921694"/>
                    <a:pt x="2222362" y="916454"/>
                  </a:cubicBezTo>
                  <a:cubicBezTo>
                    <a:pt x="2217738" y="912754"/>
                    <a:pt x="2190917" y="934334"/>
                    <a:pt x="2184751" y="929094"/>
                  </a:cubicBezTo>
                  <a:cubicBezTo>
                    <a:pt x="2191534" y="924778"/>
                    <a:pt x="2263981" y="846782"/>
                    <a:pt x="2269530" y="843390"/>
                  </a:cubicBezTo>
                  <a:cubicBezTo>
                    <a:pt x="2271996" y="842003"/>
                    <a:pt x="2274386" y="840308"/>
                    <a:pt x="2276775" y="839845"/>
                  </a:cubicBezTo>
                  <a:close/>
                  <a:moveTo>
                    <a:pt x="2493651" y="767861"/>
                  </a:moveTo>
                  <a:cubicBezTo>
                    <a:pt x="2491185" y="769403"/>
                    <a:pt x="2489952" y="769711"/>
                    <a:pt x="2489027" y="770944"/>
                  </a:cubicBezTo>
                  <a:lnTo>
                    <a:pt x="2371263" y="877301"/>
                  </a:lnTo>
                  <a:cubicBezTo>
                    <a:pt x="2347833" y="898881"/>
                    <a:pt x="2326870" y="922927"/>
                    <a:pt x="2324404" y="956839"/>
                  </a:cubicBezTo>
                  <a:cubicBezTo>
                    <a:pt x="2323171" y="974410"/>
                    <a:pt x="2317622" y="990441"/>
                    <a:pt x="2308373" y="1005239"/>
                  </a:cubicBezTo>
                  <a:cubicBezTo>
                    <a:pt x="2296967" y="1023427"/>
                    <a:pt x="2284636" y="1041000"/>
                    <a:pt x="2273229" y="1058880"/>
                  </a:cubicBezTo>
                  <a:cubicBezTo>
                    <a:pt x="2258740" y="1081693"/>
                    <a:pt x="2244559" y="1104814"/>
                    <a:pt x="2230686" y="1127935"/>
                  </a:cubicBezTo>
                  <a:cubicBezTo>
                    <a:pt x="2224829" y="1137492"/>
                    <a:pt x="2228528" y="1145199"/>
                    <a:pt x="2237776" y="1150440"/>
                  </a:cubicBezTo>
                  <a:cubicBezTo>
                    <a:pt x="2250724" y="1157839"/>
                    <a:pt x="2255040" y="1157222"/>
                    <a:pt x="2262131" y="1146432"/>
                  </a:cubicBezTo>
                  <a:cubicBezTo>
                    <a:pt x="2282169" y="1116220"/>
                    <a:pt x="2300358" y="1085084"/>
                    <a:pt x="2322862" y="1056722"/>
                  </a:cubicBezTo>
                  <a:cubicBezTo>
                    <a:pt x="2366330" y="1002156"/>
                    <a:pt x="2410415" y="947898"/>
                    <a:pt x="2453883" y="893640"/>
                  </a:cubicBezTo>
                  <a:cubicBezTo>
                    <a:pt x="2465598" y="878843"/>
                    <a:pt x="2478545" y="864970"/>
                    <a:pt x="2486252" y="847398"/>
                  </a:cubicBezTo>
                  <a:cubicBezTo>
                    <a:pt x="2488719" y="841541"/>
                    <a:pt x="2490876" y="835991"/>
                    <a:pt x="2487486" y="829826"/>
                  </a:cubicBezTo>
                  <a:cubicBezTo>
                    <a:pt x="2481320" y="818111"/>
                    <a:pt x="2482861" y="806088"/>
                    <a:pt x="2486869" y="794065"/>
                  </a:cubicBezTo>
                  <a:cubicBezTo>
                    <a:pt x="2489643" y="786050"/>
                    <a:pt x="2493651" y="778343"/>
                    <a:pt x="2493651" y="767861"/>
                  </a:cubicBezTo>
                  <a:close/>
                  <a:moveTo>
                    <a:pt x="3511910" y="721620"/>
                  </a:moveTo>
                  <a:cubicBezTo>
                    <a:pt x="3504819" y="720079"/>
                    <a:pt x="3503894" y="721928"/>
                    <a:pt x="3503278" y="728402"/>
                  </a:cubicBezTo>
                  <a:cubicBezTo>
                    <a:pt x="3502044" y="744741"/>
                    <a:pt x="3499887" y="762313"/>
                    <a:pt x="3486322" y="771870"/>
                  </a:cubicBezTo>
                  <a:cubicBezTo>
                    <a:pt x="3471833" y="782352"/>
                    <a:pt x="3471833" y="794683"/>
                    <a:pt x="3472449" y="809173"/>
                  </a:cubicBezTo>
                  <a:lnTo>
                    <a:pt x="3472449" y="820271"/>
                  </a:lnTo>
                  <a:cubicBezTo>
                    <a:pt x="3468442" y="842776"/>
                    <a:pt x="3473374" y="861581"/>
                    <a:pt x="3493413" y="875454"/>
                  </a:cubicBezTo>
                  <a:cubicBezTo>
                    <a:pt x="3508210" y="885319"/>
                    <a:pt x="3518692" y="899809"/>
                    <a:pt x="3523316" y="917689"/>
                  </a:cubicBezTo>
                  <a:cubicBezTo>
                    <a:pt x="3524858" y="923546"/>
                    <a:pt x="3528249" y="928171"/>
                    <a:pt x="3533181" y="931562"/>
                  </a:cubicBezTo>
                  <a:cubicBezTo>
                    <a:pt x="3542738" y="938652"/>
                    <a:pt x="3547054" y="937419"/>
                    <a:pt x="3550753" y="926013"/>
                  </a:cubicBezTo>
                  <a:cubicBezTo>
                    <a:pt x="3561236" y="894568"/>
                    <a:pt x="3569559" y="862197"/>
                    <a:pt x="3583432" y="831986"/>
                  </a:cubicBezTo>
                  <a:cubicBezTo>
                    <a:pt x="3588364" y="821812"/>
                    <a:pt x="3588672" y="810714"/>
                    <a:pt x="3584665" y="799616"/>
                  </a:cubicBezTo>
                  <a:cubicBezTo>
                    <a:pt x="3582198" y="792834"/>
                    <a:pt x="3579733" y="790059"/>
                    <a:pt x="3572642" y="794992"/>
                  </a:cubicBezTo>
                  <a:cubicBezTo>
                    <a:pt x="3564318" y="800849"/>
                    <a:pt x="3555686" y="806090"/>
                    <a:pt x="3546746" y="811331"/>
                  </a:cubicBezTo>
                  <a:cubicBezTo>
                    <a:pt x="3543047" y="813489"/>
                    <a:pt x="3539964" y="819038"/>
                    <a:pt x="3535031" y="814414"/>
                  </a:cubicBezTo>
                  <a:cubicBezTo>
                    <a:pt x="3531332" y="810714"/>
                    <a:pt x="3529482" y="805782"/>
                    <a:pt x="3531023" y="799924"/>
                  </a:cubicBezTo>
                  <a:cubicBezTo>
                    <a:pt x="3534414" y="788518"/>
                    <a:pt x="3536881" y="776803"/>
                    <a:pt x="3539964" y="765396"/>
                  </a:cubicBezTo>
                  <a:cubicBezTo>
                    <a:pt x="3548287" y="733643"/>
                    <a:pt x="3544280" y="727477"/>
                    <a:pt x="3511910" y="721620"/>
                  </a:cubicBezTo>
                  <a:close/>
                  <a:moveTo>
                    <a:pt x="3472296" y="622814"/>
                  </a:moveTo>
                  <a:cubicBezTo>
                    <a:pt x="3470292" y="622121"/>
                    <a:pt x="3467209" y="624048"/>
                    <a:pt x="3461044" y="627901"/>
                  </a:cubicBezTo>
                  <a:cubicBezTo>
                    <a:pt x="3458269" y="629751"/>
                    <a:pt x="3455802" y="631909"/>
                    <a:pt x="3452720" y="633142"/>
                  </a:cubicBezTo>
                  <a:cubicBezTo>
                    <a:pt x="3441929" y="637458"/>
                    <a:pt x="3436997" y="645781"/>
                    <a:pt x="3434839" y="657188"/>
                  </a:cubicBezTo>
                  <a:cubicBezTo>
                    <a:pt x="3431756" y="675377"/>
                    <a:pt x="3425282" y="692641"/>
                    <a:pt x="3418808" y="709904"/>
                  </a:cubicBezTo>
                  <a:cubicBezTo>
                    <a:pt x="3412643" y="727169"/>
                    <a:pt x="3405243" y="744124"/>
                    <a:pt x="3402160" y="762313"/>
                  </a:cubicBezTo>
                  <a:cubicBezTo>
                    <a:pt x="3398461" y="782968"/>
                    <a:pt x="3411101" y="797766"/>
                    <a:pt x="3432064" y="797766"/>
                  </a:cubicBezTo>
                  <a:cubicBezTo>
                    <a:pt x="3445321" y="797766"/>
                    <a:pt x="3468134" y="786976"/>
                    <a:pt x="3468750" y="778344"/>
                  </a:cubicBezTo>
                  <a:cubicBezTo>
                    <a:pt x="3471833" y="757381"/>
                    <a:pt x="3483548" y="741350"/>
                    <a:pt x="3496188" y="725627"/>
                  </a:cubicBezTo>
                  <a:cubicBezTo>
                    <a:pt x="3500196" y="720695"/>
                    <a:pt x="3501120" y="716070"/>
                    <a:pt x="3499271" y="709904"/>
                  </a:cubicBezTo>
                  <a:cubicBezTo>
                    <a:pt x="3491563" y="684625"/>
                    <a:pt x="3484473" y="659038"/>
                    <a:pt x="3477074" y="633450"/>
                  </a:cubicBezTo>
                  <a:cubicBezTo>
                    <a:pt x="3475225" y="626822"/>
                    <a:pt x="3474300" y="623508"/>
                    <a:pt x="3472296" y="622814"/>
                  </a:cubicBezTo>
                  <a:close/>
                  <a:moveTo>
                    <a:pt x="3374801" y="567863"/>
                  </a:moveTo>
                  <a:cubicBezTo>
                    <a:pt x="3364011" y="569790"/>
                    <a:pt x="3353761" y="574568"/>
                    <a:pt x="3344204" y="582892"/>
                  </a:cubicBezTo>
                  <a:cubicBezTo>
                    <a:pt x="3330023" y="595223"/>
                    <a:pt x="3318616" y="609404"/>
                    <a:pt x="3308751" y="625126"/>
                  </a:cubicBezTo>
                  <a:cubicBezTo>
                    <a:pt x="3299195" y="640233"/>
                    <a:pt x="3303202" y="651639"/>
                    <a:pt x="3319541" y="658729"/>
                  </a:cubicBezTo>
                  <a:cubicBezTo>
                    <a:pt x="3345129" y="670136"/>
                    <a:pt x="3345129" y="670136"/>
                    <a:pt x="3343279" y="697573"/>
                  </a:cubicBezTo>
                  <a:cubicBezTo>
                    <a:pt x="3342971" y="698806"/>
                    <a:pt x="3342971" y="700039"/>
                    <a:pt x="3342663" y="703430"/>
                  </a:cubicBezTo>
                  <a:cubicBezTo>
                    <a:pt x="3342355" y="711754"/>
                    <a:pt x="3344512" y="721311"/>
                    <a:pt x="3355302" y="725318"/>
                  </a:cubicBezTo>
                  <a:cubicBezTo>
                    <a:pt x="3366709" y="730251"/>
                    <a:pt x="3377807" y="729943"/>
                    <a:pt x="3387056" y="720694"/>
                  </a:cubicBezTo>
                  <a:cubicBezTo>
                    <a:pt x="3390447" y="717303"/>
                    <a:pt x="3393530" y="713295"/>
                    <a:pt x="3396305" y="709288"/>
                  </a:cubicBezTo>
                  <a:cubicBezTo>
                    <a:pt x="3403395" y="698498"/>
                    <a:pt x="3407711" y="686475"/>
                    <a:pt x="3410486" y="674144"/>
                  </a:cubicBezTo>
                  <a:cubicBezTo>
                    <a:pt x="3412644" y="665820"/>
                    <a:pt x="3414802" y="656263"/>
                    <a:pt x="3422509" y="651947"/>
                  </a:cubicBezTo>
                  <a:cubicBezTo>
                    <a:pt x="3436998" y="643623"/>
                    <a:pt x="3439156" y="630367"/>
                    <a:pt x="3440389" y="615878"/>
                  </a:cubicBezTo>
                  <a:cubicBezTo>
                    <a:pt x="3441006" y="608171"/>
                    <a:pt x="3442239" y="600464"/>
                    <a:pt x="3443780" y="592757"/>
                  </a:cubicBezTo>
                  <a:cubicBezTo>
                    <a:pt x="3445322" y="585358"/>
                    <a:pt x="3443780" y="580425"/>
                    <a:pt x="3435457" y="578268"/>
                  </a:cubicBezTo>
                  <a:cubicBezTo>
                    <a:pt x="3426516" y="575801"/>
                    <a:pt x="3417576" y="572410"/>
                    <a:pt x="3408636" y="569944"/>
                  </a:cubicBezTo>
                  <a:cubicBezTo>
                    <a:pt x="3396921" y="566861"/>
                    <a:pt x="3385591" y="565936"/>
                    <a:pt x="3374801" y="567863"/>
                  </a:cubicBezTo>
                  <a:close/>
                  <a:moveTo>
                    <a:pt x="2505367" y="497498"/>
                  </a:moveTo>
                  <a:cubicBezTo>
                    <a:pt x="2501975" y="529867"/>
                    <a:pt x="2481629" y="555763"/>
                    <a:pt x="2444326" y="576110"/>
                  </a:cubicBezTo>
                  <a:cubicBezTo>
                    <a:pt x="2448642" y="544357"/>
                    <a:pt x="2475155" y="505205"/>
                    <a:pt x="2505367" y="497498"/>
                  </a:cubicBezTo>
                  <a:close/>
                  <a:moveTo>
                    <a:pt x="1467070" y="353838"/>
                  </a:moveTo>
                  <a:cubicBezTo>
                    <a:pt x="1458438" y="354146"/>
                    <a:pt x="1451656" y="357846"/>
                    <a:pt x="1446107" y="364628"/>
                  </a:cubicBezTo>
                  <a:lnTo>
                    <a:pt x="1345298" y="483933"/>
                  </a:lnTo>
                  <a:cubicBezTo>
                    <a:pt x="1337899" y="492565"/>
                    <a:pt x="1330192" y="501197"/>
                    <a:pt x="1324643" y="511371"/>
                  </a:cubicBezTo>
                  <a:cubicBezTo>
                    <a:pt x="1314161" y="530792"/>
                    <a:pt x="1316011" y="538808"/>
                    <a:pt x="1335125" y="549906"/>
                  </a:cubicBezTo>
                  <a:cubicBezTo>
                    <a:pt x="1339749" y="552680"/>
                    <a:pt x="1342215" y="556380"/>
                    <a:pt x="1341290" y="561929"/>
                  </a:cubicBezTo>
                  <a:cubicBezTo>
                    <a:pt x="1340365" y="566861"/>
                    <a:pt x="1338208" y="569636"/>
                    <a:pt x="1332658" y="570561"/>
                  </a:cubicBezTo>
                  <a:cubicBezTo>
                    <a:pt x="1313545" y="573644"/>
                    <a:pt x="1297206" y="583817"/>
                    <a:pt x="1283641" y="597073"/>
                  </a:cubicBezTo>
                  <a:cubicBezTo>
                    <a:pt x="1246339" y="633451"/>
                    <a:pt x="1209654" y="670444"/>
                    <a:pt x="1172968" y="707438"/>
                  </a:cubicBezTo>
                  <a:lnTo>
                    <a:pt x="993546" y="888092"/>
                  </a:lnTo>
                  <a:cubicBezTo>
                    <a:pt x="983065" y="898574"/>
                    <a:pt x="971350" y="907514"/>
                    <a:pt x="959944" y="916763"/>
                  </a:cubicBezTo>
                  <a:cubicBezTo>
                    <a:pt x="952545" y="922620"/>
                    <a:pt x="944529" y="922928"/>
                    <a:pt x="938056" y="915221"/>
                  </a:cubicBezTo>
                  <a:cubicBezTo>
                    <a:pt x="930965" y="906898"/>
                    <a:pt x="939905" y="903507"/>
                    <a:pt x="943913" y="899499"/>
                  </a:cubicBezTo>
                  <a:cubicBezTo>
                    <a:pt x="999096" y="843699"/>
                    <a:pt x="1053662" y="787592"/>
                    <a:pt x="1106687" y="729943"/>
                  </a:cubicBezTo>
                  <a:cubicBezTo>
                    <a:pt x="1144605" y="688941"/>
                    <a:pt x="1180983" y="646707"/>
                    <a:pt x="1221985" y="608788"/>
                  </a:cubicBezTo>
                  <a:cubicBezTo>
                    <a:pt x="1233700" y="597998"/>
                    <a:pt x="1242948" y="584742"/>
                    <a:pt x="1250655" y="570561"/>
                  </a:cubicBezTo>
                  <a:cubicBezTo>
                    <a:pt x="1258979" y="554838"/>
                    <a:pt x="1254355" y="546207"/>
                    <a:pt x="1236474" y="542815"/>
                  </a:cubicBezTo>
                  <a:cubicBezTo>
                    <a:pt x="1225376" y="540657"/>
                    <a:pt x="1216127" y="544973"/>
                    <a:pt x="1208420" y="552372"/>
                  </a:cubicBezTo>
                  <a:cubicBezTo>
                    <a:pt x="1197939" y="562545"/>
                    <a:pt x="1187457" y="573027"/>
                    <a:pt x="1177284" y="583817"/>
                  </a:cubicBezTo>
                  <a:cubicBezTo>
                    <a:pt x="1141522" y="620811"/>
                    <a:pt x="1111003" y="662121"/>
                    <a:pt x="1077708" y="700965"/>
                  </a:cubicBezTo>
                  <a:cubicBezTo>
                    <a:pt x="1070926" y="709288"/>
                    <a:pt x="1063835" y="717612"/>
                    <a:pt x="1053970" y="723469"/>
                  </a:cubicBezTo>
                  <a:cubicBezTo>
                    <a:pt x="1053970" y="721619"/>
                    <a:pt x="1053354" y="720694"/>
                    <a:pt x="1053662" y="720078"/>
                  </a:cubicBezTo>
                  <a:lnTo>
                    <a:pt x="1060135" y="698806"/>
                  </a:lnTo>
                  <a:cubicBezTo>
                    <a:pt x="1061986" y="692949"/>
                    <a:pt x="1063835" y="687092"/>
                    <a:pt x="1063527" y="680926"/>
                  </a:cubicBezTo>
                  <a:cubicBezTo>
                    <a:pt x="1062602" y="668903"/>
                    <a:pt x="1052429" y="660579"/>
                    <a:pt x="1041639" y="664279"/>
                  </a:cubicBezTo>
                  <a:cubicBezTo>
                    <a:pt x="1032390" y="667361"/>
                    <a:pt x="1023450" y="671369"/>
                    <a:pt x="1016359" y="678768"/>
                  </a:cubicBezTo>
                  <a:cubicBezTo>
                    <a:pt x="940213" y="760771"/>
                    <a:pt x="873316" y="848632"/>
                    <a:pt x="822758" y="948824"/>
                  </a:cubicBezTo>
                  <a:cubicBezTo>
                    <a:pt x="818442" y="957148"/>
                    <a:pt x="808885" y="967321"/>
                    <a:pt x="813201" y="974720"/>
                  </a:cubicBezTo>
                  <a:cubicBezTo>
                    <a:pt x="818750" y="983968"/>
                    <a:pt x="831081" y="975644"/>
                    <a:pt x="840638" y="975336"/>
                  </a:cubicBezTo>
                  <a:cubicBezTo>
                    <a:pt x="840946" y="975336"/>
                    <a:pt x="841563" y="975028"/>
                    <a:pt x="841871" y="975028"/>
                  </a:cubicBezTo>
                  <a:cubicBezTo>
                    <a:pt x="856052" y="973179"/>
                    <a:pt x="865609" y="979960"/>
                    <a:pt x="869308" y="993525"/>
                  </a:cubicBezTo>
                  <a:cubicBezTo>
                    <a:pt x="873008" y="1006781"/>
                    <a:pt x="867459" y="1017880"/>
                    <a:pt x="859443" y="1027436"/>
                  </a:cubicBezTo>
                  <a:cubicBezTo>
                    <a:pt x="835705" y="1055798"/>
                    <a:pt x="814126" y="1085702"/>
                    <a:pt x="788538" y="1112522"/>
                  </a:cubicBezTo>
                  <a:cubicBezTo>
                    <a:pt x="782989" y="1118071"/>
                    <a:pt x="778365" y="1124237"/>
                    <a:pt x="779906" y="1133177"/>
                  </a:cubicBezTo>
                  <a:cubicBezTo>
                    <a:pt x="786072" y="1131019"/>
                    <a:pt x="789771" y="1126395"/>
                    <a:pt x="794087" y="1123004"/>
                  </a:cubicBezTo>
                  <a:cubicBezTo>
                    <a:pt x="807652" y="1112214"/>
                    <a:pt x="820908" y="1101424"/>
                    <a:pt x="834780" y="1091251"/>
                  </a:cubicBezTo>
                  <a:cubicBezTo>
                    <a:pt x="844337" y="1084469"/>
                    <a:pt x="860060" y="1085085"/>
                    <a:pt x="866842" y="1091559"/>
                  </a:cubicBezTo>
                  <a:cubicBezTo>
                    <a:pt x="872700" y="1097417"/>
                    <a:pt x="873933" y="1113139"/>
                    <a:pt x="869000" y="1123004"/>
                  </a:cubicBezTo>
                  <a:cubicBezTo>
                    <a:pt x="864376" y="1131636"/>
                    <a:pt x="857902" y="1139034"/>
                    <a:pt x="850811" y="1146125"/>
                  </a:cubicBezTo>
                  <a:lnTo>
                    <a:pt x="767575" y="1229670"/>
                  </a:lnTo>
                  <a:cubicBezTo>
                    <a:pt x="763567" y="1233986"/>
                    <a:pt x="759251" y="1238610"/>
                    <a:pt x="763875" y="1244775"/>
                  </a:cubicBezTo>
                  <a:cubicBezTo>
                    <a:pt x="768808" y="1251250"/>
                    <a:pt x="774357" y="1246934"/>
                    <a:pt x="779290" y="1244775"/>
                  </a:cubicBezTo>
                  <a:cubicBezTo>
                    <a:pt x="781448" y="1243851"/>
                    <a:pt x="783297" y="1241693"/>
                    <a:pt x="785147" y="1240151"/>
                  </a:cubicBezTo>
                  <a:lnTo>
                    <a:pt x="929732" y="1104815"/>
                  </a:lnTo>
                  <a:cubicBezTo>
                    <a:pt x="938981" y="1096183"/>
                    <a:pt x="949154" y="1087860"/>
                    <a:pt x="952545" y="1074912"/>
                  </a:cubicBezTo>
                  <a:cubicBezTo>
                    <a:pt x="959635" y="1049016"/>
                    <a:pt x="977516" y="1031136"/>
                    <a:pt x="996938" y="1014488"/>
                  </a:cubicBezTo>
                  <a:cubicBezTo>
                    <a:pt x="1007419" y="1005240"/>
                    <a:pt x="1020675" y="1008014"/>
                    <a:pt x="1027766" y="1020037"/>
                  </a:cubicBezTo>
                  <a:cubicBezTo>
                    <a:pt x="1033007" y="1029286"/>
                    <a:pt x="1033931" y="1038226"/>
                    <a:pt x="1029307" y="1048091"/>
                  </a:cubicBezTo>
                  <a:cubicBezTo>
                    <a:pt x="1019134" y="1069671"/>
                    <a:pt x="1008961" y="1091559"/>
                    <a:pt x="998171" y="1114989"/>
                  </a:cubicBezTo>
                  <a:cubicBezTo>
                    <a:pt x="1011735" y="1114372"/>
                    <a:pt x="1015743" y="1103582"/>
                    <a:pt x="1022525" y="1098341"/>
                  </a:cubicBezTo>
                  <a:cubicBezTo>
                    <a:pt x="1068151" y="1054873"/>
                    <a:pt x="1119943" y="1017571"/>
                    <a:pt x="1155704" y="964238"/>
                  </a:cubicBezTo>
                  <a:cubicBezTo>
                    <a:pt x="1169268" y="943892"/>
                    <a:pt x="1177900" y="944816"/>
                    <a:pt x="1196089" y="960539"/>
                  </a:cubicBezTo>
                  <a:cubicBezTo>
                    <a:pt x="1199172" y="963005"/>
                    <a:pt x="1201947" y="966088"/>
                    <a:pt x="1205338" y="968554"/>
                  </a:cubicBezTo>
                  <a:cubicBezTo>
                    <a:pt x="1216127" y="976569"/>
                    <a:pt x="1224451" y="991675"/>
                    <a:pt x="1236783" y="992908"/>
                  </a:cubicBezTo>
                  <a:cubicBezTo>
                    <a:pt x="1250039" y="994450"/>
                    <a:pt x="1260828" y="980885"/>
                    <a:pt x="1272852" y="973795"/>
                  </a:cubicBezTo>
                  <a:cubicBezTo>
                    <a:pt x="1293815" y="961464"/>
                    <a:pt x="1314778" y="948516"/>
                    <a:pt x="1339441" y="946975"/>
                  </a:cubicBezTo>
                  <a:cubicBezTo>
                    <a:pt x="1354238" y="945741"/>
                    <a:pt x="1363795" y="938959"/>
                    <a:pt x="1372119" y="928169"/>
                  </a:cubicBezTo>
                  <a:lnTo>
                    <a:pt x="1550923" y="699423"/>
                  </a:lnTo>
                  <a:cubicBezTo>
                    <a:pt x="1555856" y="693257"/>
                    <a:pt x="1559555" y="686475"/>
                    <a:pt x="1562329" y="679076"/>
                  </a:cubicBezTo>
                  <a:cubicBezTo>
                    <a:pt x="1566645" y="667670"/>
                    <a:pt x="1565104" y="661813"/>
                    <a:pt x="1551848" y="658730"/>
                  </a:cubicBezTo>
                  <a:cubicBezTo>
                    <a:pt x="1527185" y="652872"/>
                    <a:pt x="1503756" y="643316"/>
                    <a:pt x="1484026" y="627593"/>
                  </a:cubicBezTo>
                  <a:cubicBezTo>
                    <a:pt x="1468611" y="615262"/>
                    <a:pt x="1453814" y="615262"/>
                    <a:pt x="1437475" y="622969"/>
                  </a:cubicBezTo>
                  <a:cubicBezTo>
                    <a:pt x="1432234" y="625435"/>
                    <a:pt x="1426993" y="627593"/>
                    <a:pt x="1422061" y="630368"/>
                  </a:cubicBezTo>
                  <a:cubicBezTo>
                    <a:pt x="1398323" y="643624"/>
                    <a:pt x="1380134" y="662737"/>
                    <a:pt x="1361637" y="682159"/>
                  </a:cubicBezTo>
                  <a:cubicBezTo>
                    <a:pt x="1347456" y="697265"/>
                    <a:pt x="1332967" y="712371"/>
                    <a:pt x="1316628" y="725627"/>
                  </a:cubicBezTo>
                  <a:cubicBezTo>
                    <a:pt x="1310154" y="730868"/>
                    <a:pt x="1307071" y="729635"/>
                    <a:pt x="1304605" y="721928"/>
                  </a:cubicBezTo>
                  <a:cubicBezTo>
                    <a:pt x="1301830" y="712679"/>
                    <a:pt x="1306454" y="706205"/>
                    <a:pt x="1311695" y="699731"/>
                  </a:cubicBezTo>
                  <a:lnTo>
                    <a:pt x="1387225" y="607247"/>
                  </a:lnTo>
                  <a:lnTo>
                    <a:pt x="1481251" y="493490"/>
                  </a:lnTo>
                  <a:cubicBezTo>
                    <a:pt x="1490191" y="482700"/>
                    <a:pt x="1489575" y="476843"/>
                    <a:pt x="1478476" y="468211"/>
                  </a:cubicBezTo>
                  <a:cubicBezTo>
                    <a:pt x="1474469" y="465128"/>
                    <a:pt x="1471078" y="461429"/>
                    <a:pt x="1466762" y="459271"/>
                  </a:cubicBezTo>
                  <a:cubicBezTo>
                    <a:pt x="1456280" y="454338"/>
                    <a:pt x="1458130" y="448172"/>
                    <a:pt x="1463062" y="439849"/>
                  </a:cubicBezTo>
                  <a:cubicBezTo>
                    <a:pt x="1473235" y="422894"/>
                    <a:pt x="1483101" y="405938"/>
                    <a:pt x="1491424" y="388057"/>
                  </a:cubicBezTo>
                  <a:cubicBezTo>
                    <a:pt x="1500056" y="370485"/>
                    <a:pt x="1486800" y="352913"/>
                    <a:pt x="1467070" y="353838"/>
                  </a:cubicBezTo>
                  <a:close/>
                  <a:moveTo>
                    <a:pt x="2526637" y="345515"/>
                  </a:moveTo>
                  <a:cubicBezTo>
                    <a:pt x="2530028" y="361238"/>
                    <a:pt x="2528487" y="372952"/>
                    <a:pt x="2519547" y="385283"/>
                  </a:cubicBezTo>
                  <a:cubicBezTo>
                    <a:pt x="2471454" y="450639"/>
                    <a:pt x="2424596" y="516920"/>
                    <a:pt x="2377120" y="582585"/>
                  </a:cubicBezTo>
                  <a:cubicBezTo>
                    <a:pt x="2351533" y="618037"/>
                    <a:pt x="2317313" y="643933"/>
                    <a:pt x="2282477" y="669212"/>
                  </a:cubicBezTo>
                  <a:cubicBezTo>
                    <a:pt x="2275695" y="674145"/>
                    <a:pt x="2269221" y="670445"/>
                    <a:pt x="2262747" y="668596"/>
                  </a:cubicBezTo>
                  <a:cubicBezTo>
                    <a:pt x="2258123" y="667362"/>
                    <a:pt x="2260589" y="664280"/>
                    <a:pt x="2261822" y="661813"/>
                  </a:cubicBezTo>
                  <a:cubicBezTo>
                    <a:pt x="2266447" y="653798"/>
                    <a:pt x="2270454" y="644858"/>
                    <a:pt x="2276620" y="637768"/>
                  </a:cubicBezTo>
                  <a:cubicBezTo>
                    <a:pt x="2334269" y="572103"/>
                    <a:pt x="2385136" y="501198"/>
                    <a:pt x="2441860" y="434609"/>
                  </a:cubicBezTo>
                  <a:cubicBezTo>
                    <a:pt x="2467755" y="403781"/>
                    <a:pt x="2495193" y="374185"/>
                    <a:pt x="2526637" y="345515"/>
                  </a:cubicBezTo>
                  <a:close/>
                  <a:moveTo>
                    <a:pt x="2698043" y="315302"/>
                  </a:moveTo>
                  <a:cubicBezTo>
                    <a:pt x="2693111" y="312219"/>
                    <a:pt x="2689103" y="313453"/>
                    <a:pt x="2684787" y="317152"/>
                  </a:cubicBezTo>
                  <a:cubicBezTo>
                    <a:pt x="2678313" y="322701"/>
                    <a:pt x="2671531" y="327942"/>
                    <a:pt x="2664749" y="333183"/>
                  </a:cubicBezTo>
                  <a:cubicBezTo>
                    <a:pt x="2636695" y="355687"/>
                    <a:pt x="2636695" y="355687"/>
                    <a:pt x="2662590" y="381275"/>
                  </a:cubicBezTo>
                  <a:lnTo>
                    <a:pt x="2663515" y="382199"/>
                  </a:lnTo>
                  <a:cubicBezTo>
                    <a:pt x="2665673" y="384974"/>
                    <a:pt x="2667831" y="385591"/>
                    <a:pt x="2670298" y="382508"/>
                  </a:cubicBezTo>
                  <a:cubicBezTo>
                    <a:pt x="2682321" y="367710"/>
                    <a:pt x="2696194" y="353838"/>
                    <a:pt x="2705751" y="337190"/>
                  </a:cubicBezTo>
                  <a:cubicBezTo>
                    <a:pt x="2707292" y="334416"/>
                    <a:pt x="2708525" y="331333"/>
                    <a:pt x="2708217" y="328558"/>
                  </a:cubicBezTo>
                  <a:cubicBezTo>
                    <a:pt x="2708217" y="321160"/>
                    <a:pt x="2703284" y="318077"/>
                    <a:pt x="2698043" y="315302"/>
                  </a:cubicBezTo>
                  <a:close/>
                  <a:moveTo>
                    <a:pt x="2598044" y="105477"/>
                  </a:moveTo>
                  <a:cubicBezTo>
                    <a:pt x="2594845" y="105130"/>
                    <a:pt x="2591377" y="107519"/>
                    <a:pt x="2587369" y="112760"/>
                  </a:cubicBezTo>
                  <a:cubicBezTo>
                    <a:pt x="2572571" y="131873"/>
                    <a:pt x="2556849" y="150370"/>
                    <a:pt x="2539585" y="167326"/>
                  </a:cubicBezTo>
                  <a:cubicBezTo>
                    <a:pt x="2510607" y="196305"/>
                    <a:pt x="2481628" y="225283"/>
                    <a:pt x="2452033" y="253645"/>
                  </a:cubicBezTo>
                  <a:cubicBezTo>
                    <a:pt x="2421513" y="283241"/>
                    <a:pt x="2395925" y="316535"/>
                    <a:pt x="2370030" y="350138"/>
                  </a:cubicBezTo>
                  <a:cubicBezTo>
                    <a:pt x="2368488" y="351987"/>
                    <a:pt x="2367564" y="354454"/>
                    <a:pt x="2366947" y="356612"/>
                  </a:cubicBezTo>
                  <a:cubicBezTo>
                    <a:pt x="2359240" y="393606"/>
                    <a:pt x="2337968" y="422584"/>
                    <a:pt x="2311456" y="447555"/>
                  </a:cubicBezTo>
                  <a:cubicBezTo>
                    <a:pt x="2269530" y="486707"/>
                    <a:pt x="2234694" y="531716"/>
                    <a:pt x="2199549" y="576726"/>
                  </a:cubicBezTo>
                  <a:cubicBezTo>
                    <a:pt x="2198316" y="578267"/>
                    <a:pt x="2197391" y="579808"/>
                    <a:pt x="2194925" y="583816"/>
                  </a:cubicBezTo>
                  <a:lnTo>
                    <a:pt x="2251341" y="579500"/>
                  </a:lnTo>
                  <a:cubicBezTo>
                    <a:pt x="2251341" y="581350"/>
                    <a:pt x="2251649" y="582891"/>
                    <a:pt x="2251032" y="583816"/>
                  </a:cubicBezTo>
                  <a:cubicBezTo>
                    <a:pt x="2206331" y="656262"/>
                    <a:pt x="2164714" y="730867"/>
                    <a:pt x="2114155" y="799922"/>
                  </a:cubicBezTo>
                  <a:cubicBezTo>
                    <a:pt x="2095042" y="826126"/>
                    <a:pt x="2074078" y="850788"/>
                    <a:pt x="2052190" y="874835"/>
                  </a:cubicBezTo>
                  <a:cubicBezTo>
                    <a:pt x="2046641" y="881000"/>
                    <a:pt x="2041709" y="882542"/>
                    <a:pt x="2034310" y="878534"/>
                  </a:cubicBezTo>
                  <a:cubicBezTo>
                    <a:pt x="2024753" y="873293"/>
                    <a:pt x="2014271" y="869286"/>
                    <a:pt x="2004406" y="864045"/>
                  </a:cubicBezTo>
                  <a:cubicBezTo>
                    <a:pt x="1991458" y="857263"/>
                    <a:pt x="1990842" y="850480"/>
                    <a:pt x="2001940" y="839999"/>
                  </a:cubicBezTo>
                  <a:cubicBezTo>
                    <a:pt x="2029686" y="813795"/>
                    <a:pt x="2057739" y="787899"/>
                    <a:pt x="2085793" y="762003"/>
                  </a:cubicBezTo>
                  <a:cubicBezTo>
                    <a:pt x="2098433" y="750289"/>
                    <a:pt x="2111072" y="738574"/>
                    <a:pt x="2119396" y="723160"/>
                  </a:cubicBezTo>
                  <a:cubicBezTo>
                    <a:pt x="2123095" y="716069"/>
                    <a:pt x="2126795" y="708671"/>
                    <a:pt x="2126486" y="700963"/>
                  </a:cubicBezTo>
                  <a:cubicBezTo>
                    <a:pt x="2126178" y="679692"/>
                    <a:pt x="2137276" y="664586"/>
                    <a:pt x="2150532" y="650097"/>
                  </a:cubicBezTo>
                  <a:cubicBezTo>
                    <a:pt x="2157315" y="643006"/>
                    <a:pt x="2163789" y="635607"/>
                    <a:pt x="2168721" y="626975"/>
                  </a:cubicBezTo>
                  <a:cubicBezTo>
                    <a:pt x="2173037" y="619269"/>
                    <a:pt x="2173345" y="611253"/>
                    <a:pt x="2167488" y="604163"/>
                  </a:cubicBezTo>
                  <a:cubicBezTo>
                    <a:pt x="2161322" y="596764"/>
                    <a:pt x="2155465" y="593373"/>
                    <a:pt x="2145908" y="600771"/>
                  </a:cubicBezTo>
                  <a:cubicBezTo>
                    <a:pt x="2133268" y="610945"/>
                    <a:pt x="2122787" y="622659"/>
                    <a:pt x="2112614" y="635299"/>
                  </a:cubicBezTo>
                  <a:cubicBezTo>
                    <a:pt x="2070071" y="687399"/>
                    <a:pt x="2026603" y="738574"/>
                    <a:pt x="1979436" y="786666"/>
                  </a:cubicBezTo>
                  <a:cubicBezTo>
                    <a:pt x="1966488" y="799922"/>
                    <a:pt x="1952307" y="811637"/>
                    <a:pt x="1934734" y="820577"/>
                  </a:cubicBezTo>
                  <a:cubicBezTo>
                    <a:pt x="1938434" y="814720"/>
                    <a:pt x="1941825" y="808554"/>
                    <a:pt x="1945525" y="802697"/>
                  </a:cubicBezTo>
                  <a:cubicBezTo>
                    <a:pt x="1960014" y="778959"/>
                    <a:pt x="1974194" y="754913"/>
                    <a:pt x="1989301" y="731483"/>
                  </a:cubicBezTo>
                  <a:cubicBezTo>
                    <a:pt x="1995158" y="722235"/>
                    <a:pt x="1993000" y="715144"/>
                    <a:pt x="1986526" y="708362"/>
                  </a:cubicBezTo>
                  <a:cubicBezTo>
                    <a:pt x="1979744" y="700963"/>
                    <a:pt x="1972345" y="705896"/>
                    <a:pt x="1966488" y="709595"/>
                  </a:cubicBezTo>
                  <a:cubicBezTo>
                    <a:pt x="1960630" y="713295"/>
                    <a:pt x="1955698" y="718535"/>
                    <a:pt x="1951382" y="723776"/>
                  </a:cubicBezTo>
                  <a:lnTo>
                    <a:pt x="1789841" y="924160"/>
                  </a:lnTo>
                  <a:cubicBezTo>
                    <a:pt x="1771344" y="946973"/>
                    <a:pt x="1755622" y="971019"/>
                    <a:pt x="1746990" y="999689"/>
                  </a:cubicBezTo>
                  <a:cubicBezTo>
                    <a:pt x="1741749" y="1016645"/>
                    <a:pt x="1728493" y="1028668"/>
                    <a:pt x="1716470" y="1040999"/>
                  </a:cubicBezTo>
                  <a:lnTo>
                    <a:pt x="1487108" y="1272828"/>
                  </a:lnTo>
                  <a:cubicBezTo>
                    <a:pt x="1459671" y="1300265"/>
                    <a:pt x="1432619" y="1328087"/>
                    <a:pt x="1408034" y="1357837"/>
                  </a:cubicBezTo>
                  <a:lnTo>
                    <a:pt x="1367142" y="1419272"/>
                  </a:lnTo>
                  <a:lnTo>
                    <a:pt x="1415071" y="1419272"/>
                  </a:lnTo>
                  <a:lnTo>
                    <a:pt x="1437783" y="1380418"/>
                  </a:lnTo>
                  <a:cubicBezTo>
                    <a:pt x="1499131" y="1321845"/>
                    <a:pt x="1556163" y="1258647"/>
                    <a:pt x="1615662" y="1198224"/>
                  </a:cubicBezTo>
                  <a:cubicBezTo>
                    <a:pt x="1628918" y="1184967"/>
                    <a:pt x="1644024" y="1174794"/>
                    <a:pt x="1662521" y="1170170"/>
                  </a:cubicBezTo>
                  <a:cubicBezTo>
                    <a:pt x="1676701" y="1166779"/>
                    <a:pt x="1685025" y="1155680"/>
                    <a:pt x="1694274" y="1145816"/>
                  </a:cubicBezTo>
                  <a:cubicBezTo>
                    <a:pt x="1727260" y="1109438"/>
                    <a:pt x="1758088" y="1070903"/>
                    <a:pt x="1787375" y="1031443"/>
                  </a:cubicBezTo>
                  <a:cubicBezTo>
                    <a:pt x="1808955" y="1002772"/>
                    <a:pt x="1834234" y="978726"/>
                    <a:pt x="1869995" y="968861"/>
                  </a:cubicBezTo>
                  <a:cubicBezTo>
                    <a:pt x="1878318" y="966703"/>
                    <a:pt x="1882943" y="959304"/>
                    <a:pt x="1889109" y="953755"/>
                  </a:cubicBezTo>
                  <a:cubicBezTo>
                    <a:pt x="1896507" y="944507"/>
                    <a:pt x="1905139" y="938958"/>
                    <a:pt x="1919320" y="941424"/>
                  </a:cubicBezTo>
                  <a:cubicBezTo>
                    <a:pt x="1902673" y="968244"/>
                    <a:pt x="1885101" y="992907"/>
                    <a:pt x="1865987" y="1016645"/>
                  </a:cubicBezTo>
                  <a:cubicBezTo>
                    <a:pt x="1816970" y="1076760"/>
                    <a:pt x="1765796" y="1134717"/>
                    <a:pt x="1719245" y="1196990"/>
                  </a:cubicBezTo>
                  <a:cubicBezTo>
                    <a:pt x="1710305" y="1209013"/>
                    <a:pt x="1701673" y="1221653"/>
                    <a:pt x="1693657" y="1234601"/>
                  </a:cubicBezTo>
                  <a:cubicBezTo>
                    <a:pt x="1685333" y="1248165"/>
                    <a:pt x="1686567" y="1260188"/>
                    <a:pt x="1696740" y="1269129"/>
                  </a:cubicBezTo>
                  <a:cubicBezTo>
                    <a:pt x="1705372" y="1276527"/>
                    <a:pt x="1717703" y="1275911"/>
                    <a:pt x="1729418" y="1266971"/>
                  </a:cubicBezTo>
                  <a:cubicBezTo>
                    <a:pt x="1742057" y="1257414"/>
                    <a:pt x="1751923" y="1245391"/>
                    <a:pt x="1760554" y="1232443"/>
                  </a:cubicBezTo>
                  <a:cubicBezTo>
                    <a:pt x="1807722" y="1159996"/>
                    <a:pt x="1865370" y="1097107"/>
                    <a:pt x="1927335" y="1037300"/>
                  </a:cubicBezTo>
                  <a:cubicBezTo>
                    <a:pt x="1939358" y="1025585"/>
                    <a:pt x="1951690" y="1014179"/>
                    <a:pt x="1964021" y="1002772"/>
                  </a:cubicBezTo>
                  <a:cubicBezTo>
                    <a:pt x="1973886" y="993524"/>
                    <a:pt x="1987142" y="992907"/>
                    <a:pt x="1999165" y="988899"/>
                  </a:cubicBezTo>
                  <a:cubicBezTo>
                    <a:pt x="2001323" y="987975"/>
                    <a:pt x="2003173" y="989516"/>
                    <a:pt x="2002865" y="992291"/>
                  </a:cubicBezTo>
                  <a:cubicBezTo>
                    <a:pt x="2001323" y="1004930"/>
                    <a:pt x="2003481" y="1017570"/>
                    <a:pt x="1993616" y="1029285"/>
                  </a:cubicBezTo>
                  <a:cubicBezTo>
                    <a:pt x="1960322" y="1067820"/>
                    <a:pt x="1926102" y="1105430"/>
                    <a:pt x="1891575" y="1142732"/>
                  </a:cubicBezTo>
                  <a:cubicBezTo>
                    <a:pt x="1877086" y="1158455"/>
                    <a:pt x="1864138" y="1175411"/>
                    <a:pt x="1849032" y="1190516"/>
                  </a:cubicBezTo>
                  <a:cubicBezTo>
                    <a:pt x="1838858" y="1200381"/>
                    <a:pt x="1833618" y="1212713"/>
                    <a:pt x="1837934" y="1227510"/>
                  </a:cubicBezTo>
                  <a:cubicBezTo>
                    <a:pt x="1839783" y="1233676"/>
                    <a:pt x="1843174" y="1236142"/>
                    <a:pt x="1849648" y="1235525"/>
                  </a:cubicBezTo>
                  <a:cubicBezTo>
                    <a:pt x="1860746" y="1234293"/>
                    <a:pt x="1869995" y="1229052"/>
                    <a:pt x="1876469" y="1219803"/>
                  </a:cubicBezTo>
                  <a:cubicBezTo>
                    <a:pt x="1891883" y="1197607"/>
                    <a:pt x="1912538" y="1180652"/>
                    <a:pt x="1930727" y="1161538"/>
                  </a:cubicBezTo>
                  <a:cubicBezTo>
                    <a:pt x="1939050" y="1152906"/>
                    <a:pt x="1947990" y="1150440"/>
                    <a:pt x="1959705" y="1152289"/>
                  </a:cubicBezTo>
                  <a:cubicBezTo>
                    <a:pt x="1966795" y="1153523"/>
                    <a:pt x="1968954" y="1154756"/>
                    <a:pt x="1965871" y="1162155"/>
                  </a:cubicBezTo>
                  <a:cubicBezTo>
                    <a:pt x="1951998" y="1196836"/>
                    <a:pt x="1934889" y="1229052"/>
                    <a:pt x="1913270" y="1257761"/>
                  </a:cubicBezTo>
                  <a:lnTo>
                    <a:pt x="1836942" y="1329214"/>
                  </a:lnTo>
                  <a:lnTo>
                    <a:pt x="1899422" y="1329214"/>
                  </a:lnTo>
                  <a:lnTo>
                    <a:pt x="1928068" y="1291941"/>
                  </a:lnTo>
                  <a:cubicBezTo>
                    <a:pt x="1939128" y="1279533"/>
                    <a:pt x="1950765" y="1267587"/>
                    <a:pt x="1961863" y="1255256"/>
                  </a:cubicBezTo>
                  <a:cubicBezTo>
                    <a:pt x="1987451" y="1226894"/>
                    <a:pt x="2013963" y="1199456"/>
                    <a:pt x="2039550" y="1171403"/>
                  </a:cubicBezTo>
                  <a:cubicBezTo>
                    <a:pt x="2056198" y="1153214"/>
                    <a:pt x="2068221" y="1132559"/>
                    <a:pt x="2074078" y="1108513"/>
                  </a:cubicBezTo>
                  <a:cubicBezTo>
                    <a:pt x="2076545" y="1098032"/>
                    <a:pt x="2082094" y="1088783"/>
                    <a:pt x="2088567" y="1080151"/>
                  </a:cubicBezTo>
                  <a:cubicBezTo>
                    <a:pt x="2107990" y="1054564"/>
                    <a:pt x="2132652" y="1034217"/>
                    <a:pt x="2155157" y="1008013"/>
                  </a:cubicBezTo>
                  <a:cubicBezTo>
                    <a:pt x="2154232" y="1028360"/>
                    <a:pt x="2147141" y="1044082"/>
                    <a:pt x="2140051" y="1059496"/>
                  </a:cubicBezTo>
                  <a:cubicBezTo>
                    <a:pt x="2130802" y="1079843"/>
                    <a:pt x="2118779" y="1099265"/>
                    <a:pt x="2116313" y="1122386"/>
                  </a:cubicBezTo>
                  <a:cubicBezTo>
                    <a:pt x="2115080" y="1132559"/>
                    <a:pt x="2116621" y="1141808"/>
                    <a:pt x="2120321" y="1152906"/>
                  </a:cubicBezTo>
                  <a:cubicBezTo>
                    <a:pt x="2130802" y="1142733"/>
                    <a:pt x="2139126" y="1132559"/>
                    <a:pt x="2146833" y="1121769"/>
                  </a:cubicBezTo>
                  <a:cubicBezTo>
                    <a:pt x="2187835" y="1063504"/>
                    <a:pt x="2226987" y="1003697"/>
                    <a:pt x="2269530" y="946356"/>
                  </a:cubicBezTo>
                  <a:cubicBezTo>
                    <a:pt x="2290492" y="918611"/>
                    <a:pt x="2314539" y="894565"/>
                    <a:pt x="2344751" y="876684"/>
                  </a:cubicBezTo>
                  <a:cubicBezTo>
                    <a:pt x="2358623" y="868361"/>
                    <a:pt x="2367564" y="855413"/>
                    <a:pt x="2375887" y="842157"/>
                  </a:cubicBezTo>
                  <a:cubicBezTo>
                    <a:pt x="2398084" y="806396"/>
                    <a:pt x="2422438" y="771560"/>
                    <a:pt x="2447717" y="737957"/>
                  </a:cubicBezTo>
                  <a:cubicBezTo>
                    <a:pt x="2450492" y="734258"/>
                    <a:pt x="2453574" y="730867"/>
                    <a:pt x="2456657" y="728092"/>
                  </a:cubicBezTo>
                  <a:cubicBezTo>
                    <a:pt x="2463440" y="721927"/>
                    <a:pt x="2471455" y="718844"/>
                    <a:pt x="2480395" y="722235"/>
                  </a:cubicBezTo>
                  <a:cubicBezTo>
                    <a:pt x="2489335" y="725318"/>
                    <a:pt x="2491493" y="733333"/>
                    <a:pt x="2493343" y="741656"/>
                  </a:cubicBezTo>
                  <a:cubicBezTo>
                    <a:pt x="2493343" y="742582"/>
                    <a:pt x="2493343" y="743198"/>
                    <a:pt x="2493651" y="744123"/>
                  </a:cubicBezTo>
                  <a:cubicBezTo>
                    <a:pt x="2495501" y="749980"/>
                    <a:pt x="2490877" y="758920"/>
                    <a:pt x="2499200" y="761079"/>
                  </a:cubicBezTo>
                  <a:cubicBezTo>
                    <a:pt x="2507216" y="763236"/>
                    <a:pt x="2514306" y="757996"/>
                    <a:pt x="2519547" y="751830"/>
                  </a:cubicBezTo>
                  <a:cubicBezTo>
                    <a:pt x="2539893" y="728092"/>
                    <a:pt x="2559932" y="704355"/>
                    <a:pt x="2579970" y="680617"/>
                  </a:cubicBezTo>
                  <a:lnTo>
                    <a:pt x="2673072" y="570868"/>
                  </a:lnTo>
                  <a:cubicBezTo>
                    <a:pt x="2677387" y="565935"/>
                    <a:pt x="2682012" y="561003"/>
                    <a:pt x="2680162" y="553604"/>
                  </a:cubicBezTo>
                  <a:cubicBezTo>
                    <a:pt x="2675230" y="531099"/>
                    <a:pt x="2683553" y="512603"/>
                    <a:pt x="2696810" y="495339"/>
                  </a:cubicBezTo>
                  <a:cubicBezTo>
                    <a:pt x="2705750" y="483624"/>
                    <a:pt x="2715306" y="472218"/>
                    <a:pt x="2724247" y="460503"/>
                  </a:cubicBezTo>
                  <a:cubicBezTo>
                    <a:pt x="2727946" y="455878"/>
                    <a:pt x="2731029" y="450638"/>
                    <a:pt x="2731029" y="445089"/>
                  </a:cubicBezTo>
                  <a:cubicBezTo>
                    <a:pt x="2731337" y="435532"/>
                    <a:pt x="2732879" y="424434"/>
                    <a:pt x="2722089" y="419193"/>
                  </a:cubicBezTo>
                  <a:cubicBezTo>
                    <a:pt x="2711299" y="413644"/>
                    <a:pt x="2701126" y="416110"/>
                    <a:pt x="2692802" y="424434"/>
                  </a:cubicBezTo>
                  <a:cubicBezTo>
                    <a:pt x="2678621" y="438615"/>
                    <a:pt x="2664440" y="452796"/>
                    <a:pt x="2650567" y="467593"/>
                  </a:cubicBezTo>
                  <a:cubicBezTo>
                    <a:pt x="2612648" y="507978"/>
                    <a:pt x="2574421" y="548055"/>
                    <a:pt x="2537736" y="589365"/>
                  </a:cubicBezTo>
                  <a:cubicBezTo>
                    <a:pt x="2522321" y="606629"/>
                    <a:pt x="2512457" y="628517"/>
                    <a:pt x="2496117" y="645473"/>
                  </a:cubicBezTo>
                  <a:cubicBezTo>
                    <a:pt x="2485636" y="656262"/>
                    <a:pt x="2475154" y="667360"/>
                    <a:pt x="2460665" y="678767"/>
                  </a:cubicBezTo>
                  <a:cubicBezTo>
                    <a:pt x="2466830" y="657187"/>
                    <a:pt x="2472071" y="638074"/>
                    <a:pt x="2486561" y="624509"/>
                  </a:cubicBezTo>
                  <a:cubicBezTo>
                    <a:pt x="2538969" y="575801"/>
                    <a:pt x="2575962" y="514761"/>
                    <a:pt x="2620664" y="459578"/>
                  </a:cubicBezTo>
                  <a:cubicBezTo>
                    <a:pt x="2627446" y="451254"/>
                    <a:pt x="2633303" y="442314"/>
                    <a:pt x="2638852" y="433066"/>
                  </a:cubicBezTo>
                  <a:cubicBezTo>
                    <a:pt x="2648101" y="417652"/>
                    <a:pt x="2645326" y="408711"/>
                    <a:pt x="2629604" y="399771"/>
                  </a:cubicBezTo>
                  <a:cubicBezTo>
                    <a:pt x="2627754" y="398846"/>
                    <a:pt x="2625905" y="398230"/>
                    <a:pt x="2624055" y="396997"/>
                  </a:cubicBezTo>
                  <a:cubicBezTo>
                    <a:pt x="2618814" y="392989"/>
                    <a:pt x="2608641" y="394838"/>
                    <a:pt x="2608949" y="383741"/>
                  </a:cubicBezTo>
                  <a:cubicBezTo>
                    <a:pt x="2609257" y="372026"/>
                    <a:pt x="2612957" y="361544"/>
                    <a:pt x="2624055" y="357845"/>
                  </a:cubicBezTo>
                  <a:cubicBezTo>
                    <a:pt x="2636386" y="353529"/>
                    <a:pt x="2641935" y="344589"/>
                    <a:pt x="2647793" y="334724"/>
                  </a:cubicBezTo>
                  <a:cubicBezTo>
                    <a:pt x="2656424" y="319309"/>
                    <a:pt x="2665365" y="304204"/>
                    <a:pt x="2673997" y="288789"/>
                  </a:cubicBezTo>
                  <a:cubicBezTo>
                    <a:pt x="2676154" y="285090"/>
                    <a:pt x="2677696" y="281390"/>
                    <a:pt x="2679238" y="277691"/>
                  </a:cubicBezTo>
                  <a:cubicBezTo>
                    <a:pt x="2685711" y="261044"/>
                    <a:pt x="2682628" y="243164"/>
                    <a:pt x="2672455" y="235765"/>
                  </a:cubicBezTo>
                  <a:cubicBezTo>
                    <a:pt x="2659199" y="226516"/>
                    <a:pt x="2639161" y="228366"/>
                    <a:pt x="2625905" y="241005"/>
                  </a:cubicBezTo>
                  <a:cubicBezTo>
                    <a:pt x="2613573" y="253029"/>
                    <a:pt x="2600934" y="265052"/>
                    <a:pt x="2590144" y="278308"/>
                  </a:cubicBezTo>
                  <a:cubicBezTo>
                    <a:pt x="2573805" y="298654"/>
                    <a:pt x="2559624" y="292181"/>
                    <a:pt x="2549142" y="276458"/>
                  </a:cubicBezTo>
                  <a:cubicBezTo>
                    <a:pt x="2536811" y="258269"/>
                    <a:pt x="2536502" y="258886"/>
                    <a:pt x="2550375" y="241005"/>
                  </a:cubicBezTo>
                  <a:cubicBezTo>
                    <a:pt x="2572263" y="212644"/>
                    <a:pt x="2593535" y="184281"/>
                    <a:pt x="2615731" y="156228"/>
                  </a:cubicBezTo>
                  <a:cubicBezTo>
                    <a:pt x="2621897" y="148521"/>
                    <a:pt x="2622513" y="142355"/>
                    <a:pt x="2617273" y="134340"/>
                  </a:cubicBezTo>
                  <a:cubicBezTo>
                    <a:pt x="2613265" y="128174"/>
                    <a:pt x="2610490" y="121084"/>
                    <a:pt x="2607099" y="114610"/>
                  </a:cubicBezTo>
                  <a:cubicBezTo>
                    <a:pt x="2604171" y="108907"/>
                    <a:pt x="2601242" y="105824"/>
                    <a:pt x="2598044" y="105477"/>
                  </a:cubicBezTo>
                  <a:close/>
                  <a:moveTo>
                    <a:pt x="2604016" y="6"/>
                  </a:moveTo>
                  <a:cubicBezTo>
                    <a:pt x="2613881" y="237"/>
                    <a:pt x="2623592" y="6557"/>
                    <a:pt x="2632070" y="19042"/>
                  </a:cubicBezTo>
                  <a:cubicBezTo>
                    <a:pt x="2649334" y="44321"/>
                    <a:pt x="2665673" y="70525"/>
                    <a:pt x="2682012" y="96421"/>
                  </a:cubicBezTo>
                  <a:cubicBezTo>
                    <a:pt x="2685403" y="101662"/>
                    <a:pt x="2688794" y="104436"/>
                    <a:pt x="2695268" y="105361"/>
                  </a:cubicBezTo>
                  <a:cubicBezTo>
                    <a:pt x="2764323" y="115843"/>
                    <a:pt x="2818581" y="150987"/>
                    <a:pt x="2858966" y="207095"/>
                  </a:cubicBezTo>
                  <a:cubicBezTo>
                    <a:pt x="2922781" y="295572"/>
                    <a:pt x="2985054" y="384974"/>
                    <a:pt x="3049177" y="473451"/>
                  </a:cubicBezTo>
                  <a:cubicBezTo>
                    <a:pt x="3129022" y="584124"/>
                    <a:pt x="3208251" y="695723"/>
                    <a:pt x="3294878" y="801463"/>
                  </a:cubicBezTo>
                  <a:cubicBezTo>
                    <a:pt x="3354685" y="874527"/>
                    <a:pt x="3420041" y="942349"/>
                    <a:pt x="3480156" y="1015104"/>
                  </a:cubicBezTo>
                  <a:cubicBezTo>
                    <a:pt x="3517766" y="1060729"/>
                    <a:pt x="3566475" y="1091557"/>
                    <a:pt x="3615492" y="1122386"/>
                  </a:cubicBezTo>
                  <a:cubicBezTo>
                    <a:pt x="3662968" y="1151981"/>
                    <a:pt x="3709210" y="1183118"/>
                    <a:pt x="3745279" y="1226894"/>
                  </a:cubicBezTo>
                  <a:lnTo>
                    <a:pt x="3746204" y="1227818"/>
                  </a:lnTo>
                  <a:cubicBezTo>
                    <a:pt x="3762235" y="1243541"/>
                    <a:pt x="3768401" y="1242308"/>
                    <a:pt x="3775491" y="1221653"/>
                  </a:cubicBezTo>
                  <a:cubicBezTo>
                    <a:pt x="3783815" y="1197915"/>
                    <a:pt x="3782273" y="1195141"/>
                    <a:pt x="3761310" y="1182193"/>
                  </a:cubicBezTo>
                  <a:cubicBezTo>
                    <a:pt x="3738805" y="1168012"/>
                    <a:pt x="3723391" y="1146124"/>
                    <a:pt x="3703969" y="1128551"/>
                  </a:cubicBezTo>
                  <a:cubicBezTo>
                    <a:pt x="3691330" y="1117145"/>
                    <a:pt x="3690405" y="1106047"/>
                    <a:pt x="3698112" y="1091866"/>
                  </a:cubicBezTo>
                  <a:cubicBezTo>
                    <a:pt x="3705511" y="1077993"/>
                    <a:pt x="3707977" y="1063196"/>
                    <a:pt x="3699345" y="1048398"/>
                  </a:cubicBezTo>
                  <a:cubicBezTo>
                    <a:pt x="3696570" y="1043774"/>
                    <a:pt x="3694105" y="1041924"/>
                    <a:pt x="3688863" y="1045315"/>
                  </a:cubicBezTo>
                  <a:cubicBezTo>
                    <a:pt x="3681465" y="1049939"/>
                    <a:pt x="3674682" y="1054564"/>
                    <a:pt x="3670983" y="1063196"/>
                  </a:cubicBezTo>
                  <a:cubicBezTo>
                    <a:pt x="3664817" y="1077993"/>
                    <a:pt x="3657110" y="1092174"/>
                    <a:pt x="3651253" y="1106972"/>
                  </a:cubicBezTo>
                  <a:cubicBezTo>
                    <a:pt x="3647862" y="1115295"/>
                    <a:pt x="3644162" y="1116220"/>
                    <a:pt x="3636455" y="1113137"/>
                  </a:cubicBezTo>
                  <a:cubicBezTo>
                    <a:pt x="3629057" y="1110363"/>
                    <a:pt x="3622891" y="1106047"/>
                    <a:pt x="3617342" y="1100189"/>
                  </a:cubicBezTo>
                  <a:cubicBezTo>
                    <a:pt x="3500194" y="971944"/>
                    <a:pt x="3380889" y="845240"/>
                    <a:pt x="3267441" y="713603"/>
                  </a:cubicBezTo>
                  <a:cubicBezTo>
                    <a:pt x="3256959" y="701580"/>
                    <a:pt x="3247094" y="688940"/>
                    <a:pt x="3238462" y="675376"/>
                  </a:cubicBezTo>
                  <a:cubicBezTo>
                    <a:pt x="3220582" y="646398"/>
                    <a:pt x="3221507" y="627284"/>
                    <a:pt x="3243087" y="601388"/>
                  </a:cubicBezTo>
                  <a:cubicBezTo>
                    <a:pt x="3258501" y="582583"/>
                    <a:pt x="3276690" y="566860"/>
                    <a:pt x="3294878" y="550522"/>
                  </a:cubicBezTo>
                  <a:cubicBezTo>
                    <a:pt x="3318616" y="528942"/>
                    <a:pt x="3341121" y="506437"/>
                    <a:pt x="3366400" y="486398"/>
                  </a:cubicBezTo>
                  <a:cubicBezTo>
                    <a:pt x="3397228" y="461736"/>
                    <a:pt x="3412642" y="462353"/>
                    <a:pt x="3441004" y="489790"/>
                  </a:cubicBezTo>
                  <a:cubicBezTo>
                    <a:pt x="3461967" y="510136"/>
                    <a:pt x="3481081" y="532025"/>
                    <a:pt x="3504511" y="549597"/>
                  </a:cubicBezTo>
                  <a:cubicBezTo>
                    <a:pt x="3538730" y="575184"/>
                    <a:pt x="3575416" y="594606"/>
                    <a:pt x="3617650" y="604471"/>
                  </a:cubicBezTo>
                  <a:cubicBezTo>
                    <a:pt x="3694413" y="622351"/>
                    <a:pt x="3752370" y="666436"/>
                    <a:pt x="3791214" y="734875"/>
                  </a:cubicBezTo>
                  <a:cubicBezTo>
                    <a:pt x="3845471" y="831059"/>
                    <a:pt x="3913910" y="916144"/>
                    <a:pt x="3988823" y="996298"/>
                  </a:cubicBezTo>
                  <a:lnTo>
                    <a:pt x="4317452" y="1345582"/>
                  </a:lnTo>
                  <a:cubicBezTo>
                    <a:pt x="4329783" y="1358839"/>
                    <a:pt x="4342423" y="1371786"/>
                    <a:pt x="4354754" y="1384734"/>
                  </a:cubicBezTo>
                  <a:cubicBezTo>
                    <a:pt x="4363078" y="1393675"/>
                    <a:pt x="4370785" y="1403231"/>
                    <a:pt x="4376643" y="1414330"/>
                  </a:cubicBezTo>
                  <a:cubicBezTo>
                    <a:pt x="4398223" y="1455023"/>
                    <a:pt x="4431208" y="1485851"/>
                    <a:pt x="4465736" y="1515138"/>
                  </a:cubicBezTo>
                  <a:lnTo>
                    <a:pt x="4691091" y="1703807"/>
                  </a:lnTo>
                  <a:cubicBezTo>
                    <a:pt x="4698798" y="1710281"/>
                    <a:pt x="4704963" y="1717680"/>
                    <a:pt x="4710821" y="1725387"/>
                  </a:cubicBezTo>
                  <a:cubicBezTo>
                    <a:pt x="4710845" y="1725677"/>
                    <a:pt x="4710868" y="1725966"/>
                    <a:pt x="4710892" y="1726256"/>
                  </a:cubicBezTo>
                  <a:lnTo>
                    <a:pt x="0" y="1726256"/>
                  </a:lnTo>
                  <a:lnTo>
                    <a:pt x="10125" y="1713672"/>
                  </a:lnTo>
                  <a:cubicBezTo>
                    <a:pt x="23167" y="1687631"/>
                    <a:pt x="33811" y="1631977"/>
                    <a:pt x="78255" y="1570012"/>
                  </a:cubicBezTo>
                  <a:cubicBezTo>
                    <a:pt x="122699" y="1508047"/>
                    <a:pt x="208042" y="1415563"/>
                    <a:pt x="276789" y="1341883"/>
                  </a:cubicBezTo>
                  <a:cubicBezTo>
                    <a:pt x="338138" y="1276219"/>
                    <a:pt x="405035" y="1216412"/>
                    <a:pt x="475015" y="1159688"/>
                  </a:cubicBezTo>
                  <a:cubicBezTo>
                    <a:pt x="637789" y="1027743"/>
                    <a:pt x="781140" y="877609"/>
                    <a:pt x="898596" y="703430"/>
                  </a:cubicBezTo>
                  <a:cubicBezTo>
                    <a:pt x="911852" y="683699"/>
                    <a:pt x="924492" y="663661"/>
                    <a:pt x="937131" y="643315"/>
                  </a:cubicBezTo>
                  <a:cubicBezTo>
                    <a:pt x="955628" y="613719"/>
                    <a:pt x="978750" y="591523"/>
                    <a:pt x="1014510" y="583816"/>
                  </a:cubicBezTo>
                  <a:cubicBezTo>
                    <a:pt x="1042256" y="577959"/>
                    <a:pt x="1060444" y="556070"/>
                    <a:pt x="1080175" y="537574"/>
                  </a:cubicBezTo>
                  <a:cubicBezTo>
                    <a:pt x="1114394" y="505204"/>
                    <a:pt x="1148921" y="472834"/>
                    <a:pt x="1185299" y="442931"/>
                  </a:cubicBezTo>
                  <a:cubicBezTo>
                    <a:pt x="1207496" y="424434"/>
                    <a:pt x="1231541" y="410869"/>
                    <a:pt x="1261445" y="409020"/>
                  </a:cubicBezTo>
                  <a:cubicBezTo>
                    <a:pt x="1274701" y="408095"/>
                    <a:pt x="1284566" y="399154"/>
                    <a:pt x="1294123" y="390523"/>
                  </a:cubicBezTo>
                  <a:cubicBezTo>
                    <a:pt x="1338516" y="349521"/>
                    <a:pt x="1378592" y="304512"/>
                    <a:pt x="1421752" y="262277"/>
                  </a:cubicBezTo>
                  <a:cubicBezTo>
                    <a:pt x="1427301" y="256728"/>
                    <a:pt x="1433158" y="251487"/>
                    <a:pt x="1439016" y="246555"/>
                  </a:cubicBezTo>
                  <a:cubicBezTo>
                    <a:pt x="1464911" y="224667"/>
                    <a:pt x="1493274" y="223125"/>
                    <a:pt x="1521635" y="241622"/>
                  </a:cubicBezTo>
                  <a:cubicBezTo>
                    <a:pt x="1540749" y="253953"/>
                    <a:pt x="1557704" y="269059"/>
                    <a:pt x="1571886" y="286632"/>
                  </a:cubicBezTo>
                  <a:cubicBezTo>
                    <a:pt x="1664062" y="400079"/>
                    <a:pt x="1760863" y="509211"/>
                    <a:pt x="1854273" y="621426"/>
                  </a:cubicBezTo>
                  <a:cubicBezTo>
                    <a:pt x="1861672" y="630367"/>
                    <a:pt x="1861672" y="636224"/>
                    <a:pt x="1855506" y="645781"/>
                  </a:cubicBezTo>
                  <a:cubicBezTo>
                    <a:pt x="1833618" y="678459"/>
                    <a:pt x="1806181" y="705896"/>
                    <a:pt x="1779360" y="734258"/>
                  </a:cubicBezTo>
                  <a:lnTo>
                    <a:pt x="1544448" y="981192"/>
                  </a:lnTo>
                  <a:lnTo>
                    <a:pt x="1467994" y="1061346"/>
                  </a:lnTo>
                  <a:cubicBezTo>
                    <a:pt x="1456279" y="1073677"/>
                    <a:pt x="1446414" y="1086933"/>
                    <a:pt x="1436550" y="1100806"/>
                  </a:cubicBezTo>
                  <a:cubicBezTo>
                    <a:pt x="1429767" y="1110054"/>
                    <a:pt x="1434391" y="1117453"/>
                    <a:pt x="1439941" y="1124236"/>
                  </a:cubicBezTo>
                  <a:cubicBezTo>
                    <a:pt x="1445490" y="1131018"/>
                    <a:pt x="1452272" y="1128243"/>
                    <a:pt x="1458746" y="1124852"/>
                  </a:cubicBezTo>
                  <a:cubicBezTo>
                    <a:pt x="1474777" y="1116529"/>
                    <a:pt x="1486491" y="1102964"/>
                    <a:pt x="1499131" y="1090941"/>
                  </a:cubicBezTo>
                  <a:cubicBezTo>
                    <a:pt x="1578051" y="1015720"/>
                    <a:pt x="1656663" y="939883"/>
                    <a:pt x="1733117" y="861887"/>
                  </a:cubicBezTo>
                  <a:cubicBezTo>
                    <a:pt x="1809264" y="783891"/>
                    <a:pt x="1882018" y="702505"/>
                    <a:pt x="1949224" y="616494"/>
                  </a:cubicBezTo>
                  <a:cubicBezTo>
                    <a:pt x="1988067" y="566244"/>
                    <a:pt x="2036159" y="529866"/>
                    <a:pt x="2100899" y="519693"/>
                  </a:cubicBezTo>
                  <a:cubicBezTo>
                    <a:pt x="2121862" y="516302"/>
                    <a:pt x="2136660" y="502738"/>
                    <a:pt x="2149299" y="486398"/>
                  </a:cubicBezTo>
                  <a:cubicBezTo>
                    <a:pt x="2192459" y="430908"/>
                    <a:pt x="2235619" y="375725"/>
                    <a:pt x="2275695" y="318385"/>
                  </a:cubicBezTo>
                  <a:cubicBezTo>
                    <a:pt x="2318238" y="257653"/>
                    <a:pt x="2372804" y="207403"/>
                    <a:pt x="2431070" y="161469"/>
                  </a:cubicBezTo>
                  <a:cubicBezTo>
                    <a:pt x="2484711" y="119234"/>
                    <a:pt x="2533420" y="71758"/>
                    <a:pt x="2575038" y="17501"/>
                  </a:cubicBezTo>
                  <a:cubicBezTo>
                    <a:pt x="2584132" y="5632"/>
                    <a:pt x="2594151" y="-226"/>
                    <a:pt x="2604016" y="6"/>
                  </a:cubicBezTo>
                  <a:close/>
                </a:path>
              </a:pathLst>
            </a:custGeom>
            <a:solidFill>
              <a:schemeClr val="accent2"/>
            </a:solidFill>
            <a:ln w="671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88" name="Group 192">
              <a:extLst>
                <a:ext uri="{FF2B5EF4-FFF2-40B4-BE49-F238E27FC236}">
                  <a16:creationId xmlns:a16="http://schemas.microsoft.com/office/drawing/2014/main" id="{CA086C6F-E877-4D1D-8F96-ECA928544F28}"/>
                </a:ext>
              </a:extLst>
            </p:cNvPr>
            <p:cNvGrpSpPr/>
            <p:nvPr/>
          </p:nvGrpSpPr>
          <p:grpSpPr>
            <a:xfrm>
              <a:off x="4396429" y="737672"/>
              <a:ext cx="2610788" cy="1602460"/>
              <a:chOff x="4693471" y="104146"/>
              <a:chExt cx="2334988" cy="1433178"/>
            </a:xfrm>
            <a:solidFill>
              <a:schemeClr val="accent3"/>
            </a:solidFill>
          </p:grpSpPr>
          <p:sp>
            <p:nvSpPr>
              <p:cNvPr id="146" name="Freeform: Shape 230">
                <a:extLst>
                  <a:ext uri="{FF2B5EF4-FFF2-40B4-BE49-F238E27FC236}">
                    <a16:creationId xmlns:a16="http://schemas.microsoft.com/office/drawing/2014/main" id="{C792D057-F1B8-49CD-9569-922C1748F390}"/>
                  </a:ext>
                </a:extLst>
              </p:cNvPr>
              <p:cNvSpPr/>
              <p:nvPr/>
            </p:nvSpPr>
            <p:spPr>
              <a:xfrm>
                <a:off x="5444180" y="852937"/>
                <a:ext cx="844695" cy="684387"/>
              </a:xfrm>
              <a:custGeom>
                <a:avLst/>
                <a:gdLst>
                  <a:gd name="connsiteX0" fmla="*/ 1092573 w 1842247"/>
                  <a:gd name="connsiteY0" fmla="*/ 0 h 1492623"/>
                  <a:gd name="connsiteX1" fmla="*/ 1524896 w 1842247"/>
                  <a:gd name="connsiteY1" fmla="*/ 59167 h 1492623"/>
                  <a:gd name="connsiteX2" fmla="*/ 1786441 w 1842247"/>
                  <a:gd name="connsiteY2" fmla="*/ 238013 h 1492623"/>
                  <a:gd name="connsiteX3" fmla="*/ 1801905 w 1842247"/>
                  <a:gd name="connsiteY3" fmla="*/ 256839 h 1492623"/>
                  <a:gd name="connsiteX4" fmla="*/ 1820731 w 1842247"/>
                  <a:gd name="connsiteY4" fmla="*/ 434340 h 1492623"/>
                  <a:gd name="connsiteX5" fmla="*/ 1601544 w 1842247"/>
                  <a:gd name="connsiteY5" fmla="*/ 729503 h 1492623"/>
                  <a:gd name="connsiteX6" fmla="*/ 1272091 w 1842247"/>
                  <a:gd name="connsiteY6" fmla="*/ 1118123 h 1492623"/>
                  <a:gd name="connsiteX7" fmla="*/ 1141654 w 1842247"/>
                  <a:gd name="connsiteY7" fmla="*/ 1288228 h 1492623"/>
                  <a:gd name="connsiteX8" fmla="*/ 1042146 w 1842247"/>
                  <a:gd name="connsiteY8" fmla="*/ 1369583 h 1492623"/>
                  <a:gd name="connsiteX9" fmla="*/ 947345 w 1842247"/>
                  <a:gd name="connsiteY9" fmla="*/ 1394460 h 1492623"/>
                  <a:gd name="connsiteX10" fmla="*/ 878765 w 1842247"/>
                  <a:gd name="connsiteY10" fmla="*/ 1411269 h 1492623"/>
                  <a:gd name="connsiteX11" fmla="*/ 766482 w 1842247"/>
                  <a:gd name="connsiteY11" fmla="*/ 1469091 h 1492623"/>
                  <a:gd name="connsiteX12" fmla="*/ 506281 w 1842247"/>
                  <a:gd name="connsiteY12" fmla="*/ 1439508 h 1492623"/>
                  <a:gd name="connsiteX13" fmla="*/ 310626 w 1842247"/>
                  <a:gd name="connsiteY13" fmla="*/ 1241164 h 1492623"/>
                  <a:gd name="connsiteX14" fmla="*/ 65890 w 1842247"/>
                  <a:gd name="connsiteY14" fmla="*/ 945328 h 1492623"/>
                  <a:gd name="connsiteX15" fmla="*/ 16136 w 1842247"/>
                  <a:gd name="connsiteY15" fmla="*/ 868680 h 1492623"/>
                  <a:gd name="connsiteX16" fmla="*/ 11429 w 1842247"/>
                  <a:gd name="connsiteY16" fmla="*/ 749001 h 1492623"/>
                  <a:gd name="connsiteX17" fmla="*/ 22187 w 1842247"/>
                  <a:gd name="connsiteY17" fmla="*/ 693868 h 1492623"/>
                  <a:gd name="connsiteX18" fmla="*/ 179518 w 1842247"/>
                  <a:gd name="connsiteY18" fmla="*/ 377862 h 1492623"/>
                  <a:gd name="connsiteX19" fmla="*/ 833717 w 1842247"/>
                  <a:gd name="connsiteY19" fmla="*/ 24877 h 1492623"/>
                  <a:gd name="connsiteX20" fmla="*/ 1092573 w 1842247"/>
                  <a:gd name="connsiteY20" fmla="*/ 0 h 149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42247" h="1492623">
                    <a:moveTo>
                      <a:pt x="1092573" y="0"/>
                    </a:moveTo>
                    <a:cubicBezTo>
                      <a:pt x="1250576" y="1345"/>
                      <a:pt x="1389753" y="17481"/>
                      <a:pt x="1524896" y="59167"/>
                    </a:cubicBezTo>
                    <a:cubicBezTo>
                      <a:pt x="1630455" y="92112"/>
                      <a:pt x="1717861" y="151952"/>
                      <a:pt x="1786441" y="238013"/>
                    </a:cubicBezTo>
                    <a:cubicBezTo>
                      <a:pt x="1791148" y="244064"/>
                      <a:pt x="1796526" y="250788"/>
                      <a:pt x="1801905" y="256839"/>
                    </a:cubicBezTo>
                    <a:cubicBezTo>
                      <a:pt x="1855693" y="315334"/>
                      <a:pt x="1861072" y="365760"/>
                      <a:pt x="1820731" y="434340"/>
                    </a:cubicBezTo>
                    <a:cubicBezTo>
                      <a:pt x="1758202" y="540572"/>
                      <a:pt x="1682226" y="636046"/>
                      <a:pt x="1601544" y="729503"/>
                    </a:cubicBezTo>
                    <a:cubicBezTo>
                      <a:pt x="1490606" y="857922"/>
                      <a:pt x="1372271" y="980291"/>
                      <a:pt x="1272091" y="1118123"/>
                    </a:cubicBezTo>
                    <a:cubicBezTo>
                      <a:pt x="1229733" y="1175945"/>
                      <a:pt x="1190064" y="1235112"/>
                      <a:pt x="1141654" y="1288228"/>
                    </a:cubicBezTo>
                    <a:cubicBezTo>
                      <a:pt x="1112743" y="1319829"/>
                      <a:pt x="1079798" y="1347395"/>
                      <a:pt x="1042146" y="1369583"/>
                    </a:cubicBezTo>
                    <a:cubicBezTo>
                      <a:pt x="1013235" y="1386392"/>
                      <a:pt x="981634" y="1397822"/>
                      <a:pt x="947345" y="1394460"/>
                    </a:cubicBezTo>
                    <a:cubicBezTo>
                      <a:pt x="921795" y="1391771"/>
                      <a:pt x="900280" y="1399167"/>
                      <a:pt x="878765" y="1411269"/>
                    </a:cubicBezTo>
                    <a:cubicBezTo>
                      <a:pt x="842457" y="1432112"/>
                      <a:pt x="804806" y="1451610"/>
                      <a:pt x="766482" y="1469091"/>
                    </a:cubicBezTo>
                    <a:cubicBezTo>
                      <a:pt x="673697" y="1511450"/>
                      <a:pt x="587636" y="1498003"/>
                      <a:pt x="506281" y="1439508"/>
                    </a:cubicBezTo>
                    <a:cubicBezTo>
                      <a:pt x="429633" y="1384375"/>
                      <a:pt x="370465" y="1312433"/>
                      <a:pt x="310626" y="1241164"/>
                    </a:cubicBezTo>
                    <a:cubicBezTo>
                      <a:pt x="227927" y="1143672"/>
                      <a:pt x="147245" y="1044164"/>
                      <a:pt x="65890" y="945328"/>
                    </a:cubicBezTo>
                    <a:cubicBezTo>
                      <a:pt x="46392" y="921796"/>
                      <a:pt x="29583" y="896919"/>
                      <a:pt x="16136" y="868680"/>
                    </a:cubicBezTo>
                    <a:cubicBezTo>
                      <a:pt x="-2690" y="829684"/>
                      <a:pt x="-6052" y="789342"/>
                      <a:pt x="11429" y="749001"/>
                    </a:cubicBezTo>
                    <a:cubicBezTo>
                      <a:pt x="19498" y="730848"/>
                      <a:pt x="18153" y="712022"/>
                      <a:pt x="22187" y="693868"/>
                    </a:cubicBezTo>
                    <a:cubicBezTo>
                      <a:pt x="46392" y="574189"/>
                      <a:pt x="98163" y="467958"/>
                      <a:pt x="179518" y="377862"/>
                    </a:cubicBezTo>
                    <a:cubicBezTo>
                      <a:pt x="355674" y="182880"/>
                      <a:pt x="580240" y="76648"/>
                      <a:pt x="833717" y="24877"/>
                    </a:cubicBezTo>
                    <a:cubicBezTo>
                      <a:pt x="925829" y="7396"/>
                      <a:pt x="1017942" y="3362"/>
                      <a:pt x="1092573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231">
                <a:extLst>
                  <a:ext uri="{FF2B5EF4-FFF2-40B4-BE49-F238E27FC236}">
                    <a16:creationId xmlns:a16="http://schemas.microsoft.com/office/drawing/2014/main" id="{C27BCB17-6AA9-416A-A4D2-29FB81F13D32}"/>
                  </a:ext>
                </a:extLst>
              </p:cNvPr>
              <p:cNvSpPr/>
              <p:nvPr/>
            </p:nvSpPr>
            <p:spPr>
              <a:xfrm>
                <a:off x="6076698" y="104146"/>
                <a:ext cx="70905" cy="465507"/>
              </a:xfrm>
              <a:custGeom>
                <a:avLst/>
                <a:gdLst>
                  <a:gd name="connsiteX0" fmla="*/ 168 w 154641"/>
                  <a:gd name="connsiteY0" fmla="*/ 461174 h 1015252"/>
                  <a:gd name="connsiteX1" fmla="*/ 168 w 154641"/>
                  <a:gd name="connsiteY1" fmla="*/ 112223 h 1015252"/>
                  <a:gd name="connsiteX2" fmla="*/ 39165 w 154641"/>
                  <a:gd name="connsiteY2" fmla="*/ 17421 h 1015252"/>
                  <a:gd name="connsiteX3" fmla="*/ 142035 w 154641"/>
                  <a:gd name="connsiteY3" fmla="*/ 43643 h 1015252"/>
                  <a:gd name="connsiteX4" fmla="*/ 155482 w 154641"/>
                  <a:gd name="connsiteY4" fmla="*/ 108861 h 1015252"/>
                  <a:gd name="connsiteX5" fmla="*/ 154809 w 154641"/>
                  <a:gd name="connsiteY5" fmla="*/ 497481 h 1015252"/>
                  <a:gd name="connsiteX6" fmla="*/ 84212 w 154641"/>
                  <a:gd name="connsiteY6" fmla="*/ 962749 h 1015252"/>
                  <a:gd name="connsiteX7" fmla="*/ 64042 w 154641"/>
                  <a:gd name="connsiteY7" fmla="*/ 1006452 h 1015252"/>
                  <a:gd name="connsiteX8" fmla="*/ 38492 w 154641"/>
                  <a:gd name="connsiteY8" fmla="*/ 1021244 h 1015252"/>
                  <a:gd name="connsiteX9" fmla="*/ 18322 w 154641"/>
                  <a:gd name="connsiteY9" fmla="*/ 997039 h 1015252"/>
                  <a:gd name="connsiteX10" fmla="*/ 840 w 154641"/>
                  <a:gd name="connsiteY10" fmla="*/ 807436 h 1015252"/>
                  <a:gd name="connsiteX11" fmla="*/ 168 w 154641"/>
                  <a:gd name="connsiteY11" fmla="*/ 461174 h 1015252"/>
                  <a:gd name="connsiteX12" fmla="*/ 168 w 154641"/>
                  <a:gd name="connsiteY12" fmla="*/ 461174 h 101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641" h="1015252">
                    <a:moveTo>
                      <a:pt x="168" y="461174"/>
                    </a:moveTo>
                    <a:cubicBezTo>
                      <a:pt x="168" y="344857"/>
                      <a:pt x="168" y="228540"/>
                      <a:pt x="168" y="112223"/>
                    </a:cubicBezTo>
                    <a:cubicBezTo>
                      <a:pt x="168" y="75243"/>
                      <a:pt x="7564" y="41626"/>
                      <a:pt x="39165" y="17421"/>
                    </a:cubicBezTo>
                    <a:cubicBezTo>
                      <a:pt x="79506" y="-12835"/>
                      <a:pt x="121192" y="-3422"/>
                      <a:pt x="142035" y="43643"/>
                    </a:cubicBezTo>
                    <a:cubicBezTo>
                      <a:pt x="150775" y="64486"/>
                      <a:pt x="154809" y="86001"/>
                      <a:pt x="155482" y="108861"/>
                    </a:cubicBezTo>
                    <a:cubicBezTo>
                      <a:pt x="158171" y="238625"/>
                      <a:pt x="162205" y="367717"/>
                      <a:pt x="154809" y="497481"/>
                    </a:cubicBezTo>
                    <a:cubicBezTo>
                      <a:pt x="146069" y="654812"/>
                      <a:pt x="131949" y="811470"/>
                      <a:pt x="84212" y="962749"/>
                    </a:cubicBezTo>
                    <a:cubicBezTo>
                      <a:pt x="79506" y="978213"/>
                      <a:pt x="73454" y="993005"/>
                      <a:pt x="64042" y="1006452"/>
                    </a:cubicBezTo>
                    <a:cubicBezTo>
                      <a:pt x="57990" y="1015193"/>
                      <a:pt x="52612" y="1023261"/>
                      <a:pt x="38492" y="1021244"/>
                    </a:cubicBezTo>
                    <a:cubicBezTo>
                      <a:pt x="23028" y="1018554"/>
                      <a:pt x="20339" y="1009142"/>
                      <a:pt x="18322" y="997039"/>
                    </a:cubicBezTo>
                    <a:cubicBezTo>
                      <a:pt x="10253" y="933838"/>
                      <a:pt x="1513" y="871309"/>
                      <a:pt x="840" y="807436"/>
                    </a:cubicBezTo>
                    <a:cubicBezTo>
                      <a:pt x="-504" y="691791"/>
                      <a:pt x="168" y="576819"/>
                      <a:pt x="168" y="461174"/>
                    </a:cubicBezTo>
                    <a:cubicBezTo>
                      <a:pt x="840" y="461174"/>
                      <a:pt x="168" y="461174"/>
                      <a:pt x="168" y="461174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232">
                <a:extLst>
                  <a:ext uri="{FF2B5EF4-FFF2-40B4-BE49-F238E27FC236}">
                    <a16:creationId xmlns:a16="http://schemas.microsoft.com/office/drawing/2014/main" id="{3943E2D5-8396-4EF6-8714-3F8B446CEBBC}"/>
                  </a:ext>
                </a:extLst>
              </p:cNvPr>
              <p:cNvSpPr/>
              <p:nvPr/>
            </p:nvSpPr>
            <p:spPr>
              <a:xfrm>
                <a:off x="6495307" y="501301"/>
                <a:ext cx="360691" cy="252792"/>
              </a:xfrm>
              <a:custGeom>
                <a:avLst/>
                <a:gdLst>
                  <a:gd name="connsiteX0" fmla="*/ 790269 w 786652"/>
                  <a:gd name="connsiteY0" fmla="*/ 71693 h 551329"/>
                  <a:gd name="connsiteX1" fmla="*/ 735136 w 786652"/>
                  <a:gd name="connsiteY1" fmla="*/ 146996 h 551329"/>
                  <a:gd name="connsiteX2" fmla="*/ 541498 w 786652"/>
                  <a:gd name="connsiteY2" fmla="*/ 268020 h 551329"/>
                  <a:gd name="connsiteX3" fmla="*/ 95056 w 786652"/>
                  <a:gd name="connsiteY3" fmla="*/ 540995 h 551329"/>
                  <a:gd name="connsiteX4" fmla="*/ 10340 w 786652"/>
                  <a:gd name="connsiteY4" fmla="*/ 551753 h 551329"/>
                  <a:gd name="connsiteX5" fmla="*/ 4288 w 786652"/>
                  <a:gd name="connsiteY5" fmla="*/ 532927 h 551329"/>
                  <a:gd name="connsiteX6" fmla="*/ 91022 w 786652"/>
                  <a:gd name="connsiteY6" fmla="*/ 421316 h 551329"/>
                  <a:gd name="connsiteX7" fmla="*/ 589908 w 786652"/>
                  <a:gd name="connsiteY7" fmla="*/ 51522 h 551329"/>
                  <a:gd name="connsiteX8" fmla="*/ 721689 w 786652"/>
                  <a:gd name="connsiteY8" fmla="*/ 423 h 551329"/>
                  <a:gd name="connsiteX9" fmla="*/ 790269 w 786652"/>
                  <a:gd name="connsiteY9" fmla="*/ 71693 h 551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652" h="551329">
                    <a:moveTo>
                      <a:pt x="790269" y="71693"/>
                    </a:moveTo>
                    <a:cubicBezTo>
                      <a:pt x="789597" y="97914"/>
                      <a:pt x="766737" y="126826"/>
                      <a:pt x="735136" y="146996"/>
                    </a:cubicBezTo>
                    <a:cubicBezTo>
                      <a:pt x="671935" y="188682"/>
                      <a:pt x="606717" y="228351"/>
                      <a:pt x="541498" y="268020"/>
                    </a:cubicBezTo>
                    <a:cubicBezTo>
                      <a:pt x="392909" y="358787"/>
                      <a:pt x="242974" y="448883"/>
                      <a:pt x="95056" y="540995"/>
                    </a:cubicBezTo>
                    <a:cubicBezTo>
                      <a:pt x="66817" y="558476"/>
                      <a:pt x="39923" y="557132"/>
                      <a:pt x="10340" y="551753"/>
                    </a:cubicBezTo>
                    <a:cubicBezTo>
                      <a:pt x="-5124" y="549063"/>
                      <a:pt x="254" y="540995"/>
                      <a:pt x="4288" y="532927"/>
                    </a:cubicBezTo>
                    <a:cubicBezTo>
                      <a:pt x="25131" y="489224"/>
                      <a:pt x="56060" y="454262"/>
                      <a:pt x="91022" y="421316"/>
                    </a:cubicBezTo>
                    <a:cubicBezTo>
                      <a:pt x="242301" y="278105"/>
                      <a:pt x="409045" y="155064"/>
                      <a:pt x="589908" y="51522"/>
                    </a:cubicBezTo>
                    <a:cubicBezTo>
                      <a:pt x="631594" y="27990"/>
                      <a:pt x="672607" y="5802"/>
                      <a:pt x="721689" y="423"/>
                    </a:cubicBezTo>
                    <a:cubicBezTo>
                      <a:pt x="760013" y="-3611"/>
                      <a:pt x="790269" y="21266"/>
                      <a:pt x="790269" y="71693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233">
                <a:extLst>
                  <a:ext uri="{FF2B5EF4-FFF2-40B4-BE49-F238E27FC236}">
                    <a16:creationId xmlns:a16="http://schemas.microsoft.com/office/drawing/2014/main" id="{39E29BCC-E0EC-4B9D-9A64-2A5AA0FFF658}"/>
                  </a:ext>
                </a:extLst>
              </p:cNvPr>
              <p:cNvSpPr/>
              <p:nvPr/>
            </p:nvSpPr>
            <p:spPr>
              <a:xfrm>
                <a:off x="4941629" y="572400"/>
                <a:ext cx="305199" cy="323697"/>
              </a:xfrm>
              <a:custGeom>
                <a:avLst/>
                <a:gdLst>
                  <a:gd name="connsiteX0" fmla="*/ 57930 w 665629"/>
                  <a:gd name="connsiteY0" fmla="*/ 0 h 705970"/>
                  <a:gd name="connsiteX1" fmla="*/ 121803 w 665629"/>
                  <a:gd name="connsiteY1" fmla="*/ 28239 h 705970"/>
                  <a:gd name="connsiteX2" fmla="*/ 644894 w 665629"/>
                  <a:gd name="connsiteY2" fmla="*/ 619237 h 705970"/>
                  <a:gd name="connsiteX3" fmla="*/ 667754 w 665629"/>
                  <a:gd name="connsiteY3" fmla="*/ 679077 h 705970"/>
                  <a:gd name="connsiteX4" fmla="*/ 659686 w 665629"/>
                  <a:gd name="connsiteY4" fmla="*/ 703281 h 705970"/>
                  <a:gd name="connsiteX5" fmla="*/ 637498 w 665629"/>
                  <a:gd name="connsiteY5" fmla="*/ 698575 h 705970"/>
                  <a:gd name="connsiteX6" fmla="*/ 412932 w 665629"/>
                  <a:gd name="connsiteY6" fmla="*/ 521074 h 705970"/>
                  <a:gd name="connsiteX7" fmla="*/ 27001 w 665629"/>
                  <a:gd name="connsiteY7" fmla="*/ 117662 h 705970"/>
                  <a:gd name="connsiteX8" fmla="*/ 107 w 665629"/>
                  <a:gd name="connsiteY8" fmla="*/ 55805 h 705970"/>
                  <a:gd name="connsiteX9" fmla="*/ 57930 w 665629"/>
                  <a:gd name="connsiteY9" fmla="*/ 0 h 705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5629" h="705970">
                    <a:moveTo>
                      <a:pt x="57930" y="0"/>
                    </a:moveTo>
                    <a:cubicBezTo>
                      <a:pt x="81462" y="1345"/>
                      <a:pt x="103650" y="11430"/>
                      <a:pt x="121803" y="28239"/>
                    </a:cubicBezTo>
                    <a:cubicBezTo>
                      <a:pt x="316113" y="207085"/>
                      <a:pt x="505717" y="390637"/>
                      <a:pt x="644894" y="619237"/>
                    </a:cubicBezTo>
                    <a:cubicBezTo>
                      <a:pt x="656324" y="638063"/>
                      <a:pt x="664392" y="657561"/>
                      <a:pt x="667754" y="679077"/>
                    </a:cubicBezTo>
                    <a:cubicBezTo>
                      <a:pt x="669098" y="688490"/>
                      <a:pt x="667081" y="697230"/>
                      <a:pt x="659686" y="703281"/>
                    </a:cubicBezTo>
                    <a:cubicBezTo>
                      <a:pt x="651617" y="710005"/>
                      <a:pt x="644221" y="702609"/>
                      <a:pt x="637498" y="698575"/>
                    </a:cubicBezTo>
                    <a:cubicBezTo>
                      <a:pt x="552109" y="652855"/>
                      <a:pt x="482857" y="586292"/>
                      <a:pt x="412932" y="521074"/>
                    </a:cubicBezTo>
                    <a:cubicBezTo>
                      <a:pt x="277117" y="393999"/>
                      <a:pt x="156093" y="252132"/>
                      <a:pt x="27001" y="117662"/>
                    </a:cubicBezTo>
                    <a:cubicBezTo>
                      <a:pt x="10193" y="100181"/>
                      <a:pt x="-1238" y="82027"/>
                      <a:pt x="107" y="55805"/>
                    </a:cubicBezTo>
                    <a:cubicBezTo>
                      <a:pt x="2124" y="16809"/>
                      <a:pt x="17588" y="0"/>
                      <a:pt x="57930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234">
                <a:extLst>
                  <a:ext uri="{FF2B5EF4-FFF2-40B4-BE49-F238E27FC236}">
                    <a16:creationId xmlns:a16="http://schemas.microsoft.com/office/drawing/2014/main" id="{40BE6F02-A594-4F74-B808-DB99B6ECF04B}"/>
                  </a:ext>
                </a:extLst>
              </p:cNvPr>
              <p:cNvSpPr/>
              <p:nvPr/>
            </p:nvSpPr>
            <p:spPr>
              <a:xfrm>
                <a:off x="5425184" y="219668"/>
                <a:ext cx="221964" cy="406933"/>
              </a:xfrm>
              <a:custGeom>
                <a:avLst/>
                <a:gdLst>
                  <a:gd name="connsiteX0" fmla="*/ 486525 w 484094"/>
                  <a:gd name="connsiteY0" fmla="*/ 890320 h 887505"/>
                  <a:gd name="connsiteX1" fmla="*/ 374242 w 484094"/>
                  <a:gd name="connsiteY1" fmla="*/ 802242 h 887505"/>
                  <a:gd name="connsiteX2" fmla="*/ 239099 w 484094"/>
                  <a:gd name="connsiteY2" fmla="*/ 558178 h 887505"/>
                  <a:gd name="connsiteX3" fmla="*/ 35376 w 484094"/>
                  <a:gd name="connsiteY3" fmla="*/ 176954 h 887505"/>
                  <a:gd name="connsiteX4" fmla="*/ 12516 w 484094"/>
                  <a:gd name="connsiteY4" fmla="*/ 131234 h 887505"/>
                  <a:gd name="connsiteX5" fmla="*/ 34032 w 484094"/>
                  <a:gd name="connsiteY5" fmla="*/ 5504 h 887505"/>
                  <a:gd name="connsiteX6" fmla="*/ 54202 w 484094"/>
                  <a:gd name="connsiteY6" fmla="*/ 10210 h 887505"/>
                  <a:gd name="connsiteX7" fmla="*/ 153038 w 484094"/>
                  <a:gd name="connsiteY7" fmla="*/ 162834 h 887505"/>
                  <a:gd name="connsiteX8" fmla="*/ 428702 w 484094"/>
                  <a:gd name="connsiteY8" fmla="*/ 706095 h 887505"/>
                  <a:gd name="connsiteX9" fmla="*/ 486525 w 484094"/>
                  <a:gd name="connsiteY9" fmla="*/ 890320 h 887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4094" h="887505">
                    <a:moveTo>
                      <a:pt x="486525" y="890320"/>
                    </a:moveTo>
                    <a:cubicBezTo>
                      <a:pt x="435426" y="871494"/>
                      <a:pt x="399791" y="842583"/>
                      <a:pt x="374242" y="802242"/>
                    </a:cubicBezTo>
                    <a:cubicBezTo>
                      <a:pt x="325160" y="722904"/>
                      <a:pt x="283474" y="640205"/>
                      <a:pt x="239099" y="558178"/>
                    </a:cubicBezTo>
                    <a:cubicBezTo>
                      <a:pt x="170519" y="431103"/>
                      <a:pt x="103284" y="304028"/>
                      <a:pt x="35376" y="176954"/>
                    </a:cubicBezTo>
                    <a:cubicBezTo>
                      <a:pt x="27308" y="162162"/>
                      <a:pt x="19240" y="146698"/>
                      <a:pt x="12516" y="131234"/>
                    </a:cubicBezTo>
                    <a:cubicBezTo>
                      <a:pt x="-9671" y="81480"/>
                      <a:pt x="-2276" y="44500"/>
                      <a:pt x="34032" y="5504"/>
                    </a:cubicBezTo>
                    <a:cubicBezTo>
                      <a:pt x="45461" y="-6599"/>
                      <a:pt x="48823" y="4159"/>
                      <a:pt x="54202" y="10210"/>
                    </a:cubicBezTo>
                    <a:cubicBezTo>
                      <a:pt x="98577" y="53913"/>
                      <a:pt x="125471" y="108374"/>
                      <a:pt x="153038" y="162834"/>
                    </a:cubicBezTo>
                    <a:cubicBezTo>
                      <a:pt x="245150" y="343697"/>
                      <a:pt x="336590" y="525232"/>
                      <a:pt x="428702" y="706095"/>
                    </a:cubicBezTo>
                    <a:cubicBezTo>
                      <a:pt x="458286" y="762573"/>
                      <a:pt x="468371" y="823757"/>
                      <a:pt x="486525" y="89032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235">
                <a:extLst>
                  <a:ext uri="{FF2B5EF4-FFF2-40B4-BE49-F238E27FC236}">
                    <a16:creationId xmlns:a16="http://schemas.microsoft.com/office/drawing/2014/main" id="{E18DCBFC-591E-4038-A726-4C63D5ECCE8C}"/>
                  </a:ext>
                </a:extLst>
              </p:cNvPr>
              <p:cNvSpPr/>
              <p:nvPr/>
            </p:nvSpPr>
            <p:spPr>
              <a:xfrm>
                <a:off x="4693471" y="1068427"/>
                <a:ext cx="373022" cy="98651"/>
              </a:xfrm>
              <a:custGeom>
                <a:avLst/>
                <a:gdLst>
                  <a:gd name="connsiteX0" fmla="*/ 654286 w 813547"/>
                  <a:gd name="connsiteY0" fmla="*/ 215825 h 215152"/>
                  <a:gd name="connsiteX1" fmla="*/ 112370 w 813547"/>
                  <a:gd name="connsiteY1" fmla="*/ 133798 h 215152"/>
                  <a:gd name="connsiteX2" fmla="*/ 8155 w 813547"/>
                  <a:gd name="connsiteY2" fmla="*/ 68580 h 215152"/>
                  <a:gd name="connsiteX3" fmla="*/ 3449 w 813547"/>
                  <a:gd name="connsiteY3" fmla="*/ 36979 h 215152"/>
                  <a:gd name="connsiteX4" fmla="*/ 38411 w 813547"/>
                  <a:gd name="connsiteY4" fmla="*/ 672 h 215152"/>
                  <a:gd name="connsiteX5" fmla="*/ 84131 w 813547"/>
                  <a:gd name="connsiteY5" fmla="*/ 2689 h 215152"/>
                  <a:gd name="connsiteX6" fmla="*/ 772620 w 813547"/>
                  <a:gd name="connsiteY6" fmla="*/ 145901 h 215152"/>
                  <a:gd name="connsiteX7" fmla="*/ 801532 w 813547"/>
                  <a:gd name="connsiteY7" fmla="*/ 159348 h 215152"/>
                  <a:gd name="connsiteX8" fmla="*/ 812961 w 813547"/>
                  <a:gd name="connsiteY8" fmla="*/ 192965 h 215152"/>
                  <a:gd name="connsiteX9" fmla="*/ 788085 w 813547"/>
                  <a:gd name="connsiteY9" fmla="*/ 204395 h 215152"/>
                  <a:gd name="connsiteX10" fmla="*/ 654286 w 813547"/>
                  <a:gd name="connsiteY10" fmla="*/ 215825 h 215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3547" h="215152">
                    <a:moveTo>
                      <a:pt x="654286" y="215825"/>
                    </a:moveTo>
                    <a:cubicBezTo>
                      <a:pt x="451908" y="214481"/>
                      <a:pt x="280458" y="182880"/>
                      <a:pt x="112370" y="133798"/>
                    </a:cubicBezTo>
                    <a:cubicBezTo>
                      <a:pt x="72029" y="122368"/>
                      <a:pt x="40428" y="95474"/>
                      <a:pt x="8155" y="68580"/>
                    </a:cubicBezTo>
                    <a:cubicBezTo>
                      <a:pt x="-3947" y="58495"/>
                      <a:pt x="87" y="48409"/>
                      <a:pt x="3449" y="36979"/>
                    </a:cubicBezTo>
                    <a:cubicBezTo>
                      <a:pt x="9500" y="19498"/>
                      <a:pt x="16896" y="3362"/>
                      <a:pt x="38411" y="672"/>
                    </a:cubicBezTo>
                    <a:cubicBezTo>
                      <a:pt x="53875" y="-672"/>
                      <a:pt x="68667" y="0"/>
                      <a:pt x="84131" y="2689"/>
                    </a:cubicBezTo>
                    <a:cubicBezTo>
                      <a:pt x="313403" y="50426"/>
                      <a:pt x="543348" y="98163"/>
                      <a:pt x="772620" y="145901"/>
                    </a:cubicBezTo>
                    <a:cubicBezTo>
                      <a:pt x="783378" y="147918"/>
                      <a:pt x="793463" y="151279"/>
                      <a:pt x="801532" y="159348"/>
                    </a:cubicBezTo>
                    <a:cubicBezTo>
                      <a:pt x="811617" y="168088"/>
                      <a:pt x="816323" y="180191"/>
                      <a:pt x="812961" y="192965"/>
                    </a:cubicBezTo>
                    <a:cubicBezTo>
                      <a:pt x="809600" y="204395"/>
                      <a:pt x="797497" y="203723"/>
                      <a:pt x="788085" y="204395"/>
                    </a:cubicBezTo>
                    <a:cubicBezTo>
                      <a:pt x="734296" y="209774"/>
                      <a:pt x="681180" y="213808"/>
                      <a:pt x="654286" y="215825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236">
                <a:extLst>
                  <a:ext uri="{FF2B5EF4-FFF2-40B4-BE49-F238E27FC236}">
                    <a16:creationId xmlns:a16="http://schemas.microsoft.com/office/drawing/2014/main" id="{AC39473D-9486-49BE-8D27-C6CD742FA9DC}"/>
                  </a:ext>
                </a:extLst>
              </p:cNvPr>
              <p:cNvSpPr/>
              <p:nvPr/>
            </p:nvSpPr>
            <p:spPr>
              <a:xfrm>
                <a:off x="6683183" y="1085734"/>
                <a:ext cx="345276" cy="61657"/>
              </a:xfrm>
              <a:custGeom>
                <a:avLst/>
                <a:gdLst>
                  <a:gd name="connsiteX0" fmla="*/ 755018 w 753035"/>
                  <a:gd name="connsiteY0" fmla="*/ 73866 h 134470"/>
                  <a:gd name="connsiteX1" fmla="*/ 609118 w 753035"/>
                  <a:gd name="connsiteY1" fmla="*/ 113535 h 134470"/>
                  <a:gd name="connsiteX2" fmla="*/ 336143 w 753035"/>
                  <a:gd name="connsiteY2" fmla="*/ 125637 h 134470"/>
                  <a:gd name="connsiteX3" fmla="*/ 81993 w 753035"/>
                  <a:gd name="connsiteY3" fmla="*/ 139084 h 134470"/>
                  <a:gd name="connsiteX4" fmla="*/ 1311 w 753035"/>
                  <a:gd name="connsiteY4" fmla="*/ 101432 h 134470"/>
                  <a:gd name="connsiteX5" fmla="*/ 51737 w 753035"/>
                  <a:gd name="connsiteY5" fmla="*/ 28146 h 134470"/>
                  <a:gd name="connsiteX6" fmla="*/ 209068 w 753035"/>
                  <a:gd name="connsiteY6" fmla="*/ 1924 h 134470"/>
                  <a:gd name="connsiteX7" fmla="*/ 728797 w 753035"/>
                  <a:gd name="connsiteY7" fmla="*/ 60419 h 134470"/>
                  <a:gd name="connsiteX8" fmla="*/ 751656 w 753035"/>
                  <a:gd name="connsiteY8" fmla="*/ 68487 h 134470"/>
                  <a:gd name="connsiteX9" fmla="*/ 755018 w 753035"/>
                  <a:gd name="connsiteY9" fmla="*/ 73866 h 134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3035" h="134470">
                    <a:moveTo>
                      <a:pt x="755018" y="73866"/>
                    </a:moveTo>
                    <a:cubicBezTo>
                      <a:pt x="707953" y="94709"/>
                      <a:pt x="660216" y="110845"/>
                      <a:pt x="609118" y="113535"/>
                    </a:cubicBezTo>
                    <a:cubicBezTo>
                      <a:pt x="518350" y="118241"/>
                      <a:pt x="426910" y="120930"/>
                      <a:pt x="336143" y="125637"/>
                    </a:cubicBezTo>
                    <a:cubicBezTo>
                      <a:pt x="251426" y="129671"/>
                      <a:pt x="166710" y="134378"/>
                      <a:pt x="81993" y="139084"/>
                    </a:cubicBezTo>
                    <a:cubicBezTo>
                      <a:pt x="38963" y="141773"/>
                      <a:pt x="8707" y="128326"/>
                      <a:pt x="1311" y="101432"/>
                    </a:cubicBezTo>
                    <a:cubicBezTo>
                      <a:pt x="-5413" y="75211"/>
                      <a:pt x="14085" y="46972"/>
                      <a:pt x="51737" y="28146"/>
                    </a:cubicBezTo>
                    <a:cubicBezTo>
                      <a:pt x="101491" y="2596"/>
                      <a:pt x="155952" y="4613"/>
                      <a:pt x="209068" y="1924"/>
                    </a:cubicBezTo>
                    <a:cubicBezTo>
                      <a:pt x="385224" y="-5472"/>
                      <a:pt x="559363" y="7303"/>
                      <a:pt x="728797" y="60419"/>
                    </a:cubicBezTo>
                    <a:cubicBezTo>
                      <a:pt x="736193" y="63108"/>
                      <a:pt x="744261" y="65125"/>
                      <a:pt x="751656" y="68487"/>
                    </a:cubicBezTo>
                    <a:cubicBezTo>
                      <a:pt x="752329" y="69159"/>
                      <a:pt x="753001" y="71176"/>
                      <a:pt x="755018" y="73866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237">
                <a:extLst>
                  <a:ext uri="{FF2B5EF4-FFF2-40B4-BE49-F238E27FC236}">
                    <a16:creationId xmlns:a16="http://schemas.microsoft.com/office/drawing/2014/main" id="{5764B33B-5A84-4BB1-BADF-5280BDAE5E51}"/>
                  </a:ext>
                </a:extLst>
              </p:cNvPr>
              <p:cNvSpPr/>
              <p:nvPr/>
            </p:nvSpPr>
            <p:spPr>
              <a:xfrm>
                <a:off x="6303104" y="419601"/>
                <a:ext cx="114065" cy="184970"/>
              </a:xfrm>
              <a:custGeom>
                <a:avLst/>
                <a:gdLst>
                  <a:gd name="connsiteX0" fmla="*/ 567 w 248770"/>
                  <a:gd name="connsiteY0" fmla="*/ 356781 h 403411"/>
                  <a:gd name="connsiteX1" fmla="*/ 69819 w 248770"/>
                  <a:gd name="connsiteY1" fmla="*/ 137594 h 403411"/>
                  <a:gd name="connsiteX2" fmla="*/ 110160 w 248770"/>
                  <a:gd name="connsiteY2" fmla="*/ 55567 h 403411"/>
                  <a:gd name="connsiteX3" fmla="*/ 198238 w 248770"/>
                  <a:gd name="connsiteY3" fmla="*/ 434 h 403411"/>
                  <a:gd name="connsiteX4" fmla="*/ 248665 w 248770"/>
                  <a:gd name="connsiteY4" fmla="*/ 68342 h 403411"/>
                  <a:gd name="connsiteX5" fmla="*/ 214375 w 248770"/>
                  <a:gd name="connsiteY5" fmla="*/ 147007 h 403411"/>
                  <a:gd name="connsiteX6" fmla="*/ 125624 w 248770"/>
                  <a:gd name="connsiteY6" fmla="*/ 324508 h 403411"/>
                  <a:gd name="connsiteX7" fmla="*/ 72509 w 248770"/>
                  <a:gd name="connsiteY7" fmla="*/ 391071 h 403411"/>
                  <a:gd name="connsiteX8" fmla="*/ 24099 w 248770"/>
                  <a:gd name="connsiteY8" fmla="*/ 401829 h 403411"/>
                  <a:gd name="connsiteX9" fmla="*/ 567 w 248770"/>
                  <a:gd name="connsiteY9" fmla="*/ 356781 h 403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770" h="403411">
                    <a:moveTo>
                      <a:pt x="567" y="356781"/>
                    </a:moveTo>
                    <a:cubicBezTo>
                      <a:pt x="14014" y="280805"/>
                      <a:pt x="38219" y="208191"/>
                      <a:pt x="69819" y="137594"/>
                    </a:cubicBezTo>
                    <a:cubicBezTo>
                      <a:pt x="81921" y="110028"/>
                      <a:pt x="98058" y="83806"/>
                      <a:pt x="110160" y="55567"/>
                    </a:cubicBezTo>
                    <a:cubicBezTo>
                      <a:pt x="126969" y="15226"/>
                      <a:pt x="161259" y="5140"/>
                      <a:pt x="198238" y="434"/>
                    </a:cubicBezTo>
                    <a:cubicBezTo>
                      <a:pt x="236563" y="-4272"/>
                      <a:pt x="261440" y="30018"/>
                      <a:pt x="248665" y="68342"/>
                    </a:cubicBezTo>
                    <a:cubicBezTo>
                      <a:pt x="239252" y="95236"/>
                      <a:pt x="226477" y="121458"/>
                      <a:pt x="214375" y="147007"/>
                    </a:cubicBezTo>
                    <a:cubicBezTo>
                      <a:pt x="185464" y="206174"/>
                      <a:pt x="155208" y="265341"/>
                      <a:pt x="125624" y="324508"/>
                    </a:cubicBezTo>
                    <a:cubicBezTo>
                      <a:pt x="112850" y="350730"/>
                      <a:pt x="94024" y="372245"/>
                      <a:pt x="72509" y="391071"/>
                    </a:cubicBezTo>
                    <a:cubicBezTo>
                      <a:pt x="57717" y="403846"/>
                      <a:pt x="42925" y="411242"/>
                      <a:pt x="24099" y="401829"/>
                    </a:cubicBezTo>
                    <a:cubicBezTo>
                      <a:pt x="4601" y="392416"/>
                      <a:pt x="-2123" y="376952"/>
                      <a:pt x="567" y="35678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238">
                <a:extLst>
                  <a:ext uri="{FF2B5EF4-FFF2-40B4-BE49-F238E27FC236}">
                    <a16:creationId xmlns:a16="http://schemas.microsoft.com/office/drawing/2014/main" id="{025708E5-4FDA-4DD6-837B-9DCC264AFDC1}"/>
                  </a:ext>
                </a:extLst>
              </p:cNvPr>
              <p:cNvSpPr/>
              <p:nvPr/>
            </p:nvSpPr>
            <p:spPr>
              <a:xfrm>
                <a:off x="5309002" y="603840"/>
                <a:ext cx="114065" cy="151058"/>
              </a:xfrm>
              <a:custGeom>
                <a:avLst/>
                <a:gdLst>
                  <a:gd name="connsiteX0" fmla="*/ 49409 w 248770"/>
                  <a:gd name="connsiteY0" fmla="*/ 11 h 329452"/>
                  <a:gd name="connsiteX1" fmla="*/ 119334 w 248770"/>
                  <a:gd name="connsiteY1" fmla="*/ 31611 h 329452"/>
                  <a:gd name="connsiteX2" fmla="*/ 247753 w 248770"/>
                  <a:gd name="connsiteY2" fmla="*/ 260883 h 329452"/>
                  <a:gd name="connsiteX3" fmla="*/ 253804 w 248770"/>
                  <a:gd name="connsiteY3" fmla="*/ 297863 h 329452"/>
                  <a:gd name="connsiteX4" fmla="*/ 212118 w 248770"/>
                  <a:gd name="connsiteY4" fmla="*/ 326102 h 329452"/>
                  <a:gd name="connsiteX5" fmla="*/ 85716 w 248770"/>
                  <a:gd name="connsiteY5" fmla="*/ 229955 h 329452"/>
                  <a:gd name="connsiteX6" fmla="*/ 4361 w 248770"/>
                  <a:gd name="connsiteY6" fmla="*/ 71280 h 329452"/>
                  <a:gd name="connsiteX7" fmla="*/ 49409 w 248770"/>
                  <a:gd name="connsiteY7" fmla="*/ 11 h 329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770" h="329452">
                    <a:moveTo>
                      <a:pt x="49409" y="11"/>
                    </a:moveTo>
                    <a:cubicBezTo>
                      <a:pt x="76976" y="683"/>
                      <a:pt x="100508" y="8079"/>
                      <a:pt x="119334" y="31611"/>
                    </a:cubicBezTo>
                    <a:cubicBezTo>
                      <a:pt x="175139" y="100863"/>
                      <a:pt x="226910" y="172133"/>
                      <a:pt x="247753" y="260883"/>
                    </a:cubicBezTo>
                    <a:cubicBezTo>
                      <a:pt x="250443" y="272986"/>
                      <a:pt x="253804" y="285761"/>
                      <a:pt x="253804" y="297863"/>
                    </a:cubicBezTo>
                    <a:cubicBezTo>
                      <a:pt x="254477" y="326102"/>
                      <a:pt x="237668" y="336859"/>
                      <a:pt x="212118" y="326102"/>
                    </a:cubicBezTo>
                    <a:cubicBezTo>
                      <a:pt x="161692" y="305259"/>
                      <a:pt x="119334" y="273658"/>
                      <a:pt x="85716" y="229955"/>
                    </a:cubicBezTo>
                    <a:cubicBezTo>
                      <a:pt x="49409" y="181546"/>
                      <a:pt x="23187" y="127758"/>
                      <a:pt x="4361" y="71280"/>
                    </a:cubicBezTo>
                    <a:cubicBezTo>
                      <a:pt x="-9758" y="30939"/>
                      <a:pt x="11757" y="-662"/>
                      <a:pt x="49409" y="1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239">
                <a:extLst>
                  <a:ext uri="{FF2B5EF4-FFF2-40B4-BE49-F238E27FC236}">
                    <a16:creationId xmlns:a16="http://schemas.microsoft.com/office/drawing/2014/main" id="{A3D25B98-387E-4100-AD04-7108AD089A79}"/>
                  </a:ext>
                </a:extLst>
              </p:cNvPr>
              <p:cNvSpPr/>
              <p:nvPr/>
            </p:nvSpPr>
            <p:spPr>
              <a:xfrm>
                <a:off x="5805564" y="402431"/>
                <a:ext cx="61657" cy="200383"/>
              </a:xfrm>
              <a:custGeom>
                <a:avLst/>
                <a:gdLst>
                  <a:gd name="connsiteX0" fmla="*/ 140353 w 134470"/>
                  <a:gd name="connsiteY0" fmla="*/ 312201 h 437029"/>
                  <a:gd name="connsiteX1" fmla="*/ 124889 w 134470"/>
                  <a:gd name="connsiteY1" fmla="*/ 425156 h 437029"/>
                  <a:gd name="connsiteX2" fmla="*/ 115477 w 134470"/>
                  <a:gd name="connsiteY2" fmla="*/ 442637 h 437029"/>
                  <a:gd name="connsiteX3" fmla="*/ 100685 w 134470"/>
                  <a:gd name="connsiteY3" fmla="*/ 429190 h 437029"/>
                  <a:gd name="connsiteX4" fmla="*/ 504 w 134470"/>
                  <a:gd name="connsiteY4" fmla="*/ 129321 h 437029"/>
                  <a:gd name="connsiteX5" fmla="*/ 504 w 134470"/>
                  <a:gd name="connsiteY5" fmla="*/ 62085 h 437029"/>
                  <a:gd name="connsiteX6" fmla="*/ 36811 w 134470"/>
                  <a:gd name="connsiteY6" fmla="*/ 6953 h 437029"/>
                  <a:gd name="connsiteX7" fmla="*/ 93961 w 134470"/>
                  <a:gd name="connsiteY7" fmla="*/ 33847 h 437029"/>
                  <a:gd name="connsiteX8" fmla="*/ 140353 w 134470"/>
                  <a:gd name="connsiteY8" fmla="*/ 312201 h 43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470" h="437029">
                    <a:moveTo>
                      <a:pt x="140353" y="312201"/>
                    </a:moveTo>
                    <a:cubicBezTo>
                      <a:pt x="139009" y="346491"/>
                      <a:pt x="135647" y="386160"/>
                      <a:pt x="124889" y="425156"/>
                    </a:cubicBezTo>
                    <a:cubicBezTo>
                      <a:pt x="122872" y="431880"/>
                      <a:pt x="122872" y="441292"/>
                      <a:pt x="115477" y="442637"/>
                    </a:cubicBezTo>
                    <a:cubicBezTo>
                      <a:pt x="107408" y="444654"/>
                      <a:pt x="104719" y="434569"/>
                      <a:pt x="100685" y="429190"/>
                    </a:cubicBezTo>
                    <a:cubicBezTo>
                      <a:pt x="35467" y="339767"/>
                      <a:pt x="4539" y="238914"/>
                      <a:pt x="504" y="129321"/>
                    </a:cubicBezTo>
                    <a:cubicBezTo>
                      <a:pt x="-168" y="107133"/>
                      <a:pt x="-168" y="84945"/>
                      <a:pt x="504" y="62085"/>
                    </a:cubicBezTo>
                    <a:cubicBezTo>
                      <a:pt x="1177" y="36536"/>
                      <a:pt x="14624" y="18383"/>
                      <a:pt x="36811" y="6953"/>
                    </a:cubicBezTo>
                    <a:cubicBezTo>
                      <a:pt x="67067" y="-7839"/>
                      <a:pt x="85893" y="901"/>
                      <a:pt x="93961" y="33847"/>
                    </a:cubicBezTo>
                    <a:cubicBezTo>
                      <a:pt x="116149" y="123942"/>
                      <a:pt x="137664" y="213365"/>
                      <a:pt x="140353" y="31220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240">
                <a:extLst>
                  <a:ext uri="{FF2B5EF4-FFF2-40B4-BE49-F238E27FC236}">
                    <a16:creationId xmlns:a16="http://schemas.microsoft.com/office/drawing/2014/main" id="{F3911D4D-1B72-40ED-B158-83A8BF3172F5}"/>
                  </a:ext>
                </a:extLst>
              </p:cNvPr>
              <p:cNvSpPr/>
              <p:nvPr/>
            </p:nvSpPr>
            <p:spPr>
              <a:xfrm>
                <a:off x="6623509" y="848005"/>
                <a:ext cx="184970" cy="77070"/>
              </a:xfrm>
              <a:custGeom>
                <a:avLst/>
                <a:gdLst>
                  <a:gd name="connsiteX0" fmla="*/ 249793 w 403411"/>
                  <a:gd name="connsiteY0" fmla="*/ 0 h 168088"/>
                  <a:gd name="connsiteX1" fmla="*/ 389642 w 403411"/>
                  <a:gd name="connsiteY1" fmla="*/ 22860 h 168088"/>
                  <a:gd name="connsiteX2" fmla="*/ 403762 w 403411"/>
                  <a:gd name="connsiteY2" fmla="*/ 32273 h 168088"/>
                  <a:gd name="connsiteX3" fmla="*/ 393676 w 403411"/>
                  <a:gd name="connsiteY3" fmla="*/ 43703 h 168088"/>
                  <a:gd name="connsiteX4" fmla="*/ 61534 w 403411"/>
                  <a:gd name="connsiteY4" fmla="*/ 170105 h 168088"/>
                  <a:gd name="connsiteX5" fmla="*/ 1695 w 403411"/>
                  <a:gd name="connsiteY5" fmla="*/ 133126 h 168088"/>
                  <a:gd name="connsiteX6" fmla="*/ 29261 w 403411"/>
                  <a:gd name="connsiteY6" fmla="*/ 65218 h 168088"/>
                  <a:gd name="connsiteX7" fmla="*/ 249793 w 403411"/>
                  <a:gd name="connsiteY7" fmla="*/ 0 h 168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3411" h="168088">
                    <a:moveTo>
                      <a:pt x="249793" y="0"/>
                    </a:moveTo>
                    <a:cubicBezTo>
                      <a:pt x="296858" y="3362"/>
                      <a:pt x="343923" y="8741"/>
                      <a:pt x="389642" y="22860"/>
                    </a:cubicBezTo>
                    <a:cubicBezTo>
                      <a:pt x="395021" y="24877"/>
                      <a:pt x="403762" y="24877"/>
                      <a:pt x="403762" y="32273"/>
                    </a:cubicBezTo>
                    <a:cubicBezTo>
                      <a:pt x="403762" y="36307"/>
                      <a:pt x="397711" y="41013"/>
                      <a:pt x="393676" y="43703"/>
                    </a:cubicBezTo>
                    <a:cubicBezTo>
                      <a:pt x="293496" y="112955"/>
                      <a:pt x="181885" y="153969"/>
                      <a:pt x="61534" y="170105"/>
                    </a:cubicBezTo>
                    <a:cubicBezTo>
                      <a:pt x="37329" y="173467"/>
                      <a:pt x="9763" y="155313"/>
                      <a:pt x="1695" y="133126"/>
                    </a:cubicBezTo>
                    <a:cubicBezTo>
                      <a:pt x="-5029" y="114300"/>
                      <a:pt x="9091" y="78665"/>
                      <a:pt x="29261" y="65218"/>
                    </a:cubicBezTo>
                    <a:cubicBezTo>
                      <a:pt x="87084" y="26894"/>
                      <a:pt x="177179" y="0"/>
                      <a:pt x="249793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241">
                <a:extLst>
                  <a:ext uri="{FF2B5EF4-FFF2-40B4-BE49-F238E27FC236}">
                    <a16:creationId xmlns:a16="http://schemas.microsoft.com/office/drawing/2014/main" id="{4DDE748E-4181-435D-B5B2-00259949EA47}"/>
                  </a:ext>
                </a:extLst>
              </p:cNvPr>
              <p:cNvSpPr/>
              <p:nvPr/>
            </p:nvSpPr>
            <p:spPr>
              <a:xfrm>
                <a:off x="4870535" y="1318663"/>
                <a:ext cx="163390" cy="110982"/>
              </a:xfrm>
              <a:custGeom>
                <a:avLst/>
                <a:gdLst>
                  <a:gd name="connsiteX0" fmla="*/ 49602 w 356347"/>
                  <a:gd name="connsiteY0" fmla="*/ 244931 h 242047"/>
                  <a:gd name="connsiteX1" fmla="*/ 5227 w 356347"/>
                  <a:gd name="connsiteY1" fmla="*/ 216693 h 242047"/>
                  <a:gd name="connsiteX2" fmla="*/ 15985 w 356347"/>
                  <a:gd name="connsiteY2" fmla="*/ 154836 h 242047"/>
                  <a:gd name="connsiteX3" fmla="*/ 338714 w 356347"/>
                  <a:gd name="connsiteY3" fmla="*/ 195 h 242047"/>
                  <a:gd name="connsiteX4" fmla="*/ 356195 w 356347"/>
                  <a:gd name="connsiteY4" fmla="*/ 23727 h 242047"/>
                  <a:gd name="connsiteX5" fmla="*/ 323922 w 356347"/>
                  <a:gd name="connsiteY5" fmla="*/ 65413 h 242047"/>
                  <a:gd name="connsiteX6" fmla="*/ 87254 w 356347"/>
                  <a:gd name="connsiteY6" fmla="*/ 231484 h 242047"/>
                  <a:gd name="connsiteX7" fmla="*/ 49602 w 356347"/>
                  <a:gd name="connsiteY7" fmla="*/ 244931 h 2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6347" h="242047">
                    <a:moveTo>
                      <a:pt x="49602" y="244931"/>
                    </a:moveTo>
                    <a:cubicBezTo>
                      <a:pt x="34138" y="241570"/>
                      <a:pt x="13968" y="236863"/>
                      <a:pt x="5227" y="216693"/>
                    </a:cubicBezTo>
                    <a:cubicBezTo>
                      <a:pt x="-3514" y="194505"/>
                      <a:pt x="-2169" y="173662"/>
                      <a:pt x="15985" y="154836"/>
                    </a:cubicBezTo>
                    <a:cubicBezTo>
                      <a:pt x="104735" y="64068"/>
                      <a:pt x="209622" y="6918"/>
                      <a:pt x="338714" y="195"/>
                    </a:cubicBezTo>
                    <a:cubicBezTo>
                      <a:pt x="358885" y="-1150"/>
                      <a:pt x="365608" y="4229"/>
                      <a:pt x="356195" y="23727"/>
                    </a:cubicBezTo>
                    <a:cubicBezTo>
                      <a:pt x="348799" y="40536"/>
                      <a:pt x="339386" y="53983"/>
                      <a:pt x="323922" y="65413"/>
                    </a:cubicBezTo>
                    <a:cubicBezTo>
                      <a:pt x="245929" y="121891"/>
                      <a:pt x="167936" y="178368"/>
                      <a:pt x="87254" y="231484"/>
                    </a:cubicBezTo>
                    <a:cubicBezTo>
                      <a:pt x="77169" y="238208"/>
                      <a:pt x="67756" y="246276"/>
                      <a:pt x="49602" y="24493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" name="Group 193">
              <a:extLst>
                <a:ext uri="{FF2B5EF4-FFF2-40B4-BE49-F238E27FC236}">
                  <a16:creationId xmlns:a16="http://schemas.microsoft.com/office/drawing/2014/main" id="{C6A23F52-1E3A-40FA-87FB-A0AE6B678EFC}"/>
                </a:ext>
              </a:extLst>
            </p:cNvPr>
            <p:cNvGrpSpPr/>
            <p:nvPr/>
          </p:nvGrpSpPr>
          <p:grpSpPr>
            <a:xfrm>
              <a:off x="3861880" y="3154726"/>
              <a:ext cx="4259471" cy="601689"/>
              <a:chOff x="3861880" y="3154726"/>
              <a:chExt cx="4259471" cy="601689"/>
            </a:xfrm>
          </p:grpSpPr>
          <p:grpSp>
            <p:nvGrpSpPr>
              <p:cNvPr id="90" name="Group 194">
                <a:extLst>
                  <a:ext uri="{FF2B5EF4-FFF2-40B4-BE49-F238E27FC236}">
                    <a16:creationId xmlns:a16="http://schemas.microsoft.com/office/drawing/2014/main" id="{735D6710-2694-43A6-89D0-7BFEF5E3FA5C}"/>
                  </a:ext>
                </a:extLst>
              </p:cNvPr>
              <p:cNvGrpSpPr/>
              <p:nvPr/>
            </p:nvGrpSpPr>
            <p:grpSpPr>
              <a:xfrm>
                <a:off x="3861880" y="3229949"/>
                <a:ext cx="416210" cy="526466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143" name="Freeform: Shape 227">
                  <a:extLst>
                    <a:ext uri="{FF2B5EF4-FFF2-40B4-BE49-F238E27FC236}">
                      <a16:creationId xmlns:a16="http://schemas.microsoft.com/office/drawing/2014/main" id="{AF15B538-800D-4CDB-BF22-659489481866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" name="Freeform: Shape 228">
                  <a:extLst>
                    <a:ext uri="{FF2B5EF4-FFF2-40B4-BE49-F238E27FC236}">
                      <a16:creationId xmlns:a16="http://schemas.microsoft.com/office/drawing/2014/main" id="{3B4F134C-7946-4CB7-AC1A-4A3BE906FB20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" name="Freeform: Shape 229">
                  <a:extLst>
                    <a:ext uri="{FF2B5EF4-FFF2-40B4-BE49-F238E27FC236}">
                      <a16:creationId xmlns:a16="http://schemas.microsoft.com/office/drawing/2014/main" id="{66A0B8D4-3C7E-43A0-9F38-8B9FEB6B0AE6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1" name="Graphic 88">
                <a:extLst>
                  <a:ext uri="{FF2B5EF4-FFF2-40B4-BE49-F238E27FC236}">
                    <a16:creationId xmlns:a16="http://schemas.microsoft.com/office/drawing/2014/main" id="{5F2CBC4F-D5FA-444F-ADDC-D61E3FF51044}"/>
                  </a:ext>
                </a:extLst>
              </p:cNvPr>
              <p:cNvGrpSpPr/>
              <p:nvPr/>
            </p:nvGrpSpPr>
            <p:grpSpPr>
              <a:xfrm>
                <a:off x="6091238" y="3229491"/>
                <a:ext cx="820515" cy="526924"/>
                <a:chOff x="132878" y="3186506"/>
                <a:chExt cx="3142790" cy="2018260"/>
              </a:xfrm>
              <a:solidFill>
                <a:schemeClr val="bg1"/>
              </a:solidFill>
            </p:grpSpPr>
            <p:sp>
              <p:nvSpPr>
                <p:cNvPr id="140" name="Freeform: Shape 224">
                  <a:extLst>
                    <a:ext uri="{FF2B5EF4-FFF2-40B4-BE49-F238E27FC236}">
                      <a16:creationId xmlns:a16="http://schemas.microsoft.com/office/drawing/2014/main" id="{BFA803AF-9E3C-4E09-B47D-3819E8A41CE0}"/>
                    </a:ext>
                  </a:extLst>
                </p:cNvPr>
                <p:cNvSpPr/>
                <p:nvPr/>
              </p:nvSpPr>
              <p:spPr>
                <a:xfrm>
                  <a:off x="779605" y="3829796"/>
                  <a:ext cx="2455" cy="2455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1" name="Freeform: Shape 225">
                  <a:extLst>
                    <a:ext uri="{FF2B5EF4-FFF2-40B4-BE49-F238E27FC236}">
                      <a16:creationId xmlns:a16="http://schemas.microsoft.com/office/drawing/2014/main" id="{71CA8BBB-CDDD-483E-8384-9CB5EC03F5BD}"/>
                    </a:ext>
                  </a:extLst>
                </p:cNvPr>
                <p:cNvSpPr/>
                <p:nvPr/>
              </p:nvSpPr>
              <p:spPr>
                <a:xfrm>
                  <a:off x="132878" y="3186506"/>
                  <a:ext cx="3142790" cy="2018260"/>
                </a:xfrm>
                <a:custGeom>
                  <a:avLst/>
                  <a:gdLst>
                    <a:gd name="connsiteX0" fmla="*/ 246 w 3142790"/>
                    <a:gd name="connsiteY0" fmla="*/ 1708892 h 2018259"/>
                    <a:gd name="connsiteX1" fmla="*/ 82498 w 3142790"/>
                    <a:gd name="connsiteY1" fmla="*/ 1709874 h 2018259"/>
                    <a:gd name="connsiteX2" fmla="*/ 112698 w 3142790"/>
                    <a:gd name="connsiteY2" fmla="*/ 1740811 h 2018259"/>
                    <a:gd name="connsiteX3" fmla="*/ 112698 w 3142790"/>
                    <a:gd name="connsiteY3" fmla="*/ 1771011 h 2018259"/>
                    <a:gd name="connsiteX4" fmla="*/ 115154 w 3142790"/>
                    <a:gd name="connsiteY4" fmla="*/ 1771993 h 2018259"/>
                    <a:gd name="connsiteX5" fmla="*/ 122274 w 3142790"/>
                    <a:gd name="connsiteY5" fmla="*/ 1760208 h 2018259"/>
                    <a:gd name="connsiteX6" fmla="*/ 627085 w 3142790"/>
                    <a:gd name="connsiteY6" fmla="*/ 860584 h 2018259"/>
                    <a:gd name="connsiteX7" fmla="*/ 948239 w 3142790"/>
                    <a:gd name="connsiteY7" fmla="*/ 384010 h 2018259"/>
                    <a:gd name="connsiteX8" fmla="*/ 1231090 w 3142790"/>
                    <a:gd name="connsiteY8" fmla="*/ 116872 h 2018259"/>
                    <a:gd name="connsiteX9" fmla="*/ 1494544 w 3142790"/>
                    <a:gd name="connsiteY9" fmla="*/ 5893 h 2018259"/>
                    <a:gd name="connsiteX10" fmla="*/ 1522534 w 3142790"/>
                    <a:gd name="connsiteY10" fmla="*/ 0 h 2018259"/>
                    <a:gd name="connsiteX11" fmla="*/ 1618291 w 3142790"/>
                    <a:gd name="connsiteY11" fmla="*/ 0 h 2018259"/>
                    <a:gd name="connsiteX12" fmla="*/ 1648737 w 3142790"/>
                    <a:gd name="connsiteY12" fmla="*/ 5893 h 2018259"/>
                    <a:gd name="connsiteX13" fmla="*/ 1944110 w 3142790"/>
                    <a:gd name="connsiteY13" fmla="*/ 139707 h 2018259"/>
                    <a:gd name="connsiteX14" fmla="*/ 2207074 w 3142790"/>
                    <a:gd name="connsiteY14" fmla="*/ 399724 h 2018259"/>
                    <a:gd name="connsiteX15" fmla="*/ 2529701 w 3142790"/>
                    <a:gd name="connsiteY15" fmla="*/ 888575 h 2018259"/>
                    <a:gd name="connsiteX16" fmla="*/ 3021989 w 3142790"/>
                    <a:gd name="connsiteY16" fmla="*/ 1761435 h 2018259"/>
                    <a:gd name="connsiteX17" fmla="*/ 3030583 w 3142790"/>
                    <a:gd name="connsiteY17" fmla="*/ 1771257 h 2018259"/>
                    <a:gd name="connsiteX18" fmla="*/ 3030583 w 3142790"/>
                    <a:gd name="connsiteY18" fmla="*/ 1735409 h 2018259"/>
                    <a:gd name="connsiteX19" fmla="*/ 3059555 w 3142790"/>
                    <a:gd name="connsiteY19" fmla="*/ 1706928 h 2018259"/>
                    <a:gd name="connsiteX20" fmla="*/ 3143036 w 3142790"/>
                    <a:gd name="connsiteY20" fmla="*/ 1706436 h 2018259"/>
                    <a:gd name="connsiteX21" fmla="*/ 3143281 w 3142790"/>
                    <a:gd name="connsiteY21" fmla="*/ 2009666 h 2018259"/>
                    <a:gd name="connsiteX22" fmla="*/ 3134442 w 3142790"/>
                    <a:gd name="connsiteY22" fmla="*/ 2018506 h 2018259"/>
                    <a:gd name="connsiteX23" fmla="*/ 3030092 w 3142790"/>
                    <a:gd name="connsiteY23" fmla="*/ 2018260 h 2018259"/>
                    <a:gd name="connsiteX24" fmla="*/ 3030828 w 3142790"/>
                    <a:gd name="connsiteY24" fmla="*/ 1961788 h 2018259"/>
                    <a:gd name="connsiteX25" fmla="*/ 3024199 w 3142790"/>
                    <a:gd name="connsiteY25" fmla="*/ 1944846 h 2018259"/>
                    <a:gd name="connsiteX26" fmla="*/ 2545660 w 3142790"/>
                    <a:gd name="connsiteY26" fmla="*/ 1109306 h 2018259"/>
                    <a:gd name="connsiteX27" fmla="*/ 2458006 w 3142790"/>
                    <a:gd name="connsiteY27" fmla="*/ 956095 h 2018259"/>
                    <a:gd name="connsiteX28" fmla="*/ 2444747 w 3142790"/>
                    <a:gd name="connsiteY28" fmla="*/ 942346 h 2018259"/>
                    <a:gd name="connsiteX29" fmla="*/ 1719450 w 3142790"/>
                    <a:gd name="connsiteY29" fmla="*/ 494007 h 2018259"/>
                    <a:gd name="connsiteX30" fmla="*/ 1637934 w 3142790"/>
                    <a:gd name="connsiteY30" fmla="*/ 443919 h 2018259"/>
                    <a:gd name="connsiteX31" fmla="*/ 1504611 w 3142790"/>
                    <a:gd name="connsiteY31" fmla="*/ 443919 h 2018259"/>
                    <a:gd name="connsiteX32" fmla="*/ 1345998 w 3142790"/>
                    <a:gd name="connsiteY32" fmla="*/ 542131 h 2018259"/>
                    <a:gd name="connsiteX33" fmla="*/ 700744 w 3142790"/>
                    <a:gd name="connsiteY33" fmla="*/ 940873 h 2018259"/>
                    <a:gd name="connsiteX34" fmla="*/ 684048 w 3142790"/>
                    <a:gd name="connsiteY34" fmla="*/ 958305 h 2018259"/>
                    <a:gd name="connsiteX35" fmla="*/ 120064 w 3142790"/>
                    <a:gd name="connsiteY35" fmla="*/ 1942882 h 2018259"/>
                    <a:gd name="connsiteX36" fmla="*/ 112453 w 3142790"/>
                    <a:gd name="connsiteY36" fmla="*/ 1971855 h 2018259"/>
                    <a:gd name="connsiteX37" fmla="*/ 113190 w 3142790"/>
                    <a:gd name="connsiteY37" fmla="*/ 2018506 h 2018259"/>
                    <a:gd name="connsiteX38" fmla="*/ 8839 w 3142790"/>
                    <a:gd name="connsiteY38" fmla="*/ 2018751 h 2018259"/>
                    <a:gd name="connsiteX39" fmla="*/ 0 w 3142790"/>
                    <a:gd name="connsiteY39" fmla="*/ 2009912 h 2018259"/>
                    <a:gd name="connsiteX40" fmla="*/ 246 w 3142790"/>
                    <a:gd name="connsiteY40" fmla="*/ 1708892 h 2018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142790" h="2018259">
                      <a:moveTo>
                        <a:pt x="246" y="1708892"/>
                      </a:moveTo>
                      <a:cubicBezTo>
                        <a:pt x="27745" y="1709137"/>
                        <a:pt x="54999" y="1709628"/>
                        <a:pt x="82498" y="1709874"/>
                      </a:cubicBezTo>
                      <a:cubicBezTo>
                        <a:pt x="112698" y="1710119"/>
                        <a:pt x="112698" y="1709874"/>
                        <a:pt x="112698" y="1740811"/>
                      </a:cubicBezTo>
                      <a:cubicBezTo>
                        <a:pt x="112698" y="1750877"/>
                        <a:pt x="112698" y="1760944"/>
                        <a:pt x="112698" y="1771011"/>
                      </a:cubicBezTo>
                      <a:cubicBezTo>
                        <a:pt x="113435" y="1771257"/>
                        <a:pt x="114417" y="1771502"/>
                        <a:pt x="115154" y="1771993"/>
                      </a:cubicBezTo>
                      <a:cubicBezTo>
                        <a:pt x="117609" y="1768065"/>
                        <a:pt x="119819" y="1764136"/>
                        <a:pt x="122274" y="1760208"/>
                      </a:cubicBezTo>
                      <a:cubicBezTo>
                        <a:pt x="290463" y="1460415"/>
                        <a:pt x="458160" y="1160131"/>
                        <a:pt x="627085" y="860584"/>
                      </a:cubicBezTo>
                      <a:cubicBezTo>
                        <a:pt x="721614" y="693378"/>
                        <a:pt x="825473" y="532310"/>
                        <a:pt x="948239" y="384010"/>
                      </a:cubicBezTo>
                      <a:cubicBezTo>
                        <a:pt x="1031474" y="283342"/>
                        <a:pt x="1122320" y="190777"/>
                        <a:pt x="1231090" y="116872"/>
                      </a:cubicBezTo>
                      <a:cubicBezTo>
                        <a:pt x="1311378" y="62119"/>
                        <a:pt x="1397805" y="21607"/>
                        <a:pt x="1494544" y="5893"/>
                      </a:cubicBezTo>
                      <a:cubicBezTo>
                        <a:pt x="1503874" y="4420"/>
                        <a:pt x="1513941" y="5893"/>
                        <a:pt x="1522534" y="0"/>
                      </a:cubicBezTo>
                      <a:cubicBezTo>
                        <a:pt x="1554453" y="0"/>
                        <a:pt x="1586372" y="0"/>
                        <a:pt x="1618291" y="0"/>
                      </a:cubicBezTo>
                      <a:cubicBezTo>
                        <a:pt x="1627867" y="5156"/>
                        <a:pt x="1638670" y="4420"/>
                        <a:pt x="1648737" y="5893"/>
                      </a:cubicBezTo>
                      <a:cubicBezTo>
                        <a:pt x="1759226" y="23816"/>
                        <a:pt x="1855474" y="73659"/>
                        <a:pt x="1944110" y="139707"/>
                      </a:cubicBezTo>
                      <a:cubicBezTo>
                        <a:pt x="2044041" y="213857"/>
                        <a:pt x="2128995" y="303230"/>
                        <a:pt x="2207074" y="399724"/>
                      </a:cubicBezTo>
                      <a:cubicBezTo>
                        <a:pt x="2330575" y="552198"/>
                        <a:pt x="2433698" y="718176"/>
                        <a:pt x="2529701" y="888575"/>
                      </a:cubicBezTo>
                      <a:cubicBezTo>
                        <a:pt x="2693469" y="1179528"/>
                        <a:pt x="2857729" y="1470482"/>
                        <a:pt x="3021989" y="1761435"/>
                      </a:cubicBezTo>
                      <a:cubicBezTo>
                        <a:pt x="3023953" y="1764873"/>
                        <a:pt x="3026163" y="1768065"/>
                        <a:pt x="3030583" y="1771257"/>
                      </a:cubicBezTo>
                      <a:cubicBezTo>
                        <a:pt x="3030583" y="1759225"/>
                        <a:pt x="3030583" y="1747440"/>
                        <a:pt x="3030583" y="1735409"/>
                      </a:cubicBezTo>
                      <a:cubicBezTo>
                        <a:pt x="3030583" y="1706928"/>
                        <a:pt x="3030583" y="1707173"/>
                        <a:pt x="3059555" y="1706928"/>
                      </a:cubicBezTo>
                      <a:cubicBezTo>
                        <a:pt x="3087300" y="1706928"/>
                        <a:pt x="3115291" y="1706682"/>
                        <a:pt x="3143036" y="1706436"/>
                      </a:cubicBezTo>
                      <a:cubicBezTo>
                        <a:pt x="3143036" y="1807595"/>
                        <a:pt x="3143036" y="1908508"/>
                        <a:pt x="3143281" y="2009666"/>
                      </a:cubicBezTo>
                      <a:cubicBezTo>
                        <a:pt x="3143281" y="2017032"/>
                        <a:pt x="3141808" y="2018506"/>
                        <a:pt x="3134442" y="2018506"/>
                      </a:cubicBezTo>
                      <a:cubicBezTo>
                        <a:pt x="3099577" y="2018015"/>
                        <a:pt x="3064957" y="2018260"/>
                        <a:pt x="3030092" y="2018260"/>
                      </a:cubicBezTo>
                      <a:cubicBezTo>
                        <a:pt x="3030337" y="1999354"/>
                        <a:pt x="3030337" y="1980694"/>
                        <a:pt x="3030828" y="1961788"/>
                      </a:cubicBezTo>
                      <a:cubicBezTo>
                        <a:pt x="3031074" y="1955159"/>
                        <a:pt x="3027145" y="1950248"/>
                        <a:pt x="3024199" y="1944846"/>
                      </a:cubicBezTo>
                      <a:cubicBezTo>
                        <a:pt x="2864604" y="1666169"/>
                        <a:pt x="2705255" y="1387738"/>
                        <a:pt x="2545660" y="1109306"/>
                      </a:cubicBezTo>
                      <a:cubicBezTo>
                        <a:pt x="2516442" y="1058236"/>
                        <a:pt x="2486978" y="1007166"/>
                        <a:pt x="2458006" y="956095"/>
                      </a:cubicBezTo>
                      <a:cubicBezTo>
                        <a:pt x="2454568" y="950203"/>
                        <a:pt x="2450394" y="945783"/>
                        <a:pt x="2444747" y="942346"/>
                      </a:cubicBezTo>
                      <a:cubicBezTo>
                        <a:pt x="2202900" y="793063"/>
                        <a:pt x="1961052" y="643535"/>
                        <a:pt x="1719450" y="494007"/>
                      </a:cubicBezTo>
                      <a:cubicBezTo>
                        <a:pt x="1692442" y="477311"/>
                        <a:pt x="1665679" y="459878"/>
                        <a:pt x="1637934" y="443919"/>
                      </a:cubicBezTo>
                      <a:cubicBezTo>
                        <a:pt x="1593738" y="418875"/>
                        <a:pt x="1548315" y="418384"/>
                        <a:pt x="1504611" y="443919"/>
                      </a:cubicBezTo>
                      <a:cubicBezTo>
                        <a:pt x="1451085" y="475347"/>
                        <a:pt x="1399033" y="509476"/>
                        <a:pt x="1345998" y="542131"/>
                      </a:cubicBezTo>
                      <a:cubicBezTo>
                        <a:pt x="1130913" y="674963"/>
                        <a:pt x="915829" y="808041"/>
                        <a:pt x="700744" y="940873"/>
                      </a:cubicBezTo>
                      <a:cubicBezTo>
                        <a:pt x="693624" y="945292"/>
                        <a:pt x="688467" y="950939"/>
                        <a:pt x="684048" y="958305"/>
                      </a:cubicBezTo>
                      <a:cubicBezTo>
                        <a:pt x="496217" y="1286579"/>
                        <a:pt x="308386" y="1614608"/>
                        <a:pt x="120064" y="1942882"/>
                      </a:cubicBezTo>
                      <a:cubicBezTo>
                        <a:pt x="114663" y="1952212"/>
                        <a:pt x="111716" y="1961052"/>
                        <a:pt x="112453" y="1971855"/>
                      </a:cubicBezTo>
                      <a:cubicBezTo>
                        <a:pt x="113190" y="1987323"/>
                        <a:pt x="112944" y="2003037"/>
                        <a:pt x="113190" y="2018506"/>
                      </a:cubicBezTo>
                      <a:cubicBezTo>
                        <a:pt x="78324" y="2018506"/>
                        <a:pt x="43704" y="2018260"/>
                        <a:pt x="8839" y="2018751"/>
                      </a:cubicBezTo>
                      <a:cubicBezTo>
                        <a:pt x="1473" y="2018751"/>
                        <a:pt x="0" y="2017278"/>
                        <a:pt x="0" y="2009912"/>
                      </a:cubicBezTo>
                      <a:cubicBezTo>
                        <a:pt x="246" y="1909490"/>
                        <a:pt x="246" y="1809068"/>
                        <a:pt x="246" y="1708892"/>
                      </a:cubicBez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2" name="Freeform: Shape 226">
                  <a:extLst>
                    <a:ext uri="{FF2B5EF4-FFF2-40B4-BE49-F238E27FC236}">
                      <a16:creationId xmlns:a16="http://schemas.microsoft.com/office/drawing/2014/main" id="{8A4246C7-CE62-4896-A078-9656E61CA8E5}"/>
                    </a:ext>
                  </a:extLst>
                </p:cNvPr>
                <p:cNvSpPr/>
                <p:nvPr/>
              </p:nvSpPr>
              <p:spPr>
                <a:xfrm>
                  <a:off x="481108" y="3932427"/>
                  <a:ext cx="2445483" cy="1215376"/>
                </a:xfrm>
                <a:custGeom>
                  <a:avLst/>
                  <a:gdLst>
                    <a:gd name="connsiteX0" fmla="*/ 824669 w 2445483"/>
                    <a:gd name="connsiteY0" fmla="*/ 0 h 1215375"/>
                    <a:gd name="connsiteX1" fmla="*/ 809938 w 2445483"/>
                    <a:gd name="connsiteY1" fmla="*/ 149037 h 1215375"/>
                    <a:gd name="connsiteX2" fmla="*/ 781456 w 2445483"/>
                    <a:gd name="connsiteY2" fmla="*/ 434834 h 1215375"/>
                    <a:gd name="connsiteX3" fmla="*/ 747573 w 2445483"/>
                    <a:gd name="connsiteY3" fmla="*/ 771702 h 1215375"/>
                    <a:gd name="connsiteX4" fmla="*/ 776791 w 2445483"/>
                    <a:gd name="connsiteY4" fmla="*/ 875562 h 1215375"/>
                    <a:gd name="connsiteX5" fmla="*/ 857325 w 2445483"/>
                    <a:gd name="connsiteY5" fmla="*/ 910918 h 1215375"/>
                    <a:gd name="connsiteX6" fmla="*/ 1595144 w 2445483"/>
                    <a:gd name="connsiteY6" fmla="*/ 910918 h 1215375"/>
                    <a:gd name="connsiteX7" fmla="*/ 1706124 w 2445483"/>
                    <a:gd name="connsiteY7" fmla="*/ 787416 h 1215375"/>
                    <a:gd name="connsiteX8" fmla="*/ 1640322 w 2445483"/>
                    <a:gd name="connsiteY8" fmla="*/ 150265 h 1215375"/>
                    <a:gd name="connsiteX9" fmla="*/ 1626572 w 2445483"/>
                    <a:gd name="connsiteY9" fmla="*/ 18415 h 1215375"/>
                    <a:gd name="connsiteX10" fmla="*/ 1625344 w 2445483"/>
                    <a:gd name="connsiteY10" fmla="*/ 0 h 1215375"/>
                    <a:gd name="connsiteX11" fmla="*/ 1679361 w 2445483"/>
                    <a:gd name="connsiteY11" fmla="*/ 33147 h 1215375"/>
                    <a:gd name="connsiteX12" fmla="*/ 2015001 w 2445483"/>
                    <a:gd name="connsiteY12" fmla="*/ 239147 h 1215375"/>
                    <a:gd name="connsiteX13" fmla="*/ 2031452 w 2445483"/>
                    <a:gd name="connsiteY13" fmla="*/ 257807 h 1215375"/>
                    <a:gd name="connsiteX14" fmla="*/ 2443206 w 2445483"/>
                    <a:gd name="connsiteY14" fmla="*/ 1200644 h 1215375"/>
                    <a:gd name="connsiteX15" fmla="*/ 2432894 w 2445483"/>
                    <a:gd name="connsiteY15" fmla="*/ 1216112 h 1215375"/>
                    <a:gd name="connsiteX16" fmla="*/ 14664 w 2445483"/>
                    <a:gd name="connsiteY16" fmla="*/ 1216112 h 1215375"/>
                    <a:gd name="connsiteX17" fmla="*/ 4107 w 2445483"/>
                    <a:gd name="connsiteY17" fmla="*/ 1200889 h 1215375"/>
                    <a:gd name="connsiteX18" fmla="*/ 416107 w 2445483"/>
                    <a:gd name="connsiteY18" fmla="*/ 258052 h 1215375"/>
                    <a:gd name="connsiteX19" fmla="*/ 429365 w 2445483"/>
                    <a:gd name="connsiteY19" fmla="*/ 241111 h 1215375"/>
                    <a:gd name="connsiteX20" fmla="*/ 818040 w 2445483"/>
                    <a:gd name="connsiteY20" fmla="*/ 4174 h 1215375"/>
                    <a:gd name="connsiteX21" fmla="*/ 824669 w 2445483"/>
                    <a:gd name="connsiteY21" fmla="*/ 0 h 1215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445483" h="1215375">
                      <a:moveTo>
                        <a:pt x="824669" y="0"/>
                      </a:moveTo>
                      <a:cubicBezTo>
                        <a:pt x="819513" y="51561"/>
                        <a:pt x="814848" y="100422"/>
                        <a:pt x="809938" y="149037"/>
                      </a:cubicBezTo>
                      <a:cubicBezTo>
                        <a:pt x="800362" y="244303"/>
                        <a:pt x="790786" y="339569"/>
                        <a:pt x="781456" y="434834"/>
                      </a:cubicBezTo>
                      <a:cubicBezTo>
                        <a:pt x="770162" y="547042"/>
                        <a:pt x="759358" y="659495"/>
                        <a:pt x="747573" y="771702"/>
                      </a:cubicBezTo>
                      <a:cubicBezTo>
                        <a:pt x="743399" y="810741"/>
                        <a:pt x="749537" y="845852"/>
                        <a:pt x="776791" y="875562"/>
                      </a:cubicBezTo>
                      <a:cubicBezTo>
                        <a:pt x="798398" y="898887"/>
                        <a:pt x="825160" y="910918"/>
                        <a:pt x="857325" y="910918"/>
                      </a:cubicBezTo>
                      <a:cubicBezTo>
                        <a:pt x="1103347" y="910918"/>
                        <a:pt x="1349123" y="910918"/>
                        <a:pt x="1595144" y="910918"/>
                      </a:cubicBezTo>
                      <a:cubicBezTo>
                        <a:pt x="1660210" y="910918"/>
                        <a:pt x="1712753" y="852236"/>
                        <a:pt x="1706124" y="787416"/>
                      </a:cubicBezTo>
                      <a:cubicBezTo>
                        <a:pt x="1684272" y="575032"/>
                        <a:pt x="1662174" y="362648"/>
                        <a:pt x="1640322" y="150265"/>
                      </a:cubicBezTo>
                      <a:cubicBezTo>
                        <a:pt x="1635657" y="106315"/>
                        <a:pt x="1630991" y="62365"/>
                        <a:pt x="1626572" y="18415"/>
                      </a:cubicBezTo>
                      <a:cubicBezTo>
                        <a:pt x="1626081" y="13013"/>
                        <a:pt x="1625835" y="7366"/>
                        <a:pt x="1625344" y="0"/>
                      </a:cubicBezTo>
                      <a:cubicBezTo>
                        <a:pt x="1644496" y="11786"/>
                        <a:pt x="1661928" y="22343"/>
                        <a:pt x="1679361" y="33147"/>
                      </a:cubicBezTo>
                      <a:cubicBezTo>
                        <a:pt x="1791323" y="101895"/>
                        <a:pt x="1903039" y="170644"/>
                        <a:pt x="2015001" y="239147"/>
                      </a:cubicBezTo>
                      <a:cubicBezTo>
                        <a:pt x="2022613" y="243812"/>
                        <a:pt x="2027769" y="249459"/>
                        <a:pt x="2031452" y="257807"/>
                      </a:cubicBezTo>
                      <a:cubicBezTo>
                        <a:pt x="2168703" y="572086"/>
                        <a:pt x="2305955" y="886365"/>
                        <a:pt x="2443206" y="1200644"/>
                      </a:cubicBezTo>
                      <a:cubicBezTo>
                        <a:pt x="2449836" y="1216112"/>
                        <a:pt x="2449836" y="1216112"/>
                        <a:pt x="2432894" y="1216112"/>
                      </a:cubicBezTo>
                      <a:cubicBezTo>
                        <a:pt x="1626818" y="1216112"/>
                        <a:pt x="820741" y="1216112"/>
                        <a:pt x="14664" y="1216112"/>
                      </a:cubicBezTo>
                      <a:cubicBezTo>
                        <a:pt x="-2523" y="1216112"/>
                        <a:pt x="-2523" y="1216112"/>
                        <a:pt x="4107" y="1200889"/>
                      </a:cubicBezTo>
                      <a:cubicBezTo>
                        <a:pt x="141358" y="886610"/>
                        <a:pt x="278855" y="572332"/>
                        <a:pt x="416107" y="258052"/>
                      </a:cubicBezTo>
                      <a:cubicBezTo>
                        <a:pt x="419053" y="251178"/>
                        <a:pt x="422491" y="245285"/>
                        <a:pt x="429365" y="241111"/>
                      </a:cubicBezTo>
                      <a:cubicBezTo>
                        <a:pt x="559005" y="162296"/>
                        <a:pt x="688400" y="83235"/>
                        <a:pt x="818040" y="4174"/>
                      </a:cubicBezTo>
                      <a:cubicBezTo>
                        <a:pt x="819022" y="3192"/>
                        <a:pt x="820741" y="2210"/>
                        <a:pt x="824669" y="0"/>
                      </a:cubicBez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" name="Group 196">
                <a:extLst>
                  <a:ext uri="{FF2B5EF4-FFF2-40B4-BE49-F238E27FC236}">
                    <a16:creationId xmlns:a16="http://schemas.microsoft.com/office/drawing/2014/main" id="{42FD4FA4-CBF8-4E28-941D-078F38C99CA5}"/>
                  </a:ext>
                </a:extLst>
              </p:cNvPr>
              <p:cNvGrpSpPr/>
              <p:nvPr/>
            </p:nvGrpSpPr>
            <p:grpSpPr>
              <a:xfrm>
                <a:off x="4235432" y="3321426"/>
                <a:ext cx="343891" cy="4349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137" name="Freeform: Shape 221">
                  <a:extLst>
                    <a:ext uri="{FF2B5EF4-FFF2-40B4-BE49-F238E27FC236}">
                      <a16:creationId xmlns:a16="http://schemas.microsoft.com/office/drawing/2014/main" id="{0EFAFBAC-F069-4A05-B8FD-E56EB66713A5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8" name="Freeform: Shape 222">
                  <a:extLst>
                    <a:ext uri="{FF2B5EF4-FFF2-40B4-BE49-F238E27FC236}">
                      <a16:creationId xmlns:a16="http://schemas.microsoft.com/office/drawing/2014/main" id="{D7C9C9B8-CCA4-4779-9271-0A855E371F30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9" name="Freeform: Shape 223">
                  <a:extLst>
                    <a:ext uri="{FF2B5EF4-FFF2-40B4-BE49-F238E27FC236}">
                      <a16:creationId xmlns:a16="http://schemas.microsoft.com/office/drawing/2014/main" id="{A67138A0-3B1F-4002-BDB6-B9012259A05F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3" name="Group 197">
                <a:extLst>
                  <a:ext uri="{FF2B5EF4-FFF2-40B4-BE49-F238E27FC236}">
                    <a16:creationId xmlns:a16="http://schemas.microsoft.com/office/drawing/2014/main" id="{6E20F5FD-1FBF-4920-BE85-22B6CB285D04}"/>
                  </a:ext>
                </a:extLst>
              </p:cNvPr>
              <p:cNvGrpSpPr/>
              <p:nvPr/>
            </p:nvGrpSpPr>
            <p:grpSpPr>
              <a:xfrm>
                <a:off x="4569846" y="3154726"/>
                <a:ext cx="475680" cy="6016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134" name="Freeform: Shape 218">
                  <a:extLst>
                    <a:ext uri="{FF2B5EF4-FFF2-40B4-BE49-F238E27FC236}">
                      <a16:creationId xmlns:a16="http://schemas.microsoft.com/office/drawing/2014/main" id="{AC641979-D0C6-4A40-B14A-D4FC1AA49896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5" name="Freeform: Shape 219">
                  <a:extLst>
                    <a:ext uri="{FF2B5EF4-FFF2-40B4-BE49-F238E27FC236}">
                      <a16:creationId xmlns:a16="http://schemas.microsoft.com/office/drawing/2014/main" id="{D2B73018-701E-400A-8176-BF94FFA0B2CB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6" name="Freeform: Shape 220">
                  <a:extLst>
                    <a:ext uri="{FF2B5EF4-FFF2-40B4-BE49-F238E27FC236}">
                      <a16:creationId xmlns:a16="http://schemas.microsoft.com/office/drawing/2014/main" id="{5D6BE721-E058-4827-99BB-2B8CD7D094CF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4" name="Group 198">
                <a:extLst>
                  <a:ext uri="{FF2B5EF4-FFF2-40B4-BE49-F238E27FC236}">
                    <a16:creationId xmlns:a16="http://schemas.microsoft.com/office/drawing/2014/main" id="{D7B010F8-7A56-491B-877E-FED96F8EDB2D}"/>
                  </a:ext>
                </a:extLst>
              </p:cNvPr>
              <p:cNvGrpSpPr/>
              <p:nvPr/>
            </p:nvGrpSpPr>
            <p:grpSpPr>
              <a:xfrm>
                <a:off x="5027148" y="3321426"/>
                <a:ext cx="343891" cy="4349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131" name="Freeform: Shape 215">
                  <a:extLst>
                    <a:ext uri="{FF2B5EF4-FFF2-40B4-BE49-F238E27FC236}">
                      <a16:creationId xmlns:a16="http://schemas.microsoft.com/office/drawing/2014/main" id="{3A72E7D5-1062-43EF-900C-0D986A5FAAA2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" name="Freeform: Shape 216">
                  <a:extLst>
                    <a:ext uri="{FF2B5EF4-FFF2-40B4-BE49-F238E27FC236}">
                      <a16:creationId xmlns:a16="http://schemas.microsoft.com/office/drawing/2014/main" id="{C805F6D9-357E-4E00-B7EF-38A6A292D771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" name="Freeform: Shape 217">
                  <a:extLst>
                    <a:ext uri="{FF2B5EF4-FFF2-40B4-BE49-F238E27FC236}">
                      <a16:creationId xmlns:a16="http://schemas.microsoft.com/office/drawing/2014/main" id="{7335A25A-DBFB-4720-B211-E4311706C7EE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5" name="Group 199">
                <a:extLst>
                  <a:ext uri="{FF2B5EF4-FFF2-40B4-BE49-F238E27FC236}">
                    <a16:creationId xmlns:a16="http://schemas.microsoft.com/office/drawing/2014/main" id="{F8A91DB5-57DD-41C7-8082-BF5E3A4C21B7}"/>
                  </a:ext>
                </a:extLst>
              </p:cNvPr>
              <p:cNvGrpSpPr/>
              <p:nvPr/>
            </p:nvGrpSpPr>
            <p:grpSpPr>
              <a:xfrm>
                <a:off x="5809667" y="3428150"/>
                <a:ext cx="259518" cy="328265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128" name="Freeform: Shape 212">
                  <a:extLst>
                    <a:ext uri="{FF2B5EF4-FFF2-40B4-BE49-F238E27FC236}">
                      <a16:creationId xmlns:a16="http://schemas.microsoft.com/office/drawing/2014/main" id="{370F20EC-A136-4E62-91DC-05BAF263B767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213">
                  <a:extLst>
                    <a:ext uri="{FF2B5EF4-FFF2-40B4-BE49-F238E27FC236}">
                      <a16:creationId xmlns:a16="http://schemas.microsoft.com/office/drawing/2014/main" id="{4EDD2324-2AB7-437A-AE47-930563B818C4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" name="Freeform: Shape 214">
                  <a:extLst>
                    <a:ext uri="{FF2B5EF4-FFF2-40B4-BE49-F238E27FC236}">
                      <a16:creationId xmlns:a16="http://schemas.microsoft.com/office/drawing/2014/main" id="{3AE9E306-269A-4365-9DB0-3598528CF57B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6" name="Group 200">
                <a:extLst>
                  <a:ext uri="{FF2B5EF4-FFF2-40B4-BE49-F238E27FC236}">
                    <a16:creationId xmlns:a16="http://schemas.microsoft.com/office/drawing/2014/main" id="{94671291-63FB-4E9E-A150-3E4D91394FAA}"/>
                  </a:ext>
                </a:extLst>
              </p:cNvPr>
              <p:cNvGrpSpPr/>
              <p:nvPr/>
            </p:nvGrpSpPr>
            <p:grpSpPr>
              <a:xfrm>
                <a:off x="7135245" y="3428150"/>
                <a:ext cx="259518" cy="328265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125" name="Freeform: Shape 209">
                  <a:extLst>
                    <a:ext uri="{FF2B5EF4-FFF2-40B4-BE49-F238E27FC236}">
                      <a16:creationId xmlns:a16="http://schemas.microsoft.com/office/drawing/2014/main" id="{3543CBBD-5B15-4F41-AABF-59291EDBE958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210">
                  <a:extLst>
                    <a:ext uri="{FF2B5EF4-FFF2-40B4-BE49-F238E27FC236}">
                      <a16:creationId xmlns:a16="http://schemas.microsoft.com/office/drawing/2014/main" id="{D5FCE739-CC73-40A5-AC2B-94761ED76F09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211">
                  <a:extLst>
                    <a:ext uri="{FF2B5EF4-FFF2-40B4-BE49-F238E27FC236}">
                      <a16:creationId xmlns:a16="http://schemas.microsoft.com/office/drawing/2014/main" id="{2CD4ABA5-E83A-4478-A368-C2EEF035027A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7" name="Group 201">
                <a:extLst>
                  <a:ext uri="{FF2B5EF4-FFF2-40B4-BE49-F238E27FC236}">
                    <a16:creationId xmlns:a16="http://schemas.microsoft.com/office/drawing/2014/main" id="{9F26BFE1-46F3-456B-B0CD-5F6CA2C01C0A}"/>
                  </a:ext>
                </a:extLst>
              </p:cNvPr>
              <p:cNvGrpSpPr/>
              <p:nvPr/>
            </p:nvGrpSpPr>
            <p:grpSpPr>
              <a:xfrm>
                <a:off x="7440616" y="3266131"/>
                <a:ext cx="387606" cy="490284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103" name="Freeform: Shape 206">
                  <a:extLst>
                    <a:ext uri="{FF2B5EF4-FFF2-40B4-BE49-F238E27FC236}">
                      <a16:creationId xmlns:a16="http://schemas.microsoft.com/office/drawing/2014/main" id="{7DA012CC-6FD2-44B8-A939-4B98F3F6C273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207">
                  <a:extLst>
                    <a:ext uri="{FF2B5EF4-FFF2-40B4-BE49-F238E27FC236}">
                      <a16:creationId xmlns:a16="http://schemas.microsoft.com/office/drawing/2014/main" id="{912C31AA-F778-4ED5-99A6-0E1BBD852198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208">
                  <a:extLst>
                    <a:ext uri="{FF2B5EF4-FFF2-40B4-BE49-F238E27FC236}">
                      <a16:creationId xmlns:a16="http://schemas.microsoft.com/office/drawing/2014/main" id="{666A71A6-0B5A-493F-BF2E-A52324AB2279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8" name="Group 202">
                <a:extLst>
                  <a:ext uri="{FF2B5EF4-FFF2-40B4-BE49-F238E27FC236}">
                    <a16:creationId xmlns:a16="http://schemas.microsoft.com/office/drawing/2014/main" id="{636688D4-87F2-423E-950F-0690D598A3E5}"/>
                  </a:ext>
                </a:extLst>
              </p:cNvPr>
              <p:cNvGrpSpPr/>
              <p:nvPr/>
            </p:nvGrpSpPr>
            <p:grpSpPr>
              <a:xfrm>
                <a:off x="7776927" y="3320752"/>
                <a:ext cx="344424" cy="435663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99" name="Freeform: Shape 203">
                  <a:extLst>
                    <a:ext uri="{FF2B5EF4-FFF2-40B4-BE49-F238E27FC236}">
                      <a16:creationId xmlns:a16="http://schemas.microsoft.com/office/drawing/2014/main" id="{B394E687-61E0-4475-9C08-000C18AF42B3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204">
                  <a:extLst>
                    <a:ext uri="{FF2B5EF4-FFF2-40B4-BE49-F238E27FC236}">
                      <a16:creationId xmlns:a16="http://schemas.microsoft.com/office/drawing/2014/main" id="{BE906FF0-260B-4EDE-BF17-A8CCAFFEB0D8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205">
                  <a:extLst>
                    <a:ext uri="{FF2B5EF4-FFF2-40B4-BE49-F238E27FC236}">
                      <a16:creationId xmlns:a16="http://schemas.microsoft.com/office/drawing/2014/main" id="{25E88C46-147D-4FD8-A3E0-61867DC54048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991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/>
      <p:bldP spid="106" grpId="0"/>
      <p:bldP spid="108" grpId="0" animBg="1"/>
      <p:bldP spid="109" grpId="0"/>
      <p:bldP spid="110" grpId="0"/>
      <p:bldP spid="112" grpId="0" animBg="1"/>
      <p:bldP spid="113" grpId="0"/>
      <p:bldP spid="114" grpId="0"/>
      <p:bldP spid="116" grpId="0" animBg="1"/>
      <p:bldP spid="117" grpId="0"/>
      <p:bldP spid="118" grpId="0"/>
      <p:bldP spid="120" grpId="0" animBg="1"/>
      <p:bldP spid="121" grpId="0"/>
      <p:bldP spid="122" grpId="0"/>
      <p:bldP spid="3" grpId="0" animBg="1"/>
      <p:bldP spid="83" grpId="0" animBg="1"/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r>
              <a:rPr lang="zh-TW" altLang="en-US" sz="4000" b="1" dirty="0" smtClean="0">
                <a:solidFill>
                  <a:schemeClr val="tx1"/>
                </a:solidFill>
              </a:rPr>
              <a:t>監測生理</a:t>
            </a:r>
            <a:r>
              <a:rPr lang="zh-TW" altLang="en-US" sz="4000" b="1" dirty="0">
                <a:solidFill>
                  <a:schemeClr val="tx1"/>
                </a:solidFill>
              </a:rPr>
              <a:t>資訊</a:t>
            </a:r>
            <a:r>
              <a:rPr lang="zh-TW" altLang="en-US" sz="1800" b="1" dirty="0" smtClean="0">
                <a:solidFill>
                  <a:schemeClr val="bg1">
                    <a:lumMod val="50000"/>
                  </a:schemeClr>
                </a:solidFill>
              </a:rPr>
              <a:t>功能介紹</a:t>
            </a:r>
            <a:endParaRPr 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7" name="Group 190">
            <a:extLst>
              <a:ext uri="{FF2B5EF4-FFF2-40B4-BE49-F238E27FC236}">
                <a16:creationId xmlns:a16="http://schemas.microsoft.com/office/drawing/2014/main" id="{1631F0DC-2554-499F-93F6-125F40F1E601}"/>
              </a:ext>
            </a:extLst>
          </p:cNvPr>
          <p:cNvGrpSpPr/>
          <p:nvPr/>
        </p:nvGrpSpPr>
        <p:grpSpPr>
          <a:xfrm>
            <a:off x="8848049" y="4765430"/>
            <a:ext cx="3048677" cy="1807004"/>
            <a:chOff x="3457576" y="737672"/>
            <a:chExt cx="5267325" cy="3018743"/>
          </a:xfrm>
        </p:grpSpPr>
        <p:sp>
          <p:nvSpPr>
            <p:cNvPr id="48" name="Freeform: Shape 191">
              <a:extLst>
                <a:ext uri="{FF2B5EF4-FFF2-40B4-BE49-F238E27FC236}">
                  <a16:creationId xmlns:a16="http://schemas.microsoft.com/office/drawing/2014/main" id="{DE5E41E2-F3F2-46FF-87A6-235FC1B030E6}"/>
                </a:ext>
              </a:extLst>
            </p:cNvPr>
            <p:cNvSpPr/>
            <p:nvPr/>
          </p:nvSpPr>
          <p:spPr>
            <a:xfrm>
              <a:off x="3457576" y="1816300"/>
              <a:ext cx="5267325" cy="1930155"/>
            </a:xfrm>
            <a:custGeom>
              <a:avLst/>
              <a:gdLst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36329 w 4710892"/>
                <a:gd name="connsiteY412" fmla="*/ 1691476 h 1726256"/>
                <a:gd name="connsiteX413" fmla="*/ 44652 w 4710892"/>
                <a:gd name="connsiteY413" fmla="*/ 1672670 h 1726256"/>
                <a:gd name="connsiteX414" fmla="*/ 78255 w 4710892"/>
                <a:gd name="connsiteY414" fmla="*/ 1570012 h 1726256"/>
                <a:gd name="connsiteX415" fmla="*/ 276789 w 4710892"/>
                <a:gd name="connsiteY415" fmla="*/ 1341883 h 1726256"/>
                <a:gd name="connsiteX416" fmla="*/ 475015 w 4710892"/>
                <a:gd name="connsiteY416" fmla="*/ 1159688 h 1726256"/>
                <a:gd name="connsiteX417" fmla="*/ 898596 w 4710892"/>
                <a:gd name="connsiteY417" fmla="*/ 703430 h 1726256"/>
                <a:gd name="connsiteX418" fmla="*/ 937131 w 4710892"/>
                <a:gd name="connsiteY418" fmla="*/ 643315 h 1726256"/>
                <a:gd name="connsiteX419" fmla="*/ 1014510 w 4710892"/>
                <a:gd name="connsiteY419" fmla="*/ 583816 h 1726256"/>
                <a:gd name="connsiteX420" fmla="*/ 1080175 w 4710892"/>
                <a:gd name="connsiteY420" fmla="*/ 537574 h 1726256"/>
                <a:gd name="connsiteX421" fmla="*/ 1185299 w 4710892"/>
                <a:gd name="connsiteY421" fmla="*/ 442931 h 1726256"/>
                <a:gd name="connsiteX422" fmla="*/ 1261445 w 4710892"/>
                <a:gd name="connsiteY422" fmla="*/ 409020 h 1726256"/>
                <a:gd name="connsiteX423" fmla="*/ 1294123 w 4710892"/>
                <a:gd name="connsiteY423" fmla="*/ 390523 h 1726256"/>
                <a:gd name="connsiteX424" fmla="*/ 1421752 w 4710892"/>
                <a:gd name="connsiteY424" fmla="*/ 262277 h 1726256"/>
                <a:gd name="connsiteX425" fmla="*/ 1439016 w 4710892"/>
                <a:gd name="connsiteY425" fmla="*/ 246555 h 1726256"/>
                <a:gd name="connsiteX426" fmla="*/ 1521635 w 4710892"/>
                <a:gd name="connsiteY426" fmla="*/ 241622 h 1726256"/>
                <a:gd name="connsiteX427" fmla="*/ 1571886 w 4710892"/>
                <a:gd name="connsiteY427" fmla="*/ 286632 h 1726256"/>
                <a:gd name="connsiteX428" fmla="*/ 1854273 w 4710892"/>
                <a:gd name="connsiteY428" fmla="*/ 621426 h 1726256"/>
                <a:gd name="connsiteX429" fmla="*/ 1855506 w 4710892"/>
                <a:gd name="connsiteY429" fmla="*/ 645781 h 1726256"/>
                <a:gd name="connsiteX430" fmla="*/ 1779360 w 4710892"/>
                <a:gd name="connsiteY430" fmla="*/ 734258 h 1726256"/>
                <a:gd name="connsiteX431" fmla="*/ 1544448 w 4710892"/>
                <a:gd name="connsiteY431" fmla="*/ 981192 h 1726256"/>
                <a:gd name="connsiteX432" fmla="*/ 1467994 w 4710892"/>
                <a:gd name="connsiteY432" fmla="*/ 1061346 h 1726256"/>
                <a:gd name="connsiteX433" fmla="*/ 1436550 w 4710892"/>
                <a:gd name="connsiteY433" fmla="*/ 1100806 h 1726256"/>
                <a:gd name="connsiteX434" fmla="*/ 1439941 w 4710892"/>
                <a:gd name="connsiteY434" fmla="*/ 1124236 h 1726256"/>
                <a:gd name="connsiteX435" fmla="*/ 1458746 w 4710892"/>
                <a:gd name="connsiteY435" fmla="*/ 1124852 h 1726256"/>
                <a:gd name="connsiteX436" fmla="*/ 1499131 w 4710892"/>
                <a:gd name="connsiteY436" fmla="*/ 1090941 h 1726256"/>
                <a:gd name="connsiteX437" fmla="*/ 1733117 w 4710892"/>
                <a:gd name="connsiteY437" fmla="*/ 861887 h 1726256"/>
                <a:gd name="connsiteX438" fmla="*/ 1949224 w 4710892"/>
                <a:gd name="connsiteY438" fmla="*/ 616494 h 1726256"/>
                <a:gd name="connsiteX439" fmla="*/ 2100899 w 4710892"/>
                <a:gd name="connsiteY439" fmla="*/ 519693 h 1726256"/>
                <a:gd name="connsiteX440" fmla="*/ 2149299 w 4710892"/>
                <a:gd name="connsiteY440" fmla="*/ 486398 h 1726256"/>
                <a:gd name="connsiteX441" fmla="*/ 2275695 w 4710892"/>
                <a:gd name="connsiteY441" fmla="*/ 318385 h 1726256"/>
                <a:gd name="connsiteX442" fmla="*/ 2431070 w 4710892"/>
                <a:gd name="connsiteY442" fmla="*/ 161469 h 1726256"/>
                <a:gd name="connsiteX443" fmla="*/ 2575038 w 4710892"/>
                <a:gd name="connsiteY443" fmla="*/ 17501 h 1726256"/>
                <a:gd name="connsiteX444" fmla="*/ 2604016 w 4710892"/>
                <a:gd name="connsiteY444" fmla="*/ 6 h 1726256"/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36329 w 4710892"/>
                <a:gd name="connsiteY412" fmla="*/ 1691476 h 1726256"/>
                <a:gd name="connsiteX413" fmla="*/ 78255 w 4710892"/>
                <a:gd name="connsiteY413" fmla="*/ 1570012 h 1726256"/>
                <a:gd name="connsiteX414" fmla="*/ 276789 w 4710892"/>
                <a:gd name="connsiteY414" fmla="*/ 1341883 h 1726256"/>
                <a:gd name="connsiteX415" fmla="*/ 475015 w 4710892"/>
                <a:gd name="connsiteY415" fmla="*/ 1159688 h 1726256"/>
                <a:gd name="connsiteX416" fmla="*/ 898596 w 4710892"/>
                <a:gd name="connsiteY416" fmla="*/ 703430 h 1726256"/>
                <a:gd name="connsiteX417" fmla="*/ 937131 w 4710892"/>
                <a:gd name="connsiteY417" fmla="*/ 643315 h 1726256"/>
                <a:gd name="connsiteX418" fmla="*/ 1014510 w 4710892"/>
                <a:gd name="connsiteY418" fmla="*/ 583816 h 1726256"/>
                <a:gd name="connsiteX419" fmla="*/ 1080175 w 4710892"/>
                <a:gd name="connsiteY419" fmla="*/ 537574 h 1726256"/>
                <a:gd name="connsiteX420" fmla="*/ 1185299 w 4710892"/>
                <a:gd name="connsiteY420" fmla="*/ 442931 h 1726256"/>
                <a:gd name="connsiteX421" fmla="*/ 1261445 w 4710892"/>
                <a:gd name="connsiteY421" fmla="*/ 409020 h 1726256"/>
                <a:gd name="connsiteX422" fmla="*/ 1294123 w 4710892"/>
                <a:gd name="connsiteY422" fmla="*/ 390523 h 1726256"/>
                <a:gd name="connsiteX423" fmla="*/ 1421752 w 4710892"/>
                <a:gd name="connsiteY423" fmla="*/ 262277 h 1726256"/>
                <a:gd name="connsiteX424" fmla="*/ 1439016 w 4710892"/>
                <a:gd name="connsiteY424" fmla="*/ 246555 h 1726256"/>
                <a:gd name="connsiteX425" fmla="*/ 1521635 w 4710892"/>
                <a:gd name="connsiteY425" fmla="*/ 241622 h 1726256"/>
                <a:gd name="connsiteX426" fmla="*/ 1571886 w 4710892"/>
                <a:gd name="connsiteY426" fmla="*/ 286632 h 1726256"/>
                <a:gd name="connsiteX427" fmla="*/ 1854273 w 4710892"/>
                <a:gd name="connsiteY427" fmla="*/ 621426 h 1726256"/>
                <a:gd name="connsiteX428" fmla="*/ 1855506 w 4710892"/>
                <a:gd name="connsiteY428" fmla="*/ 645781 h 1726256"/>
                <a:gd name="connsiteX429" fmla="*/ 1779360 w 4710892"/>
                <a:gd name="connsiteY429" fmla="*/ 734258 h 1726256"/>
                <a:gd name="connsiteX430" fmla="*/ 1544448 w 4710892"/>
                <a:gd name="connsiteY430" fmla="*/ 981192 h 1726256"/>
                <a:gd name="connsiteX431" fmla="*/ 1467994 w 4710892"/>
                <a:gd name="connsiteY431" fmla="*/ 1061346 h 1726256"/>
                <a:gd name="connsiteX432" fmla="*/ 1436550 w 4710892"/>
                <a:gd name="connsiteY432" fmla="*/ 1100806 h 1726256"/>
                <a:gd name="connsiteX433" fmla="*/ 1439941 w 4710892"/>
                <a:gd name="connsiteY433" fmla="*/ 1124236 h 1726256"/>
                <a:gd name="connsiteX434" fmla="*/ 1458746 w 4710892"/>
                <a:gd name="connsiteY434" fmla="*/ 1124852 h 1726256"/>
                <a:gd name="connsiteX435" fmla="*/ 1499131 w 4710892"/>
                <a:gd name="connsiteY435" fmla="*/ 1090941 h 1726256"/>
                <a:gd name="connsiteX436" fmla="*/ 1733117 w 4710892"/>
                <a:gd name="connsiteY436" fmla="*/ 861887 h 1726256"/>
                <a:gd name="connsiteX437" fmla="*/ 1949224 w 4710892"/>
                <a:gd name="connsiteY437" fmla="*/ 616494 h 1726256"/>
                <a:gd name="connsiteX438" fmla="*/ 2100899 w 4710892"/>
                <a:gd name="connsiteY438" fmla="*/ 519693 h 1726256"/>
                <a:gd name="connsiteX439" fmla="*/ 2149299 w 4710892"/>
                <a:gd name="connsiteY439" fmla="*/ 486398 h 1726256"/>
                <a:gd name="connsiteX440" fmla="*/ 2275695 w 4710892"/>
                <a:gd name="connsiteY440" fmla="*/ 318385 h 1726256"/>
                <a:gd name="connsiteX441" fmla="*/ 2431070 w 4710892"/>
                <a:gd name="connsiteY441" fmla="*/ 161469 h 1726256"/>
                <a:gd name="connsiteX442" fmla="*/ 2575038 w 4710892"/>
                <a:gd name="connsiteY442" fmla="*/ 17501 h 1726256"/>
                <a:gd name="connsiteX443" fmla="*/ 2604016 w 4710892"/>
                <a:gd name="connsiteY443" fmla="*/ 6 h 1726256"/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78255 w 4710892"/>
                <a:gd name="connsiteY412" fmla="*/ 1570012 h 1726256"/>
                <a:gd name="connsiteX413" fmla="*/ 276789 w 4710892"/>
                <a:gd name="connsiteY413" fmla="*/ 1341883 h 1726256"/>
                <a:gd name="connsiteX414" fmla="*/ 475015 w 4710892"/>
                <a:gd name="connsiteY414" fmla="*/ 1159688 h 1726256"/>
                <a:gd name="connsiteX415" fmla="*/ 898596 w 4710892"/>
                <a:gd name="connsiteY415" fmla="*/ 703430 h 1726256"/>
                <a:gd name="connsiteX416" fmla="*/ 937131 w 4710892"/>
                <a:gd name="connsiteY416" fmla="*/ 643315 h 1726256"/>
                <a:gd name="connsiteX417" fmla="*/ 1014510 w 4710892"/>
                <a:gd name="connsiteY417" fmla="*/ 583816 h 1726256"/>
                <a:gd name="connsiteX418" fmla="*/ 1080175 w 4710892"/>
                <a:gd name="connsiteY418" fmla="*/ 537574 h 1726256"/>
                <a:gd name="connsiteX419" fmla="*/ 1185299 w 4710892"/>
                <a:gd name="connsiteY419" fmla="*/ 442931 h 1726256"/>
                <a:gd name="connsiteX420" fmla="*/ 1261445 w 4710892"/>
                <a:gd name="connsiteY420" fmla="*/ 409020 h 1726256"/>
                <a:gd name="connsiteX421" fmla="*/ 1294123 w 4710892"/>
                <a:gd name="connsiteY421" fmla="*/ 390523 h 1726256"/>
                <a:gd name="connsiteX422" fmla="*/ 1421752 w 4710892"/>
                <a:gd name="connsiteY422" fmla="*/ 262277 h 1726256"/>
                <a:gd name="connsiteX423" fmla="*/ 1439016 w 4710892"/>
                <a:gd name="connsiteY423" fmla="*/ 246555 h 1726256"/>
                <a:gd name="connsiteX424" fmla="*/ 1521635 w 4710892"/>
                <a:gd name="connsiteY424" fmla="*/ 241622 h 1726256"/>
                <a:gd name="connsiteX425" fmla="*/ 1571886 w 4710892"/>
                <a:gd name="connsiteY425" fmla="*/ 286632 h 1726256"/>
                <a:gd name="connsiteX426" fmla="*/ 1854273 w 4710892"/>
                <a:gd name="connsiteY426" fmla="*/ 621426 h 1726256"/>
                <a:gd name="connsiteX427" fmla="*/ 1855506 w 4710892"/>
                <a:gd name="connsiteY427" fmla="*/ 645781 h 1726256"/>
                <a:gd name="connsiteX428" fmla="*/ 1779360 w 4710892"/>
                <a:gd name="connsiteY428" fmla="*/ 734258 h 1726256"/>
                <a:gd name="connsiteX429" fmla="*/ 1544448 w 4710892"/>
                <a:gd name="connsiteY429" fmla="*/ 981192 h 1726256"/>
                <a:gd name="connsiteX430" fmla="*/ 1467994 w 4710892"/>
                <a:gd name="connsiteY430" fmla="*/ 1061346 h 1726256"/>
                <a:gd name="connsiteX431" fmla="*/ 1436550 w 4710892"/>
                <a:gd name="connsiteY431" fmla="*/ 1100806 h 1726256"/>
                <a:gd name="connsiteX432" fmla="*/ 1439941 w 4710892"/>
                <a:gd name="connsiteY432" fmla="*/ 1124236 h 1726256"/>
                <a:gd name="connsiteX433" fmla="*/ 1458746 w 4710892"/>
                <a:gd name="connsiteY433" fmla="*/ 1124852 h 1726256"/>
                <a:gd name="connsiteX434" fmla="*/ 1499131 w 4710892"/>
                <a:gd name="connsiteY434" fmla="*/ 1090941 h 1726256"/>
                <a:gd name="connsiteX435" fmla="*/ 1733117 w 4710892"/>
                <a:gd name="connsiteY435" fmla="*/ 861887 h 1726256"/>
                <a:gd name="connsiteX436" fmla="*/ 1949224 w 4710892"/>
                <a:gd name="connsiteY436" fmla="*/ 616494 h 1726256"/>
                <a:gd name="connsiteX437" fmla="*/ 2100899 w 4710892"/>
                <a:gd name="connsiteY437" fmla="*/ 519693 h 1726256"/>
                <a:gd name="connsiteX438" fmla="*/ 2149299 w 4710892"/>
                <a:gd name="connsiteY438" fmla="*/ 486398 h 1726256"/>
                <a:gd name="connsiteX439" fmla="*/ 2275695 w 4710892"/>
                <a:gd name="connsiteY439" fmla="*/ 318385 h 1726256"/>
                <a:gd name="connsiteX440" fmla="*/ 2431070 w 4710892"/>
                <a:gd name="connsiteY440" fmla="*/ 161469 h 1726256"/>
                <a:gd name="connsiteX441" fmla="*/ 2575038 w 4710892"/>
                <a:gd name="connsiteY441" fmla="*/ 17501 h 1726256"/>
                <a:gd name="connsiteX442" fmla="*/ 2604016 w 4710892"/>
                <a:gd name="connsiteY442" fmla="*/ 6 h 172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</a:cxnLst>
              <a:rect l="l" t="t" r="r" b="b"/>
              <a:pathLst>
                <a:path w="4710892" h="1726256">
                  <a:moveTo>
                    <a:pt x="3158617" y="1445775"/>
                  </a:moveTo>
                  <a:cubicBezTo>
                    <a:pt x="3153684" y="1477528"/>
                    <a:pt x="3148444" y="1509282"/>
                    <a:pt x="3143511" y="1541035"/>
                  </a:cubicBezTo>
                  <a:cubicBezTo>
                    <a:pt x="3144744" y="1541035"/>
                    <a:pt x="3145977" y="1541343"/>
                    <a:pt x="3147211" y="1541652"/>
                  </a:cubicBezTo>
                  <a:cubicBezTo>
                    <a:pt x="3158617" y="1510823"/>
                    <a:pt x="3164166" y="1479070"/>
                    <a:pt x="3161700" y="1446083"/>
                  </a:cubicBezTo>
                  <a:cubicBezTo>
                    <a:pt x="3160467" y="1446083"/>
                    <a:pt x="3159542" y="1445775"/>
                    <a:pt x="3158617" y="1445775"/>
                  </a:cubicBezTo>
                  <a:close/>
                  <a:moveTo>
                    <a:pt x="3102509" y="1383502"/>
                  </a:moveTo>
                  <a:cubicBezTo>
                    <a:pt x="3080313" y="1402924"/>
                    <a:pt x="3073530" y="1435602"/>
                    <a:pt x="3084937" y="1468280"/>
                  </a:cubicBezTo>
                  <a:cubicBezTo>
                    <a:pt x="3097577" y="1440534"/>
                    <a:pt x="3103743" y="1413714"/>
                    <a:pt x="3102509" y="1383502"/>
                  </a:cubicBezTo>
                  <a:close/>
                  <a:moveTo>
                    <a:pt x="2042557" y="1318762"/>
                  </a:moveTo>
                  <a:cubicBezTo>
                    <a:pt x="2036468" y="1320689"/>
                    <a:pt x="2030919" y="1324465"/>
                    <a:pt x="2025370" y="1329860"/>
                  </a:cubicBezTo>
                  <a:lnTo>
                    <a:pt x="1929425" y="1419350"/>
                  </a:lnTo>
                  <a:lnTo>
                    <a:pt x="1929425" y="1473921"/>
                  </a:lnTo>
                  <a:lnTo>
                    <a:pt x="1936080" y="1473921"/>
                  </a:lnTo>
                  <a:cubicBezTo>
                    <a:pt x="1936145" y="1471835"/>
                    <a:pt x="1936211" y="1469748"/>
                    <a:pt x="1936276" y="1467662"/>
                  </a:cubicBezTo>
                  <a:cubicBezTo>
                    <a:pt x="1958164" y="1442075"/>
                    <a:pt x="1982826" y="1418954"/>
                    <a:pt x="2006256" y="1394907"/>
                  </a:cubicBezTo>
                  <a:cubicBezTo>
                    <a:pt x="2025370" y="1375178"/>
                    <a:pt x="2043250" y="1354214"/>
                    <a:pt x="2057123" y="1330168"/>
                  </a:cubicBezTo>
                  <a:cubicBezTo>
                    <a:pt x="2059281" y="1326777"/>
                    <a:pt x="2060822" y="1323078"/>
                    <a:pt x="2062980" y="1318762"/>
                  </a:cubicBezTo>
                  <a:cubicBezTo>
                    <a:pt x="2055273" y="1316758"/>
                    <a:pt x="2048645" y="1316835"/>
                    <a:pt x="2042557" y="1318762"/>
                  </a:cubicBezTo>
                  <a:close/>
                  <a:moveTo>
                    <a:pt x="3045786" y="1314755"/>
                  </a:moveTo>
                  <a:cubicBezTo>
                    <a:pt x="3040545" y="1312906"/>
                    <a:pt x="3036538" y="1315680"/>
                    <a:pt x="3033763" y="1320613"/>
                  </a:cubicBezTo>
                  <a:cubicBezTo>
                    <a:pt x="3027905" y="1331403"/>
                    <a:pt x="3028522" y="1342501"/>
                    <a:pt x="3031605" y="1355141"/>
                  </a:cubicBezTo>
                  <a:cubicBezTo>
                    <a:pt x="3042087" y="1346509"/>
                    <a:pt x="3045786" y="1336336"/>
                    <a:pt x="3047636" y="1325237"/>
                  </a:cubicBezTo>
                  <a:cubicBezTo>
                    <a:pt x="3048253" y="1321846"/>
                    <a:pt x="3051644" y="1316605"/>
                    <a:pt x="3045786" y="1314755"/>
                  </a:cubicBezTo>
                  <a:close/>
                  <a:moveTo>
                    <a:pt x="3826358" y="1281769"/>
                  </a:moveTo>
                  <a:cubicBezTo>
                    <a:pt x="3822658" y="1284544"/>
                    <a:pt x="3816800" y="1284852"/>
                    <a:pt x="3817417" y="1289476"/>
                  </a:cubicBezTo>
                  <a:cubicBezTo>
                    <a:pt x="3818342" y="1293792"/>
                    <a:pt x="3820500" y="1299033"/>
                    <a:pt x="3826974" y="1298417"/>
                  </a:cubicBezTo>
                  <a:cubicBezTo>
                    <a:pt x="3830365" y="1298108"/>
                    <a:pt x="3833447" y="1296875"/>
                    <a:pt x="3831906" y="1292251"/>
                  </a:cubicBezTo>
                  <a:cubicBezTo>
                    <a:pt x="3830673" y="1288552"/>
                    <a:pt x="3830673" y="1283927"/>
                    <a:pt x="3826358" y="1281769"/>
                  </a:cubicBezTo>
                  <a:close/>
                  <a:moveTo>
                    <a:pt x="2734305" y="1255642"/>
                  </a:moveTo>
                  <a:cubicBezTo>
                    <a:pt x="2732571" y="1254408"/>
                    <a:pt x="2730567" y="1254023"/>
                    <a:pt x="2727947" y="1256181"/>
                  </a:cubicBezTo>
                  <a:cubicBezTo>
                    <a:pt x="2722706" y="1260497"/>
                    <a:pt x="2723631" y="1266355"/>
                    <a:pt x="2727022" y="1271595"/>
                  </a:cubicBezTo>
                  <a:cubicBezTo>
                    <a:pt x="2731030" y="1277453"/>
                    <a:pt x="2735962" y="1283002"/>
                    <a:pt x="2740278" y="1289168"/>
                  </a:cubicBezTo>
                  <a:cubicBezTo>
                    <a:pt x="2771106" y="1332944"/>
                    <a:pt x="2800085" y="1378261"/>
                    <a:pt x="2833071" y="1420496"/>
                  </a:cubicBezTo>
                  <a:cubicBezTo>
                    <a:pt x="2857117" y="1451325"/>
                    <a:pt x="2876231" y="1483694"/>
                    <a:pt x="2888254" y="1520688"/>
                  </a:cubicBezTo>
                  <a:cubicBezTo>
                    <a:pt x="2891337" y="1530245"/>
                    <a:pt x="2895653" y="1539494"/>
                    <a:pt x="2904901" y="1548742"/>
                  </a:cubicBezTo>
                  <a:cubicBezTo>
                    <a:pt x="2904901" y="1534253"/>
                    <a:pt x="2905518" y="1522538"/>
                    <a:pt x="2904593" y="1510823"/>
                  </a:cubicBezTo>
                  <a:cubicBezTo>
                    <a:pt x="2903052" y="1484927"/>
                    <a:pt x="2894728" y="1462114"/>
                    <a:pt x="2872223" y="1446392"/>
                  </a:cubicBezTo>
                  <a:cubicBezTo>
                    <a:pt x="2868524" y="1443926"/>
                    <a:pt x="2865749" y="1439302"/>
                    <a:pt x="2862975" y="1435294"/>
                  </a:cubicBezTo>
                  <a:cubicBezTo>
                    <a:pt x="2837079" y="1396758"/>
                    <a:pt x="2812108" y="1357915"/>
                    <a:pt x="2785904" y="1319688"/>
                  </a:cubicBezTo>
                  <a:cubicBezTo>
                    <a:pt x="2771723" y="1299033"/>
                    <a:pt x="2758467" y="1276836"/>
                    <a:pt x="2739045" y="1260189"/>
                  </a:cubicBezTo>
                  <a:cubicBezTo>
                    <a:pt x="2737503" y="1258956"/>
                    <a:pt x="2736039" y="1256875"/>
                    <a:pt x="2734305" y="1255642"/>
                  </a:cubicBezTo>
                  <a:close/>
                  <a:moveTo>
                    <a:pt x="2086101" y="1189631"/>
                  </a:moveTo>
                  <a:cubicBezTo>
                    <a:pt x="2077392" y="1189207"/>
                    <a:pt x="2068683" y="1190209"/>
                    <a:pt x="2065446" y="1193292"/>
                  </a:cubicBezTo>
                  <a:cubicBezTo>
                    <a:pt x="2052498" y="1205623"/>
                    <a:pt x="2044483" y="1221038"/>
                    <a:pt x="2040783" y="1236452"/>
                  </a:cubicBezTo>
                  <a:cubicBezTo>
                    <a:pt x="2041400" y="1246625"/>
                    <a:pt x="2043250" y="1254333"/>
                    <a:pt x="2050648" y="1258649"/>
                  </a:cubicBezTo>
                  <a:cubicBezTo>
                    <a:pt x="2058047" y="1262656"/>
                    <a:pt x="2063904" y="1258341"/>
                    <a:pt x="2069762" y="1254333"/>
                  </a:cubicBezTo>
                  <a:cubicBezTo>
                    <a:pt x="2089184" y="1241076"/>
                    <a:pt x="2098741" y="1220729"/>
                    <a:pt x="2107373" y="1199765"/>
                  </a:cubicBezTo>
                  <a:cubicBezTo>
                    <a:pt x="2108298" y="1197916"/>
                    <a:pt x="2109223" y="1196374"/>
                    <a:pt x="2106757" y="1194525"/>
                  </a:cubicBezTo>
                  <a:cubicBezTo>
                    <a:pt x="2103520" y="1191904"/>
                    <a:pt x="2094810" y="1190054"/>
                    <a:pt x="2086101" y="1189631"/>
                  </a:cubicBezTo>
                  <a:close/>
                  <a:moveTo>
                    <a:pt x="992622" y="1124237"/>
                  </a:moveTo>
                  <a:cubicBezTo>
                    <a:pt x="984915" y="1131328"/>
                    <a:pt x="978133" y="1138110"/>
                    <a:pt x="969501" y="1146434"/>
                  </a:cubicBezTo>
                  <a:cubicBezTo>
                    <a:pt x="981524" y="1141501"/>
                    <a:pt x="991081" y="1137494"/>
                    <a:pt x="992622" y="1124237"/>
                  </a:cubicBezTo>
                  <a:close/>
                  <a:moveTo>
                    <a:pt x="771891" y="1021578"/>
                  </a:moveTo>
                  <a:cubicBezTo>
                    <a:pt x="756169" y="1029901"/>
                    <a:pt x="742296" y="1040383"/>
                    <a:pt x="729348" y="1051790"/>
                  </a:cubicBezTo>
                  <a:cubicBezTo>
                    <a:pt x="700986" y="1075219"/>
                    <a:pt x="675707" y="1101115"/>
                    <a:pt x="655360" y="1131943"/>
                  </a:cubicBezTo>
                  <a:cubicBezTo>
                    <a:pt x="651661" y="1137184"/>
                    <a:pt x="651353" y="1141809"/>
                    <a:pt x="655669" y="1146124"/>
                  </a:cubicBezTo>
                  <a:cubicBezTo>
                    <a:pt x="660293" y="1150440"/>
                    <a:pt x="663067" y="1144891"/>
                    <a:pt x="665842" y="1143041"/>
                  </a:cubicBezTo>
                  <a:cubicBezTo>
                    <a:pt x="688655" y="1126702"/>
                    <a:pt x="709310" y="1108205"/>
                    <a:pt x="728115" y="1087550"/>
                  </a:cubicBezTo>
                  <a:cubicBezTo>
                    <a:pt x="745687" y="1067821"/>
                    <a:pt x="761101" y="1046241"/>
                    <a:pt x="771891" y="1021578"/>
                  </a:cubicBezTo>
                  <a:close/>
                  <a:moveTo>
                    <a:pt x="3636571" y="954950"/>
                  </a:moveTo>
                  <a:cubicBezTo>
                    <a:pt x="3635376" y="954064"/>
                    <a:pt x="3633373" y="954527"/>
                    <a:pt x="3629981" y="956530"/>
                  </a:cubicBezTo>
                  <a:cubicBezTo>
                    <a:pt x="3619808" y="962388"/>
                    <a:pt x="3609327" y="968245"/>
                    <a:pt x="3598537" y="973178"/>
                  </a:cubicBezTo>
                  <a:cubicBezTo>
                    <a:pt x="3591754" y="976261"/>
                    <a:pt x="3590522" y="980268"/>
                    <a:pt x="3592063" y="986742"/>
                  </a:cubicBezTo>
                  <a:cubicBezTo>
                    <a:pt x="3595454" y="1000923"/>
                    <a:pt x="3597612" y="1015413"/>
                    <a:pt x="3600695" y="1029902"/>
                  </a:cubicBezTo>
                  <a:cubicBezTo>
                    <a:pt x="3604702" y="1049016"/>
                    <a:pt x="3604702" y="1049016"/>
                    <a:pt x="3623507" y="1049016"/>
                  </a:cubicBezTo>
                  <a:cubicBezTo>
                    <a:pt x="3625974" y="1049016"/>
                    <a:pt x="3628440" y="1048708"/>
                    <a:pt x="3630598" y="1048708"/>
                  </a:cubicBezTo>
                  <a:cubicBezTo>
                    <a:pt x="3641080" y="1050557"/>
                    <a:pt x="3643854" y="1046241"/>
                    <a:pt x="3642930" y="1036068"/>
                  </a:cubicBezTo>
                  <a:cubicBezTo>
                    <a:pt x="3640771" y="1011405"/>
                    <a:pt x="3639538" y="986434"/>
                    <a:pt x="3638305" y="961463"/>
                  </a:cubicBezTo>
                  <a:cubicBezTo>
                    <a:pt x="3638151" y="958072"/>
                    <a:pt x="3637765" y="955837"/>
                    <a:pt x="3636571" y="954950"/>
                  </a:cubicBezTo>
                  <a:close/>
                  <a:moveTo>
                    <a:pt x="2559316" y="875144"/>
                  </a:moveTo>
                  <a:cubicBezTo>
                    <a:pt x="2551301" y="874528"/>
                    <a:pt x="2545443" y="878227"/>
                    <a:pt x="2539586" y="883160"/>
                  </a:cubicBezTo>
                  <a:cubicBezTo>
                    <a:pt x="2487178" y="928477"/>
                    <a:pt x="2445251" y="982118"/>
                    <a:pt x="2411032" y="1041925"/>
                  </a:cubicBezTo>
                  <a:cubicBezTo>
                    <a:pt x="2407949" y="1047166"/>
                    <a:pt x="2406407" y="1052407"/>
                    <a:pt x="2407024" y="1058264"/>
                  </a:cubicBezTo>
                  <a:cubicBezTo>
                    <a:pt x="2408257" y="1067820"/>
                    <a:pt x="2415348" y="1072753"/>
                    <a:pt x="2423363" y="1076452"/>
                  </a:cubicBezTo>
                  <a:cubicBezTo>
                    <a:pt x="2431379" y="1080152"/>
                    <a:pt x="2434153" y="1073370"/>
                    <a:pt x="2438161" y="1069053"/>
                  </a:cubicBezTo>
                  <a:cubicBezTo>
                    <a:pt x="2443710" y="1063196"/>
                    <a:pt x="2449259" y="1057031"/>
                    <a:pt x="2454500" y="1050865"/>
                  </a:cubicBezTo>
                  <a:cubicBezTo>
                    <a:pt x="2492110" y="1007089"/>
                    <a:pt x="2531879" y="964854"/>
                    <a:pt x="2568257" y="920153"/>
                  </a:cubicBezTo>
                  <a:cubicBezTo>
                    <a:pt x="2573806" y="913063"/>
                    <a:pt x="2575964" y="905048"/>
                    <a:pt x="2576889" y="895799"/>
                  </a:cubicBezTo>
                  <a:cubicBezTo>
                    <a:pt x="2576889" y="881926"/>
                    <a:pt x="2571647" y="875453"/>
                    <a:pt x="2559316" y="875144"/>
                  </a:cubicBezTo>
                  <a:close/>
                  <a:moveTo>
                    <a:pt x="2883552" y="852910"/>
                  </a:moveTo>
                  <a:cubicBezTo>
                    <a:pt x="2881240" y="852794"/>
                    <a:pt x="2878851" y="854181"/>
                    <a:pt x="2875922" y="856956"/>
                  </a:cubicBezTo>
                  <a:cubicBezTo>
                    <a:pt x="2861124" y="870521"/>
                    <a:pt x="2857733" y="889942"/>
                    <a:pt x="2847868" y="909364"/>
                  </a:cubicBezTo>
                  <a:cubicBezTo>
                    <a:pt x="2862357" y="904740"/>
                    <a:pt x="2873456" y="900424"/>
                    <a:pt x="2883937" y="894567"/>
                  </a:cubicBezTo>
                  <a:cubicBezTo>
                    <a:pt x="2902126" y="883777"/>
                    <a:pt x="2903359" y="873912"/>
                    <a:pt x="2890720" y="857881"/>
                  </a:cubicBezTo>
                  <a:cubicBezTo>
                    <a:pt x="2888099" y="854644"/>
                    <a:pt x="2885864" y="853025"/>
                    <a:pt x="2883552" y="852910"/>
                  </a:cubicBezTo>
                  <a:close/>
                  <a:moveTo>
                    <a:pt x="2765287" y="852910"/>
                  </a:moveTo>
                  <a:cubicBezTo>
                    <a:pt x="2762474" y="853796"/>
                    <a:pt x="2759853" y="855877"/>
                    <a:pt x="2757233" y="858189"/>
                  </a:cubicBezTo>
                  <a:cubicBezTo>
                    <a:pt x="2736886" y="876378"/>
                    <a:pt x="2728254" y="900732"/>
                    <a:pt x="2719930" y="929094"/>
                  </a:cubicBezTo>
                  <a:cubicBezTo>
                    <a:pt x="2746443" y="914297"/>
                    <a:pt x="2768331" y="899808"/>
                    <a:pt x="2778812" y="873295"/>
                  </a:cubicBezTo>
                  <a:cubicBezTo>
                    <a:pt x="2781895" y="866204"/>
                    <a:pt x="2781279" y="859731"/>
                    <a:pt x="2774496" y="854798"/>
                  </a:cubicBezTo>
                  <a:cubicBezTo>
                    <a:pt x="2771105" y="852332"/>
                    <a:pt x="2768100" y="852023"/>
                    <a:pt x="2765287" y="852910"/>
                  </a:cubicBezTo>
                  <a:close/>
                  <a:moveTo>
                    <a:pt x="2276775" y="839845"/>
                  </a:moveTo>
                  <a:cubicBezTo>
                    <a:pt x="2279164" y="839383"/>
                    <a:pt x="2281553" y="840154"/>
                    <a:pt x="2284019" y="843699"/>
                  </a:cubicBezTo>
                  <a:cubicBezTo>
                    <a:pt x="2288952" y="850789"/>
                    <a:pt x="2246100" y="905972"/>
                    <a:pt x="2239318" y="913062"/>
                  </a:cubicBezTo>
                  <a:cubicBezTo>
                    <a:pt x="2234385" y="917995"/>
                    <a:pt x="2228836" y="921694"/>
                    <a:pt x="2222362" y="916454"/>
                  </a:cubicBezTo>
                  <a:cubicBezTo>
                    <a:pt x="2217738" y="912754"/>
                    <a:pt x="2190917" y="934334"/>
                    <a:pt x="2184751" y="929094"/>
                  </a:cubicBezTo>
                  <a:cubicBezTo>
                    <a:pt x="2191534" y="924778"/>
                    <a:pt x="2263981" y="846782"/>
                    <a:pt x="2269530" y="843390"/>
                  </a:cubicBezTo>
                  <a:cubicBezTo>
                    <a:pt x="2271996" y="842003"/>
                    <a:pt x="2274386" y="840308"/>
                    <a:pt x="2276775" y="839845"/>
                  </a:cubicBezTo>
                  <a:close/>
                  <a:moveTo>
                    <a:pt x="2493651" y="767861"/>
                  </a:moveTo>
                  <a:cubicBezTo>
                    <a:pt x="2491185" y="769403"/>
                    <a:pt x="2489952" y="769711"/>
                    <a:pt x="2489027" y="770944"/>
                  </a:cubicBezTo>
                  <a:lnTo>
                    <a:pt x="2371263" y="877301"/>
                  </a:lnTo>
                  <a:cubicBezTo>
                    <a:pt x="2347833" y="898881"/>
                    <a:pt x="2326870" y="922927"/>
                    <a:pt x="2324404" y="956839"/>
                  </a:cubicBezTo>
                  <a:cubicBezTo>
                    <a:pt x="2323171" y="974410"/>
                    <a:pt x="2317622" y="990441"/>
                    <a:pt x="2308373" y="1005239"/>
                  </a:cubicBezTo>
                  <a:cubicBezTo>
                    <a:pt x="2296967" y="1023427"/>
                    <a:pt x="2284636" y="1041000"/>
                    <a:pt x="2273229" y="1058880"/>
                  </a:cubicBezTo>
                  <a:cubicBezTo>
                    <a:pt x="2258740" y="1081693"/>
                    <a:pt x="2244559" y="1104814"/>
                    <a:pt x="2230686" y="1127935"/>
                  </a:cubicBezTo>
                  <a:cubicBezTo>
                    <a:pt x="2224829" y="1137492"/>
                    <a:pt x="2228528" y="1145199"/>
                    <a:pt x="2237776" y="1150440"/>
                  </a:cubicBezTo>
                  <a:cubicBezTo>
                    <a:pt x="2250724" y="1157839"/>
                    <a:pt x="2255040" y="1157222"/>
                    <a:pt x="2262131" y="1146432"/>
                  </a:cubicBezTo>
                  <a:cubicBezTo>
                    <a:pt x="2282169" y="1116220"/>
                    <a:pt x="2300358" y="1085084"/>
                    <a:pt x="2322862" y="1056722"/>
                  </a:cubicBezTo>
                  <a:cubicBezTo>
                    <a:pt x="2366330" y="1002156"/>
                    <a:pt x="2410415" y="947898"/>
                    <a:pt x="2453883" y="893640"/>
                  </a:cubicBezTo>
                  <a:cubicBezTo>
                    <a:pt x="2465598" y="878843"/>
                    <a:pt x="2478545" y="864970"/>
                    <a:pt x="2486252" y="847398"/>
                  </a:cubicBezTo>
                  <a:cubicBezTo>
                    <a:pt x="2488719" y="841541"/>
                    <a:pt x="2490876" y="835991"/>
                    <a:pt x="2487486" y="829826"/>
                  </a:cubicBezTo>
                  <a:cubicBezTo>
                    <a:pt x="2481320" y="818111"/>
                    <a:pt x="2482861" y="806088"/>
                    <a:pt x="2486869" y="794065"/>
                  </a:cubicBezTo>
                  <a:cubicBezTo>
                    <a:pt x="2489643" y="786050"/>
                    <a:pt x="2493651" y="778343"/>
                    <a:pt x="2493651" y="767861"/>
                  </a:cubicBezTo>
                  <a:close/>
                  <a:moveTo>
                    <a:pt x="3511910" y="721620"/>
                  </a:moveTo>
                  <a:cubicBezTo>
                    <a:pt x="3504819" y="720079"/>
                    <a:pt x="3503894" y="721928"/>
                    <a:pt x="3503278" y="728402"/>
                  </a:cubicBezTo>
                  <a:cubicBezTo>
                    <a:pt x="3502044" y="744741"/>
                    <a:pt x="3499887" y="762313"/>
                    <a:pt x="3486322" y="771870"/>
                  </a:cubicBezTo>
                  <a:cubicBezTo>
                    <a:pt x="3471833" y="782352"/>
                    <a:pt x="3471833" y="794683"/>
                    <a:pt x="3472449" y="809173"/>
                  </a:cubicBezTo>
                  <a:lnTo>
                    <a:pt x="3472449" y="820271"/>
                  </a:lnTo>
                  <a:cubicBezTo>
                    <a:pt x="3468442" y="842776"/>
                    <a:pt x="3473374" y="861581"/>
                    <a:pt x="3493413" y="875454"/>
                  </a:cubicBezTo>
                  <a:cubicBezTo>
                    <a:pt x="3508210" y="885319"/>
                    <a:pt x="3518692" y="899809"/>
                    <a:pt x="3523316" y="917689"/>
                  </a:cubicBezTo>
                  <a:cubicBezTo>
                    <a:pt x="3524858" y="923546"/>
                    <a:pt x="3528249" y="928171"/>
                    <a:pt x="3533181" y="931562"/>
                  </a:cubicBezTo>
                  <a:cubicBezTo>
                    <a:pt x="3542738" y="938652"/>
                    <a:pt x="3547054" y="937419"/>
                    <a:pt x="3550753" y="926013"/>
                  </a:cubicBezTo>
                  <a:cubicBezTo>
                    <a:pt x="3561236" y="894568"/>
                    <a:pt x="3569559" y="862197"/>
                    <a:pt x="3583432" y="831986"/>
                  </a:cubicBezTo>
                  <a:cubicBezTo>
                    <a:pt x="3588364" y="821812"/>
                    <a:pt x="3588672" y="810714"/>
                    <a:pt x="3584665" y="799616"/>
                  </a:cubicBezTo>
                  <a:cubicBezTo>
                    <a:pt x="3582198" y="792834"/>
                    <a:pt x="3579733" y="790059"/>
                    <a:pt x="3572642" y="794992"/>
                  </a:cubicBezTo>
                  <a:cubicBezTo>
                    <a:pt x="3564318" y="800849"/>
                    <a:pt x="3555686" y="806090"/>
                    <a:pt x="3546746" y="811331"/>
                  </a:cubicBezTo>
                  <a:cubicBezTo>
                    <a:pt x="3543047" y="813489"/>
                    <a:pt x="3539964" y="819038"/>
                    <a:pt x="3535031" y="814414"/>
                  </a:cubicBezTo>
                  <a:cubicBezTo>
                    <a:pt x="3531332" y="810714"/>
                    <a:pt x="3529482" y="805782"/>
                    <a:pt x="3531023" y="799924"/>
                  </a:cubicBezTo>
                  <a:cubicBezTo>
                    <a:pt x="3534414" y="788518"/>
                    <a:pt x="3536881" y="776803"/>
                    <a:pt x="3539964" y="765396"/>
                  </a:cubicBezTo>
                  <a:cubicBezTo>
                    <a:pt x="3548287" y="733643"/>
                    <a:pt x="3544280" y="727477"/>
                    <a:pt x="3511910" y="721620"/>
                  </a:cubicBezTo>
                  <a:close/>
                  <a:moveTo>
                    <a:pt x="3472296" y="622814"/>
                  </a:moveTo>
                  <a:cubicBezTo>
                    <a:pt x="3470292" y="622121"/>
                    <a:pt x="3467209" y="624048"/>
                    <a:pt x="3461044" y="627901"/>
                  </a:cubicBezTo>
                  <a:cubicBezTo>
                    <a:pt x="3458269" y="629751"/>
                    <a:pt x="3455802" y="631909"/>
                    <a:pt x="3452720" y="633142"/>
                  </a:cubicBezTo>
                  <a:cubicBezTo>
                    <a:pt x="3441929" y="637458"/>
                    <a:pt x="3436997" y="645781"/>
                    <a:pt x="3434839" y="657188"/>
                  </a:cubicBezTo>
                  <a:cubicBezTo>
                    <a:pt x="3431756" y="675377"/>
                    <a:pt x="3425282" y="692641"/>
                    <a:pt x="3418808" y="709904"/>
                  </a:cubicBezTo>
                  <a:cubicBezTo>
                    <a:pt x="3412643" y="727169"/>
                    <a:pt x="3405243" y="744124"/>
                    <a:pt x="3402160" y="762313"/>
                  </a:cubicBezTo>
                  <a:cubicBezTo>
                    <a:pt x="3398461" y="782968"/>
                    <a:pt x="3411101" y="797766"/>
                    <a:pt x="3432064" y="797766"/>
                  </a:cubicBezTo>
                  <a:cubicBezTo>
                    <a:pt x="3445321" y="797766"/>
                    <a:pt x="3468134" y="786976"/>
                    <a:pt x="3468750" y="778344"/>
                  </a:cubicBezTo>
                  <a:cubicBezTo>
                    <a:pt x="3471833" y="757381"/>
                    <a:pt x="3483548" y="741350"/>
                    <a:pt x="3496188" y="725627"/>
                  </a:cubicBezTo>
                  <a:cubicBezTo>
                    <a:pt x="3500196" y="720695"/>
                    <a:pt x="3501120" y="716070"/>
                    <a:pt x="3499271" y="709904"/>
                  </a:cubicBezTo>
                  <a:cubicBezTo>
                    <a:pt x="3491563" y="684625"/>
                    <a:pt x="3484473" y="659038"/>
                    <a:pt x="3477074" y="633450"/>
                  </a:cubicBezTo>
                  <a:cubicBezTo>
                    <a:pt x="3475225" y="626822"/>
                    <a:pt x="3474300" y="623508"/>
                    <a:pt x="3472296" y="622814"/>
                  </a:cubicBezTo>
                  <a:close/>
                  <a:moveTo>
                    <a:pt x="3374801" y="567863"/>
                  </a:moveTo>
                  <a:cubicBezTo>
                    <a:pt x="3364011" y="569790"/>
                    <a:pt x="3353761" y="574568"/>
                    <a:pt x="3344204" y="582892"/>
                  </a:cubicBezTo>
                  <a:cubicBezTo>
                    <a:pt x="3330023" y="595223"/>
                    <a:pt x="3318616" y="609404"/>
                    <a:pt x="3308751" y="625126"/>
                  </a:cubicBezTo>
                  <a:cubicBezTo>
                    <a:pt x="3299195" y="640233"/>
                    <a:pt x="3303202" y="651639"/>
                    <a:pt x="3319541" y="658729"/>
                  </a:cubicBezTo>
                  <a:cubicBezTo>
                    <a:pt x="3345129" y="670136"/>
                    <a:pt x="3345129" y="670136"/>
                    <a:pt x="3343279" y="697573"/>
                  </a:cubicBezTo>
                  <a:cubicBezTo>
                    <a:pt x="3342971" y="698806"/>
                    <a:pt x="3342971" y="700039"/>
                    <a:pt x="3342663" y="703430"/>
                  </a:cubicBezTo>
                  <a:cubicBezTo>
                    <a:pt x="3342355" y="711754"/>
                    <a:pt x="3344512" y="721311"/>
                    <a:pt x="3355302" y="725318"/>
                  </a:cubicBezTo>
                  <a:cubicBezTo>
                    <a:pt x="3366709" y="730251"/>
                    <a:pt x="3377807" y="729943"/>
                    <a:pt x="3387056" y="720694"/>
                  </a:cubicBezTo>
                  <a:cubicBezTo>
                    <a:pt x="3390447" y="717303"/>
                    <a:pt x="3393530" y="713295"/>
                    <a:pt x="3396305" y="709288"/>
                  </a:cubicBezTo>
                  <a:cubicBezTo>
                    <a:pt x="3403395" y="698498"/>
                    <a:pt x="3407711" y="686475"/>
                    <a:pt x="3410486" y="674144"/>
                  </a:cubicBezTo>
                  <a:cubicBezTo>
                    <a:pt x="3412644" y="665820"/>
                    <a:pt x="3414802" y="656263"/>
                    <a:pt x="3422509" y="651947"/>
                  </a:cubicBezTo>
                  <a:cubicBezTo>
                    <a:pt x="3436998" y="643623"/>
                    <a:pt x="3439156" y="630367"/>
                    <a:pt x="3440389" y="615878"/>
                  </a:cubicBezTo>
                  <a:cubicBezTo>
                    <a:pt x="3441006" y="608171"/>
                    <a:pt x="3442239" y="600464"/>
                    <a:pt x="3443780" y="592757"/>
                  </a:cubicBezTo>
                  <a:cubicBezTo>
                    <a:pt x="3445322" y="585358"/>
                    <a:pt x="3443780" y="580425"/>
                    <a:pt x="3435457" y="578268"/>
                  </a:cubicBezTo>
                  <a:cubicBezTo>
                    <a:pt x="3426516" y="575801"/>
                    <a:pt x="3417576" y="572410"/>
                    <a:pt x="3408636" y="569944"/>
                  </a:cubicBezTo>
                  <a:cubicBezTo>
                    <a:pt x="3396921" y="566861"/>
                    <a:pt x="3385591" y="565936"/>
                    <a:pt x="3374801" y="567863"/>
                  </a:cubicBezTo>
                  <a:close/>
                  <a:moveTo>
                    <a:pt x="2505367" y="497498"/>
                  </a:moveTo>
                  <a:cubicBezTo>
                    <a:pt x="2501975" y="529867"/>
                    <a:pt x="2481629" y="555763"/>
                    <a:pt x="2444326" y="576110"/>
                  </a:cubicBezTo>
                  <a:cubicBezTo>
                    <a:pt x="2448642" y="544357"/>
                    <a:pt x="2475155" y="505205"/>
                    <a:pt x="2505367" y="497498"/>
                  </a:cubicBezTo>
                  <a:close/>
                  <a:moveTo>
                    <a:pt x="1467070" y="353838"/>
                  </a:moveTo>
                  <a:cubicBezTo>
                    <a:pt x="1458438" y="354146"/>
                    <a:pt x="1451656" y="357846"/>
                    <a:pt x="1446107" y="364628"/>
                  </a:cubicBezTo>
                  <a:lnTo>
                    <a:pt x="1345298" y="483933"/>
                  </a:lnTo>
                  <a:cubicBezTo>
                    <a:pt x="1337899" y="492565"/>
                    <a:pt x="1330192" y="501197"/>
                    <a:pt x="1324643" y="511371"/>
                  </a:cubicBezTo>
                  <a:cubicBezTo>
                    <a:pt x="1314161" y="530792"/>
                    <a:pt x="1316011" y="538808"/>
                    <a:pt x="1335125" y="549906"/>
                  </a:cubicBezTo>
                  <a:cubicBezTo>
                    <a:pt x="1339749" y="552680"/>
                    <a:pt x="1342215" y="556380"/>
                    <a:pt x="1341290" y="561929"/>
                  </a:cubicBezTo>
                  <a:cubicBezTo>
                    <a:pt x="1340365" y="566861"/>
                    <a:pt x="1338208" y="569636"/>
                    <a:pt x="1332658" y="570561"/>
                  </a:cubicBezTo>
                  <a:cubicBezTo>
                    <a:pt x="1313545" y="573644"/>
                    <a:pt x="1297206" y="583817"/>
                    <a:pt x="1283641" y="597073"/>
                  </a:cubicBezTo>
                  <a:cubicBezTo>
                    <a:pt x="1246339" y="633451"/>
                    <a:pt x="1209654" y="670444"/>
                    <a:pt x="1172968" y="707438"/>
                  </a:cubicBezTo>
                  <a:lnTo>
                    <a:pt x="993546" y="888092"/>
                  </a:lnTo>
                  <a:cubicBezTo>
                    <a:pt x="983065" y="898574"/>
                    <a:pt x="971350" y="907514"/>
                    <a:pt x="959944" y="916763"/>
                  </a:cubicBezTo>
                  <a:cubicBezTo>
                    <a:pt x="952545" y="922620"/>
                    <a:pt x="944529" y="922928"/>
                    <a:pt x="938056" y="915221"/>
                  </a:cubicBezTo>
                  <a:cubicBezTo>
                    <a:pt x="930965" y="906898"/>
                    <a:pt x="939905" y="903507"/>
                    <a:pt x="943913" y="899499"/>
                  </a:cubicBezTo>
                  <a:cubicBezTo>
                    <a:pt x="999096" y="843699"/>
                    <a:pt x="1053662" y="787592"/>
                    <a:pt x="1106687" y="729943"/>
                  </a:cubicBezTo>
                  <a:cubicBezTo>
                    <a:pt x="1144605" y="688941"/>
                    <a:pt x="1180983" y="646707"/>
                    <a:pt x="1221985" y="608788"/>
                  </a:cubicBezTo>
                  <a:cubicBezTo>
                    <a:pt x="1233700" y="597998"/>
                    <a:pt x="1242948" y="584742"/>
                    <a:pt x="1250655" y="570561"/>
                  </a:cubicBezTo>
                  <a:cubicBezTo>
                    <a:pt x="1258979" y="554838"/>
                    <a:pt x="1254355" y="546207"/>
                    <a:pt x="1236474" y="542815"/>
                  </a:cubicBezTo>
                  <a:cubicBezTo>
                    <a:pt x="1225376" y="540657"/>
                    <a:pt x="1216127" y="544973"/>
                    <a:pt x="1208420" y="552372"/>
                  </a:cubicBezTo>
                  <a:cubicBezTo>
                    <a:pt x="1197939" y="562545"/>
                    <a:pt x="1187457" y="573027"/>
                    <a:pt x="1177284" y="583817"/>
                  </a:cubicBezTo>
                  <a:cubicBezTo>
                    <a:pt x="1141522" y="620811"/>
                    <a:pt x="1111003" y="662121"/>
                    <a:pt x="1077708" y="700965"/>
                  </a:cubicBezTo>
                  <a:cubicBezTo>
                    <a:pt x="1070926" y="709288"/>
                    <a:pt x="1063835" y="717612"/>
                    <a:pt x="1053970" y="723469"/>
                  </a:cubicBezTo>
                  <a:cubicBezTo>
                    <a:pt x="1053970" y="721619"/>
                    <a:pt x="1053354" y="720694"/>
                    <a:pt x="1053662" y="720078"/>
                  </a:cubicBezTo>
                  <a:lnTo>
                    <a:pt x="1060135" y="698806"/>
                  </a:lnTo>
                  <a:cubicBezTo>
                    <a:pt x="1061986" y="692949"/>
                    <a:pt x="1063835" y="687092"/>
                    <a:pt x="1063527" y="680926"/>
                  </a:cubicBezTo>
                  <a:cubicBezTo>
                    <a:pt x="1062602" y="668903"/>
                    <a:pt x="1052429" y="660579"/>
                    <a:pt x="1041639" y="664279"/>
                  </a:cubicBezTo>
                  <a:cubicBezTo>
                    <a:pt x="1032390" y="667361"/>
                    <a:pt x="1023450" y="671369"/>
                    <a:pt x="1016359" y="678768"/>
                  </a:cubicBezTo>
                  <a:cubicBezTo>
                    <a:pt x="940213" y="760771"/>
                    <a:pt x="873316" y="848632"/>
                    <a:pt x="822758" y="948824"/>
                  </a:cubicBezTo>
                  <a:cubicBezTo>
                    <a:pt x="818442" y="957148"/>
                    <a:pt x="808885" y="967321"/>
                    <a:pt x="813201" y="974720"/>
                  </a:cubicBezTo>
                  <a:cubicBezTo>
                    <a:pt x="818750" y="983968"/>
                    <a:pt x="831081" y="975644"/>
                    <a:pt x="840638" y="975336"/>
                  </a:cubicBezTo>
                  <a:cubicBezTo>
                    <a:pt x="840946" y="975336"/>
                    <a:pt x="841563" y="975028"/>
                    <a:pt x="841871" y="975028"/>
                  </a:cubicBezTo>
                  <a:cubicBezTo>
                    <a:pt x="856052" y="973179"/>
                    <a:pt x="865609" y="979960"/>
                    <a:pt x="869308" y="993525"/>
                  </a:cubicBezTo>
                  <a:cubicBezTo>
                    <a:pt x="873008" y="1006781"/>
                    <a:pt x="867459" y="1017880"/>
                    <a:pt x="859443" y="1027436"/>
                  </a:cubicBezTo>
                  <a:cubicBezTo>
                    <a:pt x="835705" y="1055798"/>
                    <a:pt x="814126" y="1085702"/>
                    <a:pt x="788538" y="1112522"/>
                  </a:cubicBezTo>
                  <a:cubicBezTo>
                    <a:pt x="782989" y="1118071"/>
                    <a:pt x="778365" y="1124237"/>
                    <a:pt x="779906" y="1133177"/>
                  </a:cubicBezTo>
                  <a:cubicBezTo>
                    <a:pt x="786072" y="1131019"/>
                    <a:pt x="789771" y="1126395"/>
                    <a:pt x="794087" y="1123004"/>
                  </a:cubicBezTo>
                  <a:cubicBezTo>
                    <a:pt x="807652" y="1112214"/>
                    <a:pt x="820908" y="1101424"/>
                    <a:pt x="834780" y="1091251"/>
                  </a:cubicBezTo>
                  <a:cubicBezTo>
                    <a:pt x="844337" y="1084469"/>
                    <a:pt x="860060" y="1085085"/>
                    <a:pt x="866842" y="1091559"/>
                  </a:cubicBezTo>
                  <a:cubicBezTo>
                    <a:pt x="872700" y="1097417"/>
                    <a:pt x="873933" y="1113139"/>
                    <a:pt x="869000" y="1123004"/>
                  </a:cubicBezTo>
                  <a:cubicBezTo>
                    <a:pt x="864376" y="1131636"/>
                    <a:pt x="857902" y="1139034"/>
                    <a:pt x="850811" y="1146125"/>
                  </a:cubicBezTo>
                  <a:lnTo>
                    <a:pt x="767575" y="1229670"/>
                  </a:lnTo>
                  <a:cubicBezTo>
                    <a:pt x="763567" y="1233986"/>
                    <a:pt x="759251" y="1238610"/>
                    <a:pt x="763875" y="1244775"/>
                  </a:cubicBezTo>
                  <a:cubicBezTo>
                    <a:pt x="768808" y="1251250"/>
                    <a:pt x="774357" y="1246934"/>
                    <a:pt x="779290" y="1244775"/>
                  </a:cubicBezTo>
                  <a:cubicBezTo>
                    <a:pt x="781448" y="1243851"/>
                    <a:pt x="783297" y="1241693"/>
                    <a:pt x="785147" y="1240151"/>
                  </a:cubicBezTo>
                  <a:lnTo>
                    <a:pt x="929732" y="1104815"/>
                  </a:lnTo>
                  <a:cubicBezTo>
                    <a:pt x="938981" y="1096183"/>
                    <a:pt x="949154" y="1087860"/>
                    <a:pt x="952545" y="1074912"/>
                  </a:cubicBezTo>
                  <a:cubicBezTo>
                    <a:pt x="959635" y="1049016"/>
                    <a:pt x="977516" y="1031136"/>
                    <a:pt x="996938" y="1014488"/>
                  </a:cubicBezTo>
                  <a:cubicBezTo>
                    <a:pt x="1007419" y="1005240"/>
                    <a:pt x="1020675" y="1008014"/>
                    <a:pt x="1027766" y="1020037"/>
                  </a:cubicBezTo>
                  <a:cubicBezTo>
                    <a:pt x="1033007" y="1029286"/>
                    <a:pt x="1033931" y="1038226"/>
                    <a:pt x="1029307" y="1048091"/>
                  </a:cubicBezTo>
                  <a:cubicBezTo>
                    <a:pt x="1019134" y="1069671"/>
                    <a:pt x="1008961" y="1091559"/>
                    <a:pt x="998171" y="1114989"/>
                  </a:cubicBezTo>
                  <a:cubicBezTo>
                    <a:pt x="1011735" y="1114372"/>
                    <a:pt x="1015743" y="1103582"/>
                    <a:pt x="1022525" y="1098341"/>
                  </a:cubicBezTo>
                  <a:cubicBezTo>
                    <a:pt x="1068151" y="1054873"/>
                    <a:pt x="1119943" y="1017571"/>
                    <a:pt x="1155704" y="964238"/>
                  </a:cubicBezTo>
                  <a:cubicBezTo>
                    <a:pt x="1169268" y="943892"/>
                    <a:pt x="1177900" y="944816"/>
                    <a:pt x="1196089" y="960539"/>
                  </a:cubicBezTo>
                  <a:cubicBezTo>
                    <a:pt x="1199172" y="963005"/>
                    <a:pt x="1201947" y="966088"/>
                    <a:pt x="1205338" y="968554"/>
                  </a:cubicBezTo>
                  <a:cubicBezTo>
                    <a:pt x="1216127" y="976569"/>
                    <a:pt x="1224451" y="991675"/>
                    <a:pt x="1236783" y="992908"/>
                  </a:cubicBezTo>
                  <a:cubicBezTo>
                    <a:pt x="1250039" y="994450"/>
                    <a:pt x="1260828" y="980885"/>
                    <a:pt x="1272852" y="973795"/>
                  </a:cubicBezTo>
                  <a:cubicBezTo>
                    <a:pt x="1293815" y="961464"/>
                    <a:pt x="1314778" y="948516"/>
                    <a:pt x="1339441" y="946975"/>
                  </a:cubicBezTo>
                  <a:cubicBezTo>
                    <a:pt x="1354238" y="945741"/>
                    <a:pt x="1363795" y="938959"/>
                    <a:pt x="1372119" y="928169"/>
                  </a:cubicBezTo>
                  <a:lnTo>
                    <a:pt x="1550923" y="699423"/>
                  </a:lnTo>
                  <a:cubicBezTo>
                    <a:pt x="1555856" y="693257"/>
                    <a:pt x="1559555" y="686475"/>
                    <a:pt x="1562329" y="679076"/>
                  </a:cubicBezTo>
                  <a:cubicBezTo>
                    <a:pt x="1566645" y="667670"/>
                    <a:pt x="1565104" y="661813"/>
                    <a:pt x="1551848" y="658730"/>
                  </a:cubicBezTo>
                  <a:cubicBezTo>
                    <a:pt x="1527185" y="652872"/>
                    <a:pt x="1503756" y="643316"/>
                    <a:pt x="1484026" y="627593"/>
                  </a:cubicBezTo>
                  <a:cubicBezTo>
                    <a:pt x="1468611" y="615262"/>
                    <a:pt x="1453814" y="615262"/>
                    <a:pt x="1437475" y="622969"/>
                  </a:cubicBezTo>
                  <a:cubicBezTo>
                    <a:pt x="1432234" y="625435"/>
                    <a:pt x="1426993" y="627593"/>
                    <a:pt x="1422061" y="630368"/>
                  </a:cubicBezTo>
                  <a:cubicBezTo>
                    <a:pt x="1398323" y="643624"/>
                    <a:pt x="1380134" y="662737"/>
                    <a:pt x="1361637" y="682159"/>
                  </a:cubicBezTo>
                  <a:cubicBezTo>
                    <a:pt x="1347456" y="697265"/>
                    <a:pt x="1332967" y="712371"/>
                    <a:pt x="1316628" y="725627"/>
                  </a:cubicBezTo>
                  <a:cubicBezTo>
                    <a:pt x="1310154" y="730868"/>
                    <a:pt x="1307071" y="729635"/>
                    <a:pt x="1304605" y="721928"/>
                  </a:cubicBezTo>
                  <a:cubicBezTo>
                    <a:pt x="1301830" y="712679"/>
                    <a:pt x="1306454" y="706205"/>
                    <a:pt x="1311695" y="699731"/>
                  </a:cubicBezTo>
                  <a:lnTo>
                    <a:pt x="1387225" y="607247"/>
                  </a:lnTo>
                  <a:lnTo>
                    <a:pt x="1481251" y="493490"/>
                  </a:lnTo>
                  <a:cubicBezTo>
                    <a:pt x="1490191" y="482700"/>
                    <a:pt x="1489575" y="476843"/>
                    <a:pt x="1478476" y="468211"/>
                  </a:cubicBezTo>
                  <a:cubicBezTo>
                    <a:pt x="1474469" y="465128"/>
                    <a:pt x="1471078" y="461429"/>
                    <a:pt x="1466762" y="459271"/>
                  </a:cubicBezTo>
                  <a:cubicBezTo>
                    <a:pt x="1456280" y="454338"/>
                    <a:pt x="1458130" y="448172"/>
                    <a:pt x="1463062" y="439849"/>
                  </a:cubicBezTo>
                  <a:cubicBezTo>
                    <a:pt x="1473235" y="422894"/>
                    <a:pt x="1483101" y="405938"/>
                    <a:pt x="1491424" y="388057"/>
                  </a:cubicBezTo>
                  <a:cubicBezTo>
                    <a:pt x="1500056" y="370485"/>
                    <a:pt x="1486800" y="352913"/>
                    <a:pt x="1467070" y="353838"/>
                  </a:cubicBezTo>
                  <a:close/>
                  <a:moveTo>
                    <a:pt x="2526637" y="345515"/>
                  </a:moveTo>
                  <a:cubicBezTo>
                    <a:pt x="2530028" y="361238"/>
                    <a:pt x="2528487" y="372952"/>
                    <a:pt x="2519547" y="385283"/>
                  </a:cubicBezTo>
                  <a:cubicBezTo>
                    <a:pt x="2471454" y="450639"/>
                    <a:pt x="2424596" y="516920"/>
                    <a:pt x="2377120" y="582585"/>
                  </a:cubicBezTo>
                  <a:cubicBezTo>
                    <a:pt x="2351533" y="618037"/>
                    <a:pt x="2317313" y="643933"/>
                    <a:pt x="2282477" y="669212"/>
                  </a:cubicBezTo>
                  <a:cubicBezTo>
                    <a:pt x="2275695" y="674145"/>
                    <a:pt x="2269221" y="670445"/>
                    <a:pt x="2262747" y="668596"/>
                  </a:cubicBezTo>
                  <a:cubicBezTo>
                    <a:pt x="2258123" y="667362"/>
                    <a:pt x="2260589" y="664280"/>
                    <a:pt x="2261822" y="661813"/>
                  </a:cubicBezTo>
                  <a:cubicBezTo>
                    <a:pt x="2266447" y="653798"/>
                    <a:pt x="2270454" y="644858"/>
                    <a:pt x="2276620" y="637768"/>
                  </a:cubicBezTo>
                  <a:cubicBezTo>
                    <a:pt x="2334269" y="572103"/>
                    <a:pt x="2385136" y="501198"/>
                    <a:pt x="2441860" y="434609"/>
                  </a:cubicBezTo>
                  <a:cubicBezTo>
                    <a:pt x="2467755" y="403781"/>
                    <a:pt x="2495193" y="374185"/>
                    <a:pt x="2526637" y="345515"/>
                  </a:cubicBezTo>
                  <a:close/>
                  <a:moveTo>
                    <a:pt x="2698043" y="315302"/>
                  </a:moveTo>
                  <a:cubicBezTo>
                    <a:pt x="2693111" y="312219"/>
                    <a:pt x="2689103" y="313453"/>
                    <a:pt x="2684787" y="317152"/>
                  </a:cubicBezTo>
                  <a:cubicBezTo>
                    <a:pt x="2678313" y="322701"/>
                    <a:pt x="2671531" y="327942"/>
                    <a:pt x="2664749" y="333183"/>
                  </a:cubicBezTo>
                  <a:cubicBezTo>
                    <a:pt x="2636695" y="355687"/>
                    <a:pt x="2636695" y="355687"/>
                    <a:pt x="2662590" y="381275"/>
                  </a:cubicBezTo>
                  <a:lnTo>
                    <a:pt x="2663515" y="382199"/>
                  </a:lnTo>
                  <a:cubicBezTo>
                    <a:pt x="2665673" y="384974"/>
                    <a:pt x="2667831" y="385591"/>
                    <a:pt x="2670298" y="382508"/>
                  </a:cubicBezTo>
                  <a:cubicBezTo>
                    <a:pt x="2682321" y="367710"/>
                    <a:pt x="2696194" y="353838"/>
                    <a:pt x="2705751" y="337190"/>
                  </a:cubicBezTo>
                  <a:cubicBezTo>
                    <a:pt x="2707292" y="334416"/>
                    <a:pt x="2708525" y="331333"/>
                    <a:pt x="2708217" y="328558"/>
                  </a:cubicBezTo>
                  <a:cubicBezTo>
                    <a:pt x="2708217" y="321160"/>
                    <a:pt x="2703284" y="318077"/>
                    <a:pt x="2698043" y="315302"/>
                  </a:cubicBezTo>
                  <a:close/>
                  <a:moveTo>
                    <a:pt x="2598044" y="105477"/>
                  </a:moveTo>
                  <a:cubicBezTo>
                    <a:pt x="2594845" y="105130"/>
                    <a:pt x="2591377" y="107519"/>
                    <a:pt x="2587369" y="112760"/>
                  </a:cubicBezTo>
                  <a:cubicBezTo>
                    <a:pt x="2572571" y="131873"/>
                    <a:pt x="2556849" y="150370"/>
                    <a:pt x="2539585" y="167326"/>
                  </a:cubicBezTo>
                  <a:cubicBezTo>
                    <a:pt x="2510607" y="196305"/>
                    <a:pt x="2481628" y="225283"/>
                    <a:pt x="2452033" y="253645"/>
                  </a:cubicBezTo>
                  <a:cubicBezTo>
                    <a:pt x="2421513" y="283241"/>
                    <a:pt x="2395925" y="316535"/>
                    <a:pt x="2370030" y="350138"/>
                  </a:cubicBezTo>
                  <a:cubicBezTo>
                    <a:pt x="2368488" y="351987"/>
                    <a:pt x="2367564" y="354454"/>
                    <a:pt x="2366947" y="356612"/>
                  </a:cubicBezTo>
                  <a:cubicBezTo>
                    <a:pt x="2359240" y="393606"/>
                    <a:pt x="2337968" y="422584"/>
                    <a:pt x="2311456" y="447555"/>
                  </a:cubicBezTo>
                  <a:cubicBezTo>
                    <a:pt x="2269530" y="486707"/>
                    <a:pt x="2234694" y="531716"/>
                    <a:pt x="2199549" y="576726"/>
                  </a:cubicBezTo>
                  <a:cubicBezTo>
                    <a:pt x="2198316" y="578267"/>
                    <a:pt x="2197391" y="579808"/>
                    <a:pt x="2194925" y="583816"/>
                  </a:cubicBezTo>
                  <a:lnTo>
                    <a:pt x="2251341" y="579500"/>
                  </a:lnTo>
                  <a:cubicBezTo>
                    <a:pt x="2251341" y="581350"/>
                    <a:pt x="2251649" y="582891"/>
                    <a:pt x="2251032" y="583816"/>
                  </a:cubicBezTo>
                  <a:cubicBezTo>
                    <a:pt x="2206331" y="656262"/>
                    <a:pt x="2164714" y="730867"/>
                    <a:pt x="2114155" y="799922"/>
                  </a:cubicBezTo>
                  <a:cubicBezTo>
                    <a:pt x="2095042" y="826126"/>
                    <a:pt x="2074078" y="850788"/>
                    <a:pt x="2052190" y="874835"/>
                  </a:cubicBezTo>
                  <a:cubicBezTo>
                    <a:pt x="2046641" y="881000"/>
                    <a:pt x="2041709" y="882542"/>
                    <a:pt x="2034310" y="878534"/>
                  </a:cubicBezTo>
                  <a:cubicBezTo>
                    <a:pt x="2024753" y="873293"/>
                    <a:pt x="2014271" y="869286"/>
                    <a:pt x="2004406" y="864045"/>
                  </a:cubicBezTo>
                  <a:cubicBezTo>
                    <a:pt x="1991458" y="857263"/>
                    <a:pt x="1990842" y="850480"/>
                    <a:pt x="2001940" y="839999"/>
                  </a:cubicBezTo>
                  <a:cubicBezTo>
                    <a:pt x="2029686" y="813795"/>
                    <a:pt x="2057739" y="787899"/>
                    <a:pt x="2085793" y="762003"/>
                  </a:cubicBezTo>
                  <a:cubicBezTo>
                    <a:pt x="2098433" y="750289"/>
                    <a:pt x="2111072" y="738574"/>
                    <a:pt x="2119396" y="723160"/>
                  </a:cubicBezTo>
                  <a:cubicBezTo>
                    <a:pt x="2123095" y="716069"/>
                    <a:pt x="2126795" y="708671"/>
                    <a:pt x="2126486" y="700963"/>
                  </a:cubicBezTo>
                  <a:cubicBezTo>
                    <a:pt x="2126178" y="679692"/>
                    <a:pt x="2137276" y="664586"/>
                    <a:pt x="2150532" y="650097"/>
                  </a:cubicBezTo>
                  <a:cubicBezTo>
                    <a:pt x="2157315" y="643006"/>
                    <a:pt x="2163789" y="635607"/>
                    <a:pt x="2168721" y="626975"/>
                  </a:cubicBezTo>
                  <a:cubicBezTo>
                    <a:pt x="2173037" y="619269"/>
                    <a:pt x="2173345" y="611253"/>
                    <a:pt x="2167488" y="604163"/>
                  </a:cubicBezTo>
                  <a:cubicBezTo>
                    <a:pt x="2161322" y="596764"/>
                    <a:pt x="2155465" y="593373"/>
                    <a:pt x="2145908" y="600771"/>
                  </a:cubicBezTo>
                  <a:cubicBezTo>
                    <a:pt x="2133268" y="610945"/>
                    <a:pt x="2122787" y="622659"/>
                    <a:pt x="2112614" y="635299"/>
                  </a:cubicBezTo>
                  <a:cubicBezTo>
                    <a:pt x="2070071" y="687399"/>
                    <a:pt x="2026603" y="738574"/>
                    <a:pt x="1979436" y="786666"/>
                  </a:cubicBezTo>
                  <a:cubicBezTo>
                    <a:pt x="1966488" y="799922"/>
                    <a:pt x="1952307" y="811637"/>
                    <a:pt x="1934734" y="820577"/>
                  </a:cubicBezTo>
                  <a:cubicBezTo>
                    <a:pt x="1938434" y="814720"/>
                    <a:pt x="1941825" y="808554"/>
                    <a:pt x="1945525" y="802697"/>
                  </a:cubicBezTo>
                  <a:cubicBezTo>
                    <a:pt x="1960014" y="778959"/>
                    <a:pt x="1974194" y="754913"/>
                    <a:pt x="1989301" y="731483"/>
                  </a:cubicBezTo>
                  <a:cubicBezTo>
                    <a:pt x="1995158" y="722235"/>
                    <a:pt x="1993000" y="715144"/>
                    <a:pt x="1986526" y="708362"/>
                  </a:cubicBezTo>
                  <a:cubicBezTo>
                    <a:pt x="1979744" y="700963"/>
                    <a:pt x="1972345" y="705896"/>
                    <a:pt x="1966488" y="709595"/>
                  </a:cubicBezTo>
                  <a:cubicBezTo>
                    <a:pt x="1960630" y="713295"/>
                    <a:pt x="1955698" y="718535"/>
                    <a:pt x="1951382" y="723776"/>
                  </a:cubicBezTo>
                  <a:lnTo>
                    <a:pt x="1789841" y="924160"/>
                  </a:lnTo>
                  <a:cubicBezTo>
                    <a:pt x="1771344" y="946973"/>
                    <a:pt x="1755622" y="971019"/>
                    <a:pt x="1746990" y="999689"/>
                  </a:cubicBezTo>
                  <a:cubicBezTo>
                    <a:pt x="1741749" y="1016645"/>
                    <a:pt x="1728493" y="1028668"/>
                    <a:pt x="1716470" y="1040999"/>
                  </a:cubicBezTo>
                  <a:lnTo>
                    <a:pt x="1487108" y="1272828"/>
                  </a:lnTo>
                  <a:cubicBezTo>
                    <a:pt x="1459671" y="1300265"/>
                    <a:pt x="1432619" y="1328087"/>
                    <a:pt x="1408034" y="1357837"/>
                  </a:cubicBezTo>
                  <a:lnTo>
                    <a:pt x="1367142" y="1419272"/>
                  </a:lnTo>
                  <a:lnTo>
                    <a:pt x="1415071" y="1419272"/>
                  </a:lnTo>
                  <a:lnTo>
                    <a:pt x="1437783" y="1380418"/>
                  </a:lnTo>
                  <a:cubicBezTo>
                    <a:pt x="1499131" y="1321845"/>
                    <a:pt x="1556163" y="1258647"/>
                    <a:pt x="1615662" y="1198224"/>
                  </a:cubicBezTo>
                  <a:cubicBezTo>
                    <a:pt x="1628918" y="1184967"/>
                    <a:pt x="1644024" y="1174794"/>
                    <a:pt x="1662521" y="1170170"/>
                  </a:cubicBezTo>
                  <a:cubicBezTo>
                    <a:pt x="1676701" y="1166779"/>
                    <a:pt x="1685025" y="1155680"/>
                    <a:pt x="1694274" y="1145816"/>
                  </a:cubicBezTo>
                  <a:cubicBezTo>
                    <a:pt x="1727260" y="1109438"/>
                    <a:pt x="1758088" y="1070903"/>
                    <a:pt x="1787375" y="1031443"/>
                  </a:cubicBezTo>
                  <a:cubicBezTo>
                    <a:pt x="1808955" y="1002772"/>
                    <a:pt x="1834234" y="978726"/>
                    <a:pt x="1869995" y="968861"/>
                  </a:cubicBezTo>
                  <a:cubicBezTo>
                    <a:pt x="1878318" y="966703"/>
                    <a:pt x="1882943" y="959304"/>
                    <a:pt x="1889109" y="953755"/>
                  </a:cubicBezTo>
                  <a:cubicBezTo>
                    <a:pt x="1896507" y="944507"/>
                    <a:pt x="1905139" y="938958"/>
                    <a:pt x="1919320" y="941424"/>
                  </a:cubicBezTo>
                  <a:cubicBezTo>
                    <a:pt x="1902673" y="968244"/>
                    <a:pt x="1885101" y="992907"/>
                    <a:pt x="1865987" y="1016645"/>
                  </a:cubicBezTo>
                  <a:cubicBezTo>
                    <a:pt x="1816970" y="1076760"/>
                    <a:pt x="1765796" y="1134717"/>
                    <a:pt x="1719245" y="1196990"/>
                  </a:cubicBezTo>
                  <a:cubicBezTo>
                    <a:pt x="1710305" y="1209013"/>
                    <a:pt x="1701673" y="1221653"/>
                    <a:pt x="1693657" y="1234601"/>
                  </a:cubicBezTo>
                  <a:cubicBezTo>
                    <a:pt x="1685333" y="1248165"/>
                    <a:pt x="1686567" y="1260188"/>
                    <a:pt x="1696740" y="1269129"/>
                  </a:cubicBezTo>
                  <a:cubicBezTo>
                    <a:pt x="1705372" y="1276527"/>
                    <a:pt x="1717703" y="1275911"/>
                    <a:pt x="1729418" y="1266971"/>
                  </a:cubicBezTo>
                  <a:cubicBezTo>
                    <a:pt x="1742057" y="1257414"/>
                    <a:pt x="1751923" y="1245391"/>
                    <a:pt x="1760554" y="1232443"/>
                  </a:cubicBezTo>
                  <a:cubicBezTo>
                    <a:pt x="1807722" y="1159996"/>
                    <a:pt x="1865370" y="1097107"/>
                    <a:pt x="1927335" y="1037300"/>
                  </a:cubicBezTo>
                  <a:cubicBezTo>
                    <a:pt x="1939358" y="1025585"/>
                    <a:pt x="1951690" y="1014179"/>
                    <a:pt x="1964021" y="1002772"/>
                  </a:cubicBezTo>
                  <a:cubicBezTo>
                    <a:pt x="1973886" y="993524"/>
                    <a:pt x="1987142" y="992907"/>
                    <a:pt x="1999165" y="988899"/>
                  </a:cubicBezTo>
                  <a:cubicBezTo>
                    <a:pt x="2001323" y="987975"/>
                    <a:pt x="2003173" y="989516"/>
                    <a:pt x="2002865" y="992291"/>
                  </a:cubicBezTo>
                  <a:cubicBezTo>
                    <a:pt x="2001323" y="1004930"/>
                    <a:pt x="2003481" y="1017570"/>
                    <a:pt x="1993616" y="1029285"/>
                  </a:cubicBezTo>
                  <a:cubicBezTo>
                    <a:pt x="1960322" y="1067820"/>
                    <a:pt x="1926102" y="1105430"/>
                    <a:pt x="1891575" y="1142732"/>
                  </a:cubicBezTo>
                  <a:cubicBezTo>
                    <a:pt x="1877086" y="1158455"/>
                    <a:pt x="1864138" y="1175411"/>
                    <a:pt x="1849032" y="1190516"/>
                  </a:cubicBezTo>
                  <a:cubicBezTo>
                    <a:pt x="1838858" y="1200381"/>
                    <a:pt x="1833618" y="1212713"/>
                    <a:pt x="1837934" y="1227510"/>
                  </a:cubicBezTo>
                  <a:cubicBezTo>
                    <a:pt x="1839783" y="1233676"/>
                    <a:pt x="1843174" y="1236142"/>
                    <a:pt x="1849648" y="1235525"/>
                  </a:cubicBezTo>
                  <a:cubicBezTo>
                    <a:pt x="1860746" y="1234293"/>
                    <a:pt x="1869995" y="1229052"/>
                    <a:pt x="1876469" y="1219803"/>
                  </a:cubicBezTo>
                  <a:cubicBezTo>
                    <a:pt x="1891883" y="1197607"/>
                    <a:pt x="1912538" y="1180652"/>
                    <a:pt x="1930727" y="1161538"/>
                  </a:cubicBezTo>
                  <a:cubicBezTo>
                    <a:pt x="1939050" y="1152906"/>
                    <a:pt x="1947990" y="1150440"/>
                    <a:pt x="1959705" y="1152289"/>
                  </a:cubicBezTo>
                  <a:cubicBezTo>
                    <a:pt x="1966795" y="1153523"/>
                    <a:pt x="1968954" y="1154756"/>
                    <a:pt x="1965871" y="1162155"/>
                  </a:cubicBezTo>
                  <a:cubicBezTo>
                    <a:pt x="1951998" y="1196836"/>
                    <a:pt x="1934889" y="1229052"/>
                    <a:pt x="1913270" y="1257761"/>
                  </a:cubicBezTo>
                  <a:lnTo>
                    <a:pt x="1836942" y="1329214"/>
                  </a:lnTo>
                  <a:lnTo>
                    <a:pt x="1899422" y="1329214"/>
                  </a:lnTo>
                  <a:lnTo>
                    <a:pt x="1928068" y="1291941"/>
                  </a:lnTo>
                  <a:cubicBezTo>
                    <a:pt x="1939128" y="1279533"/>
                    <a:pt x="1950765" y="1267587"/>
                    <a:pt x="1961863" y="1255256"/>
                  </a:cubicBezTo>
                  <a:cubicBezTo>
                    <a:pt x="1987451" y="1226894"/>
                    <a:pt x="2013963" y="1199456"/>
                    <a:pt x="2039550" y="1171403"/>
                  </a:cubicBezTo>
                  <a:cubicBezTo>
                    <a:pt x="2056198" y="1153214"/>
                    <a:pt x="2068221" y="1132559"/>
                    <a:pt x="2074078" y="1108513"/>
                  </a:cubicBezTo>
                  <a:cubicBezTo>
                    <a:pt x="2076545" y="1098032"/>
                    <a:pt x="2082094" y="1088783"/>
                    <a:pt x="2088567" y="1080151"/>
                  </a:cubicBezTo>
                  <a:cubicBezTo>
                    <a:pt x="2107990" y="1054564"/>
                    <a:pt x="2132652" y="1034217"/>
                    <a:pt x="2155157" y="1008013"/>
                  </a:cubicBezTo>
                  <a:cubicBezTo>
                    <a:pt x="2154232" y="1028360"/>
                    <a:pt x="2147141" y="1044082"/>
                    <a:pt x="2140051" y="1059496"/>
                  </a:cubicBezTo>
                  <a:cubicBezTo>
                    <a:pt x="2130802" y="1079843"/>
                    <a:pt x="2118779" y="1099265"/>
                    <a:pt x="2116313" y="1122386"/>
                  </a:cubicBezTo>
                  <a:cubicBezTo>
                    <a:pt x="2115080" y="1132559"/>
                    <a:pt x="2116621" y="1141808"/>
                    <a:pt x="2120321" y="1152906"/>
                  </a:cubicBezTo>
                  <a:cubicBezTo>
                    <a:pt x="2130802" y="1142733"/>
                    <a:pt x="2139126" y="1132559"/>
                    <a:pt x="2146833" y="1121769"/>
                  </a:cubicBezTo>
                  <a:cubicBezTo>
                    <a:pt x="2187835" y="1063504"/>
                    <a:pt x="2226987" y="1003697"/>
                    <a:pt x="2269530" y="946356"/>
                  </a:cubicBezTo>
                  <a:cubicBezTo>
                    <a:pt x="2290492" y="918611"/>
                    <a:pt x="2314539" y="894565"/>
                    <a:pt x="2344751" y="876684"/>
                  </a:cubicBezTo>
                  <a:cubicBezTo>
                    <a:pt x="2358623" y="868361"/>
                    <a:pt x="2367564" y="855413"/>
                    <a:pt x="2375887" y="842157"/>
                  </a:cubicBezTo>
                  <a:cubicBezTo>
                    <a:pt x="2398084" y="806396"/>
                    <a:pt x="2422438" y="771560"/>
                    <a:pt x="2447717" y="737957"/>
                  </a:cubicBezTo>
                  <a:cubicBezTo>
                    <a:pt x="2450492" y="734258"/>
                    <a:pt x="2453574" y="730867"/>
                    <a:pt x="2456657" y="728092"/>
                  </a:cubicBezTo>
                  <a:cubicBezTo>
                    <a:pt x="2463440" y="721927"/>
                    <a:pt x="2471455" y="718844"/>
                    <a:pt x="2480395" y="722235"/>
                  </a:cubicBezTo>
                  <a:cubicBezTo>
                    <a:pt x="2489335" y="725318"/>
                    <a:pt x="2491493" y="733333"/>
                    <a:pt x="2493343" y="741656"/>
                  </a:cubicBezTo>
                  <a:cubicBezTo>
                    <a:pt x="2493343" y="742582"/>
                    <a:pt x="2493343" y="743198"/>
                    <a:pt x="2493651" y="744123"/>
                  </a:cubicBezTo>
                  <a:cubicBezTo>
                    <a:pt x="2495501" y="749980"/>
                    <a:pt x="2490877" y="758920"/>
                    <a:pt x="2499200" y="761079"/>
                  </a:cubicBezTo>
                  <a:cubicBezTo>
                    <a:pt x="2507216" y="763236"/>
                    <a:pt x="2514306" y="757996"/>
                    <a:pt x="2519547" y="751830"/>
                  </a:cubicBezTo>
                  <a:cubicBezTo>
                    <a:pt x="2539893" y="728092"/>
                    <a:pt x="2559932" y="704355"/>
                    <a:pt x="2579970" y="680617"/>
                  </a:cubicBezTo>
                  <a:lnTo>
                    <a:pt x="2673072" y="570868"/>
                  </a:lnTo>
                  <a:cubicBezTo>
                    <a:pt x="2677387" y="565935"/>
                    <a:pt x="2682012" y="561003"/>
                    <a:pt x="2680162" y="553604"/>
                  </a:cubicBezTo>
                  <a:cubicBezTo>
                    <a:pt x="2675230" y="531099"/>
                    <a:pt x="2683553" y="512603"/>
                    <a:pt x="2696810" y="495339"/>
                  </a:cubicBezTo>
                  <a:cubicBezTo>
                    <a:pt x="2705750" y="483624"/>
                    <a:pt x="2715306" y="472218"/>
                    <a:pt x="2724247" y="460503"/>
                  </a:cubicBezTo>
                  <a:cubicBezTo>
                    <a:pt x="2727946" y="455878"/>
                    <a:pt x="2731029" y="450638"/>
                    <a:pt x="2731029" y="445089"/>
                  </a:cubicBezTo>
                  <a:cubicBezTo>
                    <a:pt x="2731337" y="435532"/>
                    <a:pt x="2732879" y="424434"/>
                    <a:pt x="2722089" y="419193"/>
                  </a:cubicBezTo>
                  <a:cubicBezTo>
                    <a:pt x="2711299" y="413644"/>
                    <a:pt x="2701126" y="416110"/>
                    <a:pt x="2692802" y="424434"/>
                  </a:cubicBezTo>
                  <a:cubicBezTo>
                    <a:pt x="2678621" y="438615"/>
                    <a:pt x="2664440" y="452796"/>
                    <a:pt x="2650567" y="467593"/>
                  </a:cubicBezTo>
                  <a:cubicBezTo>
                    <a:pt x="2612648" y="507978"/>
                    <a:pt x="2574421" y="548055"/>
                    <a:pt x="2537736" y="589365"/>
                  </a:cubicBezTo>
                  <a:cubicBezTo>
                    <a:pt x="2522321" y="606629"/>
                    <a:pt x="2512457" y="628517"/>
                    <a:pt x="2496117" y="645473"/>
                  </a:cubicBezTo>
                  <a:cubicBezTo>
                    <a:pt x="2485636" y="656262"/>
                    <a:pt x="2475154" y="667360"/>
                    <a:pt x="2460665" y="678767"/>
                  </a:cubicBezTo>
                  <a:cubicBezTo>
                    <a:pt x="2466830" y="657187"/>
                    <a:pt x="2472071" y="638074"/>
                    <a:pt x="2486561" y="624509"/>
                  </a:cubicBezTo>
                  <a:cubicBezTo>
                    <a:pt x="2538969" y="575801"/>
                    <a:pt x="2575962" y="514761"/>
                    <a:pt x="2620664" y="459578"/>
                  </a:cubicBezTo>
                  <a:cubicBezTo>
                    <a:pt x="2627446" y="451254"/>
                    <a:pt x="2633303" y="442314"/>
                    <a:pt x="2638852" y="433066"/>
                  </a:cubicBezTo>
                  <a:cubicBezTo>
                    <a:pt x="2648101" y="417652"/>
                    <a:pt x="2645326" y="408711"/>
                    <a:pt x="2629604" y="399771"/>
                  </a:cubicBezTo>
                  <a:cubicBezTo>
                    <a:pt x="2627754" y="398846"/>
                    <a:pt x="2625905" y="398230"/>
                    <a:pt x="2624055" y="396997"/>
                  </a:cubicBezTo>
                  <a:cubicBezTo>
                    <a:pt x="2618814" y="392989"/>
                    <a:pt x="2608641" y="394838"/>
                    <a:pt x="2608949" y="383741"/>
                  </a:cubicBezTo>
                  <a:cubicBezTo>
                    <a:pt x="2609257" y="372026"/>
                    <a:pt x="2612957" y="361544"/>
                    <a:pt x="2624055" y="357845"/>
                  </a:cubicBezTo>
                  <a:cubicBezTo>
                    <a:pt x="2636386" y="353529"/>
                    <a:pt x="2641935" y="344589"/>
                    <a:pt x="2647793" y="334724"/>
                  </a:cubicBezTo>
                  <a:cubicBezTo>
                    <a:pt x="2656424" y="319309"/>
                    <a:pt x="2665365" y="304204"/>
                    <a:pt x="2673997" y="288789"/>
                  </a:cubicBezTo>
                  <a:cubicBezTo>
                    <a:pt x="2676154" y="285090"/>
                    <a:pt x="2677696" y="281390"/>
                    <a:pt x="2679238" y="277691"/>
                  </a:cubicBezTo>
                  <a:cubicBezTo>
                    <a:pt x="2685711" y="261044"/>
                    <a:pt x="2682628" y="243164"/>
                    <a:pt x="2672455" y="235765"/>
                  </a:cubicBezTo>
                  <a:cubicBezTo>
                    <a:pt x="2659199" y="226516"/>
                    <a:pt x="2639161" y="228366"/>
                    <a:pt x="2625905" y="241005"/>
                  </a:cubicBezTo>
                  <a:cubicBezTo>
                    <a:pt x="2613573" y="253029"/>
                    <a:pt x="2600934" y="265052"/>
                    <a:pt x="2590144" y="278308"/>
                  </a:cubicBezTo>
                  <a:cubicBezTo>
                    <a:pt x="2573805" y="298654"/>
                    <a:pt x="2559624" y="292181"/>
                    <a:pt x="2549142" y="276458"/>
                  </a:cubicBezTo>
                  <a:cubicBezTo>
                    <a:pt x="2536811" y="258269"/>
                    <a:pt x="2536502" y="258886"/>
                    <a:pt x="2550375" y="241005"/>
                  </a:cubicBezTo>
                  <a:cubicBezTo>
                    <a:pt x="2572263" y="212644"/>
                    <a:pt x="2593535" y="184281"/>
                    <a:pt x="2615731" y="156228"/>
                  </a:cubicBezTo>
                  <a:cubicBezTo>
                    <a:pt x="2621897" y="148521"/>
                    <a:pt x="2622513" y="142355"/>
                    <a:pt x="2617273" y="134340"/>
                  </a:cubicBezTo>
                  <a:cubicBezTo>
                    <a:pt x="2613265" y="128174"/>
                    <a:pt x="2610490" y="121084"/>
                    <a:pt x="2607099" y="114610"/>
                  </a:cubicBezTo>
                  <a:cubicBezTo>
                    <a:pt x="2604171" y="108907"/>
                    <a:pt x="2601242" y="105824"/>
                    <a:pt x="2598044" y="105477"/>
                  </a:cubicBezTo>
                  <a:close/>
                  <a:moveTo>
                    <a:pt x="2604016" y="6"/>
                  </a:moveTo>
                  <a:cubicBezTo>
                    <a:pt x="2613881" y="237"/>
                    <a:pt x="2623592" y="6557"/>
                    <a:pt x="2632070" y="19042"/>
                  </a:cubicBezTo>
                  <a:cubicBezTo>
                    <a:pt x="2649334" y="44321"/>
                    <a:pt x="2665673" y="70525"/>
                    <a:pt x="2682012" y="96421"/>
                  </a:cubicBezTo>
                  <a:cubicBezTo>
                    <a:pt x="2685403" y="101662"/>
                    <a:pt x="2688794" y="104436"/>
                    <a:pt x="2695268" y="105361"/>
                  </a:cubicBezTo>
                  <a:cubicBezTo>
                    <a:pt x="2764323" y="115843"/>
                    <a:pt x="2818581" y="150987"/>
                    <a:pt x="2858966" y="207095"/>
                  </a:cubicBezTo>
                  <a:cubicBezTo>
                    <a:pt x="2922781" y="295572"/>
                    <a:pt x="2985054" y="384974"/>
                    <a:pt x="3049177" y="473451"/>
                  </a:cubicBezTo>
                  <a:cubicBezTo>
                    <a:pt x="3129022" y="584124"/>
                    <a:pt x="3208251" y="695723"/>
                    <a:pt x="3294878" y="801463"/>
                  </a:cubicBezTo>
                  <a:cubicBezTo>
                    <a:pt x="3354685" y="874527"/>
                    <a:pt x="3420041" y="942349"/>
                    <a:pt x="3480156" y="1015104"/>
                  </a:cubicBezTo>
                  <a:cubicBezTo>
                    <a:pt x="3517766" y="1060729"/>
                    <a:pt x="3566475" y="1091557"/>
                    <a:pt x="3615492" y="1122386"/>
                  </a:cubicBezTo>
                  <a:cubicBezTo>
                    <a:pt x="3662968" y="1151981"/>
                    <a:pt x="3709210" y="1183118"/>
                    <a:pt x="3745279" y="1226894"/>
                  </a:cubicBezTo>
                  <a:lnTo>
                    <a:pt x="3746204" y="1227818"/>
                  </a:lnTo>
                  <a:cubicBezTo>
                    <a:pt x="3762235" y="1243541"/>
                    <a:pt x="3768401" y="1242308"/>
                    <a:pt x="3775491" y="1221653"/>
                  </a:cubicBezTo>
                  <a:cubicBezTo>
                    <a:pt x="3783815" y="1197915"/>
                    <a:pt x="3782273" y="1195141"/>
                    <a:pt x="3761310" y="1182193"/>
                  </a:cubicBezTo>
                  <a:cubicBezTo>
                    <a:pt x="3738805" y="1168012"/>
                    <a:pt x="3723391" y="1146124"/>
                    <a:pt x="3703969" y="1128551"/>
                  </a:cubicBezTo>
                  <a:cubicBezTo>
                    <a:pt x="3691330" y="1117145"/>
                    <a:pt x="3690405" y="1106047"/>
                    <a:pt x="3698112" y="1091866"/>
                  </a:cubicBezTo>
                  <a:cubicBezTo>
                    <a:pt x="3705511" y="1077993"/>
                    <a:pt x="3707977" y="1063196"/>
                    <a:pt x="3699345" y="1048398"/>
                  </a:cubicBezTo>
                  <a:cubicBezTo>
                    <a:pt x="3696570" y="1043774"/>
                    <a:pt x="3694105" y="1041924"/>
                    <a:pt x="3688863" y="1045315"/>
                  </a:cubicBezTo>
                  <a:cubicBezTo>
                    <a:pt x="3681465" y="1049939"/>
                    <a:pt x="3674682" y="1054564"/>
                    <a:pt x="3670983" y="1063196"/>
                  </a:cubicBezTo>
                  <a:cubicBezTo>
                    <a:pt x="3664817" y="1077993"/>
                    <a:pt x="3657110" y="1092174"/>
                    <a:pt x="3651253" y="1106972"/>
                  </a:cubicBezTo>
                  <a:cubicBezTo>
                    <a:pt x="3647862" y="1115295"/>
                    <a:pt x="3644162" y="1116220"/>
                    <a:pt x="3636455" y="1113137"/>
                  </a:cubicBezTo>
                  <a:cubicBezTo>
                    <a:pt x="3629057" y="1110363"/>
                    <a:pt x="3622891" y="1106047"/>
                    <a:pt x="3617342" y="1100189"/>
                  </a:cubicBezTo>
                  <a:cubicBezTo>
                    <a:pt x="3500194" y="971944"/>
                    <a:pt x="3380889" y="845240"/>
                    <a:pt x="3267441" y="713603"/>
                  </a:cubicBezTo>
                  <a:cubicBezTo>
                    <a:pt x="3256959" y="701580"/>
                    <a:pt x="3247094" y="688940"/>
                    <a:pt x="3238462" y="675376"/>
                  </a:cubicBezTo>
                  <a:cubicBezTo>
                    <a:pt x="3220582" y="646398"/>
                    <a:pt x="3221507" y="627284"/>
                    <a:pt x="3243087" y="601388"/>
                  </a:cubicBezTo>
                  <a:cubicBezTo>
                    <a:pt x="3258501" y="582583"/>
                    <a:pt x="3276690" y="566860"/>
                    <a:pt x="3294878" y="550522"/>
                  </a:cubicBezTo>
                  <a:cubicBezTo>
                    <a:pt x="3318616" y="528942"/>
                    <a:pt x="3341121" y="506437"/>
                    <a:pt x="3366400" y="486398"/>
                  </a:cubicBezTo>
                  <a:cubicBezTo>
                    <a:pt x="3397228" y="461736"/>
                    <a:pt x="3412642" y="462353"/>
                    <a:pt x="3441004" y="489790"/>
                  </a:cubicBezTo>
                  <a:cubicBezTo>
                    <a:pt x="3461967" y="510136"/>
                    <a:pt x="3481081" y="532025"/>
                    <a:pt x="3504511" y="549597"/>
                  </a:cubicBezTo>
                  <a:cubicBezTo>
                    <a:pt x="3538730" y="575184"/>
                    <a:pt x="3575416" y="594606"/>
                    <a:pt x="3617650" y="604471"/>
                  </a:cubicBezTo>
                  <a:cubicBezTo>
                    <a:pt x="3694413" y="622351"/>
                    <a:pt x="3752370" y="666436"/>
                    <a:pt x="3791214" y="734875"/>
                  </a:cubicBezTo>
                  <a:cubicBezTo>
                    <a:pt x="3845471" y="831059"/>
                    <a:pt x="3913910" y="916144"/>
                    <a:pt x="3988823" y="996298"/>
                  </a:cubicBezTo>
                  <a:lnTo>
                    <a:pt x="4317452" y="1345582"/>
                  </a:lnTo>
                  <a:cubicBezTo>
                    <a:pt x="4329783" y="1358839"/>
                    <a:pt x="4342423" y="1371786"/>
                    <a:pt x="4354754" y="1384734"/>
                  </a:cubicBezTo>
                  <a:cubicBezTo>
                    <a:pt x="4363078" y="1393675"/>
                    <a:pt x="4370785" y="1403231"/>
                    <a:pt x="4376643" y="1414330"/>
                  </a:cubicBezTo>
                  <a:cubicBezTo>
                    <a:pt x="4398223" y="1455023"/>
                    <a:pt x="4431208" y="1485851"/>
                    <a:pt x="4465736" y="1515138"/>
                  </a:cubicBezTo>
                  <a:lnTo>
                    <a:pt x="4691091" y="1703807"/>
                  </a:lnTo>
                  <a:cubicBezTo>
                    <a:pt x="4698798" y="1710281"/>
                    <a:pt x="4704963" y="1717680"/>
                    <a:pt x="4710821" y="1725387"/>
                  </a:cubicBezTo>
                  <a:cubicBezTo>
                    <a:pt x="4710845" y="1725677"/>
                    <a:pt x="4710868" y="1725966"/>
                    <a:pt x="4710892" y="1726256"/>
                  </a:cubicBezTo>
                  <a:lnTo>
                    <a:pt x="0" y="1726256"/>
                  </a:lnTo>
                  <a:lnTo>
                    <a:pt x="10125" y="1713672"/>
                  </a:lnTo>
                  <a:cubicBezTo>
                    <a:pt x="23167" y="1687631"/>
                    <a:pt x="33811" y="1631977"/>
                    <a:pt x="78255" y="1570012"/>
                  </a:cubicBezTo>
                  <a:cubicBezTo>
                    <a:pt x="122699" y="1508047"/>
                    <a:pt x="208042" y="1415563"/>
                    <a:pt x="276789" y="1341883"/>
                  </a:cubicBezTo>
                  <a:cubicBezTo>
                    <a:pt x="338138" y="1276219"/>
                    <a:pt x="405035" y="1216412"/>
                    <a:pt x="475015" y="1159688"/>
                  </a:cubicBezTo>
                  <a:cubicBezTo>
                    <a:pt x="637789" y="1027743"/>
                    <a:pt x="781140" y="877609"/>
                    <a:pt x="898596" y="703430"/>
                  </a:cubicBezTo>
                  <a:cubicBezTo>
                    <a:pt x="911852" y="683699"/>
                    <a:pt x="924492" y="663661"/>
                    <a:pt x="937131" y="643315"/>
                  </a:cubicBezTo>
                  <a:cubicBezTo>
                    <a:pt x="955628" y="613719"/>
                    <a:pt x="978750" y="591523"/>
                    <a:pt x="1014510" y="583816"/>
                  </a:cubicBezTo>
                  <a:cubicBezTo>
                    <a:pt x="1042256" y="577959"/>
                    <a:pt x="1060444" y="556070"/>
                    <a:pt x="1080175" y="537574"/>
                  </a:cubicBezTo>
                  <a:cubicBezTo>
                    <a:pt x="1114394" y="505204"/>
                    <a:pt x="1148921" y="472834"/>
                    <a:pt x="1185299" y="442931"/>
                  </a:cubicBezTo>
                  <a:cubicBezTo>
                    <a:pt x="1207496" y="424434"/>
                    <a:pt x="1231541" y="410869"/>
                    <a:pt x="1261445" y="409020"/>
                  </a:cubicBezTo>
                  <a:cubicBezTo>
                    <a:pt x="1274701" y="408095"/>
                    <a:pt x="1284566" y="399154"/>
                    <a:pt x="1294123" y="390523"/>
                  </a:cubicBezTo>
                  <a:cubicBezTo>
                    <a:pt x="1338516" y="349521"/>
                    <a:pt x="1378592" y="304512"/>
                    <a:pt x="1421752" y="262277"/>
                  </a:cubicBezTo>
                  <a:cubicBezTo>
                    <a:pt x="1427301" y="256728"/>
                    <a:pt x="1433158" y="251487"/>
                    <a:pt x="1439016" y="246555"/>
                  </a:cubicBezTo>
                  <a:cubicBezTo>
                    <a:pt x="1464911" y="224667"/>
                    <a:pt x="1493274" y="223125"/>
                    <a:pt x="1521635" y="241622"/>
                  </a:cubicBezTo>
                  <a:cubicBezTo>
                    <a:pt x="1540749" y="253953"/>
                    <a:pt x="1557704" y="269059"/>
                    <a:pt x="1571886" y="286632"/>
                  </a:cubicBezTo>
                  <a:cubicBezTo>
                    <a:pt x="1664062" y="400079"/>
                    <a:pt x="1760863" y="509211"/>
                    <a:pt x="1854273" y="621426"/>
                  </a:cubicBezTo>
                  <a:cubicBezTo>
                    <a:pt x="1861672" y="630367"/>
                    <a:pt x="1861672" y="636224"/>
                    <a:pt x="1855506" y="645781"/>
                  </a:cubicBezTo>
                  <a:cubicBezTo>
                    <a:pt x="1833618" y="678459"/>
                    <a:pt x="1806181" y="705896"/>
                    <a:pt x="1779360" y="734258"/>
                  </a:cubicBezTo>
                  <a:lnTo>
                    <a:pt x="1544448" y="981192"/>
                  </a:lnTo>
                  <a:lnTo>
                    <a:pt x="1467994" y="1061346"/>
                  </a:lnTo>
                  <a:cubicBezTo>
                    <a:pt x="1456279" y="1073677"/>
                    <a:pt x="1446414" y="1086933"/>
                    <a:pt x="1436550" y="1100806"/>
                  </a:cubicBezTo>
                  <a:cubicBezTo>
                    <a:pt x="1429767" y="1110054"/>
                    <a:pt x="1434391" y="1117453"/>
                    <a:pt x="1439941" y="1124236"/>
                  </a:cubicBezTo>
                  <a:cubicBezTo>
                    <a:pt x="1445490" y="1131018"/>
                    <a:pt x="1452272" y="1128243"/>
                    <a:pt x="1458746" y="1124852"/>
                  </a:cubicBezTo>
                  <a:cubicBezTo>
                    <a:pt x="1474777" y="1116529"/>
                    <a:pt x="1486491" y="1102964"/>
                    <a:pt x="1499131" y="1090941"/>
                  </a:cubicBezTo>
                  <a:cubicBezTo>
                    <a:pt x="1578051" y="1015720"/>
                    <a:pt x="1656663" y="939883"/>
                    <a:pt x="1733117" y="861887"/>
                  </a:cubicBezTo>
                  <a:cubicBezTo>
                    <a:pt x="1809264" y="783891"/>
                    <a:pt x="1882018" y="702505"/>
                    <a:pt x="1949224" y="616494"/>
                  </a:cubicBezTo>
                  <a:cubicBezTo>
                    <a:pt x="1988067" y="566244"/>
                    <a:pt x="2036159" y="529866"/>
                    <a:pt x="2100899" y="519693"/>
                  </a:cubicBezTo>
                  <a:cubicBezTo>
                    <a:pt x="2121862" y="516302"/>
                    <a:pt x="2136660" y="502738"/>
                    <a:pt x="2149299" y="486398"/>
                  </a:cubicBezTo>
                  <a:cubicBezTo>
                    <a:pt x="2192459" y="430908"/>
                    <a:pt x="2235619" y="375725"/>
                    <a:pt x="2275695" y="318385"/>
                  </a:cubicBezTo>
                  <a:cubicBezTo>
                    <a:pt x="2318238" y="257653"/>
                    <a:pt x="2372804" y="207403"/>
                    <a:pt x="2431070" y="161469"/>
                  </a:cubicBezTo>
                  <a:cubicBezTo>
                    <a:pt x="2484711" y="119234"/>
                    <a:pt x="2533420" y="71758"/>
                    <a:pt x="2575038" y="17501"/>
                  </a:cubicBezTo>
                  <a:cubicBezTo>
                    <a:pt x="2584132" y="5632"/>
                    <a:pt x="2594151" y="-226"/>
                    <a:pt x="2604016" y="6"/>
                  </a:cubicBezTo>
                  <a:close/>
                </a:path>
              </a:pathLst>
            </a:custGeom>
            <a:solidFill>
              <a:schemeClr val="accent2"/>
            </a:solidFill>
            <a:ln w="671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49" name="Group 192">
              <a:extLst>
                <a:ext uri="{FF2B5EF4-FFF2-40B4-BE49-F238E27FC236}">
                  <a16:creationId xmlns:a16="http://schemas.microsoft.com/office/drawing/2014/main" id="{CA086C6F-E877-4D1D-8F96-ECA928544F28}"/>
                </a:ext>
              </a:extLst>
            </p:cNvPr>
            <p:cNvGrpSpPr/>
            <p:nvPr/>
          </p:nvGrpSpPr>
          <p:grpSpPr>
            <a:xfrm>
              <a:off x="4396429" y="737672"/>
              <a:ext cx="2610788" cy="1602460"/>
              <a:chOff x="4693471" y="104146"/>
              <a:chExt cx="2334988" cy="1433178"/>
            </a:xfrm>
            <a:solidFill>
              <a:schemeClr val="accent3"/>
            </a:solidFill>
          </p:grpSpPr>
          <p:sp>
            <p:nvSpPr>
              <p:cNvPr id="87" name="Freeform: Shape 230">
                <a:extLst>
                  <a:ext uri="{FF2B5EF4-FFF2-40B4-BE49-F238E27FC236}">
                    <a16:creationId xmlns:a16="http://schemas.microsoft.com/office/drawing/2014/main" id="{C792D057-F1B8-49CD-9569-922C1748F390}"/>
                  </a:ext>
                </a:extLst>
              </p:cNvPr>
              <p:cNvSpPr/>
              <p:nvPr/>
            </p:nvSpPr>
            <p:spPr>
              <a:xfrm>
                <a:off x="5444180" y="852937"/>
                <a:ext cx="844695" cy="684387"/>
              </a:xfrm>
              <a:custGeom>
                <a:avLst/>
                <a:gdLst>
                  <a:gd name="connsiteX0" fmla="*/ 1092573 w 1842247"/>
                  <a:gd name="connsiteY0" fmla="*/ 0 h 1492623"/>
                  <a:gd name="connsiteX1" fmla="*/ 1524896 w 1842247"/>
                  <a:gd name="connsiteY1" fmla="*/ 59167 h 1492623"/>
                  <a:gd name="connsiteX2" fmla="*/ 1786441 w 1842247"/>
                  <a:gd name="connsiteY2" fmla="*/ 238013 h 1492623"/>
                  <a:gd name="connsiteX3" fmla="*/ 1801905 w 1842247"/>
                  <a:gd name="connsiteY3" fmla="*/ 256839 h 1492623"/>
                  <a:gd name="connsiteX4" fmla="*/ 1820731 w 1842247"/>
                  <a:gd name="connsiteY4" fmla="*/ 434340 h 1492623"/>
                  <a:gd name="connsiteX5" fmla="*/ 1601544 w 1842247"/>
                  <a:gd name="connsiteY5" fmla="*/ 729503 h 1492623"/>
                  <a:gd name="connsiteX6" fmla="*/ 1272091 w 1842247"/>
                  <a:gd name="connsiteY6" fmla="*/ 1118123 h 1492623"/>
                  <a:gd name="connsiteX7" fmla="*/ 1141654 w 1842247"/>
                  <a:gd name="connsiteY7" fmla="*/ 1288228 h 1492623"/>
                  <a:gd name="connsiteX8" fmla="*/ 1042146 w 1842247"/>
                  <a:gd name="connsiteY8" fmla="*/ 1369583 h 1492623"/>
                  <a:gd name="connsiteX9" fmla="*/ 947345 w 1842247"/>
                  <a:gd name="connsiteY9" fmla="*/ 1394460 h 1492623"/>
                  <a:gd name="connsiteX10" fmla="*/ 878765 w 1842247"/>
                  <a:gd name="connsiteY10" fmla="*/ 1411269 h 1492623"/>
                  <a:gd name="connsiteX11" fmla="*/ 766482 w 1842247"/>
                  <a:gd name="connsiteY11" fmla="*/ 1469091 h 1492623"/>
                  <a:gd name="connsiteX12" fmla="*/ 506281 w 1842247"/>
                  <a:gd name="connsiteY12" fmla="*/ 1439508 h 1492623"/>
                  <a:gd name="connsiteX13" fmla="*/ 310626 w 1842247"/>
                  <a:gd name="connsiteY13" fmla="*/ 1241164 h 1492623"/>
                  <a:gd name="connsiteX14" fmla="*/ 65890 w 1842247"/>
                  <a:gd name="connsiteY14" fmla="*/ 945328 h 1492623"/>
                  <a:gd name="connsiteX15" fmla="*/ 16136 w 1842247"/>
                  <a:gd name="connsiteY15" fmla="*/ 868680 h 1492623"/>
                  <a:gd name="connsiteX16" fmla="*/ 11429 w 1842247"/>
                  <a:gd name="connsiteY16" fmla="*/ 749001 h 1492623"/>
                  <a:gd name="connsiteX17" fmla="*/ 22187 w 1842247"/>
                  <a:gd name="connsiteY17" fmla="*/ 693868 h 1492623"/>
                  <a:gd name="connsiteX18" fmla="*/ 179518 w 1842247"/>
                  <a:gd name="connsiteY18" fmla="*/ 377862 h 1492623"/>
                  <a:gd name="connsiteX19" fmla="*/ 833717 w 1842247"/>
                  <a:gd name="connsiteY19" fmla="*/ 24877 h 1492623"/>
                  <a:gd name="connsiteX20" fmla="*/ 1092573 w 1842247"/>
                  <a:gd name="connsiteY20" fmla="*/ 0 h 149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42247" h="1492623">
                    <a:moveTo>
                      <a:pt x="1092573" y="0"/>
                    </a:moveTo>
                    <a:cubicBezTo>
                      <a:pt x="1250576" y="1345"/>
                      <a:pt x="1389753" y="17481"/>
                      <a:pt x="1524896" y="59167"/>
                    </a:cubicBezTo>
                    <a:cubicBezTo>
                      <a:pt x="1630455" y="92112"/>
                      <a:pt x="1717861" y="151952"/>
                      <a:pt x="1786441" y="238013"/>
                    </a:cubicBezTo>
                    <a:cubicBezTo>
                      <a:pt x="1791148" y="244064"/>
                      <a:pt x="1796526" y="250788"/>
                      <a:pt x="1801905" y="256839"/>
                    </a:cubicBezTo>
                    <a:cubicBezTo>
                      <a:pt x="1855693" y="315334"/>
                      <a:pt x="1861072" y="365760"/>
                      <a:pt x="1820731" y="434340"/>
                    </a:cubicBezTo>
                    <a:cubicBezTo>
                      <a:pt x="1758202" y="540572"/>
                      <a:pt x="1682226" y="636046"/>
                      <a:pt x="1601544" y="729503"/>
                    </a:cubicBezTo>
                    <a:cubicBezTo>
                      <a:pt x="1490606" y="857922"/>
                      <a:pt x="1372271" y="980291"/>
                      <a:pt x="1272091" y="1118123"/>
                    </a:cubicBezTo>
                    <a:cubicBezTo>
                      <a:pt x="1229733" y="1175945"/>
                      <a:pt x="1190064" y="1235112"/>
                      <a:pt x="1141654" y="1288228"/>
                    </a:cubicBezTo>
                    <a:cubicBezTo>
                      <a:pt x="1112743" y="1319829"/>
                      <a:pt x="1079798" y="1347395"/>
                      <a:pt x="1042146" y="1369583"/>
                    </a:cubicBezTo>
                    <a:cubicBezTo>
                      <a:pt x="1013235" y="1386392"/>
                      <a:pt x="981634" y="1397822"/>
                      <a:pt x="947345" y="1394460"/>
                    </a:cubicBezTo>
                    <a:cubicBezTo>
                      <a:pt x="921795" y="1391771"/>
                      <a:pt x="900280" y="1399167"/>
                      <a:pt x="878765" y="1411269"/>
                    </a:cubicBezTo>
                    <a:cubicBezTo>
                      <a:pt x="842457" y="1432112"/>
                      <a:pt x="804806" y="1451610"/>
                      <a:pt x="766482" y="1469091"/>
                    </a:cubicBezTo>
                    <a:cubicBezTo>
                      <a:pt x="673697" y="1511450"/>
                      <a:pt x="587636" y="1498003"/>
                      <a:pt x="506281" y="1439508"/>
                    </a:cubicBezTo>
                    <a:cubicBezTo>
                      <a:pt x="429633" y="1384375"/>
                      <a:pt x="370465" y="1312433"/>
                      <a:pt x="310626" y="1241164"/>
                    </a:cubicBezTo>
                    <a:cubicBezTo>
                      <a:pt x="227927" y="1143672"/>
                      <a:pt x="147245" y="1044164"/>
                      <a:pt x="65890" y="945328"/>
                    </a:cubicBezTo>
                    <a:cubicBezTo>
                      <a:pt x="46392" y="921796"/>
                      <a:pt x="29583" y="896919"/>
                      <a:pt x="16136" y="868680"/>
                    </a:cubicBezTo>
                    <a:cubicBezTo>
                      <a:pt x="-2690" y="829684"/>
                      <a:pt x="-6052" y="789342"/>
                      <a:pt x="11429" y="749001"/>
                    </a:cubicBezTo>
                    <a:cubicBezTo>
                      <a:pt x="19498" y="730848"/>
                      <a:pt x="18153" y="712022"/>
                      <a:pt x="22187" y="693868"/>
                    </a:cubicBezTo>
                    <a:cubicBezTo>
                      <a:pt x="46392" y="574189"/>
                      <a:pt x="98163" y="467958"/>
                      <a:pt x="179518" y="377862"/>
                    </a:cubicBezTo>
                    <a:cubicBezTo>
                      <a:pt x="355674" y="182880"/>
                      <a:pt x="580240" y="76648"/>
                      <a:pt x="833717" y="24877"/>
                    </a:cubicBezTo>
                    <a:cubicBezTo>
                      <a:pt x="925829" y="7396"/>
                      <a:pt x="1017942" y="3362"/>
                      <a:pt x="1092573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231">
                <a:extLst>
                  <a:ext uri="{FF2B5EF4-FFF2-40B4-BE49-F238E27FC236}">
                    <a16:creationId xmlns:a16="http://schemas.microsoft.com/office/drawing/2014/main" id="{C27BCB17-6AA9-416A-A4D2-29FB81F13D32}"/>
                  </a:ext>
                </a:extLst>
              </p:cNvPr>
              <p:cNvSpPr/>
              <p:nvPr/>
            </p:nvSpPr>
            <p:spPr>
              <a:xfrm>
                <a:off x="6076698" y="104146"/>
                <a:ext cx="70905" cy="465507"/>
              </a:xfrm>
              <a:custGeom>
                <a:avLst/>
                <a:gdLst>
                  <a:gd name="connsiteX0" fmla="*/ 168 w 154641"/>
                  <a:gd name="connsiteY0" fmla="*/ 461174 h 1015252"/>
                  <a:gd name="connsiteX1" fmla="*/ 168 w 154641"/>
                  <a:gd name="connsiteY1" fmla="*/ 112223 h 1015252"/>
                  <a:gd name="connsiteX2" fmla="*/ 39165 w 154641"/>
                  <a:gd name="connsiteY2" fmla="*/ 17421 h 1015252"/>
                  <a:gd name="connsiteX3" fmla="*/ 142035 w 154641"/>
                  <a:gd name="connsiteY3" fmla="*/ 43643 h 1015252"/>
                  <a:gd name="connsiteX4" fmla="*/ 155482 w 154641"/>
                  <a:gd name="connsiteY4" fmla="*/ 108861 h 1015252"/>
                  <a:gd name="connsiteX5" fmla="*/ 154809 w 154641"/>
                  <a:gd name="connsiteY5" fmla="*/ 497481 h 1015252"/>
                  <a:gd name="connsiteX6" fmla="*/ 84212 w 154641"/>
                  <a:gd name="connsiteY6" fmla="*/ 962749 h 1015252"/>
                  <a:gd name="connsiteX7" fmla="*/ 64042 w 154641"/>
                  <a:gd name="connsiteY7" fmla="*/ 1006452 h 1015252"/>
                  <a:gd name="connsiteX8" fmla="*/ 38492 w 154641"/>
                  <a:gd name="connsiteY8" fmla="*/ 1021244 h 1015252"/>
                  <a:gd name="connsiteX9" fmla="*/ 18322 w 154641"/>
                  <a:gd name="connsiteY9" fmla="*/ 997039 h 1015252"/>
                  <a:gd name="connsiteX10" fmla="*/ 840 w 154641"/>
                  <a:gd name="connsiteY10" fmla="*/ 807436 h 1015252"/>
                  <a:gd name="connsiteX11" fmla="*/ 168 w 154641"/>
                  <a:gd name="connsiteY11" fmla="*/ 461174 h 1015252"/>
                  <a:gd name="connsiteX12" fmla="*/ 168 w 154641"/>
                  <a:gd name="connsiteY12" fmla="*/ 461174 h 101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641" h="1015252">
                    <a:moveTo>
                      <a:pt x="168" y="461174"/>
                    </a:moveTo>
                    <a:cubicBezTo>
                      <a:pt x="168" y="344857"/>
                      <a:pt x="168" y="228540"/>
                      <a:pt x="168" y="112223"/>
                    </a:cubicBezTo>
                    <a:cubicBezTo>
                      <a:pt x="168" y="75243"/>
                      <a:pt x="7564" y="41626"/>
                      <a:pt x="39165" y="17421"/>
                    </a:cubicBezTo>
                    <a:cubicBezTo>
                      <a:pt x="79506" y="-12835"/>
                      <a:pt x="121192" y="-3422"/>
                      <a:pt x="142035" y="43643"/>
                    </a:cubicBezTo>
                    <a:cubicBezTo>
                      <a:pt x="150775" y="64486"/>
                      <a:pt x="154809" y="86001"/>
                      <a:pt x="155482" y="108861"/>
                    </a:cubicBezTo>
                    <a:cubicBezTo>
                      <a:pt x="158171" y="238625"/>
                      <a:pt x="162205" y="367717"/>
                      <a:pt x="154809" y="497481"/>
                    </a:cubicBezTo>
                    <a:cubicBezTo>
                      <a:pt x="146069" y="654812"/>
                      <a:pt x="131949" y="811470"/>
                      <a:pt x="84212" y="962749"/>
                    </a:cubicBezTo>
                    <a:cubicBezTo>
                      <a:pt x="79506" y="978213"/>
                      <a:pt x="73454" y="993005"/>
                      <a:pt x="64042" y="1006452"/>
                    </a:cubicBezTo>
                    <a:cubicBezTo>
                      <a:pt x="57990" y="1015193"/>
                      <a:pt x="52612" y="1023261"/>
                      <a:pt x="38492" y="1021244"/>
                    </a:cubicBezTo>
                    <a:cubicBezTo>
                      <a:pt x="23028" y="1018554"/>
                      <a:pt x="20339" y="1009142"/>
                      <a:pt x="18322" y="997039"/>
                    </a:cubicBezTo>
                    <a:cubicBezTo>
                      <a:pt x="10253" y="933838"/>
                      <a:pt x="1513" y="871309"/>
                      <a:pt x="840" y="807436"/>
                    </a:cubicBezTo>
                    <a:cubicBezTo>
                      <a:pt x="-504" y="691791"/>
                      <a:pt x="168" y="576819"/>
                      <a:pt x="168" y="461174"/>
                    </a:cubicBezTo>
                    <a:cubicBezTo>
                      <a:pt x="840" y="461174"/>
                      <a:pt x="168" y="461174"/>
                      <a:pt x="168" y="461174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232">
                <a:extLst>
                  <a:ext uri="{FF2B5EF4-FFF2-40B4-BE49-F238E27FC236}">
                    <a16:creationId xmlns:a16="http://schemas.microsoft.com/office/drawing/2014/main" id="{3943E2D5-8396-4EF6-8714-3F8B446CEBBC}"/>
                  </a:ext>
                </a:extLst>
              </p:cNvPr>
              <p:cNvSpPr/>
              <p:nvPr/>
            </p:nvSpPr>
            <p:spPr>
              <a:xfrm>
                <a:off x="6495307" y="501301"/>
                <a:ext cx="360691" cy="252792"/>
              </a:xfrm>
              <a:custGeom>
                <a:avLst/>
                <a:gdLst>
                  <a:gd name="connsiteX0" fmla="*/ 790269 w 786652"/>
                  <a:gd name="connsiteY0" fmla="*/ 71693 h 551329"/>
                  <a:gd name="connsiteX1" fmla="*/ 735136 w 786652"/>
                  <a:gd name="connsiteY1" fmla="*/ 146996 h 551329"/>
                  <a:gd name="connsiteX2" fmla="*/ 541498 w 786652"/>
                  <a:gd name="connsiteY2" fmla="*/ 268020 h 551329"/>
                  <a:gd name="connsiteX3" fmla="*/ 95056 w 786652"/>
                  <a:gd name="connsiteY3" fmla="*/ 540995 h 551329"/>
                  <a:gd name="connsiteX4" fmla="*/ 10340 w 786652"/>
                  <a:gd name="connsiteY4" fmla="*/ 551753 h 551329"/>
                  <a:gd name="connsiteX5" fmla="*/ 4288 w 786652"/>
                  <a:gd name="connsiteY5" fmla="*/ 532927 h 551329"/>
                  <a:gd name="connsiteX6" fmla="*/ 91022 w 786652"/>
                  <a:gd name="connsiteY6" fmla="*/ 421316 h 551329"/>
                  <a:gd name="connsiteX7" fmla="*/ 589908 w 786652"/>
                  <a:gd name="connsiteY7" fmla="*/ 51522 h 551329"/>
                  <a:gd name="connsiteX8" fmla="*/ 721689 w 786652"/>
                  <a:gd name="connsiteY8" fmla="*/ 423 h 551329"/>
                  <a:gd name="connsiteX9" fmla="*/ 790269 w 786652"/>
                  <a:gd name="connsiteY9" fmla="*/ 71693 h 551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652" h="551329">
                    <a:moveTo>
                      <a:pt x="790269" y="71693"/>
                    </a:moveTo>
                    <a:cubicBezTo>
                      <a:pt x="789597" y="97914"/>
                      <a:pt x="766737" y="126826"/>
                      <a:pt x="735136" y="146996"/>
                    </a:cubicBezTo>
                    <a:cubicBezTo>
                      <a:pt x="671935" y="188682"/>
                      <a:pt x="606717" y="228351"/>
                      <a:pt x="541498" y="268020"/>
                    </a:cubicBezTo>
                    <a:cubicBezTo>
                      <a:pt x="392909" y="358787"/>
                      <a:pt x="242974" y="448883"/>
                      <a:pt x="95056" y="540995"/>
                    </a:cubicBezTo>
                    <a:cubicBezTo>
                      <a:pt x="66817" y="558476"/>
                      <a:pt x="39923" y="557132"/>
                      <a:pt x="10340" y="551753"/>
                    </a:cubicBezTo>
                    <a:cubicBezTo>
                      <a:pt x="-5124" y="549063"/>
                      <a:pt x="254" y="540995"/>
                      <a:pt x="4288" y="532927"/>
                    </a:cubicBezTo>
                    <a:cubicBezTo>
                      <a:pt x="25131" y="489224"/>
                      <a:pt x="56060" y="454262"/>
                      <a:pt x="91022" y="421316"/>
                    </a:cubicBezTo>
                    <a:cubicBezTo>
                      <a:pt x="242301" y="278105"/>
                      <a:pt x="409045" y="155064"/>
                      <a:pt x="589908" y="51522"/>
                    </a:cubicBezTo>
                    <a:cubicBezTo>
                      <a:pt x="631594" y="27990"/>
                      <a:pt x="672607" y="5802"/>
                      <a:pt x="721689" y="423"/>
                    </a:cubicBezTo>
                    <a:cubicBezTo>
                      <a:pt x="760013" y="-3611"/>
                      <a:pt x="790269" y="21266"/>
                      <a:pt x="790269" y="71693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233">
                <a:extLst>
                  <a:ext uri="{FF2B5EF4-FFF2-40B4-BE49-F238E27FC236}">
                    <a16:creationId xmlns:a16="http://schemas.microsoft.com/office/drawing/2014/main" id="{39E29BCC-E0EC-4B9D-9A64-2A5AA0FFF658}"/>
                  </a:ext>
                </a:extLst>
              </p:cNvPr>
              <p:cNvSpPr/>
              <p:nvPr/>
            </p:nvSpPr>
            <p:spPr>
              <a:xfrm>
                <a:off x="4941629" y="572400"/>
                <a:ext cx="305199" cy="323697"/>
              </a:xfrm>
              <a:custGeom>
                <a:avLst/>
                <a:gdLst>
                  <a:gd name="connsiteX0" fmla="*/ 57930 w 665629"/>
                  <a:gd name="connsiteY0" fmla="*/ 0 h 705970"/>
                  <a:gd name="connsiteX1" fmla="*/ 121803 w 665629"/>
                  <a:gd name="connsiteY1" fmla="*/ 28239 h 705970"/>
                  <a:gd name="connsiteX2" fmla="*/ 644894 w 665629"/>
                  <a:gd name="connsiteY2" fmla="*/ 619237 h 705970"/>
                  <a:gd name="connsiteX3" fmla="*/ 667754 w 665629"/>
                  <a:gd name="connsiteY3" fmla="*/ 679077 h 705970"/>
                  <a:gd name="connsiteX4" fmla="*/ 659686 w 665629"/>
                  <a:gd name="connsiteY4" fmla="*/ 703281 h 705970"/>
                  <a:gd name="connsiteX5" fmla="*/ 637498 w 665629"/>
                  <a:gd name="connsiteY5" fmla="*/ 698575 h 705970"/>
                  <a:gd name="connsiteX6" fmla="*/ 412932 w 665629"/>
                  <a:gd name="connsiteY6" fmla="*/ 521074 h 705970"/>
                  <a:gd name="connsiteX7" fmla="*/ 27001 w 665629"/>
                  <a:gd name="connsiteY7" fmla="*/ 117662 h 705970"/>
                  <a:gd name="connsiteX8" fmla="*/ 107 w 665629"/>
                  <a:gd name="connsiteY8" fmla="*/ 55805 h 705970"/>
                  <a:gd name="connsiteX9" fmla="*/ 57930 w 665629"/>
                  <a:gd name="connsiteY9" fmla="*/ 0 h 705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5629" h="705970">
                    <a:moveTo>
                      <a:pt x="57930" y="0"/>
                    </a:moveTo>
                    <a:cubicBezTo>
                      <a:pt x="81462" y="1345"/>
                      <a:pt x="103650" y="11430"/>
                      <a:pt x="121803" y="28239"/>
                    </a:cubicBezTo>
                    <a:cubicBezTo>
                      <a:pt x="316113" y="207085"/>
                      <a:pt x="505717" y="390637"/>
                      <a:pt x="644894" y="619237"/>
                    </a:cubicBezTo>
                    <a:cubicBezTo>
                      <a:pt x="656324" y="638063"/>
                      <a:pt x="664392" y="657561"/>
                      <a:pt x="667754" y="679077"/>
                    </a:cubicBezTo>
                    <a:cubicBezTo>
                      <a:pt x="669098" y="688490"/>
                      <a:pt x="667081" y="697230"/>
                      <a:pt x="659686" y="703281"/>
                    </a:cubicBezTo>
                    <a:cubicBezTo>
                      <a:pt x="651617" y="710005"/>
                      <a:pt x="644221" y="702609"/>
                      <a:pt x="637498" y="698575"/>
                    </a:cubicBezTo>
                    <a:cubicBezTo>
                      <a:pt x="552109" y="652855"/>
                      <a:pt x="482857" y="586292"/>
                      <a:pt x="412932" y="521074"/>
                    </a:cubicBezTo>
                    <a:cubicBezTo>
                      <a:pt x="277117" y="393999"/>
                      <a:pt x="156093" y="252132"/>
                      <a:pt x="27001" y="117662"/>
                    </a:cubicBezTo>
                    <a:cubicBezTo>
                      <a:pt x="10193" y="100181"/>
                      <a:pt x="-1238" y="82027"/>
                      <a:pt x="107" y="55805"/>
                    </a:cubicBezTo>
                    <a:cubicBezTo>
                      <a:pt x="2124" y="16809"/>
                      <a:pt x="17588" y="0"/>
                      <a:pt x="57930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234">
                <a:extLst>
                  <a:ext uri="{FF2B5EF4-FFF2-40B4-BE49-F238E27FC236}">
                    <a16:creationId xmlns:a16="http://schemas.microsoft.com/office/drawing/2014/main" id="{40BE6F02-A594-4F74-B808-DB99B6ECF04B}"/>
                  </a:ext>
                </a:extLst>
              </p:cNvPr>
              <p:cNvSpPr/>
              <p:nvPr/>
            </p:nvSpPr>
            <p:spPr>
              <a:xfrm>
                <a:off x="5425184" y="219668"/>
                <a:ext cx="221964" cy="406933"/>
              </a:xfrm>
              <a:custGeom>
                <a:avLst/>
                <a:gdLst>
                  <a:gd name="connsiteX0" fmla="*/ 486525 w 484094"/>
                  <a:gd name="connsiteY0" fmla="*/ 890320 h 887505"/>
                  <a:gd name="connsiteX1" fmla="*/ 374242 w 484094"/>
                  <a:gd name="connsiteY1" fmla="*/ 802242 h 887505"/>
                  <a:gd name="connsiteX2" fmla="*/ 239099 w 484094"/>
                  <a:gd name="connsiteY2" fmla="*/ 558178 h 887505"/>
                  <a:gd name="connsiteX3" fmla="*/ 35376 w 484094"/>
                  <a:gd name="connsiteY3" fmla="*/ 176954 h 887505"/>
                  <a:gd name="connsiteX4" fmla="*/ 12516 w 484094"/>
                  <a:gd name="connsiteY4" fmla="*/ 131234 h 887505"/>
                  <a:gd name="connsiteX5" fmla="*/ 34032 w 484094"/>
                  <a:gd name="connsiteY5" fmla="*/ 5504 h 887505"/>
                  <a:gd name="connsiteX6" fmla="*/ 54202 w 484094"/>
                  <a:gd name="connsiteY6" fmla="*/ 10210 h 887505"/>
                  <a:gd name="connsiteX7" fmla="*/ 153038 w 484094"/>
                  <a:gd name="connsiteY7" fmla="*/ 162834 h 887505"/>
                  <a:gd name="connsiteX8" fmla="*/ 428702 w 484094"/>
                  <a:gd name="connsiteY8" fmla="*/ 706095 h 887505"/>
                  <a:gd name="connsiteX9" fmla="*/ 486525 w 484094"/>
                  <a:gd name="connsiteY9" fmla="*/ 890320 h 887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4094" h="887505">
                    <a:moveTo>
                      <a:pt x="486525" y="890320"/>
                    </a:moveTo>
                    <a:cubicBezTo>
                      <a:pt x="435426" y="871494"/>
                      <a:pt x="399791" y="842583"/>
                      <a:pt x="374242" y="802242"/>
                    </a:cubicBezTo>
                    <a:cubicBezTo>
                      <a:pt x="325160" y="722904"/>
                      <a:pt x="283474" y="640205"/>
                      <a:pt x="239099" y="558178"/>
                    </a:cubicBezTo>
                    <a:cubicBezTo>
                      <a:pt x="170519" y="431103"/>
                      <a:pt x="103284" y="304028"/>
                      <a:pt x="35376" y="176954"/>
                    </a:cubicBezTo>
                    <a:cubicBezTo>
                      <a:pt x="27308" y="162162"/>
                      <a:pt x="19240" y="146698"/>
                      <a:pt x="12516" y="131234"/>
                    </a:cubicBezTo>
                    <a:cubicBezTo>
                      <a:pt x="-9671" y="81480"/>
                      <a:pt x="-2276" y="44500"/>
                      <a:pt x="34032" y="5504"/>
                    </a:cubicBezTo>
                    <a:cubicBezTo>
                      <a:pt x="45461" y="-6599"/>
                      <a:pt x="48823" y="4159"/>
                      <a:pt x="54202" y="10210"/>
                    </a:cubicBezTo>
                    <a:cubicBezTo>
                      <a:pt x="98577" y="53913"/>
                      <a:pt x="125471" y="108374"/>
                      <a:pt x="153038" y="162834"/>
                    </a:cubicBezTo>
                    <a:cubicBezTo>
                      <a:pt x="245150" y="343697"/>
                      <a:pt x="336590" y="525232"/>
                      <a:pt x="428702" y="706095"/>
                    </a:cubicBezTo>
                    <a:cubicBezTo>
                      <a:pt x="458286" y="762573"/>
                      <a:pt x="468371" y="823757"/>
                      <a:pt x="486525" y="89032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235">
                <a:extLst>
                  <a:ext uri="{FF2B5EF4-FFF2-40B4-BE49-F238E27FC236}">
                    <a16:creationId xmlns:a16="http://schemas.microsoft.com/office/drawing/2014/main" id="{E18DCBFC-591E-4038-A726-4C63D5ECCE8C}"/>
                  </a:ext>
                </a:extLst>
              </p:cNvPr>
              <p:cNvSpPr/>
              <p:nvPr/>
            </p:nvSpPr>
            <p:spPr>
              <a:xfrm>
                <a:off x="4693471" y="1068427"/>
                <a:ext cx="373022" cy="98651"/>
              </a:xfrm>
              <a:custGeom>
                <a:avLst/>
                <a:gdLst>
                  <a:gd name="connsiteX0" fmla="*/ 654286 w 813547"/>
                  <a:gd name="connsiteY0" fmla="*/ 215825 h 215152"/>
                  <a:gd name="connsiteX1" fmla="*/ 112370 w 813547"/>
                  <a:gd name="connsiteY1" fmla="*/ 133798 h 215152"/>
                  <a:gd name="connsiteX2" fmla="*/ 8155 w 813547"/>
                  <a:gd name="connsiteY2" fmla="*/ 68580 h 215152"/>
                  <a:gd name="connsiteX3" fmla="*/ 3449 w 813547"/>
                  <a:gd name="connsiteY3" fmla="*/ 36979 h 215152"/>
                  <a:gd name="connsiteX4" fmla="*/ 38411 w 813547"/>
                  <a:gd name="connsiteY4" fmla="*/ 672 h 215152"/>
                  <a:gd name="connsiteX5" fmla="*/ 84131 w 813547"/>
                  <a:gd name="connsiteY5" fmla="*/ 2689 h 215152"/>
                  <a:gd name="connsiteX6" fmla="*/ 772620 w 813547"/>
                  <a:gd name="connsiteY6" fmla="*/ 145901 h 215152"/>
                  <a:gd name="connsiteX7" fmla="*/ 801532 w 813547"/>
                  <a:gd name="connsiteY7" fmla="*/ 159348 h 215152"/>
                  <a:gd name="connsiteX8" fmla="*/ 812961 w 813547"/>
                  <a:gd name="connsiteY8" fmla="*/ 192965 h 215152"/>
                  <a:gd name="connsiteX9" fmla="*/ 788085 w 813547"/>
                  <a:gd name="connsiteY9" fmla="*/ 204395 h 215152"/>
                  <a:gd name="connsiteX10" fmla="*/ 654286 w 813547"/>
                  <a:gd name="connsiteY10" fmla="*/ 215825 h 215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3547" h="215152">
                    <a:moveTo>
                      <a:pt x="654286" y="215825"/>
                    </a:moveTo>
                    <a:cubicBezTo>
                      <a:pt x="451908" y="214481"/>
                      <a:pt x="280458" y="182880"/>
                      <a:pt x="112370" y="133798"/>
                    </a:cubicBezTo>
                    <a:cubicBezTo>
                      <a:pt x="72029" y="122368"/>
                      <a:pt x="40428" y="95474"/>
                      <a:pt x="8155" y="68580"/>
                    </a:cubicBezTo>
                    <a:cubicBezTo>
                      <a:pt x="-3947" y="58495"/>
                      <a:pt x="87" y="48409"/>
                      <a:pt x="3449" y="36979"/>
                    </a:cubicBezTo>
                    <a:cubicBezTo>
                      <a:pt x="9500" y="19498"/>
                      <a:pt x="16896" y="3362"/>
                      <a:pt x="38411" y="672"/>
                    </a:cubicBezTo>
                    <a:cubicBezTo>
                      <a:pt x="53875" y="-672"/>
                      <a:pt x="68667" y="0"/>
                      <a:pt x="84131" y="2689"/>
                    </a:cubicBezTo>
                    <a:cubicBezTo>
                      <a:pt x="313403" y="50426"/>
                      <a:pt x="543348" y="98163"/>
                      <a:pt x="772620" y="145901"/>
                    </a:cubicBezTo>
                    <a:cubicBezTo>
                      <a:pt x="783378" y="147918"/>
                      <a:pt x="793463" y="151279"/>
                      <a:pt x="801532" y="159348"/>
                    </a:cubicBezTo>
                    <a:cubicBezTo>
                      <a:pt x="811617" y="168088"/>
                      <a:pt x="816323" y="180191"/>
                      <a:pt x="812961" y="192965"/>
                    </a:cubicBezTo>
                    <a:cubicBezTo>
                      <a:pt x="809600" y="204395"/>
                      <a:pt x="797497" y="203723"/>
                      <a:pt x="788085" y="204395"/>
                    </a:cubicBezTo>
                    <a:cubicBezTo>
                      <a:pt x="734296" y="209774"/>
                      <a:pt x="681180" y="213808"/>
                      <a:pt x="654286" y="215825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236">
                <a:extLst>
                  <a:ext uri="{FF2B5EF4-FFF2-40B4-BE49-F238E27FC236}">
                    <a16:creationId xmlns:a16="http://schemas.microsoft.com/office/drawing/2014/main" id="{AC39473D-9486-49BE-8D27-C6CD742FA9DC}"/>
                  </a:ext>
                </a:extLst>
              </p:cNvPr>
              <p:cNvSpPr/>
              <p:nvPr/>
            </p:nvSpPr>
            <p:spPr>
              <a:xfrm>
                <a:off x="6683183" y="1085734"/>
                <a:ext cx="345276" cy="61657"/>
              </a:xfrm>
              <a:custGeom>
                <a:avLst/>
                <a:gdLst>
                  <a:gd name="connsiteX0" fmla="*/ 755018 w 753035"/>
                  <a:gd name="connsiteY0" fmla="*/ 73866 h 134470"/>
                  <a:gd name="connsiteX1" fmla="*/ 609118 w 753035"/>
                  <a:gd name="connsiteY1" fmla="*/ 113535 h 134470"/>
                  <a:gd name="connsiteX2" fmla="*/ 336143 w 753035"/>
                  <a:gd name="connsiteY2" fmla="*/ 125637 h 134470"/>
                  <a:gd name="connsiteX3" fmla="*/ 81993 w 753035"/>
                  <a:gd name="connsiteY3" fmla="*/ 139084 h 134470"/>
                  <a:gd name="connsiteX4" fmla="*/ 1311 w 753035"/>
                  <a:gd name="connsiteY4" fmla="*/ 101432 h 134470"/>
                  <a:gd name="connsiteX5" fmla="*/ 51737 w 753035"/>
                  <a:gd name="connsiteY5" fmla="*/ 28146 h 134470"/>
                  <a:gd name="connsiteX6" fmla="*/ 209068 w 753035"/>
                  <a:gd name="connsiteY6" fmla="*/ 1924 h 134470"/>
                  <a:gd name="connsiteX7" fmla="*/ 728797 w 753035"/>
                  <a:gd name="connsiteY7" fmla="*/ 60419 h 134470"/>
                  <a:gd name="connsiteX8" fmla="*/ 751656 w 753035"/>
                  <a:gd name="connsiteY8" fmla="*/ 68487 h 134470"/>
                  <a:gd name="connsiteX9" fmla="*/ 755018 w 753035"/>
                  <a:gd name="connsiteY9" fmla="*/ 73866 h 134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3035" h="134470">
                    <a:moveTo>
                      <a:pt x="755018" y="73866"/>
                    </a:moveTo>
                    <a:cubicBezTo>
                      <a:pt x="707953" y="94709"/>
                      <a:pt x="660216" y="110845"/>
                      <a:pt x="609118" y="113535"/>
                    </a:cubicBezTo>
                    <a:cubicBezTo>
                      <a:pt x="518350" y="118241"/>
                      <a:pt x="426910" y="120930"/>
                      <a:pt x="336143" y="125637"/>
                    </a:cubicBezTo>
                    <a:cubicBezTo>
                      <a:pt x="251426" y="129671"/>
                      <a:pt x="166710" y="134378"/>
                      <a:pt x="81993" y="139084"/>
                    </a:cubicBezTo>
                    <a:cubicBezTo>
                      <a:pt x="38963" y="141773"/>
                      <a:pt x="8707" y="128326"/>
                      <a:pt x="1311" y="101432"/>
                    </a:cubicBezTo>
                    <a:cubicBezTo>
                      <a:pt x="-5413" y="75211"/>
                      <a:pt x="14085" y="46972"/>
                      <a:pt x="51737" y="28146"/>
                    </a:cubicBezTo>
                    <a:cubicBezTo>
                      <a:pt x="101491" y="2596"/>
                      <a:pt x="155952" y="4613"/>
                      <a:pt x="209068" y="1924"/>
                    </a:cubicBezTo>
                    <a:cubicBezTo>
                      <a:pt x="385224" y="-5472"/>
                      <a:pt x="559363" y="7303"/>
                      <a:pt x="728797" y="60419"/>
                    </a:cubicBezTo>
                    <a:cubicBezTo>
                      <a:pt x="736193" y="63108"/>
                      <a:pt x="744261" y="65125"/>
                      <a:pt x="751656" y="68487"/>
                    </a:cubicBezTo>
                    <a:cubicBezTo>
                      <a:pt x="752329" y="69159"/>
                      <a:pt x="753001" y="71176"/>
                      <a:pt x="755018" y="73866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237">
                <a:extLst>
                  <a:ext uri="{FF2B5EF4-FFF2-40B4-BE49-F238E27FC236}">
                    <a16:creationId xmlns:a16="http://schemas.microsoft.com/office/drawing/2014/main" id="{5764B33B-5A84-4BB1-BADF-5280BDAE5E51}"/>
                  </a:ext>
                </a:extLst>
              </p:cNvPr>
              <p:cNvSpPr/>
              <p:nvPr/>
            </p:nvSpPr>
            <p:spPr>
              <a:xfrm>
                <a:off x="6303104" y="419601"/>
                <a:ext cx="114065" cy="184970"/>
              </a:xfrm>
              <a:custGeom>
                <a:avLst/>
                <a:gdLst>
                  <a:gd name="connsiteX0" fmla="*/ 567 w 248770"/>
                  <a:gd name="connsiteY0" fmla="*/ 356781 h 403411"/>
                  <a:gd name="connsiteX1" fmla="*/ 69819 w 248770"/>
                  <a:gd name="connsiteY1" fmla="*/ 137594 h 403411"/>
                  <a:gd name="connsiteX2" fmla="*/ 110160 w 248770"/>
                  <a:gd name="connsiteY2" fmla="*/ 55567 h 403411"/>
                  <a:gd name="connsiteX3" fmla="*/ 198238 w 248770"/>
                  <a:gd name="connsiteY3" fmla="*/ 434 h 403411"/>
                  <a:gd name="connsiteX4" fmla="*/ 248665 w 248770"/>
                  <a:gd name="connsiteY4" fmla="*/ 68342 h 403411"/>
                  <a:gd name="connsiteX5" fmla="*/ 214375 w 248770"/>
                  <a:gd name="connsiteY5" fmla="*/ 147007 h 403411"/>
                  <a:gd name="connsiteX6" fmla="*/ 125624 w 248770"/>
                  <a:gd name="connsiteY6" fmla="*/ 324508 h 403411"/>
                  <a:gd name="connsiteX7" fmla="*/ 72509 w 248770"/>
                  <a:gd name="connsiteY7" fmla="*/ 391071 h 403411"/>
                  <a:gd name="connsiteX8" fmla="*/ 24099 w 248770"/>
                  <a:gd name="connsiteY8" fmla="*/ 401829 h 403411"/>
                  <a:gd name="connsiteX9" fmla="*/ 567 w 248770"/>
                  <a:gd name="connsiteY9" fmla="*/ 356781 h 403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770" h="403411">
                    <a:moveTo>
                      <a:pt x="567" y="356781"/>
                    </a:moveTo>
                    <a:cubicBezTo>
                      <a:pt x="14014" y="280805"/>
                      <a:pt x="38219" y="208191"/>
                      <a:pt x="69819" y="137594"/>
                    </a:cubicBezTo>
                    <a:cubicBezTo>
                      <a:pt x="81921" y="110028"/>
                      <a:pt x="98058" y="83806"/>
                      <a:pt x="110160" y="55567"/>
                    </a:cubicBezTo>
                    <a:cubicBezTo>
                      <a:pt x="126969" y="15226"/>
                      <a:pt x="161259" y="5140"/>
                      <a:pt x="198238" y="434"/>
                    </a:cubicBezTo>
                    <a:cubicBezTo>
                      <a:pt x="236563" y="-4272"/>
                      <a:pt x="261440" y="30018"/>
                      <a:pt x="248665" y="68342"/>
                    </a:cubicBezTo>
                    <a:cubicBezTo>
                      <a:pt x="239252" y="95236"/>
                      <a:pt x="226477" y="121458"/>
                      <a:pt x="214375" y="147007"/>
                    </a:cubicBezTo>
                    <a:cubicBezTo>
                      <a:pt x="185464" y="206174"/>
                      <a:pt x="155208" y="265341"/>
                      <a:pt x="125624" y="324508"/>
                    </a:cubicBezTo>
                    <a:cubicBezTo>
                      <a:pt x="112850" y="350730"/>
                      <a:pt x="94024" y="372245"/>
                      <a:pt x="72509" y="391071"/>
                    </a:cubicBezTo>
                    <a:cubicBezTo>
                      <a:pt x="57717" y="403846"/>
                      <a:pt x="42925" y="411242"/>
                      <a:pt x="24099" y="401829"/>
                    </a:cubicBezTo>
                    <a:cubicBezTo>
                      <a:pt x="4601" y="392416"/>
                      <a:pt x="-2123" y="376952"/>
                      <a:pt x="567" y="35678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238">
                <a:extLst>
                  <a:ext uri="{FF2B5EF4-FFF2-40B4-BE49-F238E27FC236}">
                    <a16:creationId xmlns:a16="http://schemas.microsoft.com/office/drawing/2014/main" id="{025708E5-4FDA-4DD6-837B-9DCC264AFDC1}"/>
                  </a:ext>
                </a:extLst>
              </p:cNvPr>
              <p:cNvSpPr/>
              <p:nvPr/>
            </p:nvSpPr>
            <p:spPr>
              <a:xfrm>
                <a:off x="5309002" y="603840"/>
                <a:ext cx="114065" cy="151058"/>
              </a:xfrm>
              <a:custGeom>
                <a:avLst/>
                <a:gdLst>
                  <a:gd name="connsiteX0" fmla="*/ 49409 w 248770"/>
                  <a:gd name="connsiteY0" fmla="*/ 11 h 329452"/>
                  <a:gd name="connsiteX1" fmla="*/ 119334 w 248770"/>
                  <a:gd name="connsiteY1" fmla="*/ 31611 h 329452"/>
                  <a:gd name="connsiteX2" fmla="*/ 247753 w 248770"/>
                  <a:gd name="connsiteY2" fmla="*/ 260883 h 329452"/>
                  <a:gd name="connsiteX3" fmla="*/ 253804 w 248770"/>
                  <a:gd name="connsiteY3" fmla="*/ 297863 h 329452"/>
                  <a:gd name="connsiteX4" fmla="*/ 212118 w 248770"/>
                  <a:gd name="connsiteY4" fmla="*/ 326102 h 329452"/>
                  <a:gd name="connsiteX5" fmla="*/ 85716 w 248770"/>
                  <a:gd name="connsiteY5" fmla="*/ 229955 h 329452"/>
                  <a:gd name="connsiteX6" fmla="*/ 4361 w 248770"/>
                  <a:gd name="connsiteY6" fmla="*/ 71280 h 329452"/>
                  <a:gd name="connsiteX7" fmla="*/ 49409 w 248770"/>
                  <a:gd name="connsiteY7" fmla="*/ 11 h 329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770" h="329452">
                    <a:moveTo>
                      <a:pt x="49409" y="11"/>
                    </a:moveTo>
                    <a:cubicBezTo>
                      <a:pt x="76976" y="683"/>
                      <a:pt x="100508" y="8079"/>
                      <a:pt x="119334" y="31611"/>
                    </a:cubicBezTo>
                    <a:cubicBezTo>
                      <a:pt x="175139" y="100863"/>
                      <a:pt x="226910" y="172133"/>
                      <a:pt x="247753" y="260883"/>
                    </a:cubicBezTo>
                    <a:cubicBezTo>
                      <a:pt x="250443" y="272986"/>
                      <a:pt x="253804" y="285761"/>
                      <a:pt x="253804" y="297863"/>
                    </a:cubicBezTo>
                    <a:cubicBezTo>
                      <a:pt x="254477" y="326102"/>
                      <a:pt x="237668" y="336859"/>
                      <a:pt x="212118" y="326102"/>
                    </a:cubicBezTo>
                    <a:cubicBezTo>
                      <a:pt x="161692" y="305259"/>
                      <a:pt x="119334" y="273658"/>
                      <a:pt x="85716" y="229955"/>
                    </a:cubicBezTo>
                    <a:cubicBezTo>
                      <a:pt x="49409" y="181546"/>
                      <a:pt x="23187" y="127758"/>
                      <a:pt x="4361" y="71280"/>
                    </a:cubicBezTo>
                    <a:cubicBezTo>
                      <a:pt x="-9758" y="30939"/>
                      <a:pt x="11757" y="-662"/>
                      <a:pt x="49409" y="1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239">
                <a:extLst>
                  <a:ext uri="{FF2B5EF4-FFF2-40B4-BE49-F238E27FC236}">
                    <a16:creationId xmlns:a16="http://schemas.microsoft.com/office/drawing/2014/main" id="{A3D25B98-387E-4100-AD04-7108AD089A79}"/>
                  </a:ext>
                </a:extLst>
              </p:cNvPr>
              <p:cNvSpPr/>
              <p:nvPr/>
            </p:nvSpPr>
            <p:spPr>
              <a:xfrm>
                <a:off x="5805564" y="402431"/>
                <a:ext cx="61657" cy="200383"/>
              </a:xfrm>
              <a:custGeom>
                <a:avLst/>
                <a:gdLst>
                  <a:gd name="connsiteX0" fmla="*/ 140353 w 134470"/>
                  <a:gd name="connsiteY0" fmla="*/ 312201 h 437029"/>
                  <a:gd name="connsiteX1" fmla="*/ 124889 w 134470"/>
                  <a:gd name="connsiteY1" fmla="*/ 425156 h 437029"/>
                  <a:gd name="connsiteX2" fmla="*/ 115477 w 134470"/>
                  <a:gd name="connsiteY2" fmla="*/ 442637 h 437029"/>
                  <a:gd name="connsiteX3" fmla="*/ 100685 w 134470"/>
                  <a:gd name="connsiteY3" fmla="*/ 429190 h 437029"/>
                  <a:gd name="connsiteX4" fmla="*/ 504 w 134470"/>
                  <a:gd name="connsiteY4" fmla="*/ 129321 h 437029"/>
                  <a:gd name="connsiteX5" fmla="*/ 504 w 134470"/>
                  <a:gd name="connsiteY5" fmla="*/ 62085 h 437029"/>
                  <a:gd name="connsiteX6" fmla="*/ 36811 w 134470"/>
                  <a:gd name="connsiteY6" fmla="*/ 6953 h 437029"/>
                  <a:gd name="connsiteX7" fmla="*/ 93961 w 134470"/>
                  <a:gd name="connsiteY7" fmla="*/ 33847 h 437029"/>
                  <a:gd name="connsiteX8" fmla="*/ 140353 w 134470"/>
                  <a:gd name="connsiteY8" fmla="*/ 312201 h 43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470" h="437029">
                    <a:moveTo>
                      <a:pt x="140353" y="312201"/>
                    </a:moveTo>
                    <a:cubicBezTo>
                      <a:pt x="139009" y="346491"/>
                      <a:pt x="135647" y="386160"/>
                      <a:pt x="124889" y="425156"/>
                    </a:cubicBezTo>
                    <a:cubicBezTo>
                      <a:pt x="122872" y="431880"/>
                      <a:pt x="122872" y="441292"/>
                      <a:pt x="115477" y="442637"/>
                    </a:cubicBezTo>
                    <a:cubicBezTo>
                      <a:pt x="107408" y="444654"/>
                      <a:pt x="104719" y="434569"/>
                      <a:pt x="100685" y="429190"/>
                    </a:cubicBezTo>
                    <a:cubicBezTo>
                      <a:pt x="35467" y="339767"/>
                      <a:pt x="4539" y="238914"/>
                      <a:pt x="504" y="129321"/>
                    </a:cubicBezTo>
                    <a:cubicBezTo>
                      <a:pt x="-168" y="107133"/>
                      <a:pt x="-168" y="84945"/>
                      <a:pt x="504" y="62085"/>
                    </a:cubicBezTo>
                    <a:cubicBezTo>
                      <a:pt x="1177" y="36536"/>
                      <a:pt x="14624" y="18383"/>
                      <a:pt x="36811" y="6953"/>
                    </a:cubicBezTo>
                    <a:cubicBezTo>
                      <a:pt x="67067" y="-7839"/>
                      <a:pt x="85893" y="901"/>
                      <a:pt x="93961" y="33847"/>
                    </a:cubicBezTo>
                    <a:cubicBezTo>
                      <a:pt x="116149" y="123942"/>
                      <a:pt x="137664" y="213365"/>
                      <a:pt x="140353" y="31220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240">
                <a:extLst>
                  <a:ext uri="{FF2B5EF4-FFF2-40B4-BE49-F238E27FC236}">
                    <a16:creationId xmlns:a16="http://schemas.microsoft.com/office/drawing/2014/main" id="{F3911D4D-1B72-40ED-B158-83A8BF3172F5}"/>
                  </a:ext>
                </a:extLst>
              </p:cNvPr>
              <p:cNvSpPr/>
              <p:nvPr/>
            </p:nvSpPr>
            <p:spPr>
              <a:xfrm>
                <a:off x="6623509" y="848005"/>
                <a:ext cx="184970" cy="77070"/>
              </a:xfrm>
              <a:custGeom>
                <a:avLst/>
                <a:gdLst>
                  <a:gd name="connsiteX0" fmla="*/ 249793 w 403411"/>
                  <a:gd name="connsiteY0" fmla="*/ 0 h 168088"/>
                  <a:gd name="connsiteX1" fmla="*/ 389642 w 403411"/>
                  <a:gd name="connsiteY1" fmla="*/ 22860 h 168088"/>
                  <a:gd name="connsiteX2" fmla="*/ 403762 w 403411"/>
                  <a:gd name="connsiteY2" fmla="*/ 32273 h 168088"/>
                  <a:gd name="connsiteX3" fmla="*/ 393676 w 403411"/>
                  <a:gd name="connsiteY3" fmla="*/ 43703 h 168088"/>
                  <a:gd name="connsiteX4" fmla="*/ 61534 w 403411"/>
                  <a:gd name="connsiteY4" fmla="*/ 170105 h 168088"/>
                  <a:gd name="connsiteX5" fmla="*/ 1695 w 403411"/>
                  <a:gd name="connsiteY5" fmla="*/ 133126 h 168088"/>
                  <a:gd name="connsiteX6" fmla="*/ 29261 w 403411"/>
                  <a:gd name="connsiteY6" fmla="*/ 65218 h 168088"/>
                  <a:gd name="connsiteX7" fmla="*/ 249793 w 403411"/>
                  <a:gd name="connsiteY7" fmla="*/ 0 h 168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3411" h="168088">
                    <a:moveTo>
                      <a:pt x="249793" y="0"/>
                    </a:moveTo>
                    <a:cubicBezTo>
                      <a:pt x="296858" y="3362"/>
                      <a:pt x="343923" y="8741"/>
                      <a:pt x="389642" y="22860"/>
                    </a:cubicBezTo>
                    <a:cubicBezTo>
                      <a:pt x="395021" y="24877"/>
                      <a:pt x="403762" y="24877"/>
                      <a:pt x="403762" y="32273"/>
                    </a:cubicBezTo>
                    <a:cubicBezTo>
                      <a:pt x="403762" y="36307"/>
                      <a:pt x="397711" y="41013"/>
                      <a:pt x="393676" y="43703"/>
                    </a:cubicBezTo>
                    <a:cubicBezTo>
                      <a:pt x="293496" y="112955"/>
                      <a:pt x="181885" y="153969"/>
                      <a:pt x="61534" y="170105"/>
                    </a:cubicBezTo>
                    <a:cubicBezTo>
                      <a:pt x="37329" y="173467"/>
                      <a:pt x="9763" y="155313"/>
                      <a:pt x="1695" y="133126"/>
                    </a:cubicBezTo>
                    <a:cubicBezTo>
                      <a:pt x="-5029" y="114300"/>
                      <a:pt x="9091" y="78665"/>
                      <a:pt x="29261" y="65218"/>
                    </a:cubicBezTo>
                    <a:cubicBezTo>
                      <a:pt x="87084" y="26894"/>
                      <a:pt x="177179" y="0"/>
                      <a:pt x="249793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241">
                <a:extLst>
                  <a:ext uri="{FF2B5EF4-FFF2-40B4-BE49-F238E27FC236}">
                    <a16:creationId xmlns:a16="http://schemas.microsoft.com/office/drawing/2014/main" id="{4DDE748E-4181-435D-B5B2-00259949EA47}"/>
                  </a:ext>
                </a:extLst>
              </p:cNvPr>
              <p:cNvSpPr/>
              <p:nvPr/>
            </p:nvSpPr>
            <p:spPr>
              <a:xfrm>
                <a:off x="4870535" y="1318663"/>
                <a:ext cx="163390" cy="110982"/>
              </a:xfrm>
              <a:custGeom>
                <a:avLst/>
                <a:gdLst>
                  <a:gd name="connsiteX0" fmla="*/ 49602 w 356347"/>
                  <a:gd name="connsiteY0" fmla="*/ 244931 h 242047"/>
                  <a:gd name="connsiteX1" fmla="*/ 5227 w 356347"/>
                  <a:gd name="connsiteY1" fmla="*/ 216693 h 242047"/>
                  <a:gd name="connsiteX2" fmla="*/ 15985 w 356347"/>
                  <a:gd name="connsiteY2" fmla="*/ 154836 h 242047"/>
                  <a:gd name="connsiteX3" fmla="*/ 338714 w 356347"/>
                  <a:gd name="connsiteY3" fmla="*/ 195 h 242047"/>
                  <a:gd name="connsiteX4" fmla="*/ 356195 w 356347"/>
                  <a:gd name="connsiteY4" fmla="*/ 23727 h 242047"/>
                  <a:gd name="connsiteX5" fmla="*/ 323922 w 356347"/>
                  <a:gd name="connsiteY5" fmla="*/ 65413 h 242047"/>
                  <a:gd name="connsiteX6" fmla="*/ 87254 w 356347"/>
                  <a:gd name="connsiteY6" fmla="*/ 231484 h 242047"/>
                  <a:gd name="connsiteX7" fmla="*/ 49602 w 356347"/>
                  <a:gd name="connsiteY7" fmla="*/ 244931 h 2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6347" h="242047">
                    <a:moveTo>
                      <a:pt x="49602" y="244931"/>
                    </a:moveTo>
                    <a:cubicBezTo>
                      <a:pt x="34138" y="241570"/>
                      <a:pt x="13968" y="236863"/>
                      <a:pt x="5227" y="216693"/>
                    </a:cubicBezTo>
                    <a:cubicBezTo>
                      <a:pt x="-3514" y="194505"/>
                      <a:pt x="-2169" y="173662"/>
                      <a:pt x="15985" y="154836"/>
                    </a:cubicBezTo>
                    <a:cubicBezTo>
                      <a:pt x="104735" y="64068"/>
                      <a:pt x="209622" y="6918"/>
                      <a:pt x="338714" y="195"/>
                    </a:cubicBezTo>
                    <a:cubicBezTo>
                      <a:pt x="358885" y="-1150"/>
                      <a:pt x="365608" y="4229"/>
                      <a:pt x="356195" y="23727"/>
                    </a:cubicBezTo>
                    <a:cubicBezTo>
                      <a:pt x="348799" y="40536"/>
                      <a:pt x="339386" y="53983"/>
                      <a:pt x="323922" y="65413"/>
                    </a:cubicBezTo>
                    <a:cubicBezTo>
                      <a:pt x="245929" y="121891"/>
                      <a:pt x="167936" y="178368"/>
                      <a:pt x="87254" y="231484"/>
                    </a:cubicBezTo>
                    <a:cubicBezTo>
                      <a:pt x="77169" y="238208"/>
                      <a:pt x="67756" y="246276"/>
                      <a:pt x="49602" y="24493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Group 193">
              <a:extLst>
                <a:ext uri="{FF2B5EF4-FFF2-40B4-BE49-F238E27FC236}">
                  <a16:creationId xmlns:a16="http://schemas.microsoft.com/office/drawing/2014/main" id="{C6A23F52-1E3A-40FA-87FB-A0AE6B678EFC}"/>
                </a:ext>
              </a:extLst>
            </p:cNvPr>
            <p:cNvGrpSpPr/>
            <p:nvPr/>
          </p:nvGrpSpPr>
          <p:grpSpPr>
            <a:xfrm>
              <a:off x="3861880" y="3154726"/>
              <a:ext cx="4259471" cy="601689"/>
              <a:chOff x="3861880" y="3154726"/>
              <a:chExt cx="4259471" cy="601689"/>
            </a:xfrm>
          </p:grpSpPr>
          <p:grpSp>
            <p:nvGrpSpPr>
              <p:cNvPr id="51" name="Group 194">
                <a:extLst>
                  <a:ext uri="{FF2B5EF4-FFF2-40B4-BE49-F238E27FC236}">
                    <a16:creationId xmlns:a16="http://schemas.microsoft.com/office/drawing/2014/main" id="{735D6710-2694-43A6-89D0-7BFEF5E3FA5C}"/>
                  </a:ext>
                </a:extLst>
              </p:cNvPr>
              <p:cNvGrpSpPr/>
              <p:nvPr/>
            </p:nvGrpSpPr>
            <p:grpSpPr>
              <a:xfrm>
                <a:off x="3861880" y="3229949"/>
                <a:ext cx="416210" cy="526466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84" name="Freeform: Shape 227">
                  <a:extLst>
                    <a:ext uri="{FF2B5EF4-FFF2-40B4-BE49-F238E27FC236}">
                      <a16:creationId xmlns:a16="http://schemas.microsoft.com/office/drawing/2014/main" id="{AF15B538-800D-4CDB-BF22-659489481866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Freeform: Shape 228">
                  <a:extLst>
                    <a:ext uri="{FF2B5EF4-FFF2-40B4-BE49-F238E27FC236}">
                      <a16:creationId xmlns:a16="http://schemas.microsoft.com/office/drawing/2014/main" id="{3B4F134C-7946-4CB7-AC1A-4A3BE906FB20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reeform: Shape 229">
                  <a:extLst>
                    <a:ext uri="{FF2B5EF4-FFF2-40B4-BE49-F238E27FC236}">
                      <a16:creationId xmlns:a16="http://schemas.microsoft.com/office/drawing/2014/main" id="{66A0B8D4-3C7E-43A0-9F38-8B9FEB6B0AE6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2" name="Graphic 88">
                <a:extLst>
                  <a:ext uri="{FF2B5EF4-FFF2-40B4-BE49-F238E27FC236}">
                    <a16:creationId xmlns:a16="http://schemas.microsoft.com/office/drawing/2014/main" id="{5F2CBC4F-D5FA-444F-ADDC-D61E3FF51044}"/>
                  </a:ext>
                </a:extLst>
              </p:cNvPr>
              <p:cNvGrpSpPr/>
              <p:nvPr/>
            </p:nvGrpSpPr>
            <p:grpSpPr>
              <a:xfrm>
                <a:off x="6091238" y="3229491"/>
                <a:ext cx="820515" cy="526924"/>
                <a:chOff x="132878" y="3186506"/>
                <a:chExt cx="3142790" cy="2018260"/>
              </a:xfrm>
              <a:solidFill>
                <a:schemeClr val="bg1"/>
              </a:solidFill>
            </p:grpSpPr>
            <p:sp>
              <p:nvSpPr>
                <p:cNvPr id="81" name="Freeform: Shape 224">
                  <a:extLst>
                    <a:ext uri="{FF2B5EF4-FFF2-40B4-BE49-F238E27FC236}">
                      <a16:creationId xmlns:a16="http://schemas.microsoft.com/office/drawing/2014/main" id="{BFA803AF-9E3C-4E09-B47D-3819E8A41CE0}"/>
                    </a:ext>
                  </a:extLst>
                </p:cNvPr>
                <p:cNvSpPr/>
                <p:nvPr/>
              </p:nvSpPr>
              <p:spPr>
                <a:xfrm>
                  <a:off x="779605" y="3829796"/>
                  <a:ext cx="2455" cy="2455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reeform: Shape 225">
                  <a:extLst>
                    <a:ext uri="{FF2B5EF4-FFF2-40B4-BE49-F238E27FC236}">
                      <a16:creationId xmlns:a16="http://schemas.microsoft.com/office/drawing/2014/main" id="{71CA8BBB-CDDD-483E-8384-9CB5EC03F5BD}"/>
                    </a:ext>
                  </a:extLst>
                </p:cNvPr>
                <p:cNvSpPr/>
                <p:nvPr/>
              </p:nvSpPr>
              <p:spPr>
                <a:xfrm>
                  <a:off x="132878" y="3186506"/>
                  <a:ext cx="3142790" cy="2018260"/>
                </a:xfrm>
                <a:custGeom>
                  <a:avLst/>
                  <a:gdLst>
                    <a:gd name="connsiteX0" fmla="*/ 246 w 3142790"/>
                    <a:gd name="connsiteY0" fmla="*/ 1708892 h 2018259"/>
                    <a:gd name="connsiteX1" fmla="*/ 82498 w 3142790"/>
                    <a:gd name="connsiteY1" fmla="*/ 1709874 h 2018259"/>
                    <a:gd name="connsiteX2" fmla="*/ 112698 w 3142790"/>
                    <a:gd name="connsiteY2" fmla="*/ 1740811 h 2018259"/>
                    <a:gd name="connsiteX3" fmla="*/ 112698 w 3142790"/>
                    <a:gd name="connsiteY3" fmla="*/ 1771011 h 2018259"/>
                    <a:gd name="connsiteX4" fmla="*/ 115154 w 3142790"/>
                    <a:gd name="connsiteY4" fmla="*/ 1771993 h 2018259"/>
                    <a:gd name="connsiteX5" fmla="*/ 122274 w 3142790"/>
                    <a:gd name="connsiteY5" fmla="*/ 1760208 h 2018259"/>
                    <a:gd name="connsiteX6" fmla="*/ 627085 w 3142790"/>
                    <a:gd name="connsiteY6" fmla="*/ 860584 h 2018259"/>
                    <a:gd name="connsiteX7" fmla="*/ 948239 w 3142790"/>
                    <a:gd name="connsiteY7" fmla="*/ 384010 h 2018259"/>
                    <a:gd name="connsiteX8" fmla="*/ 1231090 w 3142790"/>
                    <a:gd name="connsiteY8" fmla="*/ 116872 h 2018259"/>
                    <a:gd name="connsiteX9" fmla="*/ 1494544 w 3142790"/>
                    <a:gd name="connsiteY9" fmla="*/ 5893 h 2018259"/>
                    <a:gd name="connsiteX10" fmla="*/ 1522534 w 3142790"/>
                    <a:gd name="connsiteY10" fmla="*/ 0 h 2018259"/>
                    <a:gd name="connsiteX11" fmla="*/ 1618291 w 3142790"/>
                    <a:gd name="connsiteY11" fmla="*/ 0 h 2018259"/>
                    <a:gd name="connsiteX12" fmla="*/ 1648737 w 3142790"/>
                    <a:gd name="connsiteY12" fmla="*/ 5893 h 2018259"/>
                    <a:gd name="connsiteX13" fmla="*/ 1944110 w 3142790"/>
                    <a:gd name="connsiteY13" fmla="*/ 139707 h 2018259"/>
                    <a:gd name="connsiteX14" fmla="*/ 2207074 w 3142790"/>
                    <a:gd name="connsiteY14" fmla="*/ 399724 h 2018259"/>
                    <a:gd name="connsiteX15" fmla="*/ 2529701 w 3142790"/>
                    <a:gd name="connsiteY15" fmla="*/ 888575 h 2018259"/>
                    <a:gd name="connsiteX16" fmla="*/ 3021989 w 3142790"/>
                    <a:gd name="connsiteY16" fmla="*/ 1761435 h 2018259"/>
                    <a:gd name="connsiteX17" fmla="*/ 3030583 w 3142790"/>
                    <a:gd name="connsiteY17" fmla="*/ 1771257 h 2018259"/>
                    <a:gd name="connsiteX18" fmla="*/ 3030583 w 3142790"/>
                    <a:gd name="connsiteY18" fmla="*/ 1735409 h 2018259"/>
                    <a:gd name="connsiteX19" fmla="*/ 3059555 w 3142790"/>
                    <a:gd name="connsiteY19" fmla="*/ 1706928 h 2018259"/>
                    <a:gd name="connsiteX20" fmla="*/ 3143036 w 3142790"/>
                    <a:gd name="connsiteY20" fmla="*/ 1706436 h 2018259"/>
                    <a:gd name="connsiteX21" fmla="*/ 3143281 w 3142790"/>
                    <a:gd name="connsiteY21" fmla="*/ 2009666 h 2018259"/>
                    <a:gd name="connsiteX22" fmla="*/ 3134442 w 3142790"/>
                    <a:gd name="connsiteY22" fmla="*/ 2018506 h 2018259"/>
                    <a:gd name="connsiteX23" fmla="*/ 3030092 w 3142790"/>
                    <a:gd name="connsiteY23" fmla="*/ 2018260 h 2018259"/>
                    <a:gd name="connsiteX24" fmla="*/ 3030828 w 3142790"/>
                    <a:gd name="connsiteY24" fmla="*/ 1961788 h 2018259"/>
                    <a:gd name="connsiteX25" fmla="*/ 3024199 w 3142790"/>
                    <a:gd name="connsiteY25" fmla="*/ 1944846 h 2018259"/>
                    <a:gd name="connsiteX26" fmla="*/ 2545660 w 3142790"/>
                    <a:gd name="connsiteY26" fmla="*/ 1109306 h 2018259"/>
                    <a:gd name="connsiteX27" fmla="*/ 2458006 w 3142790"/>
                    <a:gd name="connsiteY27" fmla="*/ 956095 h 2018259"/>
                    <a:gd name="connsiteX28" fmla="*/ 2444747 w 3142790"/>
                    <a:gd name="connsiteY28" fmla="*/ 942346 h 2018259"/>
                    <a:gd name="connsiteX29" fmla="*/ 1719450 w 3142790"/>
                    <a:gd name="connsiteY29" fmla="*/ 494007 h 2018259"/>
                    <a:gd name="connsiteX30" fmla="*/ 1637934 w 3142790"/>
                    <a:gd name="connsiteY30" fmla="*/ 443919 h 2018259"/>
                    <a:gd name="connsiteX31" fmla="*/ 1504611 w 3142790"/>
                    <a:gd name="connsiteY31" fmla="*/ 443919 h 2018259"/>
                    <a:gd name="connsiteX32" fmla="*/ 1345998 w 3142790"/>
                    <a:gd name="connsiteY32" fmla="*/ 542131 h 2018259"/>
                    <a:gd name="connsiteX33" fmla="*/ 700744 w 3142790"/>
                    <a:gd name="connsiteY33" fmla="*/ 940873 h 2018259"/>
                    <a:gd name="connsiteX34" fmla="*/ 684048 w 3142790"/>
                    <a:gd name="connsiteY34" fmla="*/ 958305 h 2018259"/>
                    <a:gd name="connsiteX35" fmla="*/ 120064 w 3142790"/>
                    <a:gd name="connsiteY35" fmla="*/ 1942882 h 2018259"/>
                    <a:gd name="connsiteX36" fmla="*/ 112453 w 3142790"/>
                    <a:gd name="connsiteY36" fmla="*/ 1971855 h 2018259"/>
                    <a:gd name="connsiteX37" fmla="*/ 113190 w 3142790"/>
                    <a:gd name="connsiteY37" fmla="*/ 2018506 h 2018259"/>
                    <a:gd name="connsiteX38" fmla="*/ 8839 w 3142790"/>
                    <a:gd name="connsiteY38" fmla="*/ 2018751 h 2018259"/>
                    <a:gd name="connsiteX39" fmla="*/ 0 w 3142790"/>
                    <a:gd name="connsiteY39" fmla="*/ 2009912 h 2018259"/>
                    <a:gd name="connsiteX40" fmla="*/ 246 w 3142790"/>
                    <a:gd name="connsiteY40" fmla="*/ 1708892 h 2018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142790" h="2018259">
                      <a:moveTo>
                        <a:pt x="246" y="1708892"/>
                      </a:moveTo>
                      <a:cubicBezTo>
                        <a:pt x="27745" y="1709137"/>
                        <a:pt x="54999" y="1709628"/>
                        <a:pt x="82498" y="1709874"/>
                      </a:cubicBezTo>
                      <a:cubicBezTo>
                        <a:pt x="112698" y="1710119"/>
                        <a:pt x="112698" y="1709874"/>
                        <a:pt x="112698" y="1740811"/>
                      </a:cubicBezTo>
                      <a:cubicBezTo>
                        <a:pt x="112698" y="1750877"/>
                        <a:pt x="112698" y="1760944"/>
                        <a:pt x="112698" y="1771011"/>
                      </a:cubicBezTo>
                      <a:cubicBezTo>
                        <a:pt x="113435" y="1771257"/>
                        <a:pt x="114417" y="1771502"/>
                        <a:pt x="115154" y="1771993"/>
                      </a:cubicBezTo>
                      <a:cubicBezTo>
                        <a:pt x="117609" y="1768065"/>
                        <a:pt x="119819" y="1764136"/>
                        <a:pt x="122274" y="1760208"/>
                      </a:cubicBezTo>
                      <a:cubicBezTo>
                        <a:pt x="290463" y="1460415"/>
                        <a:pt x="458160" y="1160131"/>
                        <a:pt x="627085" y="860584"/>
                      </a:cubicBezTo>
                      <a:cubicBezTo>
                        <a:pt x="721614" y="693378"/>
                        <a:pt x="825473" y="532310"/>
                        <a:pt x="948239" y="384010"/>
                      </a:cubicBezTo>
                      <a:cubicBezTo>
                        <a:pt x="1031474" y="283342"/>
                        <a:pt x="1122320" y="190777"/>
                        <a:pt x="1231090" y="116872"/>
                      </a:cubicBezTo>
                      <a:cubicBezTo>
                        <a:pt x="1311378" y="62119"/>
                        <a:pt x="1397805" y="21607"/>
                        <a:pt x="1494544" y="5893"/>
                      </a:cubicBezTo>
                      <a:cubicBezTo>
                        <a:pt x="1503874" y="4420"/>
                        <a:pt x="1513941" y="5893"/>
                        <a:pt x="1522534" y="0"/>
                      </a:cubicBezTo>
                      <a:cubicBezTo>
                        <a:pt x="1554453" y="0"/>
                        <a:pt x="1586372" y="0"/>
                        <a:pt x="1618291" y="0"/>
                      </a:cubicBezTo>
                      <a:cubicBezTo>
                        <a:pt x="1627867" y="5156"/>
                        <a:pt x="1638670" y="4420"/>
                        <a:pt x="1648737" y="5893"/>
                      </a:cubicBezTo>
                      <a:cubicBezTo>
                        <a:pt x="1759226" y="23816"/>
                        <a:pt x="1855474" y="73659"/>
                        <a:pt x="1944110" y="139707"/>
                      </a:cubicBezTo>
                      <a:cubicBezTo>
                        <a:pt x="2044041" y="213857"/>
                        <a:pt x="2128995" y="303230"/>
                        <a:pt x="2207074" y="399724"/>
                      </a:cubicBezTo>
                      <a:cubicBezTo>
                        <a:pt x="2330575" y="552198"/>
                        <a:pt x="2433698" y="718176"/>
                        <a:pt x="2529701" y="888575"/>
                      </a:cubicBezTo>
                      <a:cubicBezTo>
                        <a:pt x="2693469" y="1179528"/>
                        <a:pt x="2857729" y="1470482"/>
                        <a:pt x="3021989" y="1761435"/>
                      </a:cubicBezTo>
                      <a:cubicBezTo>
                        <a:pt x="3023953" y="1764873"/>
                        <a:pt x="3026163" y="1768065"/>
                        <a:pt x="3030583" y="1771257"/>
                      </a:cubicBezTo>
                      <a:cubicBezTo>
                        <a:pt x="3030583" y="1759225"/>
                        <a:pt x="3030583" y="1747440"/>
                        <a:pt x="3030583" y="1735409"/>
                      </a:cubicBezTo>
                      <a:cubicBezTo>
                        <a:pt x="3030583" y="1706928"/>
                        <a:pt x="3030583" y="1707173"/>
                        <a:pt x="3059555" y="1706928"/>
                      </a:cubicBezTo>
                      <a:cubicBezTo>
                        <a:pt x="3087300" y="1706928"/>
                        <a:pt x="3115291" y="1706682"/>
                        <a:pt x="3143036" y="1706436"/>
                      </a:cubicBezTo>
                      <a:cubicBezTo>
                        <a:pt x="3143036" y="1807595"/>
                        <a:pt x="3143036" y="1908508"/>
                        <a:pt x="3143281" y="2009666"/>
                      </a:cubicBezTo>
                      <a:cubicBezTo>
                        <a:pt x="3143281" y="2017032"/>
                        <a:pt x="3141808" y="2018506"/>
                        <a:pt x="3134442" y="2018506"/>
                      </a:cubicBezTo>
                      <a:cubicBezTo>
                        <a:pt x="3099577" y="2018015"/>
                        <a:pt x="3064957" y="2018260"/>
                        <a:pt x="3030092" y="2018260"/>
                      </a:cubicBezTo>
                      <a:cubicBezTo>
                        <a:pt x="3030337" y="1999354"/>
                        <a:pt x="3030337" y="1980694"/>
                        <a:pt x="3030828" y="1961788"/>
                      </a:cubicBezTo>
                      <a:cubicBezTo>
                        <a:pt x="3031074" y="1955159"/>
                        <a:pt x="3027145" y="1950248"/>
                        <a:pt x="3024199" y="1944846"/>
                      </a:cubicBezTo>
                      <a:cubicBezTo>
                        <a:pt x="2864604" y="1666169"/>
                        <a:pt x="2705255" y="1387738"/>
                        <a:pt x="2545660" y="1109306"/>
                      </a:cubicBezTo>
                      <a:cubicBezTo>
                        <a:pt x="2516442" y="1058236"/>
                        <a:pt x="2486978" y="1007166"/>
                        <a:pt x="2458006" y="956095"/>
                      </a:cubicBezTo>
                      <a:cubicBezTo>
                        <a:pt x="2454568" y="950203"/>
                        <a:pt x="2450394" y="945783"/>
                        <a:pt x="2444747" y="942346"/>
                      </a:cubicBezTo>
                      <a:cubicBezTo>
                        <a:pt x="2202900" y="793063"/>
                        <a:pt x="1961052" y="643535"/>
                        <a:pt x="1719450" y="494007"/>
                      </a:cubicBezTo>
                      <a:cubicBezTo>
                        <a:pt x="1692442" y="477311"/>
                        <a:pt x="1665679" y="459878"/>
                        <a:pt x="1637934" y="443919"/>
                      </a:cubicBezTo>
                      <a:cubicBezTo>
                        <a:pt x="1593738" y="418875"/>
                        <a:pt x="1548315" y="418384"/>
                        <a:pt x="1504611" y="443919"/>
                      </a:cubicBezTo>
                      <a:cubicBezTo>
                        <a:pt x="1451085" y="475347"/>
                        <a:pt x="1399033" y="509476"/>
                        <a:pt x="1345998" y="542131"/>
                      </a:cubicBezTo>
                      <a:cubicBezTo>
                        <a:pt x="1130913" y="674963"/>
                        <a:pt x="915829" y="808041"/>
                        <a:pt x="700744" y="940873"/>
                      </a:cubicBezTo>
                      <a:cubicBezTo>
                        <a:pt x="693624" y="945292"/>
                        <a:pt x="688467" y="950939"/>
                        <a:pt x="684048" y="958305"/>
                      </a:cubicBezTo>
                      <a:cubicBezTo>
                        <a:pt x="496217" y="1286579"/>
                        <a:pt x="308386" y="1614608"/>
                        <a:pt x="120064" y="1942882"/>
                      </a:cubicBezTo>
                      <a:cubicBezTo>
                        <a:pt x="114663" y="1952212"/>
                        <a:pt x="111716" y="1961052"/>
                        <a:pt x="112453" y="1971855"/>
                      </a:cubicBezTo>
                      <a:cubicBezTo>
                        <a:pt x="113190" y="1987323"/>
                        <a:pt x="112944" y="2003037"/>
                        <a:pt x="113190" y="2018506"/>
                      </a:cubicBezTo>
                      <a:cubicBezTo>
                        <a:pt x="78324" y="2018506"/>
                        <a:pt x="43704" y="2018260"/>
                        <a:pt x="8839" y="2018751"/>
                      </a:cubicBezTo>
                      <a:cubicBezTo>
                        <a:pt x="1473" y="2018751"/>
                        <a:pt x="0" y="2017278"/>
                        <a:pt x="0" y="2009912"/>
                      </a:cubicBezTo>
                      <a:cubicBezTo>
                        <a:pt x="246" y="1909490"/>
                        <a:pt x="246" y="1809068"/>
                        <a:pt x="246" y="1708892"/>
                      </a:cubicBez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" name="Freeform: Shape 226">
                  <a:extLst>
                    <a:ext uri="{FF2B5EF4-FFF2-40B4-BE49-F238E27FC236}">
                      <a16:creationId xmlns:a16="http://schemas.microsoft.com/office/drawing/2014/main" id="{8A4246C7-CE62-4896-A078-9656E61CA8E5}"/>
                    </a:ext>
                  </a:extLst>
                </p:cNvPr>
                <p:cNvSpPr/>
                <p:nvPr/>
              </p:nvSpPr>
              <p:spPr>
                <a:xfrm>
                  <a:off x="481108" y="3932427"/>
                  <a:ext cx="2445483" cy="1215376"/>
                </a:xfrm>
                <a:custGeom>
                  <a:avLst/>
                  <a:gdLst>
                    <a:gd name="connsiteX0" fmla="*/ 824669 w 2445483"/>
                    <a:gd name="connsiteY0" fmla="*/ 0 h 1215375"/>
                    <a:gd name="connsiteX1" fmla="*/ 809938 w 2445483"/>
                    <a:gd name="connsiteY1" fmla="*/ 149037 h 1215375"/>
                    <a:gd name="connsiteX2" fmla="*/ 781456 w 2445483"/>
                    <a:gd name="connsiteY2" fmla="*/ 434834 h 1215375"/>
                    <a:gd name="connsiteX3" fmla="*/ 747573 w 2445483"/>
                    <a:gd name="connsiteY3" fmla="*/ 771702 h 1215375"/>
                    <a:gd name="connsiteX4" fmla="*/ 776791 w 2445483"/>
                    <a:gd name="connsiteY4" fmla="*/ 875562 h 1215375"/>
                    <a:gd name="connsiteX5" fmla="*/ 857325 w 2445483"/>
                    <a:gd name="connsiteY5" fmla="*/ 910918 h 1215375"/>
                    <a:gd name="connsiteX6" fmla="*/ 1595144 w 2445483"/>
                    <a:gd name="connsiteY6" fmla="*/ 910918 h 1215375"/>
                    <a:gd name="connsiteX7" fmla="*/ 1706124 w 2445483"/>
                    <a:gd name="connsiteY7" fmla="*/ 787416 h 1215375"/>
                    <a:gd name="connsiteX8" fmla="*/ 1640322 w 2445483"/>
                    <a:gd name="connsiteY8" fmla="*/ 150265 h 1215375"/>
                    <a:gd name="connsiteX9" fmla="*/ 1626572 w 2445483"/>
                    <a:gd name="connsiteY9" fmla="*/ 18415 h 1215375"/>
                    <a:gd name="connsiteX10" fmla="*/ 1625344 w 2445483"/>
                    <a:gd name="connsiteY10" fmla="*/ 0 h 1215375"/>
                    <a:gd name="connsiteX11" fmla="*/ 1679361 w 2445483"/>
                    <a:gd name="connsiteY11" fmla="*/ 33147 h 1215375"/>
                    <a:gd name="connsiteX12" fmla="*/ 2015001 w 2445483"/>
                    <a:gd name="connsiteY12" fmla="*/ 239147 h 1215375"/>
                    <a:gd name="connsiteX13" fmla="*/ 2031452 w 2445483"/>
                    <a:gd name="connsiteY13" fmla="*/ 257807 h 1215375"/>
                    <a:gd name="connsiteX14" fmla="*/ 2443206 w 2445483"/>
                    <a:gd name="connsiteY14" fmla="*/ 1200644 h 1215375"/>
                    <a:gd name="connsiteX15" fmla="*/ 2432894 w 2445483"/>
                    <a:gd name="connsiteY15" fmla="*/ 1216112 h 1215375"/>
                    <a:gd name="connsiteX16" fmla="*/ 14664 w 2445483"/>
                    <a:gd name="connsiteY16" fmla="*/ 1216112 h 1215375"/>
                    <a:gd name="connsiteX17" fmla="*/ 4107 w 2445483"/>
                    <a:gd name="connsiteY17" fmla="*/ 1200889 h 1215375"/>
                    <a:gd name="connsiteX18" fmla="*/ 416107 w 2445483"/>
                    <a:gd name="connsiteY18" fmla="*/ 258052 h 1215375"/>
                    <a:gd name="connsiteX19" fmla="*/ 429365 w 2445483"/>
                    <a:gd name="connsiteY19" fmla="*/ 241111 h 1215375"/>
                    <a:gd name="connsiteX20" fmla="*/ 818040 w 2445483"/>
                    <a:gd name="connsiteY20" fmla="*/ 4174 h 1215375"/>
                    <a:gd name="connsiteX21" fmla="*/ 824669 w 2445483"/>
                    <a:gd name="connsiteY21" fmla="*/ 0 h 1215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445483" h="1215375">
                      <a:moveTo>
                        <a:pt x="824669" y="0"/>
                      </a:moveTo>
                      <a:cubicBezTo>
                        <a:pt x="819513" y="51561"/>
                        <a:pt x="814848" y="100422"/>
                        <a:pt x="809938" y="149037"/>
                      </a:cubicBezTo>
                      <a:cubicBezTo>
                        <a:pt x="800362" y="244303"/>
                        <a:pt x="790786" y="339569"/>
                        <a:pt x="781456" y="434834"/>
                      </a:cubicBezTo>
                      <a:cubicBezTo>
                        <a:pt x="770162" y="547042"/>
                        <a:pt x="759358" y="659495"/>
                        <a:pt x="747573" y="771702"/>
                      </a:cubicBezTo>
                      <a:cubicBezTo>
                        <a:pt x="743399" y="810741"/>
                        <a:pt x="749537" y="845852"/>
                        <a:pt x="776791" y="875562"/>
                      </a:cubicBezTo>
                      <a:cubicBezTo>
                        <a:pt x="798398" y="898887"/>
                        <a:pt x="825160" y="910918"/>
                        <a:pt x="857325" y="910918"/>
                      </a:cubicBezTo>
                      <a:cubicBezTo>
                        <a:pt x="1103347" y="910918"/>
                        <a:pt x="1349123" y="910918"/>
                        <a:pt x="1595144" y="910918"/>
                      </a:cubicBezTo>
                      <a:cubicBezTo>
                        <a:pt x="1660210" y="910918"/>
                        <a:pt x="1712753" y="852236"/>
                        <a:pt x="1706124" y="787416"/>
                      </a:cubicBezTo>
                      <a:cubicBezTo>
                        <a:pt x="1684272" y="575032"/>
                        <a:pt x="1662174" y="362648"/>
                        <a:pt x="1640322" y="150265"/>
                      </a:cubicBezTo>
                      <a:cubicBezTo>
                        <a:pt x="1635657" y="106315"/>
                        <a:pt x="1630991" y="62365"/>
                        <a:pt x="1626572" y="18415"/>
                      </a:cubicBezTo>
                      <a:cubicBezTo>
                        <a:pt x="1626081" y="13013"/>
                        <a:pt x="1625835" y="7366"/>
                        <a:pt x="1625344" y="0"/>
                      </a:cubicBezTo>
                      <a:cubicBezTo>
                        <a:pt x="1644496" y="11786"/>
                        <a:pt x="1661928" y="22343"/>
                        <a:pt x="1679361" y="33147"/>
                      </a:cubicBezTo>
                      <a:cubicBezTo>
                        <a:pt x="1791323" y="101895"/>
                        <a:pt x="1903039" y="170644"/>
                        <a:pt x="2015001" y="239147"/>
                      </a:cubicBezTo>
                      <a:cubicBezTo>
                        <a:pt x="2022613" y="243812"/>
                        <a:pt x="2027769" y="249459"/>
                        <a:pt x="2031452" y="257807"/>
                      </a:cubicBezTo>
                      <a:cubicBezTo>
                        <a:pt x="2168703" y="572086"/>
                        <a:pt x="2305955" y="886365"/>
                        <a:pt x="2443206" y="1200644"/>
                      </a:cubicBezTo>
                      <a:cubicBezTo>
                        <a:pt x="2449836" y="1216112"/>
                        <a:pt x="2449836" y="1216112"/>
                        <a:pt x="2432894" y="1216112"/>
                      </a:cubicBezTo>
                      <a:cubicBezTo>
                        <a:pt x="1626818" y="1216112"/>
                        <a:pt x="820741" y="1216112"/>
                        <a:pt x="14664" y="1216112"/>
                      </a:cubicBezTo>
                      <a:cubicBezTo>
                        <a:pt x="-2523" y="1216112"/>
                        <a:pt x="-2523" y="1216112"/>
                        <a:pt x="4107" y="1200889"/>
                      </a:cubicBezTo>
                      <a:cubicBezTo>
                        <a:pt x="141358" y="886610"/>
                        <a:pt x="278855" y="572332"/>
                        <a:pt x="416107" y="258052"/>
                      </a:cubicBezTo>
                      <a:cubicBezTo>
                        <a:pt x="419053" y="251178"/>
                        <a:pt x="422491" y="245285"/>
                        <a:pt x="429365" y="241111"/>
                      </a:cubicBezTo>
                      <a:cubicBezTo>
                        <a:pt x="559005" y="162296"/>
                        <a:pt x="688400" y="83235"/>
                        <a:pt x="818040" y="4174"/>
                      </a:cubicBezTo>
                      <a:cubicBezTo>
                        <a:pt x="819022" y="3192"/>
                        <a:pt x="820741" y="2210"/>
                        <a:pt x="824669" y="0"/>
                      </a:cubicBez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3" name="Group 196">
                <a:extLst>
                  <a:ext uri="{FF2B5EF4-FFF2-40B4-BE49-F238E27FC236}">
                    <a16:creationId xmlns:a16="http://schemas.microsoft.com/office/drawing/2014/main" id="{42FD4FA4-CBF8-4E28-941D-078F38C99CA5}"/>
                  </a:ext>
                </a:extLst>
              </p:cNvPr>
              <p:cNvGrpSpPr/>
              <p:nvPr/>
            </p:nvGrpSpPr>
            <p:grpSpPr>
              <a:xfrm>
                <a:off x="4235432" y="3321426"/>
                <a:ext cx="343891" cy="4349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8" name="Freeform: Shape 221">
                  <a:extLst>
                    <a:ext uri="{FF2B5EF4-FFF2-40B4-BE49-F238E27FC236}">
                      <a16:creationId xmlns:a16="http://schemas.microsoft.com/office/drawing/2014/main" id="{0EFAFBAC-F069-4A05-B8FD-E56EB66713A5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222">
                  <a:extLst>
                    <a:ext uri="{FF2B5EF4-FFF2-40B4-BE49-F238E27FC236}">
                      <a16:creationId xmlns:a16="http://schemas.microsoft.com/office/drawing/2014/main" id="{D7C9C9B8-CCA4-4779-9271-0A855E371F30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" name="Freeform: Shape 223">
                  <a:extLst>
                    <a:ext uri="{FF2B5EF4-FFF2-40B4-BE49-F238E27FC236}">
                      <a16:creationId xmlns:a16="http://schemas.microsoft.com/office/drawing/2014/main" id="{A67138A0-3B1F-4002-BDB6-B9012259A05F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4" name="Group 197">
                <a:extLst>
                  <a:ext uri="{FF2B5EF4-FFF2-40B4-BE49-F238E27FC236}">
                    <a16:creationId xmlns:a16="http://schemas.microsoft.com/office/drawing/2014/main" id="{6E20F5FD-1FBF-4920-BE85-22B6CB285D04}"/>
                  </a:ext>
                </a:extLst>
              </p:cNvPr>
              <p:cNvGrpSpPr/>
              <p:nvPr/>
            </p:nvGrpSpPr>
            <p:grpSpPr>
              <a:xfrm>
                <a:off x="4569846" y="3154726"/>
                <a:ext cx="475680" cy="6016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5" name="Freeform: Shape 218">
                  <a:extLst>
                    <a:ext uri="{FF2B5EF4-FFF2-40B4-BE49-F238E27FC236}">
                      <a16:creationId xmlns:a16="http://schemas.microsoft.com/office/drawing/2014/main" id="{AC641979-D0C6-4A40-B14A-D4FC1AA49896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219">
                  <a:extLst>
                    <a:ext uri="{FF2B5EF4-FFF2-40B4-BE49-F238E27FC236}">
                      <a16:creationId xmlns:a16="http://schemas.microsoft.com/office/drawing/2014/main" id="{D2B73018-701E-400A-8176-BF94FFA0B2CB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Freeform: Shape 220">
                  <a:extLst>
                    <a:ext uri="{FF2B5EF4-FFF2-40B4-BE49-F238E27FC236}">
                      <a16:creationId xmlns:a16="http://schemas.microsoft.com/office/drawing/2014/main" id="{5D6BE721-E058-4827-99BB-2B8CD7D094CF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5" name="Group 198">
                <a:extLst>
                  <a:ext uri="{FF2B5EF4-FFF2-40B4-BE49-F238E27FC236}">
                    <a16:creationId xmlns:a16="http://schemas.microsoft.com/office/drawing/2014/main" id="{D7B010F8-7A56-491B-877E-FED96F8EDB2D}"/>
                  </a:ext>
                </a:extLst>
              </p:cNvPr>
              <p:cNvGrpSpPr/>
              <p:nvPr/>
            </p:nvGrpSpPr>
            <p:grpSpPr>
              <a:xfrm>
                <a:off x="5027148" y="3321426"/>
                <a:ext cx="343891" cy="4349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2" name="Freeform: Shape 215">
                  <a:extLst>
                    <a:ext uri="{FF2B5EF4-FFF2-40B4-BE49-F238E27FC236}">
                      <a16:creationId xmlns:a16="http://schemas.microsoft.com/office/drawing/2014/main" id="{3A72E7D5-1062-43EF-900C-0D986A5FAAA2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216">
                  <a:extLst>
                    <a:ext uri="{FF2B5EF4-FFF2-40B4-BE49-F238E27FC236}">
                      <a16:creationId xmlns:a16="http://schemas.microsoft.com/office/drawing/2014/main" id="{C805F6D9-357E-4E00-B7EF-38A6A292D771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: Shape 217">
                  <a:extLst>
                    <a:ext uri="{FF2B5EF4-FFF2-40B4-BE49-F238E27FC236}">
                      <a16:creationId xmlns:a16="http://schemas.microsoft.com/office/drawing/2014/main" id="{7335A25A-DBFB-4720-B211-E4311706C7EE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6" name="Group 199">
                <a:extLst>
                  <a:ext uri="{FF2B5EF4-FFF2-40B4-BE49-F238E27FC236}">
                    <a16:creationId xmlns:a16="http://schemas.microsoft.com/office/drawing/2014/main" id="{F8A91DB5-57DD-41C7-8082-BF5E3A4C21B7}"/>
                  </a:ext>
                </a:extLst>
              </p:cNvPr>
              <p:cNvGrpSpPr/>
              <p:nvPr/>
            </p:nvGrpSpPr>
            <p:grpSpPr>
              <a:xfrm>
                <a:off x="5809667" y="3428150"/>
                <a:ext cx="259518" cy="328265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69" name="Freeform: Shape 212">
                  <a:extLst>
                    <a:ext uri="{FF2B5EF4-FFF2-40B4-BE49-F238E27FC236}">
                      <a16:creationId xmlns:a16="http://schemas.microsoft.com/office/drawing/2014/main" id="{370F20EC-A136-4E62-91DC-05BAF263B767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213">
                  <a:extLst>
                    <a:ext uri="{FF2B5EF4-FFF2-40B4-BE49-F238E27FC236}">
                      <a16:creationId xmlns:a16="http://schemas.microsoft.com/office/drawing/2014/main" id="{4EDD2324-2AB7-437A-AE47-930563B818C4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" name="Freeform: Shape 214">
                  <a:extLst>
                    <a:ext uri="{FF2B5EF4-FFF2-40B4-BE49-F238E27FC236}">
                      <a16:creationId xmlns:a16="http://schemas.microsoft.com/office/drawing/2014/main" id="{3AE9E306-269A-4365-9DB0-3598528CF57B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7" name="Group 200">
                <a:extLst>
                  <a:ext uri="{FF2B5EF4-FFF2-40B4-BE49-F238E27FC236}">
                    <a16:creationId xmlns:a16="http://schemas.microsoft.com/office/drawing/2014/main" id="{94671291-63FB-4E9E-A150-3E4D91394FAA}"/>
                  </a:ext>
                </a:extLst>
              </p:cNvPr>
              <p:cNvGrpSpPr/>
              <p:nvPr/>
            </p:nvGrpSpPr>
            <p:grpSpPr>
              <a:xfrm>
                <a:off x="7135245" y="3428150"/>
                <a:ext cx="259518" cy="328265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66" name="Freeform: Shape 209">
                  <a:extLst>
                    <a:ext uri="{FF2B5EF4-FFF2-40B4-BE49-F238E27FC236}">
                      <a16:creationId xmlns:a16="http://schemas.microsoft.com/office/drawing/2014/main" id="{3543CBBD-5B15-4F41-AABF-59291EDBE958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210">
                  <a:extLst>
                    <a:ext uri="{FF2B5EF4-FFF2-40B4-BE49-F238E27FC236}">
                      <a16:creationId xmlns:a16="http://schemas.microsoft.com/office/drawing/2014/main" id="{D5FCE739-CC73-40A5-AC2B-94761ED76F09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eform: Shape 211">
                  <a:extLst>
                    <a:ext uri="{FF2B5EF4-FFF2-40B4-BE49-F238E27FC236}">
                      <a16:creationId xmlns:a16="http://schemas.microsoft.com/office/drawing/2014/main" id="{2CD4ABA5-E83A-4478-A368-C2EEF035027A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8" name="Group 201">
                <a:extLst>
                  <a:ext uri="{FF2B5EF4-FFF2-40B4-BE49-F238E27FC236}">
                    <a16:creationId xmlns:a16="http://schemas.microsoft.com/office/drawing/2014/main" id="{9F26BFE1-46F3-456B-B0CD-5F6CA2C01C0A}"/>
                  </a:ext>
                </a:extLst>
              </p:cNvPr>
              <p:cNvGrpSpPr/>
              <p:nvPr/>
            </p:nvGrpSpPr>
            <p:grpSpPr>
              <a:xfrm>
                <a:off x="7440616" y="3266131"/>
                <a:ext cx="387606" cy="490284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63" name="Freeform: Shape 206">
                  <a:extLst>
                    <a:ext uri="{FF2B5EF4-FFF2-40B4-BE49-F238E27FC236}">
                      <a16:creationId xmlns:a16="http://schemas.microsoft.com/office/drawing/2014/main" id="{7DA012CC-6FD2-44B8-A939-4B98F3F6C273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207">
                  <a:extLst>
                    <a:ext uri="{FF2B5EF4-FFF2-40B4-BE49-F238E27FC236}">
                      <a16:creationId xmlns:a16="http://schemas.microsoft.com/office/drawing/2014/main" id="{912C31AA-F778-4ED5-99A6-0E1BBD852198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208">
                  <a:extLst>
                    <a:ext uri="{FF2B5EF4-FFF2-40B4-BE49-F238E27FC236}">
                      <a16:creationId xmlns:a16="http://schemas.microsoft.com/office/drawing/2014/main" id="{666A71A6-0B5A-493F-BF2E-A52324AB2279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9" name="Group 202">
                <a:extLst>
                  <a:ext uri="{FF2B5EF4-FFF2-40B4-BE49-F238E27FC236}">
                    <a16:creationId xmlns:a16="http://schemas.microsoft.com/office/drawing/2014/main" id="{636688D4-87F2-423E-950F-0690D598A3E5}"/>
                  </a:ext>
                </a:extLst>
              </p:cNvPr>
              <p:cNvGrpSpPr/>
              <p:nvPr/>
            </p:nvGrpSpPr>
            <p:grpSpPr>
              <a:xfrm>
                <a:off x="7776927" y="3320752"/>
                <a:ext cx="344424" cy="435663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60" name="Freeform: Shape 203">
                  <a:extLst>
                    <a:ext uri="{FF2B5EF4-FFF2-40B4-BE49-F238E27FC236}">
                      <a16:creationId xmlns:a16="http://schemas.microsoft.com/office/drawing/2014/main" id="{B394E687-61E0-4475-9C08-000C18AF42B3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204">
                  <a:extLst>
                    <a:ext uri="{FF2B5EF4-FFF2-40B4-BE49-F238E27FC236}">
                      <a16:creationId xmlns:a16="http://schemas.microsoft.com/office/drawing/2014/main" id="{BE906FF0-260B-4EDE-BF17-A8CCAFFEB0D8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205">
                  <a:extLst>
                    <a:ext uri="{FF2B5EF4-FFF2-40B4-BE49-F238E27FC236}">
                      <a16:creationId xmlns:a16="http://schemas.microsoft.com/office/drawing/2014/main" id="{25E88C46-147D-4FD8-A3E0-61867DC54048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0" name="Group 95">
            <a:extLst>
              <a:ext uri="{FF2B5EF4-FFF2-40B4-BE49-F238E27FC236}">
                <a16:creationId xmlns:a16="http://schemas.microsoft.com/office/drawing/2014/main" id="{D8270AEE-E41A-440A-8ABE-C0C361E24C02}"/>
              </a:ext>
            </a:extLst>
          </p:cNvPr>
          <p:cNvGrpSpPr/>
          <p:nvPr/>
        </p:nvGrpSpPr>
        <p:grpSpPr>
          <a:xfrm>
            <a:off x="323529" y="302708"/>
            <a:ext cx="3316486" cy="5917511"/>
            <a:chOff x="669628" y="2165317"/>
            <a:chExt cx="2449180" cy="4305530"/>
          </a:xfrm>
        </p:grpSpPr>
        <p:grpSp>
          <p:nvGrpSpPr>
            <p:cNvPr id="101" name="Group 80">
              <a:extLst>
                <a:ext uri="{FF2B5EF4-FFF2-40B4-BE49-F238E27FC236}">
                  <a16:creationId xmlns:a16="http://schemas.microsoft.com/office/drawing/2014/main" id="{5F20389C-AD18-480F-8BF2-D26DE9BC483F}"/>
                </a:ext>
              </a:extLst>
            </p:cNvPr>
            <p:cNvGrpSpPr/>
            <p:nvPr/>
          </p:nvGrpSpPr>
          <p:grpSpPr>
            <a:xfrm>
              <a:off x="669628" y="2165317"/>
              <a:ext cx="2449180" cy="4305530"/>
              <a:chOff x="445712" y="1449040"/>
              <a:chExt cx="2113018" cy="3924176"/>
            </a:xfrm>
          </p:grpSpPr>
          <p:sp>
            <p:nvSpPr>
              <p:cNvPr id="103" name="Rounded Rectangle 4">
                <a:extLst>
                  <a:ext uri="{FF2B5EF4-FFF2-40B4-BE49-F238E27FC236}">
                    <a16:creationId xmlns:a16="http://schemas.microsoft.com/office/drawing/2014/main" id="{E0263C21-2201-4C46-96E6-88EB4E1295C3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04" name="Rectangle 82">
                <a:extLst>
                  <a:ext uri="{FF2B5EF4-FFF2-40B4-BE49-F238E27FC236}">
                    <a16:creationId xmlns:a16="http://schemas.microsoft.com/office/drawing/2014/main" id="{A58F1E65-67E1-449C-B3AE-0CDC89A899BF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05" name="Group 83">
                <a:extLst>
                  <a:ext uri="{FF2B5EF4-FFF2-40B4-BE49-F238E27FC236}">
                    <a16:creationId xmlns:a16="http://schemas.microsoft.com/office/drawing/2014/main" id="{0EBC4258-2D50-4C3C-B74B-5EB460055B4E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06" name="Oval 84">
                  <a:extLst>
                    <a:ext uri="{FF2B5EF4-FFF2-40B4-BE49-F238E27FC236}">
                      <a16:creationId xmlns:a16="http://schemas.microsoft.com/office/drawing/2014/main" id="{11CD8CAC-8FB8-410A-B95A-0410017C786F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07" name="Rounded Rectangle 8">
                  <a:extLst>
                    <a:ext uri="{FF2B5EF4-FFF2-40B4-BE49-F238E27FC236}">
                      <a16:creationId xmlns:a16="http://schemas.microsoft.com/office/drawing/2014/main" id="{67C3BDEE-159B-4D5D-9846-25061B540312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02" name="Picture Placeholder 2">
              <a:extLst>
                <a:ext uri="{FF2B5EF4-FFF2-40B4-BE49-F238E27FC236}">
                  <a16:creationId xmlns:a16="http://schemas.microsoft.com/office/drawing/2014/main" id="{B5327055-B308-4ABB-9451-E2A69D473EBD}"/>
                </a:ext>
              </a:extLst>
            </p:cNvPr>
            <p:cNvSpPr txBox="1">
              <a:spLocks/>
            </p:cNvSpPr>
            <p:nvPr/>
          </p:nvSpPr>
          <p:spPr>
            <a:xfrm>
              <a:off x="813644" y="2559489"/>
              <a:ext cx="2152765" cy="3425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Your </a:t>
              </a:r>
              <a:r>
                <a:rPr lang="en-US" altLang="ko-KR" dirty="0">
                  <a:hlinkClick r:id="rId2" action="ppaction://hlinkfile"/>
                </a:rPr>
                <a:t>Picture</a:t>
              </a:r>
              <a:r>
                <a:rPr lang="en-US" altLang="ko-KR" dirty="0"/>
                <a:t> Here</a:t>
              </a:r>
              <a:endParaRPr lang="ko-KR" altLang="en-US" dirty="0"/>
            </a:p>
          </p:txBody>
        </p:sp>
      </p:grpSp>
      <p:sp>
        <p:nvSpPr>
          <p:cNvPr id="118" name="文字方塊 117"/>
          <p:cNvSpPr txBox="1"/>
          <p:nvPr/>
        </p:nvSpPr>
        <p:spPr>
          <a:xfrm>
            <a:off x="7546588" y="1331071"/>
            <a:ext cx="389848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b="1" dirty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與智慧型</a:t>
            </a:r>
            <a:r>
              <a:rPr lang="zh-TW" altLang="en-US" sz="3200" b="1" dirty="0" smtClean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手錶</a:t>
            </a:r>
            <a:r>
              <a:rPr lang="en-US" altLang="zh-TW" sz="3200" b="1" dirty="0" err="1" smtClean="0">
                <a:solidFill>
                  <a:schemeClr val="accent3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FitBit</a:t>
            </a:r>
            <a:r>
              <a:rPr lang="zh-TW" altLang="en-US" sz="3200" b="1" dirty="0" smtClean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結合</a:t>
            </a:r>
            <a:endParaRPr lang="en-US" altLang="zh-TW" sz="3200" b="1" dirty="0" smtClean="0">
              <a:solidFill>
                <a:schemeClr val="accent1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200" b="1" dirty="0" smtClean="0">
              <a:solidFill>
                <a:schemeClr val="accent1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每小時身體數據</a:t>
            </a:r>
            <a:r>
              <a:rPr lang="zh-TW" altLang="en-US" dirty="0" smtClean="0"/>
              <a:t>平均 </a:t>
            </a:r>
            <a:r>
              <a:rPr lang="en-US" altLang="zh-TW" dirty="0" smtClean="0"/>
              <a:t>/</a:t>
            </a:r>
          </a:p>
          <a:p>
            <a:r>
              <a:rPr lang="zh-TW" altLang="en-US" dirty="0"/>
              <a:t>  </a:t>
            </a:r>
            <a:r>
              <a:rPr lang="zh-TW" altLang="en-US" dirty="0" smtClean="0"/>
              <a:t>    今天的身體數據總數</a:t>
            </a:r>
            <a:endParaRPr lang="en-US" altLang="zh-TW" dirty="0" smtClean="0"/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 包含 心律 </a:t>
            </a:r>
            <a:r>
              <a:rPr lang="en-US" altLang="zh-TW" dirty="0" smtClean="0"/>
              <a:t>/ </a:t>
            </a:r>
            <a:r>
              <a:rPr lang="zh-TW" altLang="en-US" dirty="0" smtClean="0"/>
              <a:t>卡洛里 </a:t>
            </a:r>
            <a:r>
              <a:rPr lang="en-US" altLang="zh-TW" dirty="0" smtClean="0"/>
              <a:t>/</a:t>
            </a:r>
            <a:r>
              <a:rPr lang="zh-TW" altLang="en-US" dirty="0" smtClean="0"/>
              <a:t> 距離 </a:t>
            </a:r>
            <a:r>
              <a:rPr lang="en-US" altLang="zh-TW" dirty="0" smtClean="0"/>
              <a:t>/</a:t>
            </a:r>
            <a:r>
              <a:rPr lang="zh-TW" altLang="en-US" dirty="0" smtClean="0"/>
              <a:t> 步數</a:t>
            </a:r>
            <a:endParaRPr lang="en-US" altLang="zh-TW" dirty="0" smtClean="0"/>
          </a:p>
          <a:p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endParaRPr lang="zh-TW" altLang="en-US" dirty="0"/>
          </a:p>
        </p:txBody>
      </p:sp>
      <p:grpSp>
        <p:nvGrpSpPr>
          <p:cNvPr id="120" name="Group 95">
            <a:extLst>
              <a:ext uri="{FF2B5EF4-FFF2-40B4-BE49-F238E27FC236}">
                <a16:creationId xmlns:a16="http://schemas.microsoft.com/office/drawing/2014/main" id="{D8270AEE-E41A-440A-8ABE-C0C361E24C02}"/>
              </a:ext>
            </a:extLst>
          </p:cNvPr>
          <p:cNvGrpSpPr/>
          <p:nvPr/>
        </p:nvGrpSpPr>
        <p:grpSpPr>
          <a:xfrm>
            <a:off x="3784860" y="332094"/>
            <a:ext cx="3316486" cy="5917511"/>
            <a:chOff x="669628" y="2165317"/>
            <a:chExt cx="2449180" cy="4305530"/>
          </a:xfrm>
        </p:grpSpPr>
        <p:grpSp>
          <p:nvGrpSpPr>
            <p:cNvPr id="122" name="Group 80">
              <a:extLst>
                <a:ext uri="{FF2B5EF4-FFF2-40B4-BE49-F238E27FC236}">
                  <a16:creationId xmlns:a16="http://schemas.microsoft.com/office/drawing/2014/main" id="{5F20389C-AD18-480F-8BF2-D26DE9BC483F}"/>
                </a:ext>
              </a:extLst>
            </p:cNvPr>
            <p:cNvGrpSpPr/>
            <p:nvPr/>
          </p:nvGrpSpPr>
          <p:grpSpPr>
            <a:xfrm>
              <a:off x="669628" y="2165317"/>
              <a:ext cx="2449180" cy="4305530"/>
              <a:chOff x="445712" y="1449040"/>
              <a:chExt cx="2113018" cy="3924176"/>
            </a:xfrm>
          </p:grpSpPr>
          <p:sp>
            <p:nvSpPr>
              <p:cNvPr id="124" name="Rounded Rectangle 4">
                <a:extLst>
                  <a:ext uri="{FF2B5EF4-FFF2-40B4-BE49-F238E27FC236}">
                    <a16:creationId xmlns:a16="http://schemas.microsoft.com/office/drawing/2014/main" id="{E0263C21-2201-4C46-96E6-88EB4E1295C3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25" name="Rectangle 82">
                <a:extLst>
                  <a:ext uri="{FF2B5EF4-FFF2-40B4-BE49-F238E27FC236}">
                    <a16:creationId xmlns:a16="http://schemas.microsoft.com/office/drawing/2014/main" id="{A58F1E65-67E1-449C-B3AE-0CDC89A899BF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26" name="Group 83">
                <a:extLst>
                  <a:ext uri="{FF2B5EF4-FFF2-40B4-BE49-F238E27FC236}">
                    <a16:creationId xmlns:a16="http://schemas.microsoft.com/office/drawing/2014/main" id="{0EBC4258-2D50-4C3C-B74B-5EB460055B4E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27" name="Oval 84">
                  <a:extLst>
                    <a:ext uri="{FF2B5EF4-FFF2-40B4-BE49-F238E27FC236}">
                      <a16:creationId xmlns:a16="http://schemas.microsoft.com/office/drawing/2014/main" id="{11CD8CAC-8FB8-410A-B95A-0410017C786F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28" name="Rounded Rectangle 8">
                  <a:extLst>
                    <a:ext uri="{FF2B5EF4-FFF2-40B4-BE49-F238E27FC236}">
                      <a16:creationId xmlns:a16="http://schemas.microsoft.com/office/drawing/2014/main" id="{67C3BDEE-159B-4D5D-9846-25061B540312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23" name="Picture Placeholder 2">
              <a:extLst>
                <a:ext uri="{FF2B5EF4-FFF2-40B4-BE49-F238E27FC236}">
                  <a16:creationId xmlns:a16="http://schemas.microsoft.com/office/drawing/2014/main" id="{B5327055-B308-4ABB-9451-E2A69D473EBD}"/>
                </a:ext>
              </a:extLst>
            </p:cNvPr>
            <p:cNvSpPr txBox="1">
              <a:spLocks/>
            </p:cNvSpPr>
            <p:nvPr/>
          </p:nvSpPr>
          <p:spPr>
            <a:xfrm>
              <a:off x="813644" y="2559489"/>
              <a:ext cx="2152765" cy="3425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Your </a:t>
              </a:r>
              <a:r>
                <a:rPr lang="en-US" altLang="ko-KR" dirty="0">
                  <a:hlinkClick r:id="rId2" action="ppaction://hlinkfile"/>
                </a:rPr>
                <a:t>Picture</a:t>
              </a:r>
              <a:r>
                <a:rPr lang="en-US" altLang="ko-KR" dirty="0"/>
                <a:t> Here</a:t>
              </a:r>
              <a:endParaRPr lang="ko-KR" altLang="en-US" dirty="0"/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31" y="844457"/>
            <a:ext cx="2974453" cy="479118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585" y="895839"/>
            <a:ext cx="2941394" cy="477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6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sz="3200" b="1" dirty="0" smtClean="0"/>
              <a:t>取得每小時 </a:t>
            </a:r>
            <a:r>
              <a:rPr lang="en-US" altLang="zh-TW" sz="3200" b="1" dirty="0" smtClean="0"/>
              <a:t>/</a:t>
            </a:r>
            <a:r>
              <a:rPr lang="zh-TW" altLang="en-US" sz="3200" b="1" dirty="0" smtClean="0"/>
              <a:t> 每周統計圖表</a:t>
            </a:r>
            <a:endParaRPr lang="en-US" sz="3200" b="1" dirty="0"/>
          </a:p>
        </p:txBody>
      </p:sp>
      <p:sp>
        <p:nvSpPr>
          <p:cNvPr id="3" name="Round Same Side Corner Rectangle 40">
            <a:extLst>
              <a:ext uri="{FF2B5EF4-FFF2-40B4-BE49-F238E27FC236}">
                <a16:creationId xmlns:a16="http://schemas.microsoft.com/office/drawing/2014/main" id="{7A4000D8-86E5-41A9-93C7-ED97311E66C2}"/>
              </a:ext>
            </a:extLst>
          </p:cNvPr>
          <p:cNvSpPr/>
          <p:nvPr/>
        </p:nvSpPr>
        <p:spPr>
          <a:xfrm rot="5400000">
            <a:off x="7048402" y="2410421"/>
            <a:ext cx="720000" cy="222385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Oval 41">
            <a:extLst>
              <a:ext uri="{FF2B5EF4-FFF2-40B4-BE49-F238E27FC236}">
                <a16:creationId xmlns:a16="http://schemas.microsoft.com/office/drawing/2014/main" id="{B9B9F141-B551-49D2-BE83-3E946ADCA9E9}"/>
              </a:ext>
            </a:extLst>
          </p:cNvPr>
          <p:cNvSpPr/>
          <p:nvPr/>
        </p:nvSpPr>
        <p:spPr>
          <a:xfrm>
            <a:off x="7845516" y="3216347"/>
            <a:ext cx="612000" cy="612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ound Same Side Corner Rectangle 30">
            <a:extLst>
              <a:ext uri="{FF2B5EF4-FFF2-40B4-BE49-F238E27FC236}">
                <a16:creationId xmlns:a16="http://schemas.microsoft.com/office/drawing/2014/main" id="{AB792AF3-D9DC-4E15-8280-7674162E33F7}"/>
              </a:ext>
            </a:extLst>
          </p:cNvPr>
          <p:cNvSpPr/>
          <p:nvPr/>
        </p:nvSpPr>
        <p:spPr>
          <a:xfrm rot="16200000">
            <a:off x="4540038" y="2007461"/>
            <a:ext cx="720000" cy="238213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31">
            <a:extLst>
              <a:ext uri="{FF2B5EF4-FFF2-40B4-BE49-F238E27FC236}">
                <a16:creationId xmlns:a16="http://schemas.microsoft.com/office/drawing/2014/main" id="{B71669A1-6BE6-410D-8927-518FCC935096}"/>
              </a:ext>
            </a:extLst>
          </p:cNvPr>
          <p:cNvSpPr/>
          <p:nvPr/>
        </p:nvSpPr>
        <p:spPr>
          <a:xfrm>
            <a:off x="3777848" y="2892525"/>
            <a:ext cx="612000" cy="612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ound Same Side Corner Rectangle 32">
            <a:extLst>
              <a:ext uri="{FF2B5EF4-FFF2-40B4-BE49-F238E27FC236}">
                <a16:creationId xmlns:a16="http://schemas.microsoft.com/office/drawing/2014/main" id="{E79C8924-4D41-4D44-B482-AF6974018DBF}"/>
              </a:ext>
            </a:extLst>
          </p:cNvPr>
          <p:cNvSpPr/>
          <p:nvPr/>
        </p:nvSpPr>
        <p:spPr>
          <a:xfrm rot="5400000">
            <a:off x="6858891" y="1223042"/>
            <a:ext cx="720000" cy="222385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ound Same Side Corner Rectangle 23">
            <a:extLst>
              <a:ext uri="{FF2B5EF4-FFF2-40B4-BE49-F238E27FC236}">
                <a16:creationId xmlns:a16="http://schemas.microsoft.com/office/drawing/2014/main" id="{CE7AC7A4-3606-4A41-BD69-D07ACC53A08F}"/>
              </a:ext>
            </a:extLst>
          </p:cNvPr>
          <p:cNvSpPr/>
          <p:nvPr/>
        </p:nvSpPr>
        <p:spPr>
          <a:xfrm rot="16200000">
            <a:off x="4661040" y="1106187"/>
            <a:ext cx="720000" cy="21401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2" name="Group 7">
            <a:extLst>
              <a:ext uri="{FF2B5EF4-FFF2-40B4-BE49-F238E27FC236}">
                <a16:creationId xmlns:a16="http://schemas.microsoft.com/office/drawing/2014/main" id="{62B0BD69-0F25-493A-B02A-DA145F0ACCC7}"/>
              </a:ext>
            </a:extLst>
          </p:cNvPr>
          <p:cNvGrpSpPr/>
          <p:nvPr/>
        </p:nvGrpSpPr>
        <p:grpSpPr>
          <a:xfrm>
            <a:off x="5476174" y="1816249"/>
            <a:ext cx="1229858" cy="4277398"/>
            <a:chOff x="4350768" y="1800313"/>
            <a:chExt cx="1229858" cy="4277398"/>
          </a:xfrm>
        </p:grpSpPr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E12C43AE-EDF1-47A3-B5C4-4E46C0F78BF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350768" y="1800313"/>
              <a:ext cx="614929" cy="4277398"/>
            </a:xfrm>
            <a:custGeom>
              <a:avLst/>
              <a:gdLst/>
              <a:ahLst/>
              <a:cxnLst/>
              <a:rect l="l" t="t" r="r" b="b"/>
              <a:pathLst>
                <a:path w="614929" h="4277398">
                  <a:moveTo>
                    <a:pt x="608509" y="0"/>
                  </a:moveTo>
                  <a:lnTo>
                    <a:pt x="614929" y="2089"/>
                  </a:lnTo>
                  <a:lnTo>
                    <a:pt x="614929" y="2197196"/>
                  </a:lnTo>
                  <a:lnTo>
                    <a:pt x="613503" y="2197196"/>
                  </a:lnTo>
                  <a:lnTo>
                    <a:pt x="606369" y="2220024"/>
                  </a:lnTo>
                  <a:lnTo>
                    <a:pt x="600661" y="2248559"/>
                  </a:lnTo>
                  <a:lnTo>
                    <a:pt x="600661" y="2282801"/>
                  </a:lnTo>
                  <a:lnTo>
                    <a:pt x="577834" y="2342725"/>
                  </a:lnTo>
                  <a:lnTo>
                    <a:pt x="564992" y="2404075"/>
                  </a:lnTo>
                  <a:lnTo>
                    <a:pt x="556433" y="2472560"/>
                  </a:lnTo>
                  <a:lnTo>
                    <a:pt x="555006" y="2542470"/>
                  </a:lnTo>
                  <a:lnTo>
                    <a:pt x="553126" y="2566439"/>
                  </a:lnTo>
                  <a:lnTo>
                    <a:pt x="554869" y="2566439"/>
                  </a:lnTo>
                  <a:lnTo>
                    <a:pt x="551042" y="2615235"/>
                  </a:lnTo>
                  <a:lnTo>
                    <a:pt x="545334" y="2689425"/>
                  </a:lnTo>
                  <a:lnTo>
                    <a:pt x="535348" y="2762190"/>
                  </a:lnTo>
                  <a:lnTo>
                    <a:pt x="516799" y="2832100"/>
                  </a:lnTo>
                  <a:lnTo>
                    <a:pt x="493972" y="2897731"/>
                  </a:lnTo>
                  <a:lnTo>
                    <a:pt x="471144" y="2961935"/>
                  </a:lnTo>
                  <a:lnTo>
                    <a:pt x="463083" y="2994179"/>
                  </a:lnTo>
                  <a:lnTo>
                    <a:pt x="457215" y="2994179"/>
                  </a:lnTo>
                  <a:lnTo>
                    <a:pt x="449582" y="3024712"/>
                  </a:lnTo>
                  <a:lnTo>
                    <a:pt x="478117" y="3151693"/>
                  </a:lnTo>
                  <a:lnTo>
                    <a:pt x="478117" y="3372840"/>
                  </a:lnTo>
                  <a:lnTo>
                    <a:pt x="467211" y="3421919"/>
                  </a:lnTo>
                  <a:lnTo>
                    <a:pt x="466254" y="3421919"/>
                  </a:lnTo>
                  <a:lnTo>
                    <a:pt x="465747" y="3424201"/>
                  </a:lnTo>
                  <a:lnTo>
                    <a:pt x="452906" y="3478418"/>
                  </a:lnTo>
                  <a:lnTo>
                    <a:pt x="442919" y="3541195"/>
                  </a:lnTo>
                  <a:lnTo>
                    <a:pt x="437212" y="3602545"/>
                  </a:lnTo>
                  <a:lnTo>
                    <a:pt x="442919" y="3665322"/>
                  </a:lnTo>
                  <a:lnTo>
                    <a:pt x="448625" y="3800864"/>
                  </a:lnTo>
                  <a:lnTo>
                    <a:pt x="471087" y="3849658"/>
                  </a:lnTo>
                  <a:lnTo>
                    <a:pt x="473628" y="3849658"/>
                  </a:lnTo>
                  <a:lnTo>
                    <a:pt x="492543" y="3890749"/>
                  </a:lnTo>
                  <a:lnTo>
                    <a:pt x="492543" y="3915004"/>
                  </a:lnTo>
                  <a:lnTo>
                    <a:pt x="486836" y="3934978"/>
                  </a:lnTo>
                  <a:lnTo>
                    <a:pt x="479702" y="3956379"/>
                  </a:lnTo>
                  <a:lnTo>
                    <a:pt x="473995" y="3972074"/>
                  </a:lnTo>
                  <a:lnTo>
                    <a:pt x="468289" y="4026290"/>
                  </a:lnTo>
                  <a:lnTo>
                    <a:pt x="471141" y="4083360"/>
                  </a:lnTo>
                  <a:lnTo>
                    <a:pt x="473995" y="4140430"/>
                  </a:lnTo>
                  <a:lnTo>
                    <a:pt x="476849" y="4200354"/>
                  </a:lnTo>
                  <a:lnTo>
                    <a:pt x="468289" y="4257424"/>
                  </a:lnTo>
                  <a:lnTo>
                    <a:pt x="455448" y="4257424"/>
                  </a:lnTo>
                  <a:lnTo>
                    <a:pt x="429766" y="4270264"/>
                  </a:lnTo>
                  <a:lnTo>
                    <a:pt x="395524" y="4277398"/>
                  </a:lnTo>
                  <a:lnTo>
                    <a:pt x="362709" y="4277398"/>
                  </a:lnTo>
                  <a:lnTo>
                    <a:pt x="328466" y="4274545"/>
                  </a:lnTo>
                  <a:lnTo>
                    <a:pt x="295651" y="4264558"/>
                  </a:lnTo>
                  <a:lnTo>
                    <a:pt x="267116" y="4251717"/>
                  </a:lnTo>
                  <a:lnTo>
                    <a:pt x="242861" y="4230316"/>
                  </a:lnTo>
                  <a:lnTo>
                    <a:pt x="227168" y="4207488"/>
                  </a:lnTo>
                  <a:lnTo>
                    <a:pt x="222887" y="4178953"/>
                  </a:lnTo>
                  <a:lnTo>
                    <a:pt x="251422" y="4116176"/>
                  </a:lnTo>
                  <a:lnTo>
                    <a:pt x="274250" y="4049118"/>
                  </a:lnTo>
                  <a:lnTo>
                    <a:pt x="289944" y="3972074"/>
                  </a:lnTo>
                  <a:lnTo>
                    <a:pt x="297078" y="3890749"/>
                  </a:lnTo>
                  <a:lnTo>
                    <a:pt x="298546" y="3849658"/>
                  </a:lnTo>
                  <a:lnTo>
                    <a:pt x="296004" y="3849658"/>
                  </a:lnTo>
                  <a:lnTo>
                    <a:pt x="297389" y="3810850"/>
                  </a:lnTo>
                  <a:lnTo>
                    <a:pt x="293109" y="3728099"/>
                  </a:lnTo>
                  <a:lnTo>
                    <a:pt x="281696" y="3646774"/>
                  </a:lnTo>
                  <a:lnTo>
                    <a:pt x="266001" y="3572584"/>
                  </a:lnTo>
                  <a:lnTo>
                    <a:pt x="248880" y="3519793"/>
                  </a:lnTo>
                  <a:lnTo>
                    <a:pt x="230333" y="3468430"/>
                  </a:lnTo>
                  <a:lnTo>
                    <a:pt x="215936" y="3421918"/>
                  </a:lnTo>
                  <a:lnTo>
                    <a:pt x="216891" y="3421918"/>
                  </a:lnTo>
                  <a:lnTo>
                    <a:pt x="212741" y="3408508"/>
                  </a:lnTo>
                  <a:lnTo>
                    <a:pt x="194193" y="3348584"/>
                  </a:lnTo>
                  <a:lnTo>
                    <a:pt x="184206" y="3284381"/>
                  </a:lnTo>
                  <a:lnTo>
                    <a:pt x="179926" y="3215897"/>
                  </a:lnTo>
                  <a:lnTo>
                    <a:pt x="187060" y="3144560"/>
                  </a:lnTo>
                  <a:lnTo>
                    <a:pt x="197047" y="3088915"/>
                  </a:lnTo>
                  <a:lnTo>
                    <a:pt x="209888" y="3024712"/>
                  </a:lnTo>
                  <a:lnTo>
                    <a:pt x="214872" y="2994179"/>
                  </a:lnTo>
                  <a:lnTo>
                    <a:pt x="220740" y="2994179"/>
                  </a:lnTo>
                  <a:lnTo>
                    <a:pt x="227169" y="2954801"/>
                  </a:lnTo>
                  <a:lnTo>
                    <a:pt x="237157" y="2884890"/>
                  </a:lnTo>
                  <a:lnTo>
                    <a:pt x="244290" y="2812126"/>
                  </a:lnTo>
                  <a:lnTo>
                    <a:pt x="244290" y="2745068"/>
                  </a:lnTo>
                  <a:lnTo>
                    <a:pt x="240009" y="2682291"/>
                  </a:lnTo>
                  <a:lnTo>
                    <a:pt x="231450" y="2635209"/>
                  </a:lnTo>
                  <a:lnTo>
                    <a:pt x="224316" y="2580992"/>
                  </a:lnTo>
                  <a:lnTo>
                    <a:pt x="222331" y="2566439"/>
                  </a:lnTo>
                  <a:lnTo>
                    <a:pt x="220589" y="2566439"/>
                  </a:lnTo>
                  <a:lnTo>
                    <a:pt x="214012" y="2518215"/>
                  </a:lnTo>
                  <a:lnTo>
                    <a:pt x="209731" y="2451159"/>
                  </a:lnTo>
                  <a:lnTo>
                    <a:pt x="204025" y="2386954"/>
                  </a:lnTo>
                  <a:lnTo>
                    <a:pt x="201172" y="2324177"/>
                  </a:lnTo>
                  <a:lnTo>
                    <a:pt x="204025" y="2269961"/>
                  </a:lnTo>
                  <a:lnTo>
                    <a:pt x="209731" y="2225731"/>
                  </a:lnTo>
                  <a:lnTo>
                    <a:pt x="221905" y="2138699"/>
                  </a:lnTo>
                  <a:lnTo>
                    <a:pt x="225929" y="2138699"/>
                  </a:lnTo>
                  <a:lnTo>
                    <a:pt x="280813" y="1746343"/>
                  </a:lnTo>
                  <a:lnTo>
                    <a:pt x="289912" y="1710959"/>
                  </a:lnTo>
                  <a:lnTo>
                    <a:pt x="287315" y="1710959"/>
                  </a:lnTo>
                  <a:lnTo>
                    <a:pt x="291057" y="1696406"/>
                  </a:lnTo>
                  <a:lnTo>
                    <a:pt x="303897" y="1645043"/>
                  </a:lnTo>
                  <a:lnTo>
                    <a:pt x="316739" y="1587973"/>
                  </a:lnTo>
                  <a:lnTo>
                    <a:pt x="322446" y="1528050"/>
                  </a:lnTo>
                  <a:lnTo>
                    <a:pt x="316739" y="1468126"/>
                  </a:lnTo>
                  <a:lnTo>
                    <a:pt x="283923" y="1289783"/>
                  </a:lnTo>
                  <a:lnTo>
                    <a:pt x="283647" y="1283219"/>
                  </a:lnTo>
                  <a:lnTo>
                    <a:pt x="287214" y="1283219"/>
                  </a:lnTo>
                  <a:lnTo>
                    <a:pt x="281783" y="1154242"/>
                  </a:lnTo>
                  <a:lnTo>
                    <a:pt x="276077" y="1159949"/>
                  </a:lnTo>
                  <a:lnTo>
                    <a:pt x="260382" y="1192764"/>
                  </a:lnTo>
                  <a:lnTo>
                    <a:pt x="253248" y="1234141"/>
                  </a:lnTo>
                  <a:lnTo>
                    <a:pt x="247542" y="1278369"/>
                  </a:lnTo>
                  <a:lnTo>
                    <a:pt x="247542" y="1283220"/>
                  </a:lnTo>
                  <a:lnTo>
                    <a:pt x="243974" y="1283220"/>
                  </a:lnTo>
                  <a:lnTo>
                    <a:pt x="243974" y="1325451"/>
                  </a:lnTo>
                  <a:lnTo>
                    <a:pt x="239693" y="1372534"/>
                  </a:lnTo>
                  <a:lnTo>
                    <a:pt x="231134" y="1416763"/>
                  </a:lnTo>
                  <a:lnTo>
                    <a:pt x="198318" y="1522342"/>
                  </a:lnTo>
                  <a:lnTo>
                    <a:pt x="192611" y="1579412"/>
                  </a:lnTo>
                  <a:lnTo>
                    <a:pt x="192611" y="1636482"/>
                  </a:lnTo>
                  <a:lnTo>
                    <a:pt x="199745" y="1696406"/>
                  </a:lnTo>
                  <a:lnTo>
                    <a:pt x="201200" y="1710959"/>
                  </a:lnTo>
                  <a:lnTo>
                    <a:pt x="203797" y="1710959"/>
                  </a:lnTo>
                  <a:lnTo>
                    <a:pt x="208049" y="1753476"/>
                  </a:lnTo>
                  <a:lnTo>
                    <a:pt x="208049" y="1810547"/>
                  </a:lnTo>
                  <a:lnTo>
                    <a:pt x="200915" y="1867617"/>
                  </a:lnTo>
                  <a:lnTo>
                    <a:pt x="195208" y="1890445"/>
                  </a:lnTo>
                  <a:lnTo>
                    <a:pt x="185220" y="1921834"/>
                  </a:lnTo>
                  <a:lnTo>
                    <a:pt x="172380" y="1958928"/>
                  </a:lnTo>
                  <a:lnTo>
                    <a:pt x="159539" y="2000305"/>
                  </a:lnTo>
                  <a:lnTo>
                    <a:pt x="148126" y="2038827"/>
                  </a:lnTo>
                  <a:lnTo>
                    <a:pt x="143845" y="2077349"/>
                  </a:lnTo>
                  <a:lnTo>
                    <a:pt x="140992" y="2111591"/>
                  </a:lnTo>
                  <a:lnTo>
                    <a:pt x="143702" y="2138699"/>
                  </a:lnTo>
                  <a:lnTo>
                    <a:pt x="139678" y="2138699"/>
                  </a:lnTo>
                  <a:lnTo>
                    <a:pt x="139821" y="2140126"/>
                  </a:lnTo>
                  <a:lnTo>
                    <a:pt x="181196" y="2202903"/>
                  </a:lnTo>
                  <a:lnTo>
                    <a:pt x="172637" y="2362699"/>
                  </a:lnTo>
                  <a:lnTo>
                    <a:pt x="152661" y="2368406"/>
                  </a:lnTo>
                  <a:lnTo>
                    <a:pt x="139821" y="2339871"/>
                  </a:lnTo>
                  <a:lnTo>
                    <a:pt x="128407" y="2305629"/>
                  </a:lnTo>
                  <a:lnTo>
                    <a:pt x="95591" y="2292789"/>
                  </a:lnTo>
                  <a:lnTo>
                    <a:pt x="87032" y="2334164"/>
                  </a:lnTo>
                  <a:lnTo>
                    <a:pt x="115567" y="2362699"/>
                  </a:lnTo>
                  <a:lnTo>
                    <a:pt x="146955" y="2394087"/>
                  </a:lnTo>
                  <a:lnTo>
                    <a:pt x="168356" y="2425476"/>
                  </a:lnTo>
                  <a:lnTo>
                    <a:pt x="162649" y="2428330"/>
                  </a:lnTo>
                  <a:lnTo>
                    <a:pt x="156942" y="2428330"/>
                  </a:lnTo>
                  <a:lnTo>
                    <a:pt x="155515" y="2428330"/>
                  </a:lnTo>
                  <a:lnTo>
                    <a:pt x="155515" y="2431183"/>
                  </a:lnTo>
                  <a:lnTo>
                    <a:pt x="155515" y="2432610"/>
                  </a:lnTo>
                  <a:lnTo>
                    <a:pt x="152661" y="2435464"/>
                  </a:lnTo>
                  <a:lnTo>
                    <a:pt x="152661" y="2444025"/>
                  </a:lnTo>
                  <a:lnTo>
                    <a:pt x="168356" y="2451159"/>
                  </a:lnTo>
                  <a:lnTo>
                    <a:pt x="175490" y="2466852"/>
                  </a:lnTo>
                  <a:lnTo>
                    <a:pt x="181196" y="2488253"/>
                  </a:lnTo>
                  <a:lnTo>
                    <a:pt x="175490" y="2495387"/>
                  </a:lnTo>
                  <a:lnTo>
                    <a:pt x="172637" y="2502521"/>
                  </a:lnTo>
                  <a:lnTo>
                    <a:pt x="168356" y="2511081"/>
                  </a:lnTo>
                  <a:lnTo>
                    <a:pt x="162649" y="2516788"/>
                  </a:lnTo>
                  <a:lnTo>
                    <a:pt x="134114" y="2498241"/>
                  </a:lnTo>
                  <a:lnTo>
                    <a:pt x="105579" y="2482546"/>
                  </a:lnTo>
                  <a:lnTo>
                    <a:pt x="79898" y="2466852"/>
                  </a:lnTo>
                  <a:lnTo>
                    <a:pt x="54216" y="2445451"/>
                  </a:lnTo>
                  <a:lnTo>
                    <a:pt x="32815" y="2419770"/>
                  </a:lnTo>
                  <a:lnTo>
                    <a:pt x="14267" y="2386954"/>
                  </a:lnTo>
                  <a:lnTo>
                    <a:pt x="1427" y="2339871"/>
                  </a:lnTo>
                  <a:lnTo>
                    <a:pt x="1427" y="2292789"/>
                  </a:lnTo>
                  <a:lnTo>
                    <a:pt x="7134" y="2245705"/>
                  </a:lnTo>
                  <a:lnTo>
                    <a:pt x="14267" y="2197196"/>
                  </a:lnTo>
                  <a:lnTo>
                    <a:pt x="22828" y="2147260"/>
                  </a:lnTo>
                  <a:lnTo>
                    <a:pt x="23363" y="2138699"/>
                  </a:lnTo>
                  <a:lnTo>
                    <a:pt x="27387" y="2138699"/>
                  </a:lnTo>
                  <a:lnTo>
                    <a:pt x="29705" y="2101603"/>
                  </a:lnTo>
                  <a:lnTo>
                    <a:pt x="9763" y="1710959"/>
                  </a:lnTo>
                  <a:lnTo>
                    <a:pt x="7166" y="1710959"/>
                  </a:lnTo>
                  <a:lnTo>
                    <a:pt x="2854" y="1626496"/>
                  </a:lnTo>
                  <a:lnTo>
                    <a:pt x="0" y="1576560"/>
                  </a:lnTo>
                  <a:lnTo>
                    <a:pt x="2854" y="1528050"/>
                  </a:lnTo>
                  <a:lnTo>
                    <a:pt x="11414" y="1480967"/>
                  </a:lnTo>
                  <a:lnTo>
                    <a:pt x="18548" y="1433885"/>
                  </a:lnTo>
                  <a:lnTo>
                    <a:pt x="21401" y="1382521"/>
                  </a:lnTo>
                  <a:lnTo>
                    <a:pt x="15694" y="1331158"/>
                  </a:lnTo>
                  <a:lnTo>
                    <a:pt x="11414" y="1289783"/>
                  </a:lnTo>
                  <a:lnTo>
                    <a:pt x="11059" y="1283219"/>
                  </a:lnTo>
                  <a:lnTo>
                    <a:pt x="14626" y="1283219"/>
                  </a:lnTo>
                  <a:lnTo>
                    <a:pt x="12128" y="1236993"/>
                  </a:lnTo>
                  <a:lnTo>
                    <a:pt x="14982" y="1177071"/>
                  </a:lnTo>
                  <a:lnTo>
                    <a:pt x="19262" y="1115720"/>
                  </a:lnTo>
                  <a:lnTo>
                    <a:pt x="27822" y="1050089"/>
                  </a:lnTo>
                  <a:lnTo>
                    <a:pt x="34956" y="988739"/>
                  </a:lnTo>
                  <a:lnTo>
                    <a:pt x="46370" y="931669"/>
                  </a:lnTo>
                  <a:lnTo>
                    <a:pt x="59210" y="878879"/>
                  </a:lnTo>
                  <a:lnTo>
                    <a:pt x="64859" y="855480"/>
                  </a:lnTo>
                  <a:lnTo>
                    <a:pt x="59052" y="855480"/>
                  </a:lnTo>
                  <a:lnTo>
                    <a:pt x="63391" y="837503"/>
                  </a:lnTo>
                  <a:lnTo>
                    <a:pt x="76231" y="808968"/>
                  </a:lnTo>
                  <a:lnTo>
                    <a:pt x="104766" y="776153"/>
                  </a:lnTo>
                  <a:lnTo>
                    <a:pt x="139008" y="747618"/>
                  </a:lnTo>
                  <a:lnTo>
                    <a:pt x="180384" y="726217"/>
                  </a:lnTo>
                  <a:lnTo>
                    <a:pt x="224613" y="707669"/>
                  </a:lnTo>
                  <a:lnTo>
                    <a:pt x="270270" y="691974"/>
                  </a:lnTo>
                  <a:lnTo>
                    <a:pt x="317352" y="679134"/>
                  </a:lnTo>
                  <a:lnTo>
                    <a:pt x="364435" y="663439"/>
                  </a:lnTo>
                  <a:lnTo>
                    <a:pt x="408664" y="646319"/>
                  </a:lnTo>
                  <a:lnTo>
                    <a:pt x="447187" y="622064"/>
                  </a:lnTo>
                  <a:lnTo>
                    <a:pt x="481429" y="593529"/>
                  </a:lnTo>
                  <a:lnTo>
                    <a:pt x="481429" y="557860"/>
                  </a:lnTo>
                  <a:lnTo>
                    <a:pt x="482856" y="519338"/>
                  </a:lnTo>
                  <a:lnTo>
                    <a:pt x="482856" y="479389"/>
                  </a:lnTo>
                  <a:lnTo>
                    <a:pt x="481429" y="443720"/>
                  </a:lnTo>
                  <a:lnTo>
                    <a:pt x="474327" y="427740"/>
                  </a:lnTo>
                  <a:lnTo>
                    <a:pt x="458733" y="427740"/>
                  </a:lnTo>
                  <a:lnTo>
                    <a:pt x="454421" y="418039"/>
                  </a:lnTo>
                  <a:lnTo>
                    <a:pt x="441580" y="399490"/>
                  </a:lnTo>
                  <a:lnTo>
                    <a:pt x="428739" y="383796"/>
                  </a:lnTo>
                  <a:lnTo>
                    <a:pt x="415898" y="362395"/>
                  </a:lnTo>
                  <a:lnTo>
                    <a:pt x="408764" y="336713"/>
                  </a:lnTo>
                  <a:lnTo>
                    <a:pt x="408764" y="319592"/>
                  </a:lnTo>
                  <a:lnTo>
                    <a:pt x="413045" y="305325"/>
                  </a:lnTo>
                  <a:lnTo>
                    <a:pt x="418752" y="295338"/>
                  </a:lnTo>
                  <a:lnTo>
                    <a:pt x="425886" y="285350"/>
                  </a:lnTo>
                  <a:lnTo>
                    <a:pt x="431593" y="275364"/>
                  </a:lnTo>
                  <a:lnTo>
                    <a:pt x="413045" y="189759"/>
                  </a:lnTo>
                  <a:lnTo>
                    <a:pt x="428739" y="148382"/>
                  </a:lnTo>
                  <a:lnTo>
                    <a:pt x="452994" y="105579"/>
                  </a:lnTo>
                  <a:lnTo>
                    <a:pt x="485809" y="67058"/>
                  </a:lnTo>
                  <a:lnTo>
                    <a:pt x="524331" y="35669"/>
                  </a:lnTo>
                  <a:lnTo>
                    <a:pt x="567134" y="128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2BA5871A-7DDA-4F50-A3FF-8B6B4B8FD909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965697" y="1800313"/>
              <a:ext cx="614929" cy="4277398"/>
            </a:xfrm>
            <a:custGeom>
              <a:avLst/>
              <a:gdLst/>
              <a:ahLst/>
              <a:cxnLst/>
              <a:rect l="l" t="t" r="r" b="b"/>
              <a:pathLst>
                <a:path w="614929" h="4277398">
                  <a:moveTo>
                    <a:pt x="608509" y="0"/>
                  </a:moveTo>
                  <a:lnTo>
                    <a:pt x="614929" y="2089"/>
                  </a:lnTo>
                  <a:lnTo>
                    <a:pt x="614929" y="2197196"/>
                  </a:lnTo>
                  <a:lnTo>
                    <a:pt x="613503" y="2197196"/>
                  </a:lnTo>
                  <a:lnTo>
                    <a:pt x="606369" y="2220024"/>
                  </a:lnTo>
                  <a:lnTo>
                    <a:pt x="600661" y="2248559"/>
                  </a:lnTo>
                  <a:lnTo>
                    <a:pt x="600661" y="2282801"/>
                  </a:lnTo>
                  <a:lnTo>
                    <a:pt x="577834" y="2342725"/>
                  </a:lnTo>
                  <a:lnTo>
                    <a:pt x="564992" y="2404075"/>
                  </a:lnTo>
                  <a:lnTo>
                    <a:pt x="556433" y="2472560"/>
                  </a:lnTo>
                  <a:lnTo>
                    <a:pt x="555006" y="2542470"/>
                  </a:lnTo>
                  <a:lnTo>
                    <a:pt x="553126" y="2566439"/>
                  </a:lnTo>
                  <a:lnTo>
                    <a:pt x="554869" y="2566439"/>
                  </a:lnTo>
                  <a:lnTo>
                    <a:pt x="551042" y="2615235"/>
                  </a:lnTo>
                  <a:lnTo>
                    <a:pt x="545334" y="2689425"/>
                  </a:lnTo>
                  <a:lnTo>
                    <a:pt x="535348" y="2762190"/>
                  </a:lnTo>
                  <a:lnTo>
                    <a:pt x="516799" y="2832100"/>
                  </a:lnTo>
                  <a:lnTo>
                    <a:pt x="493972" y="2897731"/>
                  </a:lnTo>
                  <a:lnTo>
                    <a:pt x="471144" y="2961935"/>
                  </a:lnTo>
                  <a:lnTo>
                    <a:pt x="463083" y="2994179"/>
                  </a:lnTo>
                  <a:lnTo>
                    <a:pt x="457215" y="2994179"/>
                  </a:lnTo>
                  <a:lnTo>
                    <a:pt x="449582" y="3024712"/>
                  </a:lnTo>
                  <a:lnTo>
                    <a:pt x="478117" y="3151693"/>
                  </a:lnTo>
                  <a:lnTo>
                    <a:pt x="478117" y="3372840"/>
                  </a:lnTo>
                  <a:lnTo>
                    <a:pt x="467211" y="3421919"/>
                  </a:lnTo>
                  <a:lnTo>
                    <a:pt x="466254" y="3421919"/>
                  </a:lnTo>
                  <a:lnTo>
                    <a:pt x="465747" y="3424201"/>
                  </a:lnTo>
                  <a:lnTo>
                    <a:pt x="452906" y="3478418"/>
                  </a:lnTo>
                  <a:lnTo>
                    <a:pt x="442919" y="3541195"/>
                  </a:lnTo>
                  <a:lnTo>
                    <a:pt x="437212" y="3602545"/>
                  </a:lnTo>
                  <a:lnTo>
                    <a:pt x="442919" y="3665322"/>
                  </a:lnTo>
                  <a:lnTo>
                    <a:pt x="448625" y="3800864"/>
                  </a:lnTo>
                  <a:lnTo>
                    <a:pt x="471087" y="3849658"/>
                  </a:lnTo>
                  <a:lnTo>
                    <a:pt x="473628" y="3849658"/>
                  </a:lnTo>
                  <a:lnTo>
                    <a:pt x="492543" y="3890749"/>
                  </a:lnTo>
                  <a:lnTo>
                    <a:pt x="492543" y="3915004"/>
                  </a:lnTo>
                  <a:lnTo>
                    <a:pt x="486836" y="3934978"/>
                  </a:lnTo>
                  <a:lnTo>
                    <a:pt x="479702" y="3956379"/>
                  </a:lnTo>
                  <a:lnTo>
                    <a:pt x="473995" y="3972074"/>
                  </a:lnTo>
                  <a:lnTo>
                    <a:pt x="468289" y="4026290"/>
                  </a:lnTo>
                  <a:lnTo>
                    <a:pt x="471141" y="4083360"/>
                  </a:lnTo>
                  <a:lnTo>
                    <a:pt x="473995" y="4140430"/>
                  </a:lnTo>
                  <a:lnTo>
                    <a:pt x="476849" y="4200354"/>
                  </a:lnTo>
                  <a:lnTo>
                    <a:pt x="468289" y="4257424"/>
                  </a:lnTo>
                  <a:lnTo>
                    <a:pt x="455448" y="4257424"/>
                  </a:lnTo>
                  <a:lnTo>
                    <a:pt x="429766" y="4270264"/>
                  </a:lnTo>
                  <a:lnTo>
                    <a:pt x="395524" y="4277398"/>
                  </a:lnTo>
                  <a:lnTo>
                    <a:pt x="362709" y="4277398"/>
                  </a:lnTo>
                  <a:lnTo>
                    <a:pt x="328466" y="4274545"/>
                  </a:lnTo>
                  <a:lnTo>
                    <a:pt x="295651" y="4264558"/>
                  </a:lnTo>
                  <a:lnTo>
                    <a:pt x="267116" y="4251717"/>
                  </a:lnTo>
                  <a:lnTo>
                    <a:pt x="242861" y="4230316"/>
                  </a:lnTo>
                  <a:lnTo>
                    <a:pt x="227168" y="4207488"/>
                  </a:lnTo>
                  <a:lnTo>
                    <a:pt x="222887" y="4178953"/>
                  </a:lnTo>
                  <a:lnTo>
                    <a:pt x="251422" y="4116176"/>
                  </a:lnTo>
                  <a:lnTo>
                    <a:pt x="274250" y="4049118"/>
                  </a:lnTo>
                  <a:lnTo>
                    <a:pt x="289944" y="3972074"/>
                  </a:lnTo>
                  <a:lnTo>
                    <a:pt x="297078" y="3890749"/>
                  </a:lnTo>
                  <a:lnTo>
                    <a:pt x="298546" y="3849658"/>
                  </a:lnTo>
                  <a:lnTo>
                    <a:pt x="296004" y="3849658"/>
                  </a:lnTo>
                  <a:lnTo>
                    <a:pt x="297389" y="3810850"/>
                  </a:lnTo>
                  <a:lnTo>
                    <a:pt x="293109" y="3728099"/>
                  </a:lnTo>
                  <a:lnTo>
                    <a:pt x="281696" y="3646774"/>
                  </a:lnTo>
                  <a:lnTo>
                    <a:pt x="266001" y="3572584"/>
                  </a:lnTo>
                  <a:lnTo>
                    <a:pt x="248880" y="3519793"/>
                  </a:lnTo>
                  <a:lnTo>
                    <a:pt x="230333" y="3468430"/>
                  </a:lnTo>
                  <a:lnTo>
                    <a:pt x="215936" y="3421918"/>
                  </a:lnTo>
                  <a:lnTo>
                    <a:pt x="216891" y="3421918"/>
                  </a:lnTo>
                  <a:lnTo>
                    <a:pt x="212741" y="3408508"/>
                  </a:lnTo>
                  <a:lnTo>
                    <a:pt x="194193" y="3348584"/>
                  </a:lnTo>
                  <a:lnTo>
                    <a:pt x="184206" y="3284381"/>
                  </a:lnTo>
                  <a:lnTo>
                    <a:pt x="179926" y="3215897"/>
                  </a:lnTo>
                  <a:lnTo>
                    <a:pt x="187060" y="3144560"/>
                  </a:lnTo>
                  <a:lnTo>
                    <a:pt x="197047" y="3088915"/>
                  </a:lnTo>
                  <a:lnTo>
                    <a:pt x="209888" y="3024712"/>
                  </a:lnTo>
                  <a:lnTo>
                    <a:pt x="214872" y="2994179"/>
                  </a:lnTo>
                  <a:lnTo>
                    <a:pt x="220740" y="2994179"/>
                  </a:lnTo>
                  <a:lnTo>
                    <a:pt x="227169" y="2954801"/>
                  </a:lnTo>
                  <a:lnTo>
                    <a:pt x="237157" y="2884890"/>
                  </a:lnTo>
                  <a:lnTo>
                    <a:pt x="244290" y="2812126"/>
                  </a:lnTo>
                  <a:lnTo>
                    <a:pt x="244290" y="2745068"/>
                  </a:lnTo>
                  <a:lnTo>
                    <a:pt x="240009" y="2682291"/>
                  </a:lnTo>
                  <a:lnTo>
                    <a:pt x="231450" y="2635209"/>
                  </a:lnTo>
                  <a:lnTo>
                    <a:pt x="224316" y="2580992"/>
                  </a:lnTo>
                  <a:lnTo>
                    <a:pt x="222331" y="2566439"/>
                  </a:lnTo>
                  <a:lnTo>
                    <a:pt x="220589" y="2566439"/>
                  </a:lnTo>
                  <a:lnTo>
                    <a:pt x="214012" y="2518215"/>
                  </a:lnTo>
                  <a:lnTo>
                    <a:pt x="209731" y="2451159"/>
                  </a:lnTo>
                  <a:lnTo>
                    <a:pt x="204025" y="2386954"/>
                  </a:lnTo>
                  <a:lnTo>
                    <a:pt x="201172" y="2324177"/>
                  </a:lnTo>
                  <a:lnTo>
                    <a:pt x="204025" y="2269961"/>
                  </a:lnTo>
                  <a:lnTo>
                    <a:pt x="209731" y="2225731"/>
                  </a:lnTo>
                  <a:lnTo>
                    <a:pt x="221905" y="2138699"/>
                  </a:lnTo>
                  <a:lnTo>
                    <a:pt x="225929" y="2138699"/>
                  </a:lnTo>
                  <a:lnTo>
                    <a:pt x="280813" y="1746343"/>
                  </a:lnTo>
                  <a:lnTo>
                    <a:pt x="289912" y="1710959"/>
                  </a:lnTo>
                  <a:lnTo>
                    <a:pt x="287315" y="1710959"/>
                  </a:lnTo>
                  <a:lnTo>
                    <a:pt x="291057" y="1696406"/>
                  </a:lnTo>
                  <a:lnTo>
                    <a:pt x="303897" y="1645043"/>
                  </a:lnTo>
                  <a:lnTo>
                    <a:pt x="316739" y="1587973"/>
                  </a:lnTo>
                  <a:lnTo>
                    <a:pt x="322446" y="1528050"/>
                  </a:lnTo>
                  <a:lnTo>
                    <a:pt x="316739" y="1468126"/>
                  </a:lnTo>
                  <a:lnTo>
                    <a:pt x="283923" y="1289783"/>
                  </a:lnTo>
                  <a:lnTo>
                    <a:pt x="283647" y="1283219"/>
                  </a:lnTo>
                  <a:lnTo>
                    <a:pt x="287214" y="1283219"/>
                  </a:lnTo>
                  <a:lnTo>
                    <a:pt x="281783" y="1154242"/>
                  </a:lnTo>
                  <a:lnTo>
                    <a:pt x="276077" y="1159949"/>
                  </a:lnTo>
                  <a:lnTo>
                    <a:pt x="260382" y="1192764"/>
                  </a:lnTo>
                  <a:lnTo>
                    <a:pt x="253248" y="1234141"/>
                  </a:lnTo>
                  <a:lnTo>
                    <a:pt x="247542" y="1278369"/>
                  </a:lnTo>
                  <a:lnTo>
                    <a:pt x="247542" y="1283220"/>
                  </a:lnTo>
                  <a:lnTo>
                    <a:pt x="243974" y="1283220"/>
                  </a:lnTo>
                  <a:lnTo>
                    <a:pt x="243974" y="1325451"/>
                  </a:lnTo>
                  <a:lnTo>
                    <a:pt x="239693" y="1372534"/>
                  </a:lnTo>
                  <a:lnTo>
                    <a:pt x="231134" y="1416763"/>
                  </a:lnTo>
                  <a:lnTo>
                    <a:pt x="198318" y="1522342"/>
                  </a:lnTo>
                  <a:lnTo>
                    <a:pt x="192611" y="1579412"/>
                  </a:lnTo>
                  <a:lnTo>
                    <a:pt x="192611" y="1636482"/>
                  </a:lnTo>
                  <a:lnTo>
                    <a:pt x="199745" y="1696406"/>
                  </a:lnTo>
                  <a:lnTo>
                    <a:pt x="201200" y="1710959"/>
                  </a:lnTo>
                  <a:lnTo>
                    <a:pt x="203797" y="1710959"/>
                  </a:lnTo>
                  <a:lnTo>
                    <a:pt x="208049" y="1753476"/>
                  </a:lnTo>
                  <a:lnTo>
                    <a:pt x="208049" y="1810547"/>
                  </a:lnTo>
                  <a:lnTo>
                    <a:pt x="200915" y="1867617"/>
                  </a:lnTo>
                  <a:lnTo>
                    <a:pt x="195208" y="1890445"/>
                  </a:lnTo>
                  <a:lnTo>
                    <a:pt x="185220" y="1921834"/>
                  </a:lnTo>
                  <a:lnTo>
                    <a:pt x="172380" y="1958928"/>
                  </a:lnTo>
                  <a:lnTo>
                    <a:pt x="159539" y="2000305"/>
                  </a:lnTo>
                  <a:lnTo>
                    <a:pt x="148126" y="2038827"/>
                  </a:lnTo>
                  <a:lnTo>
                    <a:pt x="143845" y="2077349"/>
                  </a:lnTo>
                  <a:lnTo>
                    <a:pt x="140992" y="2111591"/>
                  </a:lnTo>
                  <a:lnTo>
                    <a:pt x="143702" y="2138699"/>
                  </a:lnTo>
                  <a:lnTo>
                    <a:pt x="139678" y="2138699"/>
                  </a:lnTo>
                  <a:lnTo>
                    <a:pt x="139821" y="2140126"/>
                  </a:lnTo>
                  <a:lnTo>
                    <a:pt x="181196" y="2202903"/>
                  </a:lnTo>
                  <a:lnTo>
                    <a:pt x="172637" y="2362699"/>
                  </a:lnTo>
                  <a:lnTo>
                    <a:pt x="152661" y="2368406"/>
                  </a:lnTo>
                  <a:lnTo>
                    <a:pt x="139821" y="2339871"/>
                  </a:lnTo>
                  <a:lnTo>
                    <a:pt x="128407" y="2305629"/>
                  </a:lnTo>
                  <a:lnTo>
                    <a:pt x="95591" y="2292789"/>
                  </a:lnTo>
                  <a:lnTo>
                    <a:pt x="87032" y="2334164"/>
                  </a:lnTo>
                  <a:lnTo>
                    <a:pt x="115567" y="2362699"/>
                  </a:lnTo>
                  <a:lnTo>
                    <a:pt x="146955" y="2394087"/>
                  </a:lnTo>
                  <a:lnTo>
                    <a:pt x="168356" y="2425476"/>
                  </a:lnTo>
                  <a:lnTo>
                    <a:pt x="162649" y="2428330"/>
                  </a:lnTo>
                  <a:lnTo>
                    <a:pt x="156942" y="2428330"/>
                  </a:lnTo>
                  <a:lnTo>
                    <a:pt x="155515" y="2428330"/>
                  </a:lnTo>
                  <a:lnTo>
                    <a:pt x="155515" y="2431183"/>
                  </a:lnTo>
                  <a:lnTo>
                    <a:pt x="155515" y="2432610"/>
                  </a:lnTo>
                  <a:lnTo>
                    <a:pt x="152661" y="2435464"/>
                  </a:lnTo>
                  <a:lnTo>
                    <a:pt x="152661" y="2444025"/>
                  </a:lnTo>
                  <a:lnTo>
                    <a:pt x="168356" y="2451159"/>
                  </a:lnTo>
                  <a:lnTo>
                    <a:pt x="175490" y="2466852"/>
                  </a:lnTo>
                  <a:lnTo>
                    <a:pt x="181196" y="2488253"/>
                  </a:lnTo>
                  <a:lnTo>
                    <a:pt x="175490" y="2495387"/>
                  </a:lnTo>
                  <a:lnTo>
                    <a:pt x="172637" y="2502521"/>
                  </a:lnTo>
                  <a:lnTo>
                    <a:pt x="168356" y="2511081"/>
                  </a:lnTo>
                  <a:lnTo>
                    <a:pt x="162649" y="2516788"/>
                  </a:lnTo>
                  <a:lnTo>
                    <a:pt x="134114" y="2498241"/>
                  </a:lnTo>
                  <a:lnTo>
                    <a:pt x="105579" y="2482546"/>
                  </a:lnTo>
                  <a:lnTo>
                    <a:pt x="79898" y="2466852"/>
                  </a:lnTo>
                  <a:lnTo>
                    <a:pt x="54216" y="2445451"/>
                  </a:lnTo>
                  <a:lnTo>
                    <a:pt x="32815" y="2419770"/>
                  </a:lnTo>
                  <a:lnTo>
                    <a:pt x="14267" y="2386954"/>
                  </a:lnTo>
                  <a:lnTo>
                    <a:pt x="1427" y="2339871"/>
                  </a:lnTo>
                  <a:lnTo>
                    <a:pt x="1427" y="2292789"/>
                  </a:lnTo>
                  <a:lnTo>
                    <a:pt x="7134" y="2245705"/>
                  </a:lnTo>
                  <a:lnTo>
                    <a:pt x="14267" y="2197196"/>
                  </a:lnTo>
                  <a:lnTo>
                    <a:pt x="22828" y="2147260"/>
                  </a:lnTo>
                  <a:lnTo>
                    <a:pt x="23363" y="2138699"/>
                  </a:lnTo>
                  <a:lnTo>
                    <a:pt x="27387" y="2138699"/>
                  </a:lnTo>
                  <a:lnTo>
                    <a:pt x="29705" y="2101603"/>
                  </a:lnTo>
                  <a:lnTo>
                    <a:pt x="9763" y="1710959"/>
                  </a:lnTo>
                  <a:lnTo>
                    <a:pt x="7166" y="1710959"/>
                  </a:lnTo>
                  <a:lnTo>
                    <a:pt x="2854" y="1626496"/>
                  </a:lnTo>
                  <a:lnTo>
                    <a:pt x="0" y="1576560"/>
                  </a:lnTo>
                  <a:lnTo>
                    <a:pt x="2854" y="1528050"/>
                  </a:lnTo>
                  <a:lnTo>
                    <a:pt x="11414" y="1480967"/>
                  </a:lnTo>
                  <a:lnTo>
                    <a:pt x="18548" y="1433885"/>
                  </a:lnTo>
                  <a:lnTo>
                    <a:pt x="21401" y="1382521"/>
                  </a:lnTo>
                  <a:lnTo>
                    <a:pt x="15694" y="1331158"/>
                  </a:lnTo>
                  <a:lnTo>
                    <a:pt x="11414" y="1289783"/>
                  </a:lnTo>
                  <a:lnTo>
                    <a:pt x="11059" y="1283219"/>
                  </a:lnTo>
                  <a:lnTo>
                    <a:pt x="14626" y="1283219"/>
                  </a:lnTo>
                  <a:lnTo>
                    <a:pt x="12128" y="1236993"/>
                  </a:lnTo>
                  <a:lnTo>
                    <a:pt x="14982" y="1177071"/>
                  </a:lnTo>
                  <a:lnTo>
                    <a:pt x="19262" y="1115720"/>
                  </a:lnTo>
                  <a:lnTo>
                    <a:pt x="27822" y="1050089"/>
                  </a:lnTo>
                  <a:lnTo>
                    <a:pt x="34956" y="988739"/>
                  </a:lnTo>
                  <a:lnTo>
                    <a:pt x="46370" y="931669"/>
                  </a:lnTo>
                  <a:lnTo>
                    <a:pt x="59210" y="878879"/>
                  </a:lnTo>
                  <a:lnTo>
                    <a:pt x="64859" y="855480"/>
                  </a:lnTo>
                  <a:lnTo>
                    <a:pt x="59052" y="855480"/>
                  </a:lnTo>
                  <a:lnTo>
                    <a:pt x="63391" y="837503"/>
                  </a:lnTo>
                  <a:lnTo>
                    <a:pt x="76231" y="808968"/>
                  </a:lnTo>
                  <a:lnTo>
                    <a:pt x="104766" y="776153"/>
                  </a:lnTo>
                  <a:lnTo>
                    <a:pt x="139008" y="747618"/>
                  </a:lnTo>
                  <a:lnTo>
                    <a:pt x="180384" y="726217"/>
                  </a:lnTo>
                  <a:lnTo>
                    <a:pt x="224613" y="707669"/>
                  </a:lnTo>
                  <a:lnTo>
                    <a:pt x="270270" y="691974"/>
                  </a:lnTo>
                  <a:lnTo>
                    <a:pt x="317352" y="679134"/>
                  </a:lnTo>
                  <a:lnTo>
                    <a:pt x="364435" y="663439"/>
                  </a:lnTo>
                  <a:lnTo>
                    <a:pt x="408664" y="646319"/>
                  </a:lnTo>
                  <a:lnTo>
                    <a:pt x="447187" y="622064"/>
                  </a:lnTo>
                  <a:lnTo>
                    <a:pt x="481429" y="593529"/>
                  </a:lnTo>
                  <a:lnTo>
                    <a:pt x="481429" y="557860"/>
                  </a:lnTo>
                  <a:lnTo>
                    <a:pt x="482856" y="519338"/>
                  </a:lnTo>
                  <a:lnTo>
                    <a:pt x="482856" y="479389"/>
                  </a:lnTo>
                  <a:lnTo>
                    <a:pt x="481429" y="443720"/>
                  </a:lnTo>
                  <a:lnTo>
                    <a:pt x="474327" y="427740"/>
                  </a:lnTo>
                  <a:lnTo>
                    <a:pt x="458733" y="427740"/>
                  </a:lnTo>
                  <a:lnTo>
                    <a:pt x="454421" y="418039"/>
                  </a:lnTo>
                  <a:lnTo>
                    <a:pt x="441580" y="399490"/>
                  </a:lnTo>
                  <a:lnTo>
                    <a:pt x="428739" y="383796"/>
                  </a:lnTo>
                  <a:lnTo>
                    <a:pt x="415898" y="362395"/>
                  </a:lnTo>
                  <a:lnTo>
                    <a:pt x="408764" y="336713"/>
                  </a:lnTo>
                  <a:lnTo>
                    <a:pt x="408764" y="319592"/>
                  </a:lnTo>
                  <a:lnTo>
                    <a:pt x="413045" y="305325"/>
                  </a:lnTo>
                  <a:lnTo>
                    <a:pt x="418752" y="295338"/>
                  </a:lnTo>
                  <a:lnTo>
                    <a:pt x="425886" y="285350"/>
                  </a:lnTo>
                  <a:lnTo>
                    <a:pt x="431593" y="275364"/>
                  </a:lnTo>
                  <a:lnTo>
                    <a:pt x="413045" y="189759"/>
                  </a:lnTo>
                  <a:lnTo>
                    <a:pt x="428739" y="148382"/>
                  </a:lnTo>
                  <a:lnTo>
                    <a:pt x="452994" y="105579"/>
                  </a:lnTo>
                  <a:lnTo>
                    <a:pt x="485809" y="67058"/>
                  </a:lnTo>
                  <a:lnTo>
                    <a:pt x="524331" y="35669"/>
                  </a:lnTo>
                  <a:lnTo>
                    <a:pt x="567134" y="1284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15" name="Oval 27">
            <a:extLst>
              <a:ext uri="{FF2B5EF4-FFF2-40B4-BE49-F238E27FC236}">
                <a16:creationId xmlns:a16="http://schemas.microsoft.com/office/drawing/2014/main" id="{F9E0179A-883B-45F4-BD51-AF4656EC07B7}"/>
              </a:ext>
            </a:extLst>
          </p:cNvPr>
          <p:cNvSpPr/>
          <p:nvPr/>
        </p:nvSpPr>
        <p:spPr>
          <a:xfrm>
            <a:off x="7656005" y="2028968"/>
            <a:ext cx="612000" cy="612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29">
            <a:extLst>
              <a:ext uri="{FF2B5EF4-FFF2-40B4-BE49-F238E27FC236}">
                <a16:creationId xmlns:a16="http://schemas.microsoft.com/office/drawing/2014/main" id="{E4A25AAF-C2F5-49AB-8114-9AA21CE61241}"/>
              </a:ext>
            </a:extLst>
          </p:cNvPr>
          <p:cNvSpPr/>
          <p:nvPr/>
        </p:nvSpPr>
        <p:spPr>
          <a:xfrm>
            <a:off x="4019853" y="1870249"/>
            <a:ext cx="612000" cy="612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4070260" y="196268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3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4102926" y="1983999"/>
            <a:ext cx="442572" cy="456812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5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3924890" y="3011890"/>
            <a:ext cx="384135" cy="401870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46" name="圖片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426" y="2117952"/>
            <a:ext cx="447073" cy="447073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822" y="3321190"/>
            <a:ext cx="454357" cy="454357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4697873" y="1941211"/>
            <a:ext cx="130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</a:rPr>
              <a:t>心律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4475341" y="2952095"/>
            <a:ext cx="130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卡洛里</a:t>
            </a:r>
          </a:p>
        </p:txBody>
      </p:sp>
      <p:sp>
        <p:nvSpPr>
          <p:cNvPr id="51" name="文字方塊 50"/>
          <p:cNvSpPr txBox="1"/>
          <p:nvPr/>
        </p:nvSpPr>
        <p:spPr>
          <a:xfrm>
            <a:off x="6465074" y="2103360"/>
            <a:ext cx="130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距離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6740280" y="3273692"/>
            <a:ext cx="130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步數</a:t>
            </a:r>
          </a:p>
        </p:txBody>
      </p:sp>
      <p:grpSp>
        <p:nvGrpSpPr>
          <p:cNvPr id="53" name="Group 95">
            <a:extLst>
              <a:ext uri="{FF2B5EF4-FFF2-40B4-BE49-F238E27FC236}">
                <a16:creationId xmlns:a16="http://schemas.microsoft.com/office/drawing/2014/main" id="{D8270AEE-E41A-440A-8ABE-C0C361E24C02}"/>
              </a:ext>
            </a:extLst>
          </p:cNvPr>
          <p:cNvGrpSpPr/>
          <p:nvPr/>
        </p:nvGrpSpPr>
        <p:grpSpPr>
          <a:xfrm>
            <a:off x="110726" y="363763"/>
            <a:ext cx="3555680" cy="6317168"/>
            <a:chOff x="669628" y="2165317"/>
            <a:chExt cx="2449180" cy="4305530"/>
          </a:xfrm>
        </p:grpSpPr>
        <p:grpSp>
          <p:nvGrpSpPr>
            <p:cNvPr id="54" name="Group 80">
              <a:extLst>
                <a:ext uri="{FF2B5EF4-FFF2-40B4-BE49-F238E27FC236}">
                  <a16:creationId xmlns:a16="http://schemas.microsoft.com/office/drawing/2014/main" id="{5F20389C-AD18-480F-8BF2-D26DE9BC483F}"/>
                </a:ext>
              </a:extLst>
            </p:cNvPr>
            <p:cNvGrpSpPr/>
            <p:nvPr/>
          </p:nvGrpSpPr>
          <p:grpSpPr>
            <a:xfrm>
              <a:off x="669628" y="2165317"/>
              <a:ext cx="2449180" cy="4305530"/>
              <a:chOff x="445712" y="1449040"/>
              <a:chExt cx="2113018" cy="3924176"/>
            </a:xfrm>
          </p:grpSpPr>
          <p:sp>
            <p:nvSpPr>
              <p:cNvPr id="56" name="Rounded Rectangle 4">
                <a:extLst>
                  <a:ext uri="{FF2B5EF4-FFF2-40B4-BE49-F238E27FC236}">
                    <a16:creationId xmlns:a16="http://schemas.microsoft.com/office/drawing/2014/main" id="{E0263C21-2201-4C46-96E6-88EB4E1295C3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57" name="Rectangle 82">
                <a:extLst>
                  <a:ext uri="{FF2B5EF4-FFF2-40B4-BE49-F238E27FC236}">
                    <a16:creationId xmlns:a16="http://schemas.microsoft.com/office/drawing/2014/main" id="{A58F1E65-67E1-449C-B3AE-0CDC89A899BF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58" name="Group 83">
                <a:extLst>
                  <a:ext uri="{FF2B5EF4-FFF2-40B4-BE49-F238E27FC236}">
                    <a16:creationId xmlns:a16="http://schemas.microsoft.com/office/drawing/2014/main" id="{0EBC4258-2D50-4C3C-B74B-5EB460055B4E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59" name="Oval 84">
                  <a:extLst>
                    <a:ext uri="{FF2B5EF4-FFF2-40B4-BE49-F238E27FC236}">
                      <a16:creationId xmlns:a16="http://schemas.microsoft.com/office/drawing/2014/main" id="{11CD8CAC-8FB8-410A-B95A-0410017C786F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60" name="Rounded Rectangle 8">
                  <a:extLst>
                    <a:ext uri="{FF2B5EF4-FFF2-40B4-BE49-F238E27FC236}">
                      <a16:creationId xmlns:a16="http://schemas.microsoft.com/office/drawing/2014/main" id="{67C3BDEE-159B-4D5D-9846-25061B540312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55" name="Picture Placeholder 2">
              <a:extLst>
                <a:ext uri="{FF2B5EF4-FFF2-40B4-BE49-F238E27FC236}">
                  <a16:creationId xmlns:a16="http://schemas.microsoft.com/office/drawing/2014/main" id="{B5327055-B308-4ABB-9451-E2A69D473EBD}"/>
                </a:ext>
              </a:extLst>
            </p:cNvPr>
            <p:cNvSpPr txBox="1">
              <a:spLocks/>
            </p:cNvSpPr>
            <p:nvPr/>
          </p:nvSpPr>
          <p:spPr>
            <a:xfrm>
              <a:off x="813644" y="2559489"/>
              <a:ext cx="2152765" cy="3425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Your </a:t>
              </a:r>
              <a:r>
                <a:rPr lang="en-US" altLang="ko-KR" dirty="0">
                  <a:hlinkClick r:id="rId4" action="ppaction://hlinkfile"/>
                </a:rPr>
                <a:t>Picture</a:t>
              </a:r>
              <a:r>
                <a:rPr lang="en-US" altLang="ko-KR" dirty="0"/>
                <a:t> Here</a:t>
              </a:r>
              <a:endParaRPr lang="ko-KR" altLang="en-US" dirty="0"/>
            </a:p>
          </p:txBody>
        </p:sp>
      </p:grpSp>
      <p:pic>
        <p:nvPicPr>
          <p:cNvPr id="61" name="圖片 60"/>
          <p:cNvPicPr/>
          <p:nvPr/>
        </p:nvPicPr>
        <p:blipFill>
          <a:blip r:embed="rId5"/>
          <a:stretch>
            <a:fillRect/>
          </a:stretch>
        </p:blipFill>
        <p:spPr>
          <a:xfrm>
            <a:off x="239386" y="903441"/>
            <a:ext cx="3317858" cy="5172734"/>
          </a:xfrm>
          <a:prstGeom prst="rect">
            <a:avLst/>
          </a:prstGeom>
        </p:spPr>
      </p:pic>
      <p:grpSp>
        <p:nvGrpSpPr>
          <p:cNvPr id="62" name="Group 95">
            <a:extLst>
              <a:ext uri="{FF2B5EF4-FFF2-40B4-BE49-F238E27FC236}">
                <a16:creationId xmlns:a16="http://schemas.microsoft.com/office/drawing/2014/main" id="{D8270AEE-E41A-440A-8ABE-C0C361E24C02}"/>
              </a:ext>
            </a:extLst>
          </p:cNvPr>
          <p:cNvGrpSpPr/>
          <p:nvPr/>
        </p:nvGrpSpPr>
        <p:grpSpPr>
          <a:xfrm>
            <a:off x="8617407" y="363763"/>
            <a:ext cx="3541228" cy="6355928"/>
            <a:chOff x="669628" y="2165317"/>
            <a:chExt cx="2449180" cy="4305530"/>
          </a:xfrm>
        </p:grpSpPr>
        <p:grpSp>
          <p:nvGrpSpPr>
            <p:cNvPr id="63" name="Group 80">
              <a:extLst>
                <a:ext uri="{FF2B5EF4-FFF2-40B4-BE49-F238E27FC236}">
                  <a16:creationId xmlns:a16="http://schemas.microsoft.com/office/drawing/2014/main" id="{5F20389C-AD18-480F-8BF2-D26DE9BC483F}"/>
                </a:ext>
              </a:extLst>
            </p:cNvPr>
            <p:cNvGrpSpPr/>
            <p:nvPr/>
          </p:nvGrpSpPr>
          <p:grpSpPr>
            <a:xfrm>
              <a:off x="669628" y="2165317"/>
              <a:ext cx="2449180" cy="4305530"/>
              <a:chOff x="445712" y="1449040"/>
              <a:chExt cx="2113018" cy="3924176"/>
            </a:xfrm>
          </p:grpSpPr>
          <p:sp>
            <p:nvSpPr>
              <p:cNvPr id="65" name="Rounded Rectangle 4">
                <a:extLst>
                  <a:ext uri="{FF2B5EF4-FFF2-40B4-BE49-F238E27FC236}">
                    <a16:creationId xmlns:a16="http://schemas.microsoft.com/office/drawing/2014/main" id="{E0263C21-2201-4C46-96E6-88EB4E1295C3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66" name="Rectangle 82">
                <a:extLst>
                  <a:ext uri="{FF2B5EF4-FFF2-40B4-BE49-F238E27FC236}">
                    <a16:creationId xmlns:a16="http://schemas.microsoft.com/office/drawing/2014/main" id="{A58F1E65-67E1-449C-B3AE-0CDC89A899BF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67" name="Group 83">
                <a:extLst>
                  <a:ext uri="{FF2B5EF4-FFF2-40B4-BE49-F238E27FC236}">
                    <a16:creationId xmlns:a16="http://schemas.microsoft.com/office/drawing/2014/main" id="{0EBC4258-2D50-4C3C-B74B-5EB460055B4E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68" name="Oval 84">
                  <a:extLst>
                    <a:ext uri="{FF2B5EF4-FFF2-40B4-BE49-F238E27FC236}">
                      <a16:creationId xmlns:a16="http://schemas.microsoft.com/office/drawing/2014/main" id="{11CD8CAC-8FB8-410A-B95A-0410017C786F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69" name="Rounded Rectangle 8">
                  <a:extLst>
                    <a:ext uri="{FF2B5EF4-FFF2-40B4-BE49-F238E27FC236}">
                      <a16:creationId xmlns:a16="http://schemas.microsoft.com/office/drawing/2014/main" id="{67C3BDEE-159B-4D5D-9846-25061B540312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64" name="Picture Placeholder 2">
              <a:extLst>
                <a:ext uri="{FF2B5EF4-FFF2-40B4-BE49-F238E27FC236}">
                  <a16:creationId xmlns:a16="http://schemas.microsoft.com/office/drawing/2014/main" id="{B5327055-B308-4ABB-9451-E2A69D473EBD}"/>
                </a:ext>
              </a:extLst>
            </p:cNvPr>
            <p:cNvSpPr txBox="1">
              <a:spLocks/>
            </p:cNvSpPr>
            <p:nvPr/>
          </p:nvSpPr>
          <p:spPr>
            <a:xfrm>
              <a:off x="813644" y="2559489"/>
              <a:ext cx="2152765" cy="3425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Your </a:t>
              </a:r>
              <a:r>
                <a:rPr lang="en-US" altLang="ko-KR" dirty="0">
                  <a:hlinkClick r:id="rId4" action="ppaction://hlinkfile"/>
                </a:rPr>
                <a:t>Picture</a:t>
              </a:r>
              <a:r>
                <a:rPr lang="en-US" altLang="ko-KR" dirty="0"/>
                <a:t> Here</a:t>
              </a:r>
              <a:endParaRPr lang="ko-KR" altLang="en-US" dirty="0"/>
            </a:p>
          </p:txBody>
        </p:sp>
      </p:grpSp>
      <p:pic>
        <p:nvPicPr>
          <p:cNvPr id="70" name="圖片 69"/>
          <p:cNvPicPr/>
          <p:nvPr/>
        </p:nvPicPr>
        <p:blipFill>
          <a:blip r:embed="rId6"/>
          <a:stretch>
            <a:fillRect/>
          </a:stretch>
        </p:blipFill>
        <p:spPr>
          <a:xfrm>
            <a:off x="8715172" y="799710"/>
            <a:ext cx="3278632" cy="5293937"/>
          </a:xfrm>
          <a:prstGeom prst="rect">
            <a:avLst/>
          </a:prstGeom>
        </p:spPr>
      </p:pic>
      <p:sp>
        <p:nvSpPr>
          <p:cNvPr id="71" name="圓角矩形 70"/>
          <p:cNvSpPr/>
          <p:nvPr/>
        </p:nvSpPr>
        <p:spPr>
          <a:xfrm>
            <a:off x="154975" y="5805746"/>
            <a:ext cx="2909772" cy="63443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圓角矩形 71"/>
          <p:cNvSpPr/>
          <p:nvPr/>
        </p:nvSpPr>
        <p:spPr>
          <a:xfrm>
            <a:off x="8715171" y="5740991"/>
            <a:ext cx="2941861" cy="69919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76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r"/>
            <a:r>
              <a:rPr lang="zh-TW" altLang="en-US" dirty="0" smtClean="0"/>
              <a:t>提醒功能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222" y="1374637"/>
            <a:ext cx="3231084" cy="3562248"/>
          </a:xfrm>
          <a:prstGeom prst="rect">
            <a:avLst/>
          </a:prstGeom>
        </p:spPr>
      </p:pic>
      <p:grpSp>
        <p:nvGrpSpPr>
          <p:cNvPr id="6" name="Group 95">
            <a:extLst>
              <a:ext uri="{FF2B5EF4-FFF2-40B4-BE49-F238E27FC236}">
                <a16:creationId xmlns:a16="http://schemas.microsoft.com/office/drawing/2014/main" id="{D8270AEE-E41A-440A-8ABE-C0C361E24C02}"/>
              </a:ext>
            </a:extLst>
          </p:cNvPr>
          <p:cNvGrpSpPr/>
          <p:nvPr/>
        </p:nvGrpSpPr>
        <p:grpSpPr>
          <a:xfrm>
            <a:off x="110726" y="363763"/>
            <a:ext cx="3555680" cy="6317168"/>
            <a:chOff x="669628" y="2165317"/>
            <a:chExt cx="2449180" cy="4305530"/>
          </a:xfrm>
        </p:grpSpPr>
        <p:grpSp>
          <p:nvGrpSpPr>
            <p:cNvPr id="7" name="Group 80">
              <a:extLst>
                <a:ext uri="{FF2B5EF4-FFF2-40B4-BE49-F238E27FC236}">
                  <a16:creationId xmlns:a16="http://schemas.microsoft.com/office/drawing/2014/main" id="{5F20389C-AD18-480F-8BF2-D26DE9BC483F}"/>
                </a:ext>
              </a:extLst>
            </p:cNvPr>
            <p:cNvGrpSpPr/>
            <p:nvPr/>
          </p:nvGrpSpPr>
          <p:grpSpPr>
            <a:xfrm>
              <a:off x="669628" y="2165317"/>
              <a:ext cx="2449180" cy="4305530"/>
              <a:chOff x="445712" y="1449040"/>
              <a:chExt cx="2113018" cy="3924176"/>
            </a:xfrm>
          </p:grpSpPr>
          <p:sp>
            <p:nvSpPr>
              <p:cNvPr id="9" name="Rounded Rectangle 4">
                <a:extLst>
                  <a:ext uri="{FF2B5EF4-FFF2-40B4-BE49-F238E27FC236}">
                    <a16:creationId xmlns:a16="http://schemas.microsoft.com/office/drawing/2014/main" id="{E0263C21-2201-4C46-96E6-88EB4E1295C3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0" name="Rectangle 82">
                <a:extLst>
                  <a:ext uri="{FF2B5EF4-FFF2-40B4-BE49-F238E27FC236}">
                    <a16:creationId xmlns:a16="http://schemas.microsoft.com/office/drawing/2014/main" id="{A58F1E65-67E1-449C-B3AE-0CDC89A899BF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1" name="Group 83">
                <a:extLst>
                  <a:ext uri="{FF2B5EF4-FFF2-40B4-BE49-F238E27FC236}">
                    <a16:creationId xmlns:a16="http://schemas.microsoft.com/office/drawing/2014/main" id="{0EBC4258-2D50-4C3C-B74B-5EB460055B4E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2" name="Oval 84">
                  <a:extLst>
                    <a:ext uri="{FF2B5EF4-FFF2-40B4-BE49-F238E27FC236}">
                      <a16:creationId xmlns:a16="http://schemas.microsoft.com/office/drawing/2014/main" id="{11CD8CAC-8FB8-410A-B95A-0410017C786F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3" name="Rounded Rectangle 8">
                  <a:extLst>
                    <a:ext uri="{FF2B5EF4-FFF2-40B4-BE49-F238E27FC236}">
                      <a16:creationId xmlns:a16="http://schemas.microsoft.com/office/drawing/2014/main" id="{67C3BDEE-159B-4D5D-9846-25061B540312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8" name="Picture Placeholder 2">
              <a:extLst>
                <a:ext uri="{FF2B5EF4-FFF2-40B4-BE49-F238E27FC236}">
                  <a16:creationId xmlns:a16="http://schemas.microsoft.com/office/drawing/2014/main" id="{B5327055-B308-4ABB-9451-E2A69D473EBD}"/>
                </a:ext>
              </a:extLst>
            </p:cNvPr>
            <p:cNvSpPr txBox="1">
              <a:spLocks/>
            </p:cNvSpPr>
            <p:nvPr/>
          </p:nvSpPr>
          <p:spPr>
            <a:xfrm>
              <a:off x="813644" y="2559489"/>
              <a:ext cx="2152765" cy="3425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Your </a:t>
              </a:r>
              <a:r>
                <a:rPr lang="en-US" altLang="ko-KR" dirty="0">
                  <a:hlinkClick r:id="rId3" action="ppaction://hlinkfile"/>
                </a:rPr>
                <a:t>Picture</a:t>
              </a:r>
              <a:r>
                <a:rPr lang="en-US" altLang="ko-KR" dirty="0"/>
                <a:t> Here</a:t>
              </a:r>
              <a:endParaRPr lang="ko-KR" altLang="en-US" dirty="0"/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75" y="778009"/>
            <a:ext cx="3261809" cy="5306121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8350898" y="1175286"/>
            <a:ext cx="365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提醒使用者自身的生理狀況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8806675" y="2293178"/>
            <a:ext cx="29671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</a:t>
            </a:r>
            <a:r>
              <a:rPr lang="en-US" altLang="zh-TW" sz="2000" dirty="0" smtClean="0"/>
              <a:t>.</a:t>
            </a:r>
            <a:r>
              <a:rPr lang="zh-TW" altLang="en-US" sz="2000" dirty="0" smtClean="0"/>
              <a:t>提醒喝水</a:t>
            </a:r>
            <a:endParaRPr lang="en-US" altLang="zh-TW" sz="2000" dirty="0" smtClean="0"/>
          </a:p>
          <a:p>
            <a:endParaRPr lang="en-US" altLang="zh-TW" dirty="0"/>
          </a:p>
          <a:p>
            <a:r>
              <a:rPr lang="en-US" altLang="zh-TW" dirty="0" smtClean="0">
                <a:solidFill>
                  <a:srgbClr val="F47758"/>
                </a:solidFill>
              </a:rPr>
              <a:t>2.</a:t>
            </a:r>
            <a:r>
              <a:rPr lang="zh-TW" altLang="en-US" dirty="0" smtClean="0">
                <a:solidFill>
                  <a:srgbClr val="F47758"/>
                </a:solidFill>
              </a:rPr>
              <a:t>當心率超過</a:t>
            </a:r>
            <a:r>
              <a:rPr lang="en-US" altLang="zh-TW" dirty="0" smtClean="0">
                <a:solidFill>
                  <a:srgbClr val="F47758"/>
                </a:solidFill>
              </a:rPr>
              <a:t>140</a:t>
            </a:r>
          </a:p>
          <a:p>
            <a:r>
              <a:rPr lang="zh-TW" altLang="en-US" dirty="0" smtClean="0">
                <a:solidFill>
                  <a:srgbClr val="F47758"/>
                </a:solidFill>
              </a:rPr>
              <a:t>會提醒使用者應該要</a:t>
            </a:r>
            <a:r>
              <a:rPr lang="zh-TW" altLang="en-US" dirty="0" smtClean="0">
                <a:solidFill>
                  <a:srgbClr val="F47758"/>
                </a:solidFill>
              </a:rPr>
              <a:t>休息</a:t>
            </a:r>
            <a:endParaRPr lang="en-US" altLang="zh-TW" dirty="0" smtClean="0">
              <a:solidFill>
                <a:srgbClr val="F47758"/>
              </a:solidFill>
            </a:endParaRPr>
          </a:p>
          <a:p>
            <a:endParaRPr lang="en-US" altLang="zh-TW" dirty="0">
              <a:solidFill>
                <a:srgbClr val="F47758"/>
              </a:solidFill>
            </a:endParaRPr>
          </a:p>
          <a:p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3.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</a:rPr>
              <a:t>減少因為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疾病、受傷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</a:rPr>
              <a:t>而發生山難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22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r>
              <a:rPr lang="zh-TW" altLang="en-US" sz="3200" b="1" dirty="0" smtClean="0">
                <a:solidFill>
                  <a:schemeClr val="tx1"/>
                </a:solidFill>
              </a:rPr>
              <a:t>如何取得</a:t>
            </a:r>
            <a:r>
              <a:rPr lang="zh-TW" altLang="en-US" sz="3200" b="1" dirty="0">
                <a:solidFill>
                  <a:schemeClr val="tx1"/>
                </a:solidFill>
              </a:rPr>
              <a:t>智慧手錶的資料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8" y="-1"/>
            <a:ext cx="6722495" cy="678932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435012" y="1232025"/>
            <a:ext cx="4634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1">
                    <a:lumMod val="50000"/>
                  </a:schemeClr>
                </a:solidFill>
              </a:rPr>
              <a:t>1.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</a:rPr>
              <a:t>先用</a:t>
            </a:r>
            <a:r>
              <a:rPr lang="fr-FR" altLang="zh-TW" dirty="0" smtClean="0">
                <a:solidFill>
                  <a:schemeClr val="accent1">
                    <a:lumMod val="50000"/>
                  </a:schemeClr>
                </a:solidFill>
              </a:rPr>
              <a:t>fitbit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</a:rPr>
              <a:t>提供的</a:t>
            </a:r>
            <a:r>
              <a:rPr lang="fr-FR" altLang="zh-TW" dirty="0" smtClean="0">
                <a:solidFill>
                  <a:schemeClr val="accent1">
                    <a:lumMod val="50000"/>
                  </a:schemeClr>
                </a:solidFill>
              </a:rPr>
              <a:t>API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</a:rPr>
              <a:t>去登入取得資料的授權</a:t>
            </a:r>
          </a:p>
          <a:p>
            <a:endParaRPr lang="zh-TW" altLang="en-US" dirty="0"/>
          </a:p>
        </p:txBody>
      </p:sp>
      <p:sp>
        <p:nvSpPr>
          <p:cNvPr id="108" name="文字方塊 107"/>
          <p:cNvSpPr txBox="1"/>
          <p:nvPr/>
        </p:nvSpPr>
        <p:spPr>
          <a:xfrm>
            <a:off x="7435012" y="1723459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altLang="zh-TW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</a:rPr>
              <a:t>確認資料</a:t>
            </a:r>
          </a:p>
          <a:p>
            <a:endParaRPr lang="zh-TW" altLang="en-US" dirty="0"/>
          </a:p>
        </p:txBody>
      </p:sp>
      <p:sp>
        <p:nvSpPr>
          <p:cNvPr id="109" name="文字方塊 108"/>
          <p:cNvSpPr txBox="1"/>
          <p:nvPr/>
        </p:nvSpPr>
        <p:spPr>
          <a:xfrm>
            <a:off x="7435012" y="22148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en-US" altLang="zh-TW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</a:rPr>
              <a:t>回傳</a:t>
            </a:r>
            <a:r>
              <a:rPr lang="en-US" altLang="zh-TW" dirty="0" smtClean="0">
                <a:solidFill>
                  <a:schemeClr val="accent1">
                    <a:lumMod val="50000"/>
                  </a:schemeClr>
                </a:solidFill>
              </a:rPr>
              <a:t>code</a:t>
            </a:r>
            <a:endParaRPr lang="zh-TW" altLang="en-US" dirty="0"/>
          </a:p>
        </p:txBody>
      </p:sp>
      <p:sp>
        <p:nvSpPr>
          <p:cNvPr id="110" name="文字方塊 109"/>
          <p:cNvSpPr txBox="1"/>
          <p:nvPr/>
        </p:nvSpPr>
        <p:spPr>
          <a:xfrm>
            <a:off x="7443432" y="2676181"/>
            <a:ext cx="4182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1">
                    <a:lumMod val="50000"/>
                  </a:schemeClr>
                </a:solidFill>
              </a:rPr>
              <a:t>4.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</a:rPr>
              <a:t>利用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此</a:t>
            </a:r>
            <a:r>
              <a:rPr lang="en-US" altLang="zh-TW" dirty="0" smtClean="0">
                <a:solidFill>
                  <a:schemeClr val="accent1">
                    <a:lumMod val="50000"/>
                  </a:schemeClr>
                </a:solidFill>
              </a:rPr>
              <a:t>code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</a:rPr>
              <a:t>，取得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一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</a:rPr>
              <a:t>組</a:t>
            </a:r>
            <a:endParaRPr lang="en-US" altLang="zh-TW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accent3">
                    <a:lumMod val="75000"/>
                  </a:schemeClr>
                </a:solidFill>
              </a:rPr>
              <a:t>   </a:t>
            </a:r>
            <a:r>
              <a:rPr lang="en-US" altLang="zh-TW" dirty="0" err="1" smtClean="0">
                <a:solidFill>
                  <a:schemeClr val="accent3">
                    <a:lumMod val="75000"/>
                  </a:schemeClr>
                </a:solidFill>
              </a:rPr>
              <a:t>access_token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和</a:t>
            </a:r>
            <a:r>
              <a:rPr lang="en-US" altLang="zh-TW" dirty="0" err="1">
                <a:solidFill>
                  <a:schemeClr val="accent3">
                    <a:lumMod val="75000"/>
                  </a:schemeClr>
                </a:solidFill>
              </a:rPr>
              <a:t>refresh_token</a:t>
            </a:r>
            <a:endParaRPr lang="en-US" altLang="zh-TW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7443432" y="3490862"/>
            <a:ext cx="4313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5</a:t>
            </a:r>
            <a:r>
              <a:rPr lang="en-US" altLang="zh-TW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</a:rPr>
              <a:t>再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利用取得的</a:t>
            </a:r>
            <a:r>
              <a:rPr lang="fr-FR" altLang="zh-TW" dirty="0" smtClean="0">
                <a:solidFill>
                  <a:schemeClr val="accent1">
                    <a:lumMod val="50000"/>
                  </a:schemeClr>
                </a:solidFill>
              </a:rPr>
              <a:t>refresh_token</a:t>
            </a:r>
            <a:endParaRPr lang="en-US" altLang="zh-TW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</a:rPr>
              <a:t>  去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取得下一次「新」的一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</a:rPr>
              <a:t>組      </a:t>
            </a:r>
            <a:r>
              <a:rPr lang="fr-FR" altLang="zh-TW" dirty="0" smtClean="0">
                <a:solidFill>
                  <a:schemeClr val="accent1">
                    <a:lumMod val="50000"/>
                  </a:schemeClr>
                </a:solidFill>
              </a:rPr>
              <a:t>access_token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和</a:t>
            </a:r>
            <a:r>
              <a:rPr lang="fr-FR" altLang="zh-TW" dirty="0">
                <a:solidFill>
                  <a:schemeClr val="accent1">
                    <a:lumMod val="50000"/>
                  </a:schemeClr>
                </a:solidFill>
              </a:rPr>
              <a:t>refresh_token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507253" y="378466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</a:rPr>
              <a:t>1.</a:t>
            </a:r>
            <a:endParaRPr lang="zh-TW" altLang="en-US" sz="3600" b="1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4714352" y="208404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</a:rPr>
              <a:t>2</a:t>
            </a:r>
            <a:r>
              <a:rPr lang="en-US" altLang="zh-TW" sz="3600" b="1" dirty="0" smtClean="0">
                <a:solidFill>
                  <a:srgbClr val="FF0000"/>
                </a:solidFill>
              </a:rPr>
              <a:t>.</a:t>
            </a:r>
            <a:endParaRPr lang="zh-TW" altLang="en-US" sz="3600" b="1" dirty="0">
              <a:solidFill>
                <a:srgbClr val="FF0000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133993" y="3306196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</a:rPr>
              <a:t>3</a:t>
            </a:r>
            <a:r>
              <a:rPr lang="en-US" altLang="zh-TW" sz="3600" b="1" dirty="0" smtClean="0">
                <a:solidFill>
                  <a:srgbClr val="FF0000"/>
                </a:solidFill>
              </a:rPr>
              <a:t>.</a:t>
            </a:r>
            <a:endParaRPr lang="zh-TW" altLang="en-US" sz="3600" b="1" dirty="0">
              <a:solidFill>
                <a:srgbClr val="FF0000"/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133993" y="4724593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</a:rPr>
              <a:t>4</a:t>
            </a:r>
            <a:r>
              <a:rPr lang="en-US" altLang="zh-TW" sz="3600" b="1" dirty="0" smtClean="0">
                <a:solidFill>
                  <a:srgbClr val="FF0000"/>
                </a:solidFill>
              </a:rPr>
              <a:t>.</a:t>
            </a:r>
            <a:endParaRPr lang="zh-TW" altLang="en-US" sz="3600" b="1" dirty="0">
              <a:solidFill>
                <a:srgbClr val="FF0000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4453094" y="4733749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</a:rPr>
              <a:t>5</a:t>
            </a:r>
            <a:r>
              <a:rPr lang="en-US" altLang="zh-TW" sz="3600" b="1" dirty="0" smtClean="0">
                <a:solidFill>
                  <a:srgbClr val="FF0000"/>
                </a:solidFill>
              </a:rPr>
              <a:t>.</a:t>
            </a:r>
            <a:endParaRPr lang="zh-TW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56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8" grpId="0"/>
      <p:bldP spid="109" grpId="0"/>
      <p:bldP spid="110" grpId="0"/>
      <p:bldP spid="111" grpId="0"/>
      <p:bldP spid="10" grpId="0"/>
      <p:bldP spid="112" grpId="0"/>
      <p:bldP spid="113" grpId="0"/>
      <p:bldP spid="114" grpId="0"/>
      <p:bldP spid="1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r>
              <a:rPr lang="zh-TW" altLang="en-US" sz="4000" b="1" dirty="0" smtClean="0">
                <a:solidFill>
                  <a:schemeClr val="tx1"/>
                </a:solidFill>
              </a:rPr>
              <a:t>歷史軌跡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</a:rPr>
              <a:t>功能介紹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09C3EC-2F1C-426C-83A1-A4D5E7A03121}"/>
              </a:ext>
            </a:extLst>
          </p:cNvPr>
          <p:cNvGrpSpPr/>
          <p:nvPr/>
        </p:nvGrpSpPr>
        <p:grpSpPr>
          <a:xfrm>
            <a:off x="765348" y="4308807"/>
            <a:ext cx="2738140" cy="531950"/>
            <a:chOff x="302738" y="4417056"/>
            <a:chExt cx="2851594" cy="53195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0C891A-2C71-4C3D-BB80-F98A4A28D36D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938DE3-5719-4999-8A53-7172AA39F349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C25C086-AA77-4B3F-BE3B-CC11917BAB41}"/>
              </a:ext>
            </a:extLst>
          </p:cNvPr>
          <p:cNvSpPr txBox="1"/>
          <p:nvPr/>
        </p:nvSpPr>
        <p:spPr>
          <a:xfrm>
            <a:off x="603464" y="2175966"/>
            <a:ext cx="273814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232AF7-45ED-4796-B4A1-EAC1E5A163B0}"/>
              </a:ext>
            </a:extLst>
          </p:cNvPr>
          <p:cNvSpPr txBox="1"/>
          <p:nvPr/>
        </p:nvSpPr>
        <p:spPr>
          <a:xfrm>
            <a:off x="8781000" y="4751232"/>
            <a:ext cx="273814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7" name="Group 95">
            <a:extLst>
              <a:ext uri="{FF2B5EF4-FFF2-40B4-BE49-F238E27FC236}">
                <a16:creationId xmlns:a16="http://schemas.microsoft.com/office/drawing/2014/main" id="{D8270AEE-E41A-440A-8ABE-C0C361E24C02}"/>
              </a:ext>
            </a:extLst>
          </p:cNvPr>
          <p:cNvGrpSpPr/>
          <p:nvPr/>
        </p:nvGrpSpPr>
        <p:grpSpPr>
          <a:xfrm>
            <a:off x="244100" y="218552"/>
            <a:ext cx="3605159" cy="6125282"/>
            <a:chOff x="669628" y="2165317"/>
            <a:chExt cx="2449180" cy="4305530"/>
          </a:xfrm>
        </p:grpSpPr>
        <p:grpSp>
          <p:nvGrpSpPr>
            <p:cNvPr id="48" name="Group 80">
              <a:extLst>
                <a:ext uri="{FF2B5EF4-FFF2-40B4-BE49-F238E27FC236}">
                  <a16:creationId xmlns:a16="http://schemas.microsoft.com/office/drawing/2014/main" id="{5F20389C-AD18-480F-8BF2-D26DE9BC483F}"/>
                </a:ext>
              </a:extLst>
            </p:cNvPr>
            <p:cNvGrpSpPr/>
            <p:nvPr/>
          </p:nvGrpSpPr>
          <p:grpSpPr>
            <a:xfrm>
              <a:off x="669628" y="2165317"/>
              <a:ext cx="2449180" cy="4305530"/>
              <a:chOff x="445712" y="1449040"/>
              <a:chExt cx="2113018" cy="3924176"/>
            </a:xfrm>
          </p:grpSpPr>
          <p:sp>
            <p:nvSpPr>
              <p:cNvPr id="50" name="Rounded Rectangle 4">
                <a:extLst>
                  <a:ext uri="{FF2B5EF4-FFF2-40B4-BE49-F238E27FC236}">
                    <a16:creationId xmlns:a16="http://schemas.microsoft.com/office/drawing/2014/main" id="{E0263C21-2201-4C46-96E6-88EB4E1295C3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51" name="Rectangle 82">
                <a:extLst>
                  <a:ext uri="{FF2B5EF4-FFF2-40B4-BE49-F238E27FC236}">
                    <a16:creationId xmlns:a16="http://schemas.microsoft.com/office/drawing/2014/main" id="{A58F1E65-67E1-449C-B3AE-0CDC89A899BF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52" name="Group 83">
                <a:extLst>
                  <a:ext uri="{FF2B5EF4-FFF2-40B4-BE49-F238E27FC236}">
                    <a16:creationId xmlns:a16="http://schemas.microsoft.com/office/drawing/2014/main" id="{0EBC4258-2D50-4C3C-B74B-5EB460055B4E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53" name="Oval 84">
                  <a:extLst>
                    <a:ext uri="{FF2B5EF4-FFF2-40B4-BE49-F238E27FC236}">
                      <a16:creationId xmlns:a16="http://schemas.microsoft.com/office/drawing/2014/main" id="{11CD8CAC-8FB8-410A-B95A-0410017C786F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54" name="Rounded Rectangle 8">
                  <a:extLst>
                    <a:ext uri="{FF2B5EF4-FFF2-40B4-BE49-F238E27FC236}">
                      <a16:creationId xmlns:a16="http://schemas.microsoft.com/office/drawing/2014/main" id="{67C3BDEE-159B-4D5D-9846-25061B540312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49" name="Picture Placeholder 2">
              <a:extLst>
                <a:ext uri="{FF2B5EF4-FFF2-40B4-BE49-F238E27FC236}">
                  <a16:creationId xmlns:a16="http://schemas.microsoft.com/office/drawing/2014/main" id="{B5327055-B308-4ABB-9451-E2A69D473EBD}"/>
                </a:ext>
              </a:extLst>
            </p:cNvPr>
            <p:cNvSpPr txBox="1">
              <a:spLocks/>
            </p:cNvSpPr>
            <p:nvPr/>
          </p:nvSpPr>
          <p:spPr>
            <a:xfrm>
              <a:off x="813644" y="2559489"/>
              <a:ext cx="2152765" cy="3425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Your </a:t>
              </a:r>
              <a:r>
                <a:rPr lang="en-US" altLang="ko-KR" dirty="0">
                  <a:hlinkClick r:id="rId2" action="ppaction://hlinkfile"/>
                </a:rPr>
                <a:t>Picture</a:t>
              </a:r>
              <a:r>
                <a:rPr lang="en-US" altLang="ko-KR" dirty="0"/>
                <a:t> Here</a:t>
              </a:r>
              <a:endParaRPr lang="ko-KR" altLang="en-US" dirty="0"/>
            </a:p>
          </p:txBody>
        </p:sp>
      </p:grpSp>
      <p:grpSp>
        <p:nvGrpSpPr>
          <p:cNvPr id="55" name="Group 190">
            <a:extLst>
              <a:ext uri="{FF2B5EF4-FFF2-40B4-BE49-F238E27FC236}">
                <a16:creationId xmlns:a16="http://schemas.microsoft.com/office/drawing/2014/main" id="{1631F0DC-2554-499F-93F6-125F40F1E601}"/>
              </a:ext>
            </a:extLst>
          </p:cNvPr>
          <p:cNvGrpSpPr/>
          <p:nvPr/>
        </p:nvGrpSpPr>
        <p:grpSpPr>
          <a:xfrm>
            <a:off x="8667805" y="4549067"/>
            <a:ext cx="3524195" cy="2019742"/>
            <a:chOff x="3457576" y="737672"/>
            <a:chExt cx="5267325" cy="3018743"/>
          </a:xfrm>
        </p:grpSpPr>
        <p:sp>
          <p:nvSpPr>
            <p:cNvPr id="56" name="Freeform: Shape 191">
              <a:extLst>
                <a:ext uri="{FF2B5EF4-FFF2-40B4-BE49-F238E27FC236}">
                  <a16:creationId xmlns:a16="http://schemas.microsoft.com/office/drawing/2014/main" id="{DE5E41E2-F3F2-46FF-87A6-235FC1B030E6}"/>
                </a:ext>
              </a:extLst>
            </p:cNvPr>
            <p:cNvSpPr/>
            <p:nvPr/>
          </p:nvSpPr>
          <p:spPr>
            <a:xfrm>
              <a:off x="3457576" y="1816300"/>
              <a:ext cx="5267325" cy="1930155"/>
            </a:xfrm>
            <a:custGeom>
              <a:avLst/>
              <a:gdLst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36329 w 4710892"/>
                <a:gd name="connsiteY412" fmla="*/ 1691476 h 1726256"/>
                <a:gd name="connsiteX413" fmla="*/ 44652 w 4710892"/>
                <a:gd name="connsiteY413" fmla="*/ 1672670 h 1726256"/>
                <a:gd name="connsiteX414" fmla="*/ 78255 w 4710892"/>
                <a:gd name="connsiteY414" fmla="*/ 1570012 h 1726256"/>
                <a:gd name="connsiteX415" fmla="*/ 276789 w 4710892"/>
                <a:gd name="connsiteY415" fmla="*/ 1341883 h 1726256"/>
                <a:gd name="connsiteX416" fmla="*/ 475015 w 4710892"/>
                <a:gd name="connsiteY416" fmla="*/ 1159688 h 1726256"/>
                <a:gd name="connsiteX417" fmla="*/ 898596 w 4710892"/>
                <a:gd name="connsiteY417" fmla="*/ 703430 h 1726256"/>
                <a:gd name="connsiteX418" fmla="*/ 937131 w 4710892"/>
                <a:gd name="connsiteY418" fmla="*/ 643315 h 1726256"/>
                <a:gd name="connsiteX419" fmla="*/ 1014510 w 4710892"/>
                <a:gd name="connsiteY419" fmla="*/ 583816 h 1726256"/>
                <a:gd name="connsiteX420" fmla="*/ 1080175 w 4710892"/>
                <a:gd name="connsiteY420" fmla="*/ 537574 h 1726256"/>
                <a:gd name="connsiteX421" fmla="*/ 1185299 w 4710892"/>
                <a:gd name="connsiteY421" fmla="*/ 442931 h 1726256"/>
                <a:gd name="connsiteX422" fmla="*/ 1261445 w 4710892"/>
                <a:gd name="connsiteY422" fmla="*/ 409020 h 1726256"/>
                <a:gd name="connsiteX423" fmla="*/ 1294123 w 4710892"/>
                <a:gd name="connsiteY423" fmla="*/ 390523 h 1726256"/>
                <a:gd name="connsiteX424" fmla="*/ 1421752 w 4710892"/>
                <a:gd name="connsiteY424" fmla="*/ 262277 h 1726256"/>
                <a:gd name="connsiteX425" fmla="*/ 1439016 w 4710892"/>
                <a:gd name="connsiteY425" fmla="*/ 246555 h 1726256"/>
                <a:gd name="connsiteX426" fmla="*/ 1521635 w 4710892"/>
                <a:gd name="connsiteY426" fmla="*/ 241622 h 1726256"/>
                <a:gd name="connsiteX427" fmla="*/ 1571886 w 4710892"/>
                <a:gd name="connsiteY427" fmla="*/ 286632 h 1726256"/>
                <a:gd name="connsiteX428" fmla="*/ 1854273 w 4710892"/>
                <a:gd name="connsiteY428" fmla="*/ 621426 h 1726256"/>
                <a:gd name="connsiteX429" fmla="*/ 1855506 w 4710892"/>
                <a:gd name="connsiteY429" fmla="*/ 645781 h 1726256"/>
                <a:gd name="connsiteX430" fmla="*/ 1779360 w 4710892"/>
                <a:gd name="connsiteY430" fmla="*/ 734258 h 1726256"/>
                <a:gd name="connsiteX431" fmla="*/ 1544448 w 4710892"/>
                <a:gd name="connsiteY431" fmla="*/ 981192 h 1726256"/>
                <a:gd name="connsiteX432" fmla="*/ 1467994 w 4710892"/>
                <a:gd name="connsiteY432" fmla="*/ 1061346 h 1726256"/>
                <a:gd name="connsiteX433" fmla="*/ 1436550 w 4710892"/>
                <a:gd name="connsiteY433" fmla="*/ 1100806 h 1726256"/>
                <a:gd name="connsiteX434" fmla="*/ 1439941 w 4710892"/>
                <a:gd name="connsiteY434" fmla="*/ 1124236 h 1726256"/>
                <a:gd name="connsiteX435" fmla="*/ 1458746 w 4710892"/>
                <a:gd name="connsiteY435" fmla="*/ 1124852 h 1726256"/>
                <a:gd name="connsiteX436" fmla="*/ 1499131 w 4710892"/>
                <a:gd name="connsiteY436" fmla="*/ 1090941 h 1726256"/>
                <a:gd name="connsiteX437" fmla="*/ 1733117 w 4710892"/>
                <a:gd name="connsiteY437" fmla="*/ 861887 h 1726256"/>
                <a:gd name="connsiteX438" fmla="*/ 1949224 w 4710892"/>
                <a:gd name="connsiteY438" fmla="*/ 616494 h 1726256"/>
                <a:gd name="connsiteX439" fmla="*/ 2100899 w 4710892"/>
                <a:gd name="connsiteY439" fmla="*/ 519693 h 1726256"/>
                <a:gd name="connsiteX440" fmla="*/ 2149299 w 4710892"/>
                <a:gd name="connsiteY440" fmla="*/ 486398 h 1726256"/>
                <a:gd name="connsiteX441" fmla="*/ 2275695 w 4710892"/>
                <a:gd name="connsiteY441" fmla="*/ 318385 h 1726256"/>
                <a:gd name="connsiteX442" fmla="*/ 2431070 w 4710892"/>
                <a:gd name="connsiteY442" fmla="*/ 161469 h 1726256"/>
                <a:gd name="connsiteX443" fmla="*/ 2575038 w 4710892"/>
                <a:gd name="connsiteY443" fmla="*/ 17501 h 1726256"/>
                <a:gd name="connsiteX444" fmla="*/ 2604016 w 4710892"/>
                <a:gd name="connsiteY444" fmla="*/ 6 h 1726256"/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36329 w 4710892"/>
                <a:gd name="connsiteY412" fmla="*/ 1691476 h 1726256"/>
                <a:gd name="connsiteX413" fmla="*/ 78255 w 4710892"/>
                <a:gd name="connsiteY413" fmla="*/ 1570012 h 1726256"/>
                <a:gd name="connsiteX414" fmla="*/ 276789 w 4710892"/>
                <a:gd name="connsiteY414" fmla="*/ 1341883 h 1726256"/>
                <a:gd name="connsiteX415" fmla="*/ 475015 w 4710892"/>
                <a:gd name="connsiteY415" fmla="*/ 1159688 h 1726256"/>
                <a:gd name="connsiteX416" fmla="*/ 898596 w 4710892"/>
                <a:gd name="connsiteY416" fmla="*/ 703430 h 1726256"/>
                <a:gd name="connsiteX417" fmla="*/ 937131 w 4710892"/>
                <a:gd name="connsiteY417" fmla="*/ 643315 h 1726256"/>
                <a:gd name="connsiteX418" fmla="*/ 1014510 w 4710892"/>
                <a:gd name="connsiteY418" fmla="*/ 583816 h 1726256"/>
                <a:gd name="connsiteX419" fmla="*/ 1080175 w 4710892"/>
                <a:gd name="connsiteY419" fmla="*/ 537574 h 1726256"/>
                <a:gd name="connsiteX420" fmla="*/ 1185299 w 4710892"/>
                <a:gd name="connsiteY420" fmla="*/ 442931 h 1726256"/>
                <a:gd name="connsiteX421" fmla="*/ 1261445 w 4710892"/>
                <a:gd name="connsiteY421" fmla="*/ 409020 h 1726256"/>
                <a:gd name="connsiteX422" fmla="*/ 1294123 w 4710892"/>
                <a:gd name="connsiteY422" fmla="*/ 390523 h 1726256"/>
                <a:gd name="connsiteX423" fmla="*/ 1421752 w 4710892"/>
                <a:gd name="connsiteY423" fmla="*/ 262277 h 1726256"/>
                <a:gd name="connsiteX424" fmla="*/ 1439016 w 4710892"/>
                <a:gd name="connsiteY424" fmla="*/ 246555 h 1726256"/>
                <a:gd name="connsiteX425" fmla="*/ 1521635 w 4710892"/>
                <a:gd name="connsiteY425" fmla="*/ 241622 h 1726256"/>
                <a:gd name="connsiteX426" fmla="*/ 1571886 w 4710892"/>
                <a:gd name="connsiteY426" fmla="*/ 286632 h 1726256"/>
                <a:gd name="connsiteX427" fmla="*/ 1854273 w 4710892"/>
                <a:gd name="connsiteY427" fmla="*/ 621426 h 1726256"/>
                <a:gd name="connsiteX428" fmla="*/ 1855506 w 4710892"/>
                <a:gd name="connsiteY428" fmla="*/ 645781 h 1726256"/>
                <a:gd name="connsiteX429" fmla="*/ 1779360 w 4710892"/>
                <a:gd name="connsiteY429" fmla="*/ 734258 h 1726256"/>
                <a:gd name="connsiteX430" fmla="*/ 1544448 w 4710892"/>
                <a:gd name="connsiteY430" fmla="*/ 981192 h 1726256"/>
                <a:gd name="connsiteX431" fmla="*/ 1467994 w 4710892"/>
                <a:gd name="connsiteY431" fmla="*/ 1061346 h 1726256"/>
                <a:gd name="connsiteX432" fmla="*/ 1436550 w 4710892"/>
                <a:gd name="connsiteY432" fmla="*/ 1100806 h 1726256"/>
                <a:gd name="connsiteX433" fmla="*/ 1439941 w 4710892"/>
                <a:gd name="connsiteY433" fmla="*/ 1124236 h 1726256"/>
                <a:gd name="connsiteX434" fmla="*/ 1458746 w 4710892"/>
                <a:gd name="connsiteY434" fmla="*/ 1124852 h 1726256"/>
                <a:gd name="connsiteX435" fmla="*/ 1499131 w 4710892"/>
                <a:gd name="connsiteY435" fmla="*/ 1090941 h 1726256"/>
                <a:gd name="connsiteX436" fmla="*/ 1733117 w 4710892"/>
                <a:gd name="connsiteY436" fmla="*/ 861887 h 1726256"/>
                <a:gd name="connsiteX437" fmla="*/ 1949224 w 4710892"/>
                <a:gd name="connsiteY437" fmla="*/ 616494 h 1726256"/>
                <a:gd name="connsiteX438" fmla="*/ 2100899 w 4710892"/>
                <a:gd name="connsiteY438" fmla="*/ 519693 h 1726256"/>
                <a:gd name="connsiteX439" fmla="*/ 2149299 w 4710892"/>
                <a:gd name="connsiteY439" fmla="*/ 486398 h 1726256"/>
                <a:gd name="connsiteX440" fmla="*/ 2275695 w 4710892"/>
                <a:gd name="connsiteY440" fmla="*/ 318385 h 1726256"/>
                <a:gd name="connsiteX441" fmla="*/ 2431070 w 4710892"/>
                <a:gd name="connsiteY441" fmla="*/ 161469 h 1726256"/>
                <a:gd name="connsiteX442" fmla="*/ 2575038 w 4710892"/>
                <a:gd name="connsiteY442" fmla="*/ 17501 h 1726256"/>
                <a:gd name="connsiteX443" fmla="*/ 2604016 w 4710892"/>
                <a:gd name="connsiteY443" fmla="*/ 6 h 1726256"/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78255 w 4710892"/>
                <a:gd name="connsiteY412" fmla="*/ 1570012 h 1726256"/>
                <a:gd name="connsiteX413" fmla="*/ 276789 w 4710892"/>
                <a:gd name="connsiteY413" fmla="*/ 1341883 h 1726256"/>
                <a:gd name="connsiteX414" fmla="*/ 475015 w 4710892"/>
                <a:gd name="connsiteY414" fmla="*/ 1159688 h 1726256"/>
                <a:gd name="connsiteX415" fmla="*/ 898596 w 4710892"/>
                <a:gd name="connsiteY415" fmla="*/ 703430 h 1726256"/>
                <a:gd name="connsiteX416" fmla="*/ 937131 w 4710892"/>
                <a:gd name="connsiteY416" fmla="*/ 643315 h 1726256"/>
                <a:gd name="connsiteX417" fmla="*/ 1014510 w 4710892"/>
                <a:gd name="connsiteY417" fmla="*/ 583816 h 1726256"/>
                <a:gd name="connsiteX418" fmla="*/ 1080175 w 4710892"/>
                <a:gd name="connsiteY418" fmla="*/ 537574 h 1726256"/>
                <a:gd name="connsiteX419" fmla="*/ 1185299 w 4710892"/>
                <a:gd name="connsiteY419" fmla="*/ 442931 h 1726256"/>
                <a:gd name="connsiteX420" fmla="*/ 1261445 w 4710892"/>
                <a:gd name="connsiteY420" fmla="*/ 409020 h 1726256"/>
                <a:gd name="connsiteX421" fmla="*/ 1294123 w 4710892"/>
                <a:gd name="connsiteY421" fmla="*/ 390523 h 1726256"/>
                <a:gd name="connsiteX422" fmla="*/ 1421752 w 4710892"/>
                <a:gd name="connsiteY422" fmla="*/ 262277 h 1726256"/>
                <a:gd name="connsiteX423" fmla="*/ 1439016 w 4710892"/>
                <a:gd name="connsiteY423" fmla="*/ 246555 h 1726256"/>
                <a:gd name="connsiteX424" fmla="*/ 1521635 w 4710892"/>
                <a:gd name="connsiteY424" fmla="*/ 241622 h 1726256"/>
                <a:gd name="connsiteX425" fmla="*/ 1571886 w 4710892"/>
                <a:gd name="connsiteY425" fmla="*/ 286632 h 1726256"/>
                <a:gd name="connsiteX426" fmla="*/ 1854273 w 4710892"/>
                <a:gd name="connsiteY426" fmla="*/ 621426 h 1726256"/>
                <a:gd name="connsiteX427" fmla="*/ 1855506 w 4710892"/>
                <a:gd name="connsiteY427" fmla="*/ 645781 h 1726256"/>
                <a:gd name="connsiteX428" fmla="*/ 1779360 w 4710892"/>
                <a:gd name="connsiteY428" fmla="*/ 734258 h 1726256"/>
                <a:gd name="connsiteX429" fmla="*/ 1544448 w 4710892"/>
                <a:gd name="connsiteY429" fmla="*/ 981192 h 1726256"/>
                <a:gd name="connsiteX430" fmla="*/ 1467994 w 4710892"/>
                <a:gd name="connsiteY430" fmla="*/ 1061346 h 1726256"/>
                <a:gd name="connsiteX431" fmla="*/ 1436550 w 4710892"/>
                <a:gd name="connsiteY431" fmla="*/ 1100806 h 1726256"/>
                <a:gd name="connsiteX432" fmla="*/ 1439941 w 4710892"/>
                <a:gd name="connsiteY432" fmla="*/ 1124236 h 1726256"/>
                <a:gd name="connsiteX433" fmla="*/ 1458746 w 4710892"/>
                <a:gd name="connsiteY433" fmla="*/ 1124852 h 1726256"/>
                <a:gd name="connsiteX434" fmla="*/ 1499131 w 4710892"/>
                <a:gd name="connsiteY434" fmla="*/ 1090941 h 1726256"/>
                <a:gd name="connsiteX435" fmla="*/ 1733117 w 4710892"/>
                <a:gd name="connsiteY435" fmla="*/ 861887 h 1726256"/>
                <a:gd name="connsiteX436" fmla="*/ 1949224 w 4710892"/>
                <a:gd name="connsiteY436" fmla="*/ 616494 h 1726256"/>
                <a:gd name="connsiteX437" fmla="*/ 2100899 w 4710892"/>
                <a:gd name="connsiteY437" fmla="*/ 519693 h 1726256"/>
                <a:gd name="connsiteX438" fmla="*/ 2149299 w 4710892"/>
                <a:gd name="connsiteY438" fmla="*/ 486398 h 1726256"/>
                <a:gd name="connsiteX439" fmla="*/ 2275695 w 4710892"/>
                <a:gd name="connsiteY439" fmla="*/ 318385 h 1726256"/>
                <a:gd name="connsiteX440" fmla="*/ 2431070 w 4710892"/>
                <a:gd name="connsiteY440" fmla="*/ 161469 h 1726256"/>
                <a:gd name="connsiteX441" fmla="*/ 2575038 w 4710892"/>
                <a:gd name="connsiteY441" fmla="*/ 17501 h 1726256"/>
                <a:gd name="connsiteX442" fmla="*/ 2604016 w 4710892"/>
                <a:gd name="connsiteY442" fmla="*/ 6 h 172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</a:cxnLst>
              <a:rect l="l" t="t" r="r" b="b"/>
              <a:pathLst>
                <a:path w="4710892" h="1726256">
                  <a:moveTo>
                    <a:pt x="3158617" y="1445775"/>
                  </a:moveTo>
                  <a:cubicBezTo>
                    <a:pt x="3153684" y="1477528"/>
                    <a:pt x="3148444" y="1509282"/>
                    <a:pt x="3143511" y="1541035"/>
                  </a:cubicBezTo>
                  <a:cubicBezTo>
                    <a:pt x="3144744" y="1541035"/>
                    <a:pt x="3145977" y="1541343"/>
                    <a:pt x="3147211" y="1541652"/>
                  </a:cubicBezTo>
                  <a:cubicBezTo>
                    <a:pt x="3158617" y="1510823"/>
                    <a:pt x="3164166" y="1479070"/>
                    <a:pt x="3161700" y="1446083"/>
                  </a:cubicBezTo>
                  <a:cubicBezTo>
                    <a:pt x="3160467" y="1446083"/>
                    <a:pt x="3159542" y="1445775"/>
                    <a:pt x="3158617" y="1445775"/>
                  </a:cubicBezTo>
                  <a:close/>
                  <a:moveTo>
                    <a:pt x="3102509" y="1383502"/>
                  </a:moveTo>
                  <a:cubicBezTo>
                    <a:pt x="3080313" y="1402924"/>
                    <a:pt x="3073530" y="1435602"/>
                    <a:pt x="3084937" y="1468280"/>
                  </a:cubicBezTo>
                  <a:cubicBezTo>
                    <a:pt x="3097577" y="1440534"/>
                    <a:pt x="3103743" y="1413714"/>
                    <a:pt x="3102509" y="1383502"/>
                  </a:cubicBezTo>
                  <a:close/>
                  <a:moveTo>
                    <a:pt x="2042557" y="1318762"/>
                  </a:moveTo>
                  <a:cubicBezTo>
                    <a:pt x="2036468" y="1320689"/>
                    <a:pt x="2030919" y="1324465"/>
                    <a:pt x="2025370" y="1329860"/>
                  </a:cubicBezTo>
                  <a:lnTo>
                    <a:pt x="1929425" y="1419350"/>
                  </a:lnTo>
                  <a:lnTo>
                    <a:pt x="1929425" y="1473921"/>
                  </a:lnTo>
                  <a:lnTo>
                    <a:pt x="1936080" y="1473921"/>
                  </a:lnTo>
                  <a:cubicBezTo>
                    <a:pt x="1936145" y="1471835"/>
                    <a:pt x="1936211" y="1469748"/>
                    <a:pt x="1936276" y="1467662"/>
                  </a:cubicBezTo>
                  <a:cubicBezTo>
                    <a:pt x="1958164" y="1442075"/>
                    <a:pt x="1982826" y="1418954"/>
                    <a:pt x="2006256" y="1394907"/>
                  </a:cubicBezTo>
                  <a:cubicBezTo>
                    <a:pt x="2025370" y="1375178"/>
                    <a:pt x="2043250" y="1354214"/>
                    <a:pt x="2057123" y="1330168"/>
                  </a:cubicBezTo>
                  <a:cubicBezTo>
                    <a:pt x="2059281" y="1326777"/>
                    <a:pt x="2060822" y="1323078"/>
                    <a:pt x="2062980" y="1318762"/>
                  </a:cubicBezTo>
                  <a:cubicBezTo>
                    <a:pt x="2055273" y="1316758"/>
                    <a:pt x="2048645" y="1316835"/>
                    <a:pt x="2042557" y="1318762"/>
                  </a:cubicBezTo>
                  <a:close/>
                  <a:moveTo>
                    <a:pt x="3045786" y="1314755"/>
                  </a:moveTo>
                  <a:cubicBezTo>
                    <a:pt x="3040545" y="1312906"/>
                    <a:pt x="3036538" y="1315680"/>
                    <a:pt x="3033763" y="1320613"/>
                  </a:cubicBezTo>
                  <a:cubicBezTo>
                    <a:pt x="3027905" y="1331403"/>
                    <a:pt x="3028522" y="1342501"/>
                    <a:pt x="3031605" y="1355141"/>
                  </a:cubicBezTo>
                  <a:cubicBezTo>
                    <a:pt x="3042087" y="1346509"/>
                    <a:pt x="3045786" y="1336336"/>
                    <a:pt x="3047636" y="1325237"/>
                  </a:cubicBezTo>
                  <a:cubicBezTo>
                    <a:pt x="3048253" y="1321846"/>
                    <a:pt x="3051644" y="1316605"/>
                    <a:pt x="3045786" y="1314755"/>
                  </a:cubicBezTo>
                  <a:close/>
                  <a:moveTo>
                    <a:pt x="3826358" y="1281769"/>
                  </a:moveTo>
                  <a:cubicBezTo>
                    <a:pt x="3822658" y="1284544"/>
                    <a:pt x="3816800" y="1284852"/>
                    <a:pt x="3817417" y="1289476"/>
                  </a:cubicBezTo>
                  <a:cubicBezTo>
                    <a:pt x="3818342" y="1293792"/>
                    <a:pt x="3820500" y="1299033"/>
                    <a:pt x="3826974" y="1298417"/>
                  </a:cubicBezTo>
                  <a:cubicBezTo>
                    <a:pt x="3830365" y="1298108"/>
                    <a:pt x="3833447" y="1296875"/>
                    <a:pt x="3831906" y="1292251"/>
                  </a:cubicBezTo>
                  <a:cubicBezTo>
                    <a:pt x="3830673" y="1288552"/>
                    <a:pt x="3830673" y="1283927"/>
                    <a:pt x="3826358" y="1281769"/>
                  </a:cubicBezTo>
                  <a:close/>
                  <a:moveTo>
                    <a:pt x="2734305" y="1255642"/>
                  </a:moveTo>
                  <a:cubicBezTo>
                    <a:pt x="2732571" y="1254408"/>
                    <a:pt x="2730567" y="1254023"/>
                    <a:pt x="2727947" y="1256181"/>
                  </a:cubicBezTo>
                  <a:cubicBezTo>
                    <a:pt x="2722706" y="1260497"/>
                    <a:pt x="2723631" y="1266355"/>
                    <a:pt x="2727022" y="1271595"/>
                  </a:cubicBezTo>
                  <a:cubicBezTo>
                    <a:pt x="2731030" y="1277453"/>
                    <a:pt x="2735962" y="1283002"/>
                    <a:pt x="2740278" y="1289168"/>
                  </a:cubicBezTo>
                  <a:cubicBezTo>
                    <a:pt x="2771106" y="1332944"/>
                    <a:pt x="2800085" y="1378261"/>
                    <a:pt x="2833071" y="1420496"/>
                  </a:cubicBezTo>
                  <a:cubicBezTo>
                    <a:pt x="2857117" y="1451325"/>
                    <a:pt x="2876231" y="1483694"/>
                    <a:pt x="2888254" y="1520688"/>
                  </a:cubicBezTo>
                  <a:cubicBezTo>
                    <a:pt x="2891337" y="1530245"/>
                    <a:pt x="2895653" y="1539494"/>
                    <a:pt x="2904901" y="1548742"/>
                  </a:cubicBezTo>
                  <a:cubicBezTo>
                    <a:pt x="2904901" y="1534253"/>
                    <a:pt x="2905518" y="1522538"/>
                    <a:pt x="2904593" y="1510823"/>
                  </a:cubicBezTo>
                  <a:cubicBezTo>
                    <a:pt x="2903052" y="1484927"/>
                    <a:pt x="2894728" y="1462114"/>
                    <a:pt x="2872223" y="1446392"/>
                  </a:cubicBezTo>
                  <a:cubicBezTo>
                    <a:pt x="2868524" y="1443926"/>
                    <a:pt x="2865749" y="1439302"/>
                    <a:pt x="2862975" y="1435294"/>
                  </a:cubicBezTo>
                  <a:cubicBezTo>
                    <a:pt x="2837079" y="1396758"/>
                    <a:pt x="2812108" y="1357915"/>
                    <a:pt x="2785904" y="1319688"/>
                  </a:cubicBezTo>
                  <a:cubicBezTo>
                    <a:pt x="2771723" y="1299033"/>
                    <a:pt x="2758467" y="1276836"/>
                    <a:pt x="2739045" y="1260189"/>
                  </a:cubicBezTo>
                  <a:cubicBezTo>
                    <a:pt x="2737503" y="1258956"/>
                    <a:pt x="2736039" y="1256875"/>
                    <a:pt x="2734305" y="1255642"/>
                  </a:cubicBezTo>
                  <a:close/>
                  <a:moveTo>
                    <a:pt x="2086101" y="1189631"/>
                  </a:moveTo>
                  <a:cubicBezTo>
                    <a:pt x="2077392" y="1189207"/>
                    <a:pt x="2068683" y="1190209"/>
                    <a:pt x="2065446" y="1193292"/>
                  </a:cubicBezTo>
                  <a:cubicBezTo>
                    <a:pt x="2052498" y="1205623"/>
                    <a:pt x="2044483" y="1221038"/>
                    <a:pt x="2040783" y="1236452"/>
                  </a:cubicBezTo>
                  <a:cubicBezTo>
                    <a:pt x="2041400" y="1246625"/>
                    <a:pt x="2043250" y="1254333"/>
                    <a:pt x="2050648" y="1258649"/>
                  </a:cubicBezTo>
                  <a:cubicBezTo>
                    <a:pt x="2058047" y="1262656"/>
                    <a:pt x="2063904" y="1258341"/>
                    <a:pt x="2069762" y="1254333"/>
                  </a:cubicBezTo>
                  <a:cubicBezTo>
                    <a:pt x="2089184" y="1241076"/>
                    <a:pt x="2098741" y="1220729"/>
                    <a:pt x="2107373" y="1199765"/>
                  </a:cubicBezTo>
                  <a:cubicBezTo>
                    <a:pt x="2108298" y="1197916"/>
                    <a:pt x="2109223" y="1196374"/>
                    <a:pt x="2106757" y="1194525"/>
                  </a:cubicBezTo>
                  <a:cubicBezTo>
                    <a:pt x="2103520" y="1191904"/>
                    <a:pt x="2094810" y="1190054"/>
                    <a:pt x="2086101" y="1189631"/>
                  </a:cubicBezTo>
                  <a:close/>
                  <a:moveTo>
                    <a:pt x="992622" y="1124237"/>
                  </a:moveTo>
                  <a:cubicBezTo>
                    <a:pt x="984915" y="1131328"/>
                    <a:pt x="978133" y="1138110"/>
                    <a:pt x="969501" y="1146434"/>
                  </a:cubicBezTo>
                  <a:cubicBezTo>
                    <a:pt x="981524" y="1141501"/>
                    <a:pt x="991081" y="1137494"/>
                    <a:pt x="992622" y="1124237"/>
                  </a:cubicBezTo>
                  <a:close/>
                  <a:moveTo>
                    <a:pt x="771891" y="1021578"/>
                  </a:moveTo>
                  <a:cubicBezTo>
                    <a:pt x="756169" y="1029901"/>
                    <a:pt x="742296" y="1040383"/>
                    <a:pt x="729348" y="1051790"/>
                  </a:cubicBezTo>
                  <a:cubicBezTo>
                    <a:pt x="700986" y="1075219"/>
                    <a:pt x="675707" y="1101115"/>
                    <a:pt x="655360" y="1131943"/>
                  </a:cubicBezTo>
                  <a:cubicBezTo>
                    <a:pt x="651661" y="1137184"/>
                    <a:pt x="651353" y="1141809"/>
                    <a:pt x="655669" y="1146124"/>
                  </a:cubicBezTo>
                  <a:cubicBezTo>
                    <a:pt x="660293" y="1150440"/>
                    <a:pt x="663067" y="1144891"/>
                    <a:pt x="665842" y="1143041"/>
                  </a:cubicBezTo>
                  <a:cubicBezTo>
                    <a:pt x="688655" y="1126702"/>
                    <a:pt x="709310" y="1108205"/>
                    <a:pt x="728115" y="1087550"/>
                  </a:cubicBezTo>
                  <a:cubicBezTo>
                    <a:pt x="745687" y="1067821"/>
                    <a:pt x="761101" y="1046241"/>
                    <a:pt x="771891" y="1021578"/>
                  </a:cubicBezTo>
                  <a:close/>
                  <a:moveTo>
                    <a:pt x="3636571" y="954950"/>
                  </a:moveTo>
                  <a:cubicBezTo>
                    <a:pt x="3635376" y="954064"/>
                    <a:pt x="3633373" y="954527"/>
                    <a:pt x="3629981" y="956530"/>
                  </a:cubicBezTo>
                  <a:cubicBezTo>
                    <a:pt x="3619808" y="962388"/>
                    <a:pt x="3609327" y="968245"/>
                    <a:pt x="3598537" y="973178"/>
                  </a:cubicBezTo>
                  <a:cubicBezTo>
                    <a:pt x="3591754" y="976261"/>
                    <a:pt x="3590522" y="980268"/>
                    <a:pt x="3592063" y="986742"/>
                  </a:cubicBezTo>
                  <a:cubicBezTo>
                    <a:pt x="3595454" y="1000923"/>
                    <a:pt x="3597612" y="1015413"/>
                    <a:pt x="3600695" y="1029902"/>
                  </a:cubicBezTo>
                  <a:cubicBezTo>
                    <a:pt x="3604702" y="1049016"/>
                    <a:pt x="3604702" y="1049016"/>
                    <a:pt x="3623507" y="1049016"/>
                  </a:cubicBezTo>
                  <a:cubicBezTo>
                    <a:pt x="3625974" y="1049016"/>
                    <a:pt x="3628440" y="1048708"/>
                    <a:pt x="3630598" y="1048708"/>
                  </a:cubicBezTo>
                  <a:cubicBezTo>
                    <a:pt x="3641080" y="1050557"/>
                    <a:pt x="3643854" y="1046241"/>
                    <a:pt x="3642930" y="1036068"/>
                  </a:cubicBezTo>
                  <a:cubicBezTo>
                    <a:pt x="3640771" y="1011405"/>
                    <a:pt x="3639538" y="986434"/>
                    <a:pt x="3638305" y="961463"/>
                  </a:cubicBezTo>
                  <a:cubicBezTo>
                    <a:pt x="3638151" y="958072"/>
                    <a:pt x="3637765" y="955837"/>
                    <a:pt x="3636571" y="954950"/>
                  </a:cubicBezTo>
                  <a:close/>
                  <a:moveTo>
                    <a:pt x="2559316" y="875144"/>
                  </a:moveTo>
                  <a:cubicBezTo>
                    <a:pt x="2551301" y="874528"/>
                    <a:pt x="2545443" y="878227"/>
                    <a:pt x="2539586" y="883160"/>
                  </a:cubicBezTo>
                  <a:cubicBezTo>
                    <a:pt x="2487178" y="928477"/>
                    <a:pt x="2445251" y="982118"/>
                    <a:pt x="2411032" y="1041925"/>
                  </a:cubicBezTo>
                  <a:cubicBezTo>
                    <a:pt x="2407949" y="1047166"/>
                    <a:pt x="2406407" y="1052407"/>
                    <a:pt x="2407024" y="1058264"/>
                  </a:cubicBezTo>
                  <a:cubicBezTo>
                    <a:pt x="2408257" y="1067820"/>
                    <a:pt x="2415348" y="1072753"/>
                    <a:pt x="2423363" y="1076452"/>
                  </a:cubicBezTo>
                  <a:cubicBezTo>
                    <a:pt x="2431379" y="1080152"/>
                    <a:pt x="2434153" y="1073370"/>
                    <a:pt x="2438161" y="1069053"/>
                  </a:cubicBezTo>
                  <a:cubicBezTo>
                    <a:pt x="2443710" y="1063196"/>
                    <a:pt x="2449259" y="1057031"/>
                    <a:pt x="2454500" y="1050865"/>
                  </a:cubicBezTo>
                  <a:cubicBezTo>
                    <a:pt x="2492110" y="1007089"/>
                    <a:pt x="2531879" y="964854"/>
                    <a:pt x="2568257" y="920153"/>
                  </a:cubicBezTo>
                  <a:cubicBezTo>
                    <a:pt x="2573806" y="913063"/>
                    <a:pt x="2575964" y="905048"/>
                    <a:pt x="2576889" y="895799"/>
                  </a:cubicBezTo>
                  <a:cubicBezTo>
                    <a:pt x="2576889" y="881926"/>
                    <a:pt x="2571647" y="875453"/>
                    <a:pt x="2559316" y="875144"/>
                  </a:cubicBezTo>
                  <a:close/>
                  <a:moveTo>
                    <a:pt x="2883552" y="852910"/>
                  </a:moveTo>
                  <a:cubicBezTo>
                    <a:pt x="2881240" y="852794"/>
                    <a:pt x="2878851" y="854181"/>
                    <a:pt x="2875922" y="856956"/>
                  </a:cubicBezTo>
                  <a:cubicBezTo>
                    <a:pt x="2861124" y="870521"/>
                    <a:pt x="2857733" y="889942"/>
                    <a:pt x="2847868" y="909364"/>
                  </a:cubicBezTo>
                  <a:cubicBezTo>
                    <a:pt x="2862357" y="904740"/>
                    <a:pt x="2873456" y="900424"/>
                    <a:pt x="2883937" y="894567"/>
                  </a:cubicBezTo>
                  <a:cubicBezTo>
                    <a:pt x="2902126" y="883777"/>
                    <a:pt x="2903359" y="873912"/>
                    <a:pt x="2890720" y="857881"/>
                  </a:cubicBezTo>
                  <a:cubicBezTo>
                    <a:pt x="2888099" y="854644"/>
                    <a:pt x="2885864" y="853025"/>
                    <a:pt x="2883552" y="852910"/>
                  </a:cubicBezTo>
                  <a:close/>
                  <a:moveTo>
                    <a:pt x="2765287" y="852910"/>
                  </a:moveTo>
                  <a:cubicBezTo>
                    <a:pt x="2762474" y="853796"/>
                    <a:pt x="2759853" y="855877"/>
                    <a:pt x="2757233" y="858189"/>
                  </a:cubicBezTo>
                  <a:cubicBezTo>
                    <a:pt x="2736886" y="876378"/>
                    <a:pt x="2728254" y="900732"/>
                    <a:pt x="2719930" y="929094"/>
                  </a:cubicBezTo>
                  <a:cubicBezTo>
                    <a:pt x="2746443" y="914297"/>
                    <a:pt x="2768331" y="899808"/>
                    <a:pt x="2778812" y="873295"/>
                  </a:cubicBezTo>
                  <a:cubicBezTo>
                    <a:pt x="2781895" y="866204"/>
                    <a:pt x="2781279" y="859731"/>
                    <a:pt x="2774496" y="854798"/>
                  </a:cubicBezTo>
                  <a:cubicBezTo>
                    <a:pt x="2771105" y="852332"/>
                    <a:pt x="2768100" y="852023"/>
                    <a:pt x="2765287" y="852910"/>
                  </a:cubicBezTo>
                  <a:close/>
                  <a:moveTo>
                    <a:pt x="2276775" y="839845"/>
                  </a:moveTo>
                  <a:cubicBezTo>
                    <a:pt x="2279164" y="839383"/>
                    <a:pt x="2281553" y="840154"/>
                    <a:pt x="2284019" y="843699"/>
                  </a:cubicBezTo>
                  <a:cubicBezTo>
                    <a:pt x="2288952" y="850789"/>
                    <a:pt x="2246100" y="905972"/>
                    <a:pt x="2239318" y="913062"/>
                  </a:cubicBezTo>
                  <a:cubicBezTo>
                    <a:pt x="2234385" y="917995"/>
                    <a:pt x="2228836" y="921694"/>
                    <a:pt x="2222362" y="916454"/>
                  </a:cubicBezTo>
                  <a:cubicBezTo>
                    <a:pt x="2217738" y="912754"/>
                    <a:pt x="2190917" y="934334"/>
                    <a:pt x="2184751" y="929094"/>
                  </a:cubicBezTo>
                  <a:cubicBezTo>
                    <a:pt x="2191534" y="924778"/>
                    <a:pt x="2263981" y="846782"/>
                    <a:pt x="2269530" y="843390"/>
                  </a:cubicBezTo>
                  <a:cubicBezTo>
                    <a:pt x="2271996" y="842003"/>
                    <a:pt x="2274386" y="840308"/>
                    <a:pt x="2276775" y="839845"/>
                  </a:cubicBezTo>
                  <a:close/>
                  <a:moveTo>
                    <a:pt x="2493651" y="767861"/>
                  </a:moveTo>
                  <a:cubicBezTo>
                    <a:pt x="2491185" y="769403"/>
                    <a:pt x="2489952" y="769711"/>
                    <a:pt x="2489027" y="770944"/>
                  </a:cubicBezTo>
                  <a:lnTo>
                    <a:pt x="2371263" y="877301"/>
                  </a:lnTo>
                  <a:cubicBezTo>
                    <a:pt x="2347833" y="898881"/>
                    <a:pt x="2326870" y="922927"/>
                    <a:pt x="2324404" y="956839"/>
                  </a:cubicBezTo>
                  <a:cubicBezTo>
                    <a:pt x="2323171" y="974410"/>
                    <a:pt x="2317622" y="990441"/>
                    <a:pt x="2308373" y="1005239"/>
                  </a:cubicBezTo>
                  <a:cubicBezTo>
                    <a:pt x="2296967" y="1023427"/>
                    <a:pt x="2284636" y="1041000"/>
                    <a:pt x="2273229" y="1058880"/>
                  </a:cubicBezTo>
                  <a:cubicBezTo>
                    <a:pt x="2258740" y="1081693"/>
                    <a:pt x="2244559" y="1104814"/>
                    <a:pt x="2230686" y="1127935"/>
                  </a:cubicBezTo>
                  <a:cubicBezTo>
                    <a:pt x="2224829" y="1137492"/>
                    <a:pt x="2228528" y="1145199"/>
                    <a:pt x="2237776" y="1150440"/>
                  </a:cubicBezTo>
                  <a:cubicBezTo>
                    <a:pt x="2250724" y="1157839"/>
                    <a:pt x="2255040" y="1157222"/>
                    <a:pt x="2262131" y="1146432"/>
                  </a:cubicBezTo>
                  <a:cubicBezTo>
                    <a:pt x="2282169" y="1116220"/>
                    <a:pt x="2300358" y="1085084"/>
                    <a:pt x="2322862" y="1056722"/>
                  </a:cubicBezTo>
                  <a:cubicBezTo>
                    <a:pt x="2366330" y="1002156"/>
                    <a:pt x="2410415" y="947898"/>
                    <a:pt x="2453883" y="893640"/>
                  </a:cubicBezTo>
                  <a:cubicBezTo>
                    <a:pt x="2465598" y="878843"/>
                    <a:pt x="2478545" y="864970"/>
                    <a:pt x="2486252" y="847398"/>
                  </a:cubicBezTo>
                  <a:cubicBezTo>
                    <a:pt x="2488719" y="841541"/>
                    <a:pt x="2490876" y="835991"/>
                    <a:pt x="2487486" y="829826"/>
                  </a:cubicBezTo>
                  <a:cubicBezTo>
                    <a:pt x="2481320" y="818111"/>
                    <a:pt x="2482861" y="806088"/>
                    <a:pt x="2486869" y="794065"/>
                  </a:cubicBezTo>
                  <a:cubicBezTo>
                    <a:pt x="2489643" y="786050"/>
                    <a:pt x="2493651" y="778343"/>
                    <a:pt x="2493651" y="767861"/>
                  </a:cubicBezTo>
                  <a:close/>
                  <a:moveTo>
                    <a:pt x="3511910" y="721620"/>
                  </a:moveTo>
                  <a:cubicBezTo>
                    <a:pt x="3504819" y="720079"/>
                    <a:pt x="3503894" y="721928"/>
                    <a:pt x="3503278" y="728402"/>
                  </a:cubicBezTo>
                  <a:cubicBezTo>
                    <a:pt x="3502044" y="744741"/>
                    <a:pt x="3499887" y="762313"/>
                    <a:pt x="3486322" y="771870"/>
                  </a:cubicBezTo>
                  <a:cubicBezTo>
                    <a:pt x="3471833" y="782352"/>
                    <a:pt x="3471833" y="794683"/>
                    <a:pt x="3472449" y="809173"/>
                  </a:cubicBezTo>
                  <a:lnTo>
                    <a:pt x="3472449" y="820271"/>
                  </a:lnTo>
                  <a:cubicBezTo>
                    <a:pt x="3468442" y="842776"/>
                    <a:pt x="3473374" y="861581"/>
                    <a:pt x="3493413" y="875454"/>
                  </a:cubicBezTo>
                  <a:cubicBezTo>
                    <a:pt x="3508210" y="885319"/>
                    <a:pt x="3518692" y="899809"/>
                    <a:pt x="3523316" y="917689"/>
                  </a:cubicBezTo>
                  <a:cubicBezTo>
                    <a:pt x="3524858" y="923546"/>
                    <a:pt x="3528249" y="928171"/>
                    <a:pt x="3533181" y="931562"/>
                  </a:cubicBezTo>
                  <a:cubicBezTo>
                    <a:pt x="3542738" y="938652"/>
                    <a:pt x="3547054" y="937419"/>
                    <a:pt x="3550753" y="926013"/>
                  </a:cubicBezTo>
                  <a:cubicBezTo>
                    <a:pt x="3561236" y="894568"/>
                    <a:pt x="3569559" y="862197"/>
                    <a:pt x="3583432" y="831986"/>
                  </a:cubicBezTo>
                  <a:cubicBezTo>
                    <a:pt x="3588364" y="821812"/>
                    <a:pt x="3588672" y="810714"/>
                    <a:pt x="3584665" y="799616"/>
                  </a:cubicBezTo>
                  <a:cubicBezTo>
                    <a:pt x="3582198" y="792834"/>
                    <a:pt x="3579733" y="790059"/>
                    <a:pt x="3572642" y="794992"/>
                  </a:cubicBezTo>
                  <a:cubicBezTo>
                    <a:pt x="3564318" y="800849"/>
                    <a:pt x="3555686" y="806090"/>
                    <a:pt x="3546746" y="811331"/>
                  </a:cubicBezTo>
                  <a:cubicBezTo>
                    <a:pt x="3543047" y="813489"/>
                    <a:pt x="3539964" y="819038"/>
                    <a:pt x="3535031" y="814414"/>
                  </a:cubicBezTo>
                  <a:cubicBezTo>
                    <a:pt x="3531332" y="810714"/>
                    <a:pt x="3529482" y="805782"/>
                    <a:pt x="3531023" y="799924"/>
                  </a:cubicBezTo>
                  <a:cubicBezTo>
                    <a:pt x="3534414" y="788518"/>
                    <a:pt x="3536881" y="776803"/>
                    <a:pt x="3539964" y="765396"/>
                  </a:cubicBezTo>
                  <a:cubicBezTo>
                    <a:pt x="3548287" y="733643"/>
                    <a:pt x="3544280" y="727477"/>
                    <a:pt x="3511910" y="721620"/>
                  </a:cubicBezTo>
                  <a:close/>
                  <a:moveTo>
                    <a:pt x="3472296" y="622814"/>
                  </a:moveTo>
                  <a:cubicBezTo>
                    <a:pt x="3470292" y="622121"/>
                    <a:pt x="3467209" y="624048"/>
                    <a:pt x="3461044" y="627901"/>
                  </a:cubicBezTo>
                  <a:cubicBezTo>
                    <a:pt x="3458269" y="629751"/>
                    <a:pt x="3455802" y="631909"/>
                    <a:pt x="3452720" y="633142"/>
                  </a:cubicBezTo>
                  <a:cubicBezTo>
                    <a:pt x="3441929" y="637458"/>
                    <a:pt x="3436997" y="645781"/>
                    <a:pt x="3434839" y="657188"/>
                  </a:cubicBezTo>
                  <a:cubicBezTo>
                    <a:pt x="3431756" y="675377"/>
                    <a:pt x="3425282" y="692641"/>
                    <a:pt x="3418808" y="709904"/>
                  </a:cubicBezTo>
                  <a:cubicBezTo>
                    <a:pt x="3412643" y="727169"/>
                    <a:pt x="3405243" y="744124"/>
                    <a:pt x="3402160" y="762313"/>
                  </a:cubicBezTo>
                  <a:cubicBezTo>
                    <a:pt x="3398461" y="782968"/>
                    <a:pt x="3411101" y="797766"/>
                    <a:pt x="3432064" y="797766"/>
                  </a:cubicBezTo>
                  <a:cubicBezTo>
                    <a:pt x="3445321" y="797766"/>
                    <a:pt x="3468134" y="786976"/>
                    <a:pt x="3468750" y="778344"/>
                  </a:cubicBezTo>
                  <a:cubicBezTo>
                    <a:pt x="3471833" y="757381"/>
                    <a:pt x="3483548" y="741350"/>
                    <a:pt x="3496188" y="725627"/>
                  </a:cubicBezTo>
                  <a:cubicBezTo>
                    <a:pt x="3500196" y="720695"/>
                    <a:pt x="3501120" y="716070"/>
                    <a:pt x="3499271" y="709904"/>
                  </a:cubicBezTo>
                  <a:cubicBezTo>
                    <a:pt x="3491563" y="684625"/>
                    <a:pt x="3484473" y="659038"/>
                    <a:pt x="3477074" y="633450"/>
                  </a:cubicBezTo>
                  <a:cubicBezTo>
                    <a:pt x="3475225" y="626822"/>
                    <a:pt x="3474300" y="623508"/>
                    <a:pt x="3472296" y="622814"/>
                  </a:cubicBezTo>
                  <a:close/>
                  <a:moveTo>
                    <a:pt x="3374801" y="567863"/>
                  </a:moveTo>
                  <a:cubicBezTo>
                    <a:pt x="3364011" y="569790"/>
                    <a:pt x="3353761" y="574568"/>
                    <a:pt x="3344204" y="582892"/>
                  </a:cubicBezTo>
                  <a:cubicBezTo>
                    <a:pt x="3330023" y="595223"/>
                    <a:pt x="3318616" y="609404"/>
                    <a:pt x="3308751" y="625126"/>
                  </a:cubicBezTo>
                  <a:cubicBezTo>
                    <a:pt x="3299195" y="640233"/>
                    <a:pt x="3303202" y="651639"/>
                    <a:pt x="3319541" y="658729"/>
                  </a:cubicBezTo>
                  <a:cubicBezTo>
                    <a:pt x="3345129" y="670136"/>
                    <a:pt x="3345129" y="670136"/>
                    <a:pt x="3343279" y="697573"/>
                  </a:cubicBezTo>
                  <a:cubicBezTo>
                    <a:pt x="3342971" y="698806"/>
                    <a:pt x="3342971" y="700039"/>
                    <a:pt x="3342663" y="703430"/>
                  </a:cubicBezTo>
                  <a:cubicBezTo>
                    <a:pt x="3342355" y="711754"/>
                    <a:pt x="3344512" y="721311"/>
                    <a:pt x="3355302" y="725318"/>
                  </a:cubicBezTo>
                  <a:cubicBezTo>
                    <a:pt x="3366709" y="730251"/>
                    <a:pt x="3377807" y="729943"/>
                    <a:pt x="3387056" y="720694"/>
                  </a:cubicBezTo>
                  <a:cubicBezTo>
                    <a:pt x="3390447" y="717303"/>
                    <a:pt x="3393530" y="713295"/>
                    <a:pt x="3396305" y="709288"/>
                  </a:cubicBezTo>
                  <a:cubicBezTo>
                    <a:pt x="3403395" y="698498"/>
                    <a:pt x="3407711" y="686475"/>
                    <a:pt x="3410486" y="674144"/>
                  </a:cubicBezTo>
                  <a:cubicBezTo>
                    <a:pt x="3412644" y="665820"/>
                    <a:pt x="3414802" y="656263"/>
                    <a:pt x="3422509" y="651947"/>
                  </a:cubicBezTo>
                  <a:cubicBezTo>
                    <a:pt x="3436998" y="643623"/>
                    <a:pt x="3439156" y="630367"/>
                    <a:pt x="3440389" y="615878"/>
                  </a:cubicBezTo>
                  <a:cubicBezTo>
                    <a:pt x="3441006" y="608171"/>
                    <a:pt x="3442239" y="600464"/>
                    <a:pt x="3443780" y="592757"/>
                  </a:cubicBezTo>
                  <a:cubicBezTo>
                    <a:pt x="3445322" y="585358"/>
                    <a:pt x="3443780" y="580425"/>
                    <a:pt x="3435457" y="578268"/>
                  </a:cubicBezTo>
                  <a:cubicBezTo>
                    <a:pt x="3426516" y="575801"/>
                    <a:pt x="3417576" y="572410"/>
                    <a:pt x="3408636" y="569944"/>
                  </a:cubicBezTo>
                  <a:cubicBezTo>
                    <a:pt x="3396921" y="566861"/>
                    <a:pt x="3385591" y="565936"/>
                    <a:pt x="3374801" y="567863"/>
                  </a:cubicBezTo>
                  <a:close/>
                  <a:moveTo>
                    <a:pt x="2505367" y="497498"/>
                  </a:moveTo>
                  <a:cubicBezTo>
                    <a:pt x="2501975" y="529867"/>
                    <a:pt x="2481629" y="555763"/>
                    <a:pt x="2444326" y="576110"/>
                  </a:cubicBezTo>
                  <a:cubicBezTo>
                    <a:pt x="2448642" y="544357"/>
                    <a:pt x="2475155" y="505205"/>
                    <a:pt x="2505367" y="497498"/>
                  </a:cubicBezTo>
                  <a:close/>
                  <a:moveTo>
                    <a:pt x="1467070" y="353838"/>
                  </a:moveTo>
                  <a:cubicBezTo>
                    <a:pt x="1458438" y="354146"/>
                    <a:pt x="1451656" y="357846"/>
                    <a:pt x="1446107" y="364628"/>
                  </a:cubicBezTo>
                  <a:lnTo>
                    <a:pt x="1345298" y="483933"/>
                  </a:lnTo>
                  <a:cubicBezTo>
                    <a:pt x="1337899" y="492565"/>
                    <a:pt x="1330192" y="501197"/>
                    <a:pt x="1324643" y="511371"/>
                  </a:cubicBezTo>
                  <a:cubicBezTo>
                    <a:pt x="1314161" y="530792"/>
                    <a:pt x="1316011" y="538808"/>
                    <a:pt x="1335125" y="549906"/>
                  </a:cubicBezTo>
                  <a:cubicBezTo>
                    <a:pt x="1339749" y="552680"/>
                    <a:pt x="1342215" y="556380"/>
                    <a:pt x="1341290" y="561929"/>
                  </a:cubicBezTo>
                  <a:cubicBezTo>
                    <a:pt x="1340365" y="566861"/>
                    <a:pt x="1338208" y="569636"/>
                    <a:pt x="1332658" y="570561"/>
                  </a:cubicBezTo>
                  <a:cubicBezTo>
                    <a:pt x="1313545" y="573644"/>
                    <a:pt x="1297206" y="583817"/>
                    <a:pt x="1283641" y="597073"/>
                  </a:cubicBezTo>
                  <a:cubicBezTo>
                    <a:pt x="1246339" y="633451"/>
                    <a:pt x="1209654" y="670444"/>
                    <a:pt x="1172968" y="707438"/>
                  </a:cubicBezTo>
                  <a:lnTo>
                    <a:pt x="993546" y="888092"/>
                  </a:lnTo>
                  <a:cubicBezTo>
                    <a:pt x="983065" y="898574"/>
                    <a:pt x="971350" y="907514"/>
                    <a:pt x="959944" y="916763"/>
                  </a:cubicBezTo>
                  <a:cubicBezTo>
                    <a:pt x="952545" y="922620"/>
                    <a:pt x="944529" y="922928"/>
                    <a:pt x="938056" y="915221"/>
                  </a:cubicBezTo>
                  <a:cubicBezTo>
                    <a:pt x="930965" y="906898"/>
                    <a:pt x="939905" y="903507"/>
                    <a:pt x="943913" y="899499"/>
                  </a:cubicBezTo>
                  <a:cubicBezTo>
                    <a:pt x="999096" y="843699"/>
                    <a:pt x="1053662" y="787592"/>
                    <a:pt x="1106687" y="729943"/>
                  </a:cubicBezTo>
                  <a:cubicBezTo>
                    <a:pt x="1144605" y="688941"/>
                    <a:pt x="1180983" y="646707"/>
                    <a:pt x="1221985" y="608788"/>
                  </a:cubicBezTo>
                  <a:cubicBezTo>
                    <a:pt x="1233700" y="597998"/>
                    <a:pt x="1242948" y="584742"/>
                    <a:pt x="1250655" y="570561"/>
                  </a:cubicBezTo>
                  <a:cubicBezTo>
                    <a:pt x="1258979" y="554838"/>
                    <a:pt x="1254355" y="546207"/>
                    <a:pt x="1236474" y="542815"/>
                  </a:cubicBezTo>
                  <a:cubicBezTo>
                    <a:pt x="1225376" y="540657"/>
                    <a:pt x="1216127" y="544973"/>
                    <a:pt x="1208420" y="552372"/>
                  </a:cubicBezTo>
                  <a:cubicBezTo>
                    <a:pt x="1197939" y="562545"/>
                    <a:pt x="1187457" y="573027"/>
                    <a:pt x="1177284" y="583817"/>
                  </a:cubicBezTo>
                  <a:cubicBezTo>
                    <a:pt x="1141522" y="620811"/>
                    <a:pt x="1111003" y="662121"/>
                    <a:pt x="1077708" y="700965"/>
                  </a:cubicBezTo>
                  <a:cubicBezTo>
                    <a:pt x="1070926" y="709288"/>
                    <a:pt x="1063835" y="717612"/>
                    <a:pt x="1053970" y="723469"/>
                  </a:cubicBezTo>
                  <a:cubicBezTo>
                    <a:pt x="1053970" y="721619"/>
                    <a:pt x="1053354" y="720694"/>
                    <a:pt x="1053662" y="720078"/>
                  </a:cubicBezTo>
                  <a:lnTo>
                    <a:pt x="1060135" y="698806"/>
                  </a:lnTo>
                  <a:cubicBezTo>
                    <a:pt x="1061986" y="692949"/>
                    <a:pt x="1063835" y="687092"/>
                    <a:pt x="1063527" y="680926"/>
                  </a:cubicBezTo>
                  <a:cubicBezTo>
                    <a:pt x="1062602" y="668903"/>
                    <a:pt x="1052429" y="660579"/>
                    <a:pt x="1041639" y="664279"/>
                  </a:cubicBezTo>
                  <a:cubicBezTo>
                    <a:pt x="1032390" y="667361"/>
                    <a:pt x="1023450" y="671369"/>
                    <a:pt x="1016359" y="678768"/>
                  </a:cubicBezTo>
                  <a:cubicBezTo>
                    <a:pt x="940213" y="760771"/>
                    <a:pt x="873316" y="848632"/>
                    <a:pt x="822758" y="948824"/>
                  </a:cubicBezTo>
                  <a:cubicBezTo>
                    <a:pt x="818442" y="957148"/>
                    <a:pt x="808885" y="967321"/>
                    <a:pt x="813201" y="974720"/>
                  </a:cubicBezTo>
                  <a:cubicBezTo>
                    <a:pt x="818750" y="983968"/>
                    <a:pt x="831081" y="975644"/>
                    <a:pt x="840638" y="975336"/>
                  </a:cubicBezTo>
                  <a:cubicBezTo>
                    <a:pt x="840946" y="975336"/>
                    <a:pt x="841563" y="975028"/>
                    <a:pt x="841871" y="975028"/>
                  </a:cubicBezTo>
                  <a:cubicBezTo>
                    <a:pt x="856052" y="973179"/>
                    <a:pt x="865609" y="979960"/>
                    <a:pt x="869308" y="993525"/>
                  </a:cubicBezTo>
                  <a:cubicBezTo>
                    <a:pt x="873008" y="1006781"/>
                    <a:pt x="867459" y="1017880"/>
                    <a:pt x="859443" y="1027436"/>
                  </a:cubicBezTo>
                  <a:cubicBezTo>
                    <a:pt x="835705" y="1055798"/>
                    <a:pt x="814126" y="1085702"/>
                    <a:pt x="788538" y="1112522"/>
                  </a:cubicBezTo>
                  <a:cubicBezTo>
                    <a:pt x="782989" y="1118071"/>
                    <a:pt x="778365" y="1124237"/>
                    <a:pt x="779906" y="1133177"/>
                  </a:cubicBezTo>
                  <a:cubicBezTo>
                    <a:pt x="786072" y="1131019"/>
                    <a:pt x="789771" y="1126395"/>
                    <a:pt x="794087" y="1123004"/>
                  </a:cubicBezTo>
                  <a:cubicBezTo>
                    <a:pt x="807652" y="1112214"/>
                    <a:pt x="820908" y="1101424"/>
                    <a:pt x="834780" y="1091251"/>
                  </a:cubicBezTo>
                  <a:cubicBezTo>
                    <a:pt x="844337" y="1084469"/>
                    <a:pt x="860060" y="1085085"/>
                    <a:pt x="866842" y="1091559"/>
                  </a:cubicBezTo>
                  <a:cubicBezTo>
                    <a:pt x="872700" y="1097417"/>
                    <a:pt x="873933" y="1113139"/>
                    <a:pt x="869000" y="1123004"/>
                  </a:cubicBezTo>
                  <a:cubicBezTo>
                    <a:pt x="864376" y="1131636"/>
                    <a:pt x="857902" y="1139034"/>
                    <a:pt x="850811" y="1146125"/>
                  </a:cubicBezTo>
                  <a:lnTo>
                    <a:pt x="767575" y="1229670"/>
                  </a:lnTo>
                  <a:cubicBezTo>
                    <a:pt x="763567" y="1233986"/>
                    <a:pt x="759251" y="1238610"/>
                    <a:pt x="763875" y="1244775"/>
                  </a:cubicBezTo>
                  <a:cubicBezTo>
                    <a:pt x="768808" y="1251250"/>
                    <a:pt x="774357" y="1246934"/>
                    <a:pt x="779290" y="1244775"/>
                  </a:cubicBezTo>
                  <a:cubicBezTo>
                    <a:pt x="781448" y="1243851"/>
                    <a:pt x="783297" y="1241693"/>
                    <a:pt x="785147" y="1240151"/>
                  </a:cubicBezTo>
                  <a:lnTo>
                    <a:pt x="929732" y="1104815"/>
                  </a:lnTo>
                  <a:cubicBezTo>
                    <a:pt x="938981" y="1096183"/>
                    <a:pt x="949154" y="1087860"/>
                    <a:pt x="952545" y="1074912"/>
                  </a:cubicBezTo>
                  <a:cubicBezTo>
                    <a:pt x="959635" y="1049016"/>
                    <a:pt x="977516" y="1031136"/>
                    <a:pt x="996938" y="1014488"/>
                  </a:cubicBezTo>
                  <a:cubicBezTo>
                    <a:pt x="1007419" y="1005240"/>
                    <a:pt x="1020675" y="1008014"/>
                    <a:pt x="1027766" y="1020037"/>
                  </a:cubicBezTo>
                  <a:cubicBezTo>
                    <a:pt x="1033007" y="1029286"/>
                    <a:pt x="1033931" y="1038226"/>
                    <a:pt x="1029307" y="1048091"/>
                  </a:cubicBezTo>
                  <a:cubicBezTo>
                    <a:pt x="1019134" y="1069671"/>
                    <a:pt x="1008961" y="1091559"/>
                    <a:pt x="998171" y="1114989"/>
                  </a:cubicBezTo>
                  <a:cubicBezTo>
                    <a:pt x="1011735" y="1114372"/>
                    <a:pt x="1015743" y="1103582"/>
                    <a:pt x="1022525" y="1098341"/>
                  </a:cubicBezTo>
                  <a:cubicBezTo>
                    <a:pt x="1068151" y="1054873"/>
                    <a:pt x="1119943" y="1017571"/>
                    <a:pt x="1155704" y="964238"/>
                  </a:cubicBezTo>
                  <a:cubicBezTo>
                    <a:pt x="1169268" y="943892"/>
                    <a:pt x="1177900" y="944816"/>
                    <a:pt x="1196089" y="960539"/>
                  </a:cubicBezTo>
                  <a:cubicBezTo>
                    <a:pt x="1199172" y="963005"/>
                    <a:pt x="1201947" y="966088"/>
                    <a:pt x="1205338" y="968554"/>
                  </a:cubicBezTo>
                  <a:cubicBezTo>
                    <a:pt x="1216127" y="976569"/>
                    <a:pt x="1224451" y="991675"/>
                    <a:pt x="1236783" y="992908"/>
                  </a:cubicBezTo>
                  <a:cubicBezTo>
                    <a:pt x="1250039" y="994450"/>
                    <a:pt x="1260828" y="980885"/>
                    <a:pt x="1272852" y="973795"/>
                  </a:cubicBezTo>
                  <a:cubicBezTo>
                    <a:pt x="1293815" y="961464"/>
                    <a:pt x="1314778" y="948516"/>
                    <a:pt x="1339441" y="946975"/>
                  </a:cubicBezTo>
                  <a:cubicBezTo>
                    <a:pt x="1354238" y="945741"/>
                    <a:pt x="1363795" y="938959"/>
                    <a:pt x="1372119" y="928169"/>
                  </a:cubicBezTo>
                  <a:lnTo>
                    <a:pt x="1550923" y="699423"/>
                  </a:lnTo>
                  <a:cubicBezTo>
                    <a:pt x="1555856" y="693257"/>
                    <a:pt x="1559555" y="686475"/>
                    <a:pt x="1562329" y="679076"/>
                  </a:cubicBezTo>
                  <a:cubicBezTo>
                    <a:pt x="1566645" y="667670"/>
                    <a:pt x="1565104" y="661813"/>
                    <a:pt x="1551848" y="658730"/>
                  </a:cubicBezTo>
                  <a:cubicBezTo>
                    <a:pt x="1527185" y="652872"/>
                    <a:pt x="1503756" y="643316"/>
                    <a:pt x="1484026" y="627593"/>
                  </a:cubicBezTo>
                  <a:cubicBezTo>
                    <a:pt x="1468611" y="615262"/>
                    <a:pt x="1453814" y="615262"/>
                    <a:pt x="1437475" y="622969"/>
                  </a:cubicBezTo>
                  <a:cubicBezTo>
                    <a:pt x="1432234" y="625435"/>
                    <a:pt x="1426993" y="627593"/>
                    <a:pt x="1422061" y="630368"/>
                  </a:cubicBezTo>
                  <a:cubicBezTo>
                    <a:pt x="1398323" y="643624"/>
                    <a:pt x="1380134" y="662737"/>
                    <a:pt x="1361637" y="682159"/>
                  </a:cubicBezTo>
                  <a:cubicBezTo>
                    <a:pt x="1347456" y="697265"/>
                    <a:pt x="1332967" y="712371"/>
                    <a:pt x="1316628" y="725627"/>
                  </a:cubicBezTo>
                  <a:cubicBezTo>
                    <a:pt x="1310154" y="730868"/>
                    <a:pt x="1307071" y="729635"/>
                    <a:pt x="1304605" y="721928"/>
                  </a:cubicBezTo>
                  <a:cubicBezTo>
                    <a:pt x="1301830" y="712679"/>
                    <a:pt x="1306454" y="706205"/>
                    <a:pt x="1311695" y="699731"/>
                  </a:cubicBezTo>
                  <a:lnTo>
                    <a:pt x="1387225" y="607247"/>
                  </a:lnTo>
                  <a:lnTo>
                    <a:pt x="1481251" y="493490"/>
                  </a:lnTo>
                  <a:cubicBezTo>
                    <a:pt x="1490191" y="482700"/>
                    <a:pt x="1489575" y="476843"/>
                    <a:pt x="1478476" y="468211"/>
                  </a:cubicBezTo>
                  <a:cubicBezTo>
                    <a:pt x="1474469" y="465128"/>
                    <a:pt x="1471078" y="461429"/>
                    <a:pt x="1466762" y="459271"/>
                  </a:cubicBezTo>
                  <a:cubicBezTo>
                    <a:pt x="1456280" y="454338"/>
                    <a:pt x="1458130" y="448172"/>
                    <a:pt x="1463062" y="439849"/>
                  </a:cubicBezTo>
                  <a:cubicBezTo>
                    <a:pt x="1473235" y="422894"/>
                    <a:pt x="1483101" y="405938"/>
                    <a:pt x="1491424" y="388057"/>
                  </a:cubicBezTo>
                  <a:cubicBezTo>
                    <a:pt x="1500056" y="370485"/>
                    <a:pt x="1486800" y="352913"/>
                    <a:pt x="1467070" y="353838"/>
                  </a:cubicBezTo>
                  <a:close/>
                  <a:moveTo>
                    <a:pt x="2526637" y="345515"/>
                  </a:moveTo>
                  <a:cubicBezTo>
                    <a:pt x="2530028" y="361238"/>
                    <a:pt x="2528487" y="372952"/>
                    <a:pt x="2519547" y="385283"/>
                  </a:cubicBezTo>
                  <a:cubicBezTo>
                    <a:pt x="2471454" y="450639"/>
                    <a:pt x="2424596" y="516920"/>
                    <a:pt x="2377120" y="582585"/>
                  </a:cubicBezTo>
                  <a:cubicBezTo>
                    <a:pt x="2351533" y="618037"/>
                    <a:pt x="2317313" y="643933"/>
                    <a:pt x="2282477" y="669212"/>
                  </a:cubicBezTo>
                  <a:cubicBezTo>
                    <a:pt x="2275695" y="674145"/>
                    <a:pt x="2269221" y="670445"/>
                    <a:pt x="2262747" y="668596"/>
                  </a:cubicBezTo>
                  <a:cubicBezTo>
                    <a:pt x="2258123" y="667362"/>
                    <a:pt x="2260589" y="664280"/>
                    <a:pt x="2261822" y="661813"/>
                  </a:cubicBezTo>
                  <a:cubicBezTo>
                    <a:pt x="2266447" y="653798"/>
                    <a:pt x="2270454" y="644858"/>
                    <a:pt x="2276620" y="637768"/>
                  </a:cubicBezTo>
                  <a:cubicBezTo>
                    <a:pt x="2334269" y="572103"/>
                    <a:pt x="2385136" y="501198"/>
                    <a:pt x="2441860" y="434609"/>
                  </a:cubicBezTo>
                  <a:cubicBezTo>
                    <a:pt x="2467755" y="403781"/>
                    <a:pt x="2495193" y="374185"/>
                    <a:pt x="2526637" y="345515"/>
                  </a:cubicBezTo>
                  <a:close/>
                  <a:moveTo>
                    <a:pt x="2698043" y="315302"/>
                  </a:moveTo>
                  <a:cubicBezTo>
                    <a:pt x="2693111" y="312219"/>
                    <a:pt x="2689103" y="313453"/>
                    <a:pt x="2684787" y="317152"/>
                  </a:cubicBezTo>
                  <a:cubicBezTo>
                    <a:pt x="2678313" y="322701"/>
                    <a:pt x="2671531" y="327942"/>
                    <a:pt x="2664749" y="333183"/>
                  </a:cubicBezTo>
                  <a:cubicBezTo>
                    <a:pt x="2636695" y="355687"/>
                    <a:pt x="2636695" y="355687"/>
                    <a:pt x="2662590" y="381275"/>
                  </a:cubicBezTo>
                  <a:lnTo>
                    <a:pt x="2663515" y="382199"/>
                  </a:lnTo>
                  <a:cubicBezTo>
                    <a:pt x="2665673" y="384974"/>
                    <a:pt x="2667831" y="385591"/>
                    <a:pt x="2670298" y="382508"/>
                  </a:cubicBezTo>
                  <a:cubicBezTo>
                    <a:pt x="2682321" y="367710"/>
                    <a:pt x="2696194" y="353838"/>
                    <a:pt x="2705751" y="337190"/>
                  </a:cubicBezTo>
                  <a:cubicBezTo>
                    <a:pt x="2707292" y="334416"/>
                    <a:pt x="2708525" y="331333"/>
                    <a:pt x="2708217" y="328558"/>
                  </a:cubicBezTo>
                  <a:cubicBezTo>
                    <a:pt x="2708217" y="321160"/>
                    <a:pt x="2703284" y="318077"/>
                    <a:pt x="2698043" y="315302"/>
                  </a:cubicBezTo>
                  <a:close/>
                  <a:moveTo>
                    <a:pt x="2598044" y="105477"/>
                  </a:moveTo>
                  <a:cubicBezTo>
                    <a:pt x="2594845" y="105130"/>
                    <a:pt x="2591377" y="107519"/>
                    <a:pt x="2587369" y="112760"/>
                  </a:cubicBezTo>
                  <a:cubicBezTo>
                    <a:pt x="2572571" y="131873"/>
                    <a:pt x="2556849" y="150370"/>
                    <a:pt x="2539585" y="167326"/>
                  </a:cubicBezTo>
                  <a:cubicBezTo>
                    <a:pt x="2510607" y="196305"/>
                    <a:pt x="2481628" y="225283"/>
                    <a:pt x="2452033" y="253645"/>
                  </a:cubicBezTo>
                  <a:cubicBezTo>
                    <a:pt x="2421513" y="283241"/>
                    <a:pt x="2395925" y="316535"/>
                    <a:pt x="2370030" y="350138"/>
                  </a:cubicBezTo>
                  <a:cubicBezTo>
                    <a:pt x="2368488" y="351987"/>
                    <a:pt x="2367564" y="354454"/>
                    <a:pt x="2366947" y="356612"/>
                  </a:cubicBezTo>
                  <a:cubicBezTo>
                    <a:pt x="2359240" y="393606"/>
                    <a:pt x="2337968" y="422584"/>
                    <a:pt x="2311456" y="447555"/>
                  </a:cubicBezTo>
                  <a:cubicBezTo>
                    <a:pt x="2269530" y="486707"/>
                    <a:pt x="2234694" y="531716"/>
                    <a:pt x="2199549" y="576726"/>
                  </a:cubicBezTo>
                  <a:cubicBezTo>
                    <a:pt x="2198316" y="578267"/>
                    <a:pt x="2197391" y="579808"/>
                    <a:pt x="2194925" y="583816"/>
                  </a:cubicBezTo>
                  <a:lnTo>
                    <a:pt x="2251341" y="579500"/>
                  </a:lnTo>
                  <a:cubicBezTo>
                    <a:pt x="2251341" y="581350"/>
                    <a:pt x="2251649" y="582891"/>
                    <a:pt x="2251032" y="583816"/>
                  </a:cubicBezTo>
                  <a:cubicBezTo>
                    <a:pt x="2206331" y="656262"/>
                    <a:pt x="2164714" y="730867"/>
                    <a:pt x="2114155" y="799922"/>
                  </a:cubicBezTo>
                  <a:cubicBezTo>
                    <a:pt x="2095042" y="826126"/>
                    <a:pt x="2074078" y="850788"/>
                    <a:pt x="2052190" y="874835"/>
                  </a:cubicBezTo>
                  <a:cubicBezTo>
                    <a:pt x="2046641" y="881000"/>
                    <a:pt x="2041709" y="882542"/>
                    <a:pt x="2034310" y="878534"/>
                  </a:cubicBezTo>
                  <a:cubicBezTo>
                    <a:pt x="2024753" y="873293"/>
                    <a:pt x="2014271" y="869286"/>
                    <a:pt x="2004406" y="864045"/>
                  </a:cubicBezTo>
                  <a:cubicBezTo>
                    <a:pt x="1991458" y="857263"/>
                    <a:pt x="1990842" y="850480"/>
                    <a:pt x="2001940" y="839999"/>
                  </a:cubicBezTo>
                  <a:cubicBezTo>
                    <a:pt x="2029686" y="813795"/>
                    <a:pt x="2057739" y="787899"/>
                    <a:pt x="2085793" y="762003"/>
                  </a:cubicBezTo>
                  <a:cubicBezTo>
                    <a:pt x="2098433" y="750289"/>
                    <a:pt x="2111072" y="738574"/>
                    <a:pt x="2119396" y="723160"/>
                  </a:cubicBezTo>
                  <a:cubicBezTo>
                    <a:pt x="2123095" y="716069"/>
                    <a:pt x="2126795" y="708671"/>
                    <a:pt x="2126486" y="700963"/>
                  </a:cubicBezTo>
                  <a:cubicBezTo>
                    <a:pt x="2126178" y="679692"/>
                    <a:pt x="2137276" y="664586"/>
                    <a:pt x="2150532" y="650097"/>
                  </a:cubicBezTo>
                  <a:cubicBezTo>
                    <a:pt x="2157315" y="643006"/>
                    <a:pt x="2163789" y="635607"/>
                    <a:pt x="2168721" y="626975"/>
                  </a:cubicBezTo>
                  <a:cubicBezTo>
                    <a:pt x="2173037" y="619269"/>
                    <a:pt x="2173345" y="611253"/>
                    <a:pt x="2167488" y="604163"/>
                  </a:cubicBezTo>
                  <a:cubicBezTo>
                    <a:pt x="2161322" y="596764"/>
                    <a:pt x="2155465" y="593373"/>
                    <a:pt x="2145908" y="600771"/>
                  </a:cubicBezTo>
                  <a:cubicBezTo>
                    <a:pt x="2133268" y="610945"/>
                    <a:pt x="2122787" y="622659"/>
                    <a:pt x="2112614" y="635299"/>
                  </a:cubicBezTo>
                  <a:cubicBezTo>
                    <a:pt x="2070071" y="687399"/>
                    <a:pt x="2026603" y="738574"/>
                    <a:pt x="1979436" y="786666"/>
                  </a:cubicBezTo>
                  <a:cubicBezTo>
                    <a:pt x="1966488" y="799922"/>
                    <a:pt x="1952307" y="811637"/>
                    <a:pt x="1934734" y="820577"/>
                  </a:cubicBezTo>
                  <a:cubicBezTo>
                    <a:pt x="1938434" y="814720"/>
                    <a:pt x="1941825" y="808554"/>
                    <a:pt x="1945525" y="802697"/>
                  </a:cubicBezTo>
                  <a:cubicBezTo>
                    <a:pt x="1960014" y="778959"/>
                    <a:pt x="1974194" y="754913"/>
                    <a:pt x="1989301" y="731483"/>
                  </a:cubicBezTo>
                  <a:cubicBezTo>
                    <a:pt x="1995158" y="722235"/>
                    <a:pt x="1993000" y="715144"/>
                    <a:pt x="1986526" y="708362"/>
                  </a:cubicBezTo>
                  <a:cubicBezTo>
                    <a:pt x="1979744" y="700963"/>
                    <a:pt x="1972345" y="705896"/>
                    <a:pt x="1966488" y="709595"/>
                  </a:cubicBezTo>
                  <a:cubicBezTo>
                    <a:pt x="1960630" y="713295"/>
                    <a:pt x="1955698" y="718535"/>
                    <a:pt x="1951382" y="723776"/>
                  </a:cubicBezTo>
                  <a:lnTo>
                    <a:pt x="1789841" y="924160"/>
                  </a:lnTo>
                  <a:cubicBezTo>
                    <a:pt x="1771344" y="946973"/>
                    <a:pt x="1755622" y="971019"/>
                    <a:pt x="1746990" y="999689"/>
                  </a:cubicBezTo>
                  <a:cubicBezTo>
                    <a:pt x="1741749" y="1016645"/>
                    <a:pt x="1728493" y="1028668"/>
                    <a:pt x="1716470" y="1040999"/>
                  </a:cubicBezTo>
                  <a:lnTo>
                    <a:pt x="1487108" y="1272828"/>
                  </a:lnTo>
                  <a:cubicBezTo>
                    <a:pt x="1459671" y="1300265"/>
                    <a:pt x="1432619" y="1328087"/>
                    <a:pt x="1408034" y="1357837"/>
                  </a:cubicBezTo>
                  <a:lnTo>
                    <a:pt x="1367142" y="1419272"/>
                  </a:lnTo>
                  <a:lnTo>
                    <a:pt x="1415071" y="1419272"/>
                  </a:lnTo>
                  <a:lnTo>
                    <a:pt x="1437783" y="1380418"/>
                  </a:lnTo>
                  <a:cubicBezTo>
                    <a:pt x="1499131" y="1321845"/>
                    <a:pt x="1556163" y="1258647"/>
                    <a:pt x="1615662" y="1198224"/>
                  </a:cubicBezTo>
                  <a:cubicBezTo>
                    <a:pt x="1628918" y="1184967"/>
                    <a:pt x="1644024" y="1174794"/>
                    <a:pt x="1662521" y="1170170"/>
                  </a:cubicBezTo>
                  <a:cubicBezTo>
                    <a:pt x="1676701" y="1166779"/>
                    <a:pt x="1685025" y="1155680"/>
                    <a:pt x="1694274" y="1145816"/>
                  </a:cubicBezTo>
                  <a:cubicBezTo>
                    <a:pt x="1727260" y="1109438"/>
                    <a:pt x="1758088" y="1070903"/>
                    <a:pt x="1787375" y="1031443"/>
                  </a:cubicBezTo>
                  <a:cubicBezTo>
                    <a:pt x="1808955" y="1002772"/>
                    <a:pt x="1834234" y="978726"/>
                    <a:pt x="1869995" y="968861"/>
                  </a:cubicBezTo>
                  <a:cubicBezTo>
                    <a:pt x="1878318" y="966703"/>
                    <a:pt x="1882943" y="959304"/>
                    <a:pt x="1889109" y="953755"/>
                  </a:cubicBezTo>
                  <a:cubicBezTo>
                    <a:pt x="1896507" y="944507"/>
                    <a:pt x="1905139" y="938958"/>
                    <a:pt x="1919320" y="941424"/>
                  </a:cubicBezTo>
                  <a:cubicBezTo>
                    <a:pt x="1902673" y="968244"/>
                    <a:pt x="1885101" y="992907"/>
                    <a:pt x="1865987" y="1016645"/>
                  </a:cubicBezTo>
                  <a:cubicBezTo>
                    <a:pt x="1816970" y="1076760"/>
                    <a:pt x="1765796" y="1134717"/>
                    <a:pt x="1719245" y="1196990"/>
                  </a:cubicBezTo>
                  <a:cubicBezTo>
                    <a:pt x="1710305" y="1209013"/>
                    <a:pt x="1701673" y="1221653"/>
                    <a:pt x="1693657" y="1234601"/>
                  </a:cubicBezTo>
                  <a:cubicBezTo>
                    <a:pt x="1685333" y="1248165"/>
                    <a:pt x="1686567" y="1260188"/>
                    <a:pt x="1696740" y="1269129"/>
                  </a:cubicBezTo>
                  <a:cubicBezTo>
                    <a:pt x="1705372" y="1276527"/>
                    <a:pt x="1717703" y="1275911"/>
                    <a:pt x="1729418" y="1266971"/>
                  </a:cubicBezTo>
                  <a:cubicBezTo>
                    <a:pt x="1742057" y="1257414"/>
                    <a:pt x="1751923" y="1245391"/>
                    <a:pt x="1760554" y="1232443"/>
                  </a:cubicBezTo>
                  <a:cubicBezTo>
                    <a:pt x="1807722" y="1159996"/>
                    <a:pt x="1865370" y="1097107"/>
                    <a:pt x="1927335" y="1037300"/>
                  </a:cubicBezTo>
                  <a:cubicBezTo>
                    <a:pt x="1939358" y="1025585"/>
                    <a:pt x="1951690" y="1014179"/>
                    <a:pt x="1964021" y="1002772"/>
                  </a:cubicBezTo>
                  <a:cubicBezTo>
                    <a:pt x="1973886" y="993524"/>
                    <a:pt x="1987142" y="992907"/>
                    <a:pt x="1999165" y="988899"/>
                  </a:cubicBezTo>
                  <a:cubicBezTo>
                    <a:pt x="2001323" y="987975"/>
                    <a:pt x="2003173" y="989516"/>
                    <a:pt x="2002865" y="992291"/>
                  </a:cubicBezTo>
                  <a:cubicBezTo>
                    <a:pt x="2001323" y="1004930"/>
                    <a:pt x="2003481" y="1017570"/>
                    <a:pt x="1993616" y="1029285"/>
                  </a:cubicBezTo>
                  <a:cubicBezTo>
                    <a:pt x="1960322" y="1067820"/>
                    <a:pt x="1926102" y="1105430"/>
                    <a:pt x="1891575" y="1142732"/>
                  </a:cubicBezTo>
                  <a:cubicBezTo>
                    <a:pt x="1877086" y="1158455"/>
                    <a:pt x="1864138" y="1175411"/>
                    <a:pt x="1849032" y="1190516"/>
                  </a:cubicBezTo>
                  <a:cubicBezTo>
                    <a:pt x="1838858" y="1200381"/>
                    <a:pt x="1833618" y="1212713"/>
                    <a:pt x="1837934" y="1227510"/>
                  </a:cubicBezTo>
                  <a:cubicBezTo>
                    <a:pt x="1839783" y="1233676"/>
                    <a:pt x="1843174" y="1236142"/>
                    <a:pt x="1849648" y="1235525"/>
                  </a:cubicBezTo>
                  <a:cubicBezTo>
                    <a:pt x="1860746" y="1234293"/>
                    <a:pt x="1869995" y="1229052"/>
                    <a:pt x="1876469" y="1219803"/>
                  </a:cubicBezTo>
                  <a:cubicBezTo>
                    <a:pt x="1891883" y="1197607"/>
                    <a:pt x="1912538" y="1180652"/>
                    <a:pt x="1930727" y="1161538"/>
                  </a:cubicBezTo>
                  <a:cubicBezTo>
                    <a:pt x="1939050" y="1152906"/>
                    <a:pt x="1947990" y="1150440"/>
                    <a:pt x="1959705" y="1152289"/>
                  </a:cubicBezTo>
                  <a:cubicBezTo>
                    <a:pt x="1966795" y="1153523"/>
                    <a:pt x="1968954" y="1154756"/>
                    <a:pt x="1965871" y="1162155"/>
                  </a:cubicBezTo>
                  <a:cubicBezTo>
                    <a:pt x="1951998" y="1196836"/>
                    <a:pt x="1934889" y="1229052"/>
                    <a:pt x="1913270" y="1257761"/>
                  </a:cubicBezTo>
                  <a:lnTo>
                    <a:pt x="1836942" y="1329214"/>
                  </a:lnTo>
                  <a:lnTo>
                    <a:pt x="1899422" y="1329214"/>
                  </a:lnTo>
                  <a:lnTo>
                    <a:pt x="1928068" y="1291941"/>
                  </a:lnTo>
                  <a:cubicBezTo>
                    <a:pt x="1939128" y="1279533"/>
                    <a:pt x="1950765" y="1267587"/>
                    <a:pt x="1961863" y="1255256"/>
                  </a:cubicBezTo>
                  <a:cubicBezTo>
                    <a:pt x="1987451" y="1226894"/>
                    <a:pt x="2013963" y="1199456"/>
                    <a:pt x="2039550" y="1171403"/>
                  </a:cubicBezTo>
                  <a:cubicBezTo>
                    <a:pt x="2056198" y="1153214"/>
                    <a:pt x="2068221" y="1132559"/>
                    <a:pt x="2074078" y="1108513"/>
                  </a:cubicBezTo>
                  <a:cubicBezTo>
                    <a:pt x="2076545" y="1098032"/>
                    <a:pt x="2082094" y="1088783"/>
                    <a:pt x="2088567" y="1080151"/>
                  </a:cubicBezTo>
                  <a:cubicBezTo>
                    <a:pt x="2107990" y="1054564"/>
                    <a:pt x="2132652" y="1034217"/>
                    <a:pt x="2155157" y="1008013"/>
                  </a:cubicBezTo>
                  <a:cubicBezTo>
                    <a:pt x="2154232" y="1028360"/>
                    <a:pt x="2147141" y="1044082"/>
                    <a:pt x="2140051" y="1059496"/>
                  </a:cubicBezTo>
                  <a:cubicBezTo>
                    <a:pt x="2130802" y="1079843"/>
                    <a:pt x="2118779" y="1099265"/>
                    <a:pt x="2116313" y="1122386"/>
                  </a:cubicBezTo>
                  <a:cubicBezTo>
                    <a:pt x="2115080" y="1132559"/>
                    <a:pt x="2116621" y="1141808"/>
                    <a:pt x="2120321" y="1152906"/>
                  </a:cubicBezTo>
                  <a:cubicBezTo>
                    <a:pt x="2130802" y="1142733"/>
                    <a:pt x="2139126" y="1132559"/>
                    <a:pt x="2146833" y="1121769"/>
                  </a:cubicBezTo>
                  <a:cubicBezTo>
                    <a:pt x="2187835" y="1063504"/>
                    <a:pt x="2226987" y="1003697"/>
                    <a:pt x="2269530" y="946356"/>
                  </a:cubicBezTo>
                  <a:cubicBezTo>
                    <a:pt x="2290492" y="918611"/>
                    <a:pt x="2314539" y="894565"/>
                    <a:pt x="2344751" y="876684"/>
                  </a:cubicBezTo>
                  <a:cubicBezTo>
                    <a:pt x="2358623" y="868361"/>
                    <a:pt x="2367564" y="855413"/>
                    <a:pt x="2375887" y="842157"/>
                  </a:cubicBezTo>
                  <a:cubicBezTo>
                    <a:pt x="2398084" y="806396"/>
                    <a:pt x="2422438" y="771560"/>
                    <a:pt x="2447717" y="737957"/>
                  </a:cubicBezTo>
                  <a:cubicBezTo>
                    <a:pt x="2450492" y="734258"/>
                    <a:pt x="2453574" y="730867"/>
                    <a:pt x="2456657" y="728092"/>
                  </a:cubicBezTo>
                  <a:cubicBezTo>
                    <a:pt x="2463440" y="721927"/>
                    <a:pt x="2471455" y="718844"/>
                    <a:pt x="2480395" y="722235"/>
                  </a:cubicBezTo>
                  <a:cubicBezTo>
                    <a:pt x="2489335" y="725318"/>
                    <a:pt x="2491493" y="733333"/>
                    <a:pt x="2493343" y="741656"/>
                  </a:cubicBezTo>
                  <a:cubicBezTo>
                    <a:pt x="2493343" y="742582"/>
                    <a:pt x="2493343" y="743198"/>
                    <a:pt x="2493651" y="744123"/>
                  </a:cubicBezTo>
                  <a:cubicBezTo>
                    <a:pt x="2495501" y="749980"/>
                    <a:pt x="2490877" y="758920"/>
                    <a:pt x="2499200" y="761079"/>
                  </a:cubicBezTo>
                  <a:cubicBezTo>
                    <a:pt x="2507216" y="763236"/>
                    <a:pt x="2514306" y="757996"/>
                    <a:pt x="2519547" y="751830"/>
                  </a:cubicBezTo>
                  <a:cubicBezTo>
                    <a:pt x="2539893" y="728092"/>
                    <a:pt x="2559932" y="704355"/>
                    <a:pt x="2579970" y="680617"/>
                  </a:cubicBezTo>
                  <a:lnTo>
                    <a:pt x="2673072" y="570868"/>
                  </a:lnTo>
                  <a:cubicBezTo>
                    <a:pt x="2677387" y="565935"/>
                    <a:pt x="2682012" y="561003"/>
                    <a:pt x="2680162" y="553604"/>
                  </a:cubicBezTo>
                  <a:cubicBezTo>
                    <a:pt x="2675230" y="531099"/>
                    <a:pt x="2683553" y="512603"/>
                    <a:pt x="2696810" y="495339"/>
                  </a:cubicBezTo>
                  <a:cubicBezTo>
                    <a:pt x="2705750" y="483624"/>
                    <a:pt x="2715306" y="472218"/>
                    <a:pt x="2724247" y="460503"/>
                  </a:cubicBezTo>
                  <a:cubicBezTo>
                    <a:pt x="2727946" y="455878"/>
                    <a:pt x="2731029" y="450638"/>
                    <a:pt x="2731029" y="445089"/>
                  </a:cubicBezTo>
                  <a:cubicBezTo>
                    <a:pt x="2731337" y="435532"/>
                    <a:pt x="2732879" y="424434"/>
                    <a:pt x="2722089" y="419193"/>
                  </a:cubicBezTo>
                  <a:cubicBezTo>
                    <a:pt x="2711299" y="413644"/>
                    <a:pt x="2701126" y="416110"/>
                    <a:pt x="2692802" y="424434"/>
                  </a:cubicBezTo>
                  <a:cubicBezTo>
                    <a:pt x="2678621" y="438615"/>
                    <a:pt x="2664440" y="452796"/>
                    <a:pt x="2650567" y="467593"/>
                  </a:cubicBezTo>
                  <a:cubicBezTo>
                    <a:pt x="2612648" y="507978"/>
                    <a:pt x="2574421" y="548055"/>
                    <a:pt x="2537736" y="589365"/>
                  </a:cubicBezTo>
                  <a:cubicBezTo>
                    <a:pt x="2522321" y="606629"/>
                    <a:pt x="2512457" y="628517"/>
                    <a:pt x="2496117" y="645473"/>
                  </a:cubicBezTo>
                  <a:cubicBezTo>
                    <a:pt x="2485636" y="656262"/>
                    <a:pt x="2475154" y="667360"/>
                    <a:pt x="2460665" y="678767"/>
                  </a:cubicBezTo>
                  <a:cubicBezTo>
                    <a:pt x="2466830" y="657187"/>
                    <a:pt x="2472071" y="638074"/>
                    <a:pt x="2486561" y="624509"/>
                  </a:cubicBezTo>
                  <a:cubicBezTo>
                    <a:pt x="2538969" y="575801"/>
                    <a:pt x="2575962" y="514761"/>
                    <a:pt x="2620664" y="459578"/>
                  </a:cubicBezTo>
                  <a:cubicBezTo>
                    <a:pt x="2627446" y="451254"/>
                    <a:pt x="2633303" y="442314"/>
                    <a:pt x="2638852" y="433066"/>
                  </a:cubicBezTo>
                  <a:cubicBezTo>
                    <a:pt x="2648101" y="417652"/>
                    <a:pt x="2645326" y="408711"/>
                    <a:pt x="2629604" y="399771"/>
                  </a:cubicBezTo>
                  <a:cubicBezTo>
                    <a:pt x="2627754" y="398846"/>
                    <a:pt x="2625905" y="398230"/>
                    <a:pt x="2624055" y="396997"/>
                  </a:cubicBezTo>
                  <a:cubicBezTo>
                    <a:pt x="2618814" y="392989"/>
                    <a:pt x="2608641" y="394838"/>
                    <a:pt x="2608949" y="383741"/>
                  </a:cubicBezTo>
                  <a:cubicBezTo>
                    <a:pt x="2609257" y="372026"/>
                    <a:pt x="2612957" y="361544"/>
                    <a:pt x="2624055" y="357845"/>
                  </a:cubicBezTo>
                  <a:cubicBezTo>
                    <a:pt x="2636386" y="353529"/>
                    <a:pt x="2641935" y="344589"/>
                    <a:pt x="2647793" y="334724"/>
                  </a:cubicBezTo>
                  <a:cubicBezTo>
                    <a:pt x="2656424" y="319309"/>
                    <a:pt x="2665365" y="304204"/>
                    <a:pt x="2673997" y="288789"/>
                  </a:cubicBezTo>
                  <a:cubicBezTo>
                    <a:pt x="2676154" y="285090"/>
                    <a:pt x="2677696" y="281390"/>
                    <a:pt x="2679238" y="277691"/>
                  </a:cubicBezTo>
                  <a:cubicBezTo>
                    <a:pt x="2685711" y="261044"/>
                    <a:pt x="2682628" y="243164"/>
                    <a:pt x="2672455" y="235765"/>
                  </a:cubicBezTo>
                  <a:cubicBezTo>
                    <a:pt x="2659199" y="226516"/>
                    <a:pt x="2639161" y="228366"/>
                    <a:pt x="2625905" y="241005"/>
                  </a:cubicBezTo>
                  <a:cubicBezTo>
                    <a:pt x="2613573" y="253029"/>
                    <a:pt x="2600934" y="265052"/>
                    <a:pt x="2590144" y="278308"/>
                  </a:cubicBezTo>
                  <a:cubicBezTo>
                    <a:pt x="2573805" y="298654"/>
                    <a:pt x="2559624" y="292181"/>
                    <a:pt x="2549142" y="276458"/>
                  </a:cubicBezTo>
                  <a:cubicBezTo>
                    <a:pt x="2536811" y="258269"/>
                    <a:pt x="2536502" y="258886"/>
                    <a:pt x="2550375" y="241005"/>
                  </a:cubicBezTo>
                  <a:cubicBezTo>
                    <a:pt x="2572263" y="212644"/>
                    <a:pt x="2593535" y="184281"/>
                    <a:pt x="2615731" y="156228"/>
                  </a:cubicBezTo>
                  <a:cubicBezTo>
                    <a:pt x="2621897" y="148521"/>
                    <a:pt x="2622513" y="142355"/>
                    <a:pt x="2617273" y="134340"/>
                  </a:cubicBezTo>
                  <a:cubicBezTo>
                    <a:pt x="2613265" y="128174"/>
                    <a:pt x="2610490" y="121084"/>
                    <a:pt x="2607099" y="114610"/>
                  </a:cubicBezTo>
                  <a:cubicBezTo>
                    <a:pt x="2604171" y="108907"/>
                    <a:pt x="2601242" y="105824"/>
                    <a:pt x="2598044" y="105477"/>
                  </a:cubicBezTo>
                  <a:close/>
                  <a:moveTo>
                    <a:pt x="2604016" y="6"/>
                  </a:moveTo>
                  <a:cubicBezTo>
                    <a:pt x="2613881" y="237"/>
                    <a:pt x="2623592" y="6557"/>
                    <a:pt x="2632070" y="19042"/>
                  </a:cubicBezTo>
                  <a:cubicBezTo>
                    <a:pt x="2649334" y="44321"/>
                    <a:pt x="2665673" y="70525"/>
                    <a:pt x="2682012" y="96421"/>
                  </a:cubicBezTo>
                  <a:cubicBezTo>
                    <a:pt x="2685403" y="101662"/>
                    <a:pt x="2688794" y="104436"/>
                    <a:pt x="2695268" y="105361"/>
                  </a:cubicBezTo>
                  <a:cubicBezTo>
                    <a:pt x="2764323" y="115843"/>
                    <a:pt x="2818581" y="150987"/>
                    <a:pt x="2858966" y="207095"/>
                  </a:cubicBezTo>
                  <a:cubicBezTo>
                    <a:pt x="2922781" y="295572"/>
                    <a:pt x="2985054" y="384974"/>
                    <a:pt x="3049177" y="473451"/>
                  </a:cubicBezTo>
                  <a:cubicBezTo>
                    <a:pt x="3129022" y="584124"/>
                    <a:pt x="3208251" y="695723"/>
                    <a:pt x="3294878" y="801463"/>
                  </a:cubicBezTo>
                  <a:cubicBezTo>
                    <a:pt x="3354685" y="874527"/>
                    <a:pt x="3420041" y="942349"/>
                    <a:pt x="3480156" y="1015104"/>
                  </a:cubicBezTo>
                  <a:cubicBezTo>
                    <a:pt x="3517766" y="1060729"/>
                    <a:pt x="3566475" y="1091557"/>
                    <a:pt x="3615492" y="1122386"/>
                  </a:cubicBezTo>
                  <a:cubicBezTo>
                    <a:pt x="3662968" y="1151981"/>
                    <a:pt x="3709210" y="1183118"/>
                    <a:pt x="3745279" y="1226894"/>
                  </a:cubicBezTo>
                  <a:lnTo>
                    <a:pt x="3746204" y="1227818"/>
                  </a:lnTo>
                  <a:cubicBezTo>
                    <a:pt x="3762235" y="1243541"/>
                    <a:pt x="3768401" y="1242308"/>
                    <a:pt x="3775491" y="1221653"/>
                  </a:cubicBezTo>
                  <a:cubicBezTo>
                    <a:pt x="3783815" y="1197915"/>
                    <a:pt x="3782273" y="1195141"/>
                    <a:pt x="3761310" y="1182193"/>
                  </a:cubicBezTo>
                  <a:cubicBezTo>
                    <a:pt x="3738805" y="1168012"/>
                    <a:pt x="3723391" y="1146124"/>
                    <a:pt x="3703969" y="1128551"/>
                  </a:cubicBezTo>
                  <a:cubicBezTo>
                    <a:pt x="3691330" y="1117145"/>
                    <a:pt x="3690405" y="1106047"/>
                    <a:pt x="3698112" y="1091866"/>
                  </a:cubicBezTo>
                  <a:cubicBezTo>
                    <a:pt x="3705511" y="1077993"/>
                    <a:pt x="3707977" y="1063196"/>
                    <a:pt x="3699345" y="1048398"/>
                  </a:cubicBezTo>
                  <a:cubicBezTo>
                    <a:pt x="3696570" y="1043774"/>
                    <a:pt x="3694105" y="1041924"/>
                    <a:pt x="3688863" y="1045315"/>
                  </a:cubicBezTo>
                  <a:cubicBezTo>
                    <a:pt x="3681465" y="1049939"/>
                    <a:pt x="3674682" y="1054564"/>
                    <a:pt x="3670983" y="1063196"/>
                  </a:cubicBezTo>
                  <a:cubicBezTo>
                    <a:pt x="3664817" y="1077993"/>
                    <a:pt x="3657110" y="1092174"/>
                    <a:pt x="3651253" y="1106972"/>
                  </a:cubicBezTo>
                  <a:cubicBezTo>
                    <a:pt x="3647862" y="1115295"/>
                    <a:pt x="3644162" y="1116220"/>
                    <a:pt x="3636455" y="1113137"/>
                  </a:cubicBezTo>
                  <a:cubicBezTo>
                    <a:pt x="3629057" y="1110363"/>
                    <a:pt x="3622891" y="1106047"/>
                    <a:pt x="3617342" y="1100189"/>
                  </a:cubicBezTo>
                  <a:cubicBezTo>
                    <a:pt x="3500194" y="971944"/>
                    <a:pt x="3380889" y="845240"/>
                    <a:pt x="3267441" y="713603"/>
                  </a:cubicBezTo>
                  <a:cubicBezTo>
                    <a:pt x="3256959" y="701580"/>
                    <a:pt x="3247094" y="688940"/>
                    <a:pt x="3238462" y="675376"/>
                  </a:cubicBezTo>
                  <a:cubicBezTo>
                    <a:pt x="3220582" y="646398"/>
                    <a:pt x="3221507" y="627284"/>
                    <a:pt x="3243087" y="601388"/>
                  </a:cubicBezTo>
                  <a:cubicBezTo>
                    <a:pt x="3258501" y="582583"/>
                    <a:pt x="3276690" y="566860"/>
                    <a:pt x="3294878" y="550522"/>
                  </a:cubicBezTo>
                  <a:cubicBezTo>
                    <a:pt x="3318616" y="528942"/>
                    <a:pt x="3341121" y="506437"/>
                    <a:pt x="3366400" y="486398"/>
                  </a:cubicBezTo>
                  <a:cubicBezTo>
                    <a:pt x="3397228" y="461736"/>
                    <a:pt x="3412642" y="462353"/>
                    <a:pt x="3441004" y="489790"/>
                  </a:cubicBezTo>
                  <a:cubicBezTo>
                    <a:pt x="3461967" y="510136"/>
                    <a:pt x="3481081" y="532025"/>
                    <a:pt x="3504511" y="549597"/>
                  </a:cubicBezTo>
                  <a:cubicBezTo>
                    <a:pt x="3538730" y="575184"/>
                    <a:pt x="3575416" y="594606"/>
                    <a:pt x="3617650" y="604471"/>
                  </a:cubicBezTo>
                  <a:cubicBezTo>
                    <a:pt x="3694413" y="622351"/>
                    <a:pt x="3752370" y="666436"/>
                    <a:pt x="3791214" y="734875"/>
                  </a:cubicBezTo>
                  <a:cubicBezTo>
                    <a:pt x="3845471" y="831059"/>
                    <a:pt x="3913910" y="916144"/>
                    <a:pt x="3988823" y="996298"/>
                  </a:cubicBezTo>
                  <a:lnTo>
                    <a:pt x="4317452" y="1345582"/>
                  </a:lnTo>
                  <a:cubicBezTo>
                    <a:pt x="4329783" y="1358839"/>
                    <a:pt x="4342423" y="1371786"/>
                    <a:pt x="4354754" y="1384734"/>
                  </a:cubicBezTo>
                  <a:cubicBezTo>
                    <a:pt x="4363078" y="1393675"/>
                    <a:pt x="4370785" y="1403231"/>
                    <a:pt x="4376643" y="1414330"/>
                  </a:cubicBezTo>
                  <a:cubicBezTo>
                    <a:pt x="4398223" y="1455023"/>
                    <a:pt x="4431208" y="1485851"/>
                    <a:pt x="4465736" y="1515138"/>
                  </a:cubicBezTo>
                  <a:lnTo>
                    <a:pt x="4691091" y="1703807"/>
                  </a:lnTo>
                  <a:cubicBezTo>
                    <a:pt x="4698798" y="1710281"/>
                    <a:pt x="4704963" y="1717680"/>
                    <a:pt x="4710821" y="1725387"/>
                  </a:cubicBezTo>
                  <a:cubicBezTo>
                    <a:pt x="4710845" y="1725677"/>
                    <a:pt x="4710868" y="1725966"/>
                    <a:pt x="4710892" y="1726256"/>
                  </a:cubicBezTo>
                  <a:lnTo>
                    <a:pt x="0" y="1726256"/>
                  </a:lnTo>
                  <a:lnTo>
                    <a:pt x="10125" y="1713672"/>
                  </a:lnTo>
                  <a:cubicBezTo>
                    <a:pt x="23167" y="1687631"/>
                    <a:pt x="33811" y="1631977"/>
                    <a:pt x="78255" y="1570012"/>
                  </a:cubicBezTo>
                  <a:cubicBezTo>
                    <a:pt x="122699" y="1508047"/>
                    <a:pt x="208042" y="1415563"/>
                    <a:pt x="276789" y="1341883"/>
                  </a:cubicBezTo>
                  <a:cubicBezTo>
                    <a:pt x="338138" y="1276219"/>
                    <a:pt x="405035" y="1216412"/>
                    <a:pt x="475015" y="1159688"/>
                  </a:cubicBezTo>
                  <a:cubicBezTo>
                    <a:pt x="637789" y="1027743"/>
                    <a:pt x="781140" y="877609"/>
                    <a:pt x="898596" y="703430"/>
                  </a:cubicBezTo>
                  <a:cubicBezTo>
                    <a:pt x="911852" y="683699"/>
                    <a:pt x="924492" y="663661"/>
                    <a:pt x="937131" y="643315"/>
                  </a:cubicBezTo>
                  <a:cubicBezTo>
                    <a:pt x="955628" y="613719"/>
                    <a:pt x="978750" y="591523"/>
                    <a:pt x="1014510" y="583816"/>
                  </a:cubicBezTo>
                  <a:cubicBezTo>
                    <a:pt x="1042256" y="577959"/>
                    <a:pt x="1060444" y="556070"/>
                    <a:pt x="1080175" y="537574"/>
                  </a:cubicBezTo>
                  <a:cubicBezTo>
                    <a:pt x="1114394" y="505204"/>
                    <a:pt x="1148921" y="472834"/>
                    <a:pt x="1185299" y="442931"/>
                  </a:cubicBezTo>
                  <a:cubicBezTo>
                    <a:pt x="1207496" y="424434"/>
                    <a:pt x="1231541" y="410869"/>
                    <a:pt x="1261445" y="409020"/>
                  </a:cubicBezTo>
                  <a:cubicBezTo>
                    <a:pt x="1274701" y="408095"/>
                    <a:pt x="1284566" y="399154"/>
                    <a:pt x="1294123" y="390523"/>
                  </a:cubicBezTo>
                  <a:cubicBezTo>
                    <a:pt x="1338516" y="349521"/>
                    <a:pt x="1378592" y="304512"/>
                    <a:pt x="1421752" y="262277"/>
                  </a:cubicBezTo>
                  <a:cubicBezTo>
                    <a:pt x="1427301" y="256728"/>
                    <a:pt x="1433158" y="251487"/>
                    <a:pt x="1439016" y="246555"/>
                  </a:cubicBezTo>
                  <a:cubicBezTo>
                    <a:pt x="1464911" y="224667"/>
                    <a:pt x="1493274" y="223125"/>
                    <a:pt x="1521635" y="241622"/>
                  </a:cubicBezTo>
                  <a:cubicBezTo>
                    <a:pt x="1540749" y="253953"/>
                    <a:pt x="1557704" y="269059"/>
                    <a:pt x="1571886" y="286632"/>
                  </a:cubicBezTo>
                  <a:cubicBezTo>
                    <a:pt x="1664062" y="400079"/>
                    <a:pt x="1760863" y="509211"/>
                    <a:pt x="1854273" y="621426"/>
                  </a:cubicBezTo>
                  <a:cubicBezTo>
                    <a:pt x="1861672" y="630367"/>
                    <a:pt x="1861672" y="636224"/>
                    <a:pt x="1855506" y="645781"/>
                  </a:cubicBezTo>
                  <a:cubicBezTo>
                    <a:pt x="1833618" y="678459"/>
                    <a:pt x="1806181" y="705896"/>
                    <a:pt x="1779360" y="734258"/>
                  </a:cubicBezTo>
                  <a:lnTo>
                    <a:pt x="1544448" y="981192"/>
                  </a:lnTo>
                  <a:lnTo>
                    <a:pt x="1467994" y="1061346"/>
                  </a:lnTo>
                  <a:cubicBezTo>
                    <a:pt x="1456279" y="1073677"/>
                    <a:pt x="1446414" y="1086933"/>
                    <a:pt x="1436550" y="1100806"/>
                  </a:cubicBezTo>
                  <a:cubicBezTo>
                    <a:pt x="1429767" y="1110054"/>
                    <a:pt x="1434391" y="1117453"/>
                    <a:pt x="1439941" y="1124236"/>
                  </a:cubicBezTo>
                  <a:cubicBezTo>
                    <a:pt x="1445490" y="1131018"/>
                    <a:pt x="1452272" y="1128243"/>
                    <a:pt x="1458746" y="1124852"/>
                  </a:cubicBezTo>
                  <a:cubicBezTo>
                    <a:pt x="1474777" y="1116529"/>
                    <a:pt x="1486491" y="1102964"/>
                    <a:pt x="1499131" y="1090941"/>
                  </a:cubicBezTo>
                  <a:cubicBezTo>
                    <a:pt x="1578051" y="1015720"/>
                    <a:pt x="1656663" y="939883"/>
                    <a:pt x="1733117" y="861887"/>
                  </a:cubicBezTo>
                  <a:cubicBezTo>
                    <a:pt x="1809264" y="783891"/>
                    <a:pt x="1882018" y="702505"/>
                    <a:pt x="1949224" y="616494"/>
                  </a:cubicBezTo>
                  <a:cubicBezTo>
                    <a:pt x="1988067" y="566244"/>
                    <a:pt x="2036159" y="529866"/>
                    <a:pt x="2100899" y="519693"/>
                  </a:cubicBezTo>
                  <a:cubicBezTo>
                    <a:pt x="2121862" y="516302"/>
                    <a:pt x="2136660" y="502738"/>
                    <a:pt x="2149299" y="486398"/>
                  </a:cubicBezTo>
                  <a:cubicBezTo>
                    <a:pt x="2192459" y="430908"/>
                    <a:pt x="2235619" y="375725"/>
                    <a:pt x="2275695" y="318385"/>
                  </a:cubicBezTo>
                  <a:cubicBezTo>
                    <a:pt x="2318238" y="257653"/>
                    <a:pt x="2372804" y="207403"/>
                    <a:pt x="2431070" y="161469"/>
                  </a:cubicBezTo>
                  <a:cubicBezTo>
                    <a:pt x="2484711" y="119234"/>
                    <a:pt x="2533420" y="71758"/>
                    <a:pt x="2575038" y="17501"/>
                  </a:cubicBezTo>
                  <a:cubicBezTo>
                    <a:pt x="2584132" y="5632"/>
                    <a:pt x="2594151" y="-226"/>
                    <a:pt x="2604016" y="6"/>
                  </a:cubicBezTo>
                  <a:close/>
                </a:path>
              </a:pathLst>
            </a:custGeom>
            <a:solidFill>
              <a:schemeClr val="accent2"/>
            </a:solidFill>
            <a:ln w="671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57" name="Group 192">
              <a:extLst>
                <a:ext uri="{FF2B5EF4-FFF2-40B4-BE49-F238E27FC236}">
                  <a16:creationId xmlns:a16="http://schemas.microsoft.com/office/drawing/2014/main" id="{CA086C6F-E877-4D1D-8F96-ECA928544F28}"/>
                </a:ext>
              </a:extLst>
            </p:cNvPr>
            <p:cNvGrpSpPr/>
            <p:nvPr/>
          </p:nvGrpSpPr>
          <p:grpSpPr>
            <a:xfrm>
              <a:off x="4396429" y="737672"/>
              <a:ext cx="2610788" cy="1602460"/>
              <a:chOff x="4693471" y="104146"/>
              <a:chExt cx="2334988" cy="1433178"/>
            </a:xfrm>
            <a:solidFill>
              <a:schemeClr val="accent3"/>
            </a:solidFill>
          </p:grpSpPr>
          <p:sp>
            <p:nvSpPr>
              <p:cNvPr id="95" name="Freeform: Shape 230">
                <a:extLst>
                  <a:ext uri="{FF2B5EF4-FFF2-40B4-BE49-F238E27FC236}">
                    <a16:creationId xmlns:a16="http://schemas.microsoft.com/office/drawing/2014/main" id="{C792D057-F1B8-49CD-9569-922C1748F390}"/>
                  </a:ext>
                </a:extLst>
              </p:cNvPr>
              <p:cNvSpPr/>
              <p:nvPr/>
            </p:nvSpPr>
            <p:spPr>
              <a:xfrm>
                <a:off x="5444180" y="852937"/>
                <a:ext cx="844695" cy="684387"/>
              </a:xfrm>
              <a:custGeom>
                <a:avLst/>
                <a:gdLst>
                  <a:gd name="connsiteX0" fmla="*/ 1092573 w 1842247"/>
                  <a:gd name="connsiteY0" fmla="*/ 0 h 1492623"/>
                  <a:gd name="connsiteX1" fmla="*/ 1524896 w 1842247"/>
                  <a:gd name="connsiteY1" fmla="*/ 59167 h 1492623"/>
                  <a:gd name="connsiteX2" fmla="*/ 1786441 w 1842247"/>
                  <a:gd name="connsiteY2" fmla="*/ 238013 h 1492623"/>
                  <a:gd name="connsiteX3" fmla="*/ 1801905 w 1842247"/>
                  <a:gd name="connsiteY3" fmla="*/ 256839 h 1492623"/>
                  <a:gd name="connsiteX4" fmla="*/ 1820731 w 1842247"/>
                  <a:gd name="connsiteY4" fmla="*/ 434340 h 1492623"/>
                  <a:gd name="connsiteX5" fmla="*/ 1601544 w 1842247"/>
                  <a:gd name="connsiteY5" fmla="*/ 729503 h 1492623"/>
                  <a:gd name="connsiteX6" fmla="*/ 1272091 w 1842247"/>
                  <a:gd name="connsiteY6" fmla="*/ 1118123 h 1492623"/>
                  <a:gd name="connsiteX7" fmla="*/ 1141654 w 1842247"/>
                  <a:gd name="connsiteY7" fmla="*/ 1288228 h 1492623"/>
                  <a:gd name="connsiteX8" fmla="*/ 1042146 w 1842247"/>
                  <a:gd name="connsiteY8" fmla="*/ 1369583 h 1492623"/>
                  <a:gd name="connsiteX9" fmla="*/ 947345 w 1842247"/>
                  <a:gd name="connsiteY9" fmla="*/ 1394460 h 1492623"/>
                  <a:gd name="connsiteX10" fmla="*/ 878765 w 1842247"/>
                  <a:gd name="connsiteY10" fmla="*/ 1411269 h 1492623"/>
                  <a:gd name="connsiteX11" fmla="*/ 766482 w 1842247"/>
                  <a:gd name="connsiteY11" fmla="*/ 1469091 h 1492623"/>
                  <a:gd name="connsiteX12" fmla="*/ 506281 w 1842247"/>
                  <a:gd name="connsiteY12" fmla="*/ 1439508 h 1492623"/>
                  <a:gd name="connsiteX13" fmla="*/ 310626 w 1842247"/>
                  <a:gd name="connsiteY13" fmla="*/ 1241164 h 1492623"/>
                  <a:gd name="connsiteX14" fmla="*/ 65890 w 1842247"/>
                  <a:gd name="connsiteY14" fmla="*/ 945328 h 1492623"/>
                  <a:gd name="connsiteX15" fmla="*/ 16136 w 1842247"/>
                  <a:gd name="connsiteY15" fmla="*/ 868680 h 1492623"/>
                  <a:gd name="connsiteX16" fmla="*/ 11429 w 1842247"/>
                  <a:gd name="connsiteY16" fmla="*/ 749001 h 1492623"/>
                  <a:gd name="connsiteX17" fmla="*/ 22187 w 1842247"/>
                  <a:gd name="connsiteY17" fmla="*/ 693868 h 1492623"/>
                  <a:gd name="connsiteX18" fmla="*/ 179518 w 1842247"/>
                  <a:gd name="connsiteY18" fmla="*/ 377862 h 1492623"/>
                  <a:gd name="connsiteX19" fmla="*/ 833717 w 1842247"/>
                  <a:gd name="connsiteY19" fmla="*/ 24877 h 1492623"/>
                  <a:gd name="connsiteX20" fmla="*/ 1092573 w 1842247"/>
                  <a:gd name="connsiteY20" fmla="*/ 0 h 149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42247" h="1492623">
                    <a:moveTo>
                      <a:pt x="1092573" y="0"/>
                    </a:moveTo>
                    <a:cubicBezTo>
                      <a:pt x="1250576" y="1345"/>
                      <a:pt x="1389753" y="17481"/>
                      <a:pt x="1524896" y="59167"/>
                    </a:cubicBezTo>
                    <a:cubicBezTo>
                      <a:pt x="1630455" y="92112"/>
                      <a:pt x="1717861" y="151952"/>
                      <a:pt x="1786441" y="238013"/>
                    </a:cubicBezTo>
                    <a:cubicBezTo>
                      <a:pt x="1791148" y="244064"/>
                      <a:pt x="1796526" y="250788"/>
                      <a:pt x="1801905" y="256839"/>
                    </a:cubicBezTo>
                    <a:cubicBezTo>
                      <a:pt x="1855693" y="315334"/>
                      <a:pt x="1861072" y="365760"/>
                      <a:pt x="1820731" y="434340"/>
                    </a:cubicBezTo>
                    <a:cubicBezTo>
                      <a:pt x="1758202" y="540572"/>
                      <a:pt x="1682226" y="636046"/>
                      <a:pt x="1601544" y="729503"/>
                    </a:cubicBezTo>
                    <a:cubicBezTo>
                      <a:pt x="1490606" y="857922"/>
                      <a:pt x="1372271" y="980291"/>
                      <a:pt x="1272091" y="1118123"/>
                    </a:cubicBezTo>
                    <a:cubicBezTo>
                      <a:pt x="1229733" y="1175945"/>
                      <a:pt x="1190064" y="1235112"/>
                      <a:pt x="1141654" y="1288228"/>
                    </a:cubicBezTo>
                    <a:cubicBezTo>
                      <a:pt x="1112743" y="1319829"/>
                      <a:pt x="1079798" y="1347395"/>
                      <a:pt x="1042146" y="1369583"/>
                    </a:cubicBezTo>
                    <a:cubicBezTo>
                      <a:pt x="1013235" y="1386392"/>
                      <a:pt x="981634" y="1397822"/>
                      <a:pt x="947345" y="1394460"/>
                    </a:cubicBezTo>
                    <a:cubicBezTo>
                      <a:pt x="921795" y="1391771"/>
                      <a:pt x="900280" y="1399167"/>
                      <a:pt x="878765" y="1411269"/>
                    </a:cubicBezTo>
                    <a:cubicBezTo>
                      <a:pt x="842457" y="1432112"/>
                      <a:pt x="804806" y="1451610"/>
                      <a:pt x="766482" y="1469091"/>
                    </a:cubicBezTo>
                    <a:cubicBezTo>
                      <a:pt x="673697" y="1511450"/>
                      <a:pt x="587636" y="1498003"/>
                      <a:pt x="506281" y="1439508"/>
                    </a:cubicBezTo>
                    <a:cubicBezTo>
                      <a:pt x="429633" y="1384375"/>
                      <a:pt x="370465" y="1312433"/>
                      <a:pt x="310626" y="1241164"/>
                    </a:cubicBezTo>
                    <a:cubicBezTo>
                      <a:pt x="227927" y="1143672"/>
                      <a:pt x="147245" y="1044164"/>
                      <a:pt x="65890" y="945328"/>
                    </a:cubicBezTo>
                    <a:cubicBezTo>
                      <a:pt x="46392" y="921796"/>
                      <a:pt x="29583" y="896919"/>
                      <a:pt x="16136" y="868680"/>
                    </a:cubicBezTo>
                    <a:cubicBezTo>
                      <a:pt x="-2690" y="829684"/>
                      <a:pt x="-6052" y="789342"/>
                      <a:pt x="11429" y="749001"/>
                    </a:cubicBezTo>
                    <a:cubicBezTo>
                      <a:pt x="19498" y="730848"/>
                      <a:pt x="18153" y="712022"/>
                      <a:pt x="22187" y="693868"/>
                    </a:cubicBezTo>
                    <a:cubicBezTo>
                      <a:pt x="46392" y="574189"/>
                      <a:pt x="98163" y="467958"/>
                      <a:pt x="179518" y="377862"/>
                    </a:cubicBezTo>
                    <a:cubicBezTo>
                      <a:pt x="355674" y="182880"/>
                      <a:pt x="580240" y="76648"/>
                      <a:pt x="833717" y="24877"/>
                    </a:cubicBezTo>
                    <a:cubicBezTo>
                      <a:pt x="925829" y="7396"/>
                      <a:pt x="1017942" y="3362"/>
                      <a:pt x="1092573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231">
                <a:extLst>
                  <a:ext uri="{FF2B5EF4-FFF2-40B4-BE49-F238E27FC236}">
                    <a16:creationId xmlns:a16="http://schemas.microsoft.com/office/drawing/2014/main" id="{C27BCB17-6AA9-416A-A4D2-29FB81F13D32}"/>
                  </a:ext>
                </a:extLst>
              </p:cNvPr>
              <p:cNvSpPr/>
              <p:nvPr/>
            </p:nvSpPr>
            <p:spPr>
              <a:xfrm>
                <a:off x="6076698" y="104146"/>
                <a:ext cx="70905" cy="465507"/>
              </a:xfrm>
              <a:custGeom>
                <a:avLst/>
                <a:gdLst>
                  <a:gd name="connsiteX0" fmla="*/ 168 w 154641"/>
                  <a:gd name="connsiteY0" fmla="*/ 461174 h 1015252"/>
                  <a:gd name="connsiteX1" fmla="*/ 168 w 154641"/>
                  <a:gd name="connsiteY1" fmla="*/ 112223 h 1015252"/>
                  <a:gd name="connsiteX2" fmla="*/ 39165 w 154641"/>
                  <a:gd name="connsiteY2" fmla="*/ 17421 h 1015252"/>
                  <a:gd name="connsiteX3" fmla="*/ 142035 w 154641"/>
                  <a:gd name="connsiteY3" fmla="*/ 43643 h 1015252"/>
                  <a:gd name="connsiteX4" fmla="*/ 155482 w 154641"/>
                  <a:gd name="connsiteY4" fmla="*/ 108861 h 1015252"/>
                  <a:gd name="connsiteX5" fmla="*/ 154809 w 154641"/>
                  <a:gd name="connsiteY5" fmla="*/ 497481 h 1015252"/>
                  <a:gd name="connsiteX6" fmla="*/ 84212 w 154641"/>
                  <a:gd name="connsiteY6" fmla="*/ 962749 h 1015252"/>
                  <a:gd name="connsiteX7" fmla="*/ 64042 w 154641"/>
                  <a:gd name="connsiteY7" fmla="*/ 1006452 h 1015252"/>
                  <a:gd name="connsiteX8" fmla="*/ 38492 w 154641"/>
                  <a:gd name="connsiteY8" fmla="*/ 1021244 h 1015252"/>
                  <a:gd name="connsiteX9" fmla="*/ 18322 w 154641"/>
                  <a:gd name="connsiteY9" fmla="*/ 997039 h 1015252"/>
                  <a:gd name="connsiteX10" fmla="*/ 840 w 154641"/>
                  <a:gd name="connsiteY10" fmla="*/ 807436 h 1015252"/>
                  <a:gd name="connsiteX11" fmla="*/ 168 w 154641"/>
                  <a:gd name="connsiteY11" fmla="*/ 461174 h 1015252"/>
                  <a:gd name="connsiteX12" fmla="*/ 168 w 154641"/>
                  <a:gd name="connsiteY12" fmla="*/ 461174 h 101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641" h="1015252">
                    <a:moveTo>
                      <a:pt x="168" y="461174"/>
                    </a:moveTo>
                    <a:cubicBezTo>
                      <a:pt x="168" y="344857"/>
                      <a:pt x="168" y="228540"/>
                      <a:pt x="168" y="112223"/>
                    </a:cubicBezTo>
                    <a:cubicBezTo>
                      <a:pt x="168" y="75243"/>
                      <a:pt x="7564" y="41626"/>
                      <a:pt x="39165" y="17421"/>
                    </a:cubicBezTo>
                    <a:cubicBezTo>
                      <a:pt x="79506" y="-12835"/>
                      <a:pt x="121192" y="-3422"/>
                      <a:pt x="142035" y="43643"/>
                    </a:cubicBezTo>
                    <a:cubicBezTo>
                      <a:pt x="150775" y="64486"/>
                      <a:pt x="154809" y="86001"/>
                      <a:pt x="155482" y="108861"/>
                    </a:cubicBezTo>
                    <a:cubicBezTo>
                      <a:pt x="158171" y="238625"/>
                      <a:pt x="162205" y="367717"/>
                      <a:pt x="154809" y="497481"/>
                    </a:cubicBezTo>
                    <a:cubicBezTo>
                      <a:pt x="146069" y="654812"/>
                      <a:pt x="131949" y="811470"/>
                      <a:pt x="84212" y="962749"/>
                    </a:cubicBezTo>
                    <a:cubicBezTo>
                      <a:pt x="79506" y="978213"/>
                      <a:pt x="73454" y="993005"/>
                      <a:pt x="64042" y="1006452"/>
                    </a:cubicBezTo>
                    <a:cubicBezTo>
                      <a:pt x="57990" y="1015193"/>
                      <a:pt x="52612" y="1023261"/>
                      <a:pt x="38492" y="1021244"/>
                    </a:cubicBezTo>
                    <a:cubicBezTo>
                      <a:pt x="23028" y="1018554"/>
                      <a:pt x="20339" y="1009142"/>
                      <a:pt x="18322" y="997039"/>
                    </a:cubicBezTo>
                    <a:cubicBezTo>
                      <a:pt x="10253" y="933838"/>
                      <a:pt x="1513" y="871309"/>
                      <a:pt x="840" y="807436"/>
                    </a:cubicBezTo>
                    <a:cubicBezTo>
                      <a:pt x="-504" y="691791"/>
                      <a:pt x="168" y="576819"/>
                      <a:pt x="168" y="461174"/>
                    </a:cubicBezTo>
                    <a:cubicBezTo>
                      <a:pt x="840" y="461174"/>
                      <a:pt x="168" y="461174"/>
                      <a:pt x="168" y="461174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232">
                <a:extLst>
                  <a:ext uri="{FF2B5EF4-FFF2-40B4-BE49-F238E27FC236}">
                    <a16:creationId xmlns:a16="http://schemas.microsoft.com/office/drawing/2014/main" id="{3943E2D5-8396-4EF6-8714-3F8B446CEBBC}"/>
                  </a:ext>
                </a:extLst>
              </p:cNvPr>
              <p:cNvSpPr/>
              <p:nvPr/>
            </p:nvSpPr>
            <p:spPr>
              <a:xfrm>
                <a:off x="6495307" y="501301"/>
                <a:ext cx="360691" cy="252792"/>
              </a:xfrm>
              <a:custGeom>
                <a:avLst/>
                <a:gdLst>
                  <a:gd name="connsiteX0" fmla="*/ 790269 w 786652"/>
                  <a:gd name="connsiteY0" fmla="*/ 71693 h 551329"/>
                  <a:gd name="connsiteX1" fmla="*/ 735136 w 786652"/>
                  <a:gd name="connsiteY1" fmla="*/ 146996 h 551329"/>
                  <a:gd name="connsiteX2" fmla="*/ 541498 w 786652"/>
                  <a:gd name="connsiteY2" fmla="*/ 268020 h 551329"/>
                  <a:gd name="connsiteX3" fmla="*/ 95056 w 786652"/>
                  <a:gd name="connsiteY3" fmla="*/ 540995 h 551329"/>
                  <a:gd name="connsiteX4" fmla="*/ 10340 w 786652"/>
                  <a:gd name="connsiteY4" fmla="*/ 551753 h 551329"/>
                  <a:gd name="connsiteX5" fmla="*/ 4288 w 786652"/>
                  <a:gd name="connsiteY5" fmla="*/ 532927 h 551329"/>
                  <a:gd name="connsiteX6" fmla="*/ 91022 w 786652"/>
                  <a:gd name="connsiteY6" fmla="*/ 421316 h 551329"/>
                  <a:gd name="connsiteX7" fmla="*/ 589908 w 786652"/>
                  <a:gd name="connsiteY7" fmla="*/ 51522 h 551329"/>
                  <a:gd name="connsiteX8" fmla="*/ 721689 w 786652"/>
                  <a:gd name="connsiteY8" fmla="*/ 423 h 551329"/>
                  <a:gd name="connsiteX9" fmla="*/ 790269 w 786652"/>
                  <a:gd name="connsiteY9" fmla="*/ 71693 h 551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652" h="551329">
                    <a:moveTo>
                      <a:pt x="790269" y="71693"/>
                    </a:moveTo>
                    <a:cubicBezTo>
                      <a:pt x="789597" y="97914"/>
                      <a:pt x="766737" y="126826"/>
                      <a:pt x="735136" y="146996"/>
                    </a:cubicBezTo>
                    <a:cubicBezTo>
                      <a:pt x="671935" y="188682"/>
                      <a:pt x="606717" y="228351"/>
                      <a:pt x="541498" y="268020"/>
                    </a:cubicBezTo>
                    <a:cubicBezTo>
                      <a:pt x="392909" y="358787"/>
                      <a:pt x="242974" y="448883"/>
                      <a:pt x="95056" y="540995"/>
                    </a:cubicBezTo>
                    <a:cubicBezTo>
                      <a:pt x="66817" y="558476"/>
                      <a:pt x="39923" y="557132"/>
                      <a:pt x="10340" y="551753"/>
                    </a:cubicBezTo>
                    <a:cubicBezTo>
                      <a:pt x="-5124" y="549063"/>
                      <a:pt x="254" y="540995"/>
                      <a:pt x="4288" y="532927"/>
                    </a:cubicBezTo>
                    <a:cubicBezTo>
                      <a:pt x="25131" y="489224"/>
                      <a:pt x="56060" y="454262"/>
                      <a:pt x="91022" y="421316"/>
                    </a:cubicBezTo>
                    <a:cubicBezTo>
                      <a:pt x="242301" y="278105"/>
                      <a:pt x="409045" y="155064"/>
                      <a:pt x="589908" y="51522"/>
                    </a:cubicBezTo>
                    <a:cubicBezTo>
                      <a:pt x="631594" y="27990"/>
                      <a:pt x="672607" y="5802"/>
                      <a:pt x="721689" y="423"/>
                    </a:cubicBezTo>
                    <a:cubicBezTo>
                      <a:pt x="760013" y="-3611"/>
                      <a:pt x="790269" y="21266"/>
                      <a:pt x="790269" y="71693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233">
                <a:extLst>
                  <a:ext uri="{FF2B5EF4-FFF2-40B4-BE49-F238E27FC236}">
                    <a16:creationId xmlns:a16="http://schemas.microsoft.com/office/drawing/2014/main" id="{39E29BCC-E0EC-4B9D-9A64-2A5AA0FFF658}"/>
                  </a:ext>
                </a:extLst>
              </p:cNvPr>
              <p:cNvSpPr/>
              <p:nvPr/>
            </p:nvSpPr>
            <p:spPr>
              <a:xfrm>
                <a:off x="4941629" y="572400"/>
                <a:ext cx="305199" cy="323697"/>
              </a:xfrm>
              <a:custGeom>
                <a:avLst/>
                <a:gdLst>
                  <a:gd name="connsiteX0" fmla="*/ 57930 w 665629"/>
                  <a:gd name="connsiteY0" fmla="*/ 0 h 705970"/>
                  <a:gd name="connsiteX1" fmla="*/ 121803 w 665629"/>
                  <a:gd name="connsiteY1" fmla="*/ 28239 h 705970"/>
                  <a:gd name="connsiteX2" fmla="*/ 644894 w 665629"/>
                  <a:gd name="connsiteY2" fmla="*/ 619237 h 705970"/>
                  <a:gd name="connsiteX3" fmla="*/ 667754 w 665629"/>
                  <a:gd name="connsiteY3" fmla="*/ 679077 h 705970"/>
                  <a:gd name="connsiteX4" fmla="*/ 659686 w 665629"/>
                  <a:gd name="connsiteY4" fmla="*/ 703281 h 705970"/>
                  <a:gd name="connsiteX5" fmla="*/ 637498 w 665629"/>
                  <a:gd name="connsiteY5" fmla="*/ 698575 h 705970"/>
                  <a:gd name="connsiteX6" fmla="*/ 412932 w 665629"/>
                  <a:gd name="connsiteY6" fmla="*/ 521074 h 705970"/>
                  <a:gd name="connsiteX7" fmla="*/ 27001 w 665629"/>
                  <a:gd name="connsiteY7" fmla="*/ 117662 h 705970"/>
                  <a:gd name="connsiteX8" fmla="*/ 107 w 665629"/>
                  <a:gd name="connsiteY8" fmla="*/ 55805 h 705970"/>
                  <a:gd name="connsiteX9" fmla="*/ 57930 w 665629"/>
                  <a:gd name="connsiteY9" fmla="*/ 0 h 705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5629" h="705970">
                    <a:moveTo>
                      <a:pt x="57930" y="0"/>
                    </a:moveTo>
                    <a:cubicBezTo>
                      <a:pt x="81462" y="1345"/>
                      <a:pt x="103650" y="11430"/>
                      <a:pt x="121803" y="28239"/>
                    </a:cubicBezTo>
                    <a:cubicBezTo>
                      <a:pt x="316113" y="207085"/>
                      <a:pt x="505717" y="390637"/>
                      <a:pt x="644894" y="619237"/>
                    </a:cubicBezTo>
                    <a:cubicBezTo>
                      <a:pt x="656324" y="638063"/>
                      <a:pt x="664392" y="657561"/>
                      <a:pt x="667754" y="679077"/>
                    </a:cubicBezTo>
                    <a:cubicBezTo>
                      <a:pt x="669098" y="688490"/>
                      <a:pt x="667081" y="697230"/>
                      <a:pt x="659686" y="703281"/>
                    </a:cubicBezTo>
                    <a:cubicBezTo>
                      <a:pt x="651617" y="710005"/>
                      <a:pt x="644221" y="702609"/>
                      <a:pt x="637498" y="698575"/>
                    </a:cubicBezTo>
                    <a:cubicBezTo>
                      <a:pt x="552109" y="652855"/>
                      <a:pt x="482857" y="586292"/>
                      <a:pt x="412932" y="521074"/>
                    </a:cubicBezTo>
                    <a:cubicBezTo>
                      <a:pt x="277117" y="393999"/>
                      <a:pt x="156093" y="252132"/>
                      <a:pt x="27001" y="117662"/>
                    </a:cubicBezTo>
                    <a:cubicBezTo>
                      <a:pt x="10193" y="100181"/>
                      <a:pt x="-1238" y="82027"/>
                      <a:pt x="107" y="55805"/>
                    </a:cubicBezTo>
                    <a:cubicBezTo>
                      <a:pt x="2124" y="16809"/>
                      <a:pt x="17588" y="0"/>
                      <a:pt x="57930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234">
                <a:extLst>
                  <a:ext uri="{FF2B5EF4-FFF2-40B4-BE49-F238E27FC236}">
                    <a16:creationId xmlns:a16="http://schemas.microsoft.com/office/drawing/2014/main" id="{40BE6F02-A594-4F74-B808-DB99B6ECF04B}"/>
                  </a:ext>
                </a:extLst>
              </p:cNvPr>
              <p:cNvSpPr/>
              <p:nvPr/>
            </p:nvSpPr>
            <p:spPr>
              <a:xfrm>
                <a:off x="5425184" y="219668"/>
                <a:ext cx="221964" cy="406933"/>
              </a:xfrm>
              <a:custGeom>
                <a:avLst/>
                <a:gdLst>
                  <a:gd name="connsiteX0" fmla="*/ 486525 w 484094"/>
                  <a:gd name="connsiteY0" fmla="*/ 890320 h 887505"/>
                  <a:gd name="connsiteX1" fmla="*/ 374242 w 484094"/>
                  <a:gd name="connsiteY1" fmla="*/ 802242 h 887505"/>
                  <a:gd name="connsiteX2" fmla="*/ 239099 w 484094"/>
                  <a:gd name="connsiteY2" fmla="*/ 558178 h 887505"/>
                  <a:gd name="connsiteX3" fmla="*/ 35376 w 484094"/>
                  <a:gd name="connsiteY3" fmla="*/ 176954 h 887505"/>
                  <a:gd name="connsiteX4" fmla="*/ 12516 w 484094"/>
                  <a:gd name="connsiteY4" fmla="*/ 131234 h 887505"/>
                  <a:gd name="connsiteX5" fmla="*/ 34032 w 484094"/>
                  <a:gd name="connsiteY5" fmla="*/ 5504 h 887505"/>
                  <a:gd name="connsiteX6" fmla="*/ 54202 w 484094"/>
                  <a:gd name="connsiteY6" fmla="*/ 10210 h 887505"/>
                  <a:gd name="connsiteX7" fmla="*/ 153038 w 484094"/>
                  <a:gd name="connsiteY7" fmla="*/ 162834 h 887505"/>
                  <a:gd name="connsiteX8" fmla="*/ 428702 w 484094"/>
                  <a:gd name="connsiteY8" fmla="*/ 706095 h 887505"/>
                  <a:gd name="connsiteX9" fmla="*/ 486525 w 484094"/>
                  <a:gd name="connsiteY9" fmla="*/ 890320 h 887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4094" h="887505">
                    <a:moveTo>
                      <a:pt x="486525" y="890320"/>
                    </a:moveTo>
                    <a:cubicBezTo>
                      <a:pt x="435426" y="871494"/>
                      <a:pt x="399791" y="842583"/>
                      <a:pt x="374242" y="802242"/>
                    </a:cubicBezTo>
                    <a:cubicBezTo>
                      <a:pt x="325160" y="722904"/>
                      <a:pt x="283474" y="640205"/>
                      <a:pt x="239099" y="558178"/>
                    </a:cubicBezTo>
                    <a:cubicBezTo>
                      <a:pt x="170519" y="431103"/>
                      <a:pt x="103284" y="304028"/>
                      <a:pt x="35376" y="176954"/>
                    </a:cubicBezTo>
                    <a:cubicBezTo>
                      <a:pt x="27308" y="162162"/>
                      <a:pt x="19240" y="146698"/>
                      <a:pt x="12516" y="131234"/>
                    </a:cubicBezTo>
                    <a:cubicBezTo>
                      <a:pt x="-9671" y="81480"/>
                      <a:pt x="-2276" y="44500"/>
                      <a:pt x="34032" y="5504"/>
                    </a:cubicBezTo>
                    <a:cubicBezTo>
                      <a:pt x="45461" y="-6599"/>
                      <a:pt x="48823" y="4159"/>
                      <a:pt x="54202" y="10210"/>
                    </a:cubicBezTo>
                    <a:cubicBezTo>
                      <a:pt x="98577" y="53913"/>
                      <a:pt x="125471" y="108374"/>
                      <a:pt x="153038" y="162834"/>
                    </a:cubicBezTo>
                    <a:cubicBezTo>
                      <a:pt x="245150" y="343697"/>
                      <a:pt x="336590" y="525232"/>
                      <a:pt x="428702" y="706095"/>
                    </a:cubicBezTo>
                    <a:cubicBezTo>
                      <a:pt x="458286" y="762573"/>
                      <a:pt x="468371" y="823757"/>
                      <a:pt x="486525" y="89032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235">
                <a:extLst>
                  <a:ext uri="{FF2B5EF4-FFF2-40B4-BE49-F238E27FC236}">
                    <a16:creationId xmlns:a16="http://schemas.microsoft.com/office/drawing/2014/main" id="{E18DCBFC-591E-4038-A726-4C63D5ECCE8C}"/>
                  </a:ext>
                </a:extLst>
              </p:cNvPr>
              <p:cNvSpPr/>
              <p:nvPr/>
            </p:nvSpPr>
            <p:spPr>
              <a:xfrm>
                <a:off x="4693471" y="1068427"/>
                <a:ext cx="373022" cy="98651"/>
              </a:xfrm>
              <a:custGeom>
                <a:avLst/>
                <a:gdLst>
                  <a:gd name="connsiteX0" fmla="*/ 654286 w 813547"/>
                  <a:gd name="connsiteY0" fmla="*/ 215825 h 215152"/>
                  <a:gd name="connsiteX1" fmla="*/ 112370 w 813547"/>
                  <a:gd name="connsiteY1" fmla="*/ 133798 h 215152"/>
                  <a:gd name="connsiteX2" fmla="*/ 8155 w 813547"/>
                  <a:gd name="connsiteY2" fmla="*/ 68580 h 215152"/>
                  <a:gd name="connsiteX3" fmla="*/ 3449 w 813547"/>
                  <a:gd name="connsiteY3" fmla="*/ 36979 h 215152"/>
                  <a:gd name="connsiteX4" fmla="*/ 38411 w 813547"/>
                  <a:gd name="connsiteY4" fmla="*/ 672 h 215152"/>
                  <a:gd name="connsiteX5" fmla="*/ 84131 w 813547"/>
                  <a:gd name="connsiteY5" fmla="*/ 2689 h 215152"/>
                  <a:gd name="connsiteX6" fmla="*/ 772620 w 813547"/>
                  <a:gd name="connsiteY6" fmla="*/ 145901 h 215152"/>
                  <a:gd name="connsiteX7" fmla="*/ 801532 w 813547"/>
                  <a:gd name="connsiteY7" fmla="*/ 159348 h 215152"/>
                  <a:gd name="connsiteX8" fmla="*/ 812961 w 813547"/>
                  <a:gd name="connsiteY8" fmla="*/ 192965 h 215152"/>
                  <a:gd name="connsiteX9" fmla="*/ 788085 w 813547"/>
                  <a:gd name="connsiteY9" fmla="*/ 204395 h 215152"/>
                  <a:gd name="connsiteX10" fmla="*/ 654286 w 813547"/>
                  <a:gd name="connsiteY10" fmla="*/ 215825 h 215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3547" h="215152">
                    <a:moveTo>
                      <a:pt x="654286" y="215825"/>
                    </a:moveTo>
                    <a:cubicBezTo>
                      <a:pt x="451908" y="214481"/>
                      <a:pt x="280458" y="182880"/>
                      <a:pt x="112370" y="133798"/>
                    </a:cubicBezTo>
                    <a:cubicBezTo>
                      <a:pt x="72029" y="122368"/>
                      <a:pt x="40428" y="95474"/>
                      <a:pt x="8155" y="68580"/>
                    </a:cubicBezTo>
                    <a:cubicBezTo>
                      <a:pt x="-3947" y="58495"/>
                      <a:pt x="87" y="48409"/>
                      <a:pt x="3449" y="36979"/>
                    </a:cubicBezTo>
                    <a:cubicBezTo>
                      <a:pt x="9500" y="19498"/>
                      <a:pt x="16896" y="3362"/>
                      <a:pt x="38411" y="672"/>
                    </a:cubicBezTo>
                    <a:cubicBezTo>
                      <a:pt x="53875" y="-672"/>
                      <a:pt x="68667" y="0"/>
                      <a:pt x="84131" y="2689"/>
                    </a:cubicBezTo>
                    <a:cubicBezTo>
                      <a:pt x="313403" y="50426"/>
                      <a:pt x="543348" y="98163"/>
                      <a:pt x="772620" y="145901"/>
                    </a:cubicBezTo>
                    <a:cubicBezTo>
                      <a:pt x="783378" y="147918"/>
                      <a:pt x="793463" y="151279"/>
                      <a:pt x="801532" y="159348"/>
                    </a:cubicBezTo>
                    <a:cubicBezTo>
                      <a:pt x="811617" y="168088"/>
                      <a:pt x="816323" y="180191"/>
                      <a:pt x="812961" y="192965"/>
                    </a:cubicBezTo>
                    <a:cubicBezTo>
                      <a:pt x="809600" y="204395"/>
                      <a:pt x="797497" y="203723"/>
                      <a:pt x="788085" y="204395"/>
                    </a:cubicBezTo>
                    <a:cubicBezTo>
                      <a:pt x="734296" y="209774"/>
                      <a:pt x="681180" y="213808"/>
                      <a:pt x="654286" y="215825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236">
                <a:extLst>
                  <a:ext uri="{FF2B5EF4-FFF2-40B4-BE49-F238E27FC236}">
                    <a16:creationId xmlns:a16="http://schemas.microsoft.com/office/drawing/2014/main" id="{AC39473D-9486-49BE-8D27-C6CD742FA9DC}"/>
                  </a:ext>
                </a:extLst>
              </p:cNvPr>
              <p:cNvSpPr/>
              <p:nvPr/>
            </p:nvSpPr>
            <p:spPr>
              <a:xfrm>
                <a:off x="6683183" y="1085734"/>
                <a:ext cx="345276" cy="61657"/>
              </a:xfrm>
              <a:custGeom>
                <a:avLst/>
                <a:gdLst>
                  <a:gd name="connsiteX0" fmla="*/ 755018 w 753035"/>
                  <a:gd name="connsiteY0" fmla="*/ 73866 h 134470"/>
                  <a:gd name="connsiteX1" fmla="*/ 609118 w 753035"/>
                  <a:gd name="connsiteY1" fmla="*/ 113535 h 134470"/>
                  <a:gd name="connsiteX2" fmla="*/ 336143 w 753035"/>
                  <a:gd name="connsiteY2" fmla="*/ 125637 h 134470"/>
                  <a:gd name="connsiteX3" fmla="*/ 81993 w 753035"/>
                  <a:gd name="connsiteY3" fmla="*/ 139084 h 134470"/>
                  <a:gd name="connsiteX4" fmla="*/ 1311 w 753035"/>
                  <a:gd name="connsiteY4" fmla="*/ 101432 h 134470"/>
                  <a:gd name="connsiteX5" fmla="*/ 51737 w 753035"/>
                  <a:gd name="connsiteY5" fmla="*/ 28146 h 134470"/>
                  <a:gd name="connsiteX6" fmla="*/ 209068 w 753035"/>
                  <a:gd name="connsiteY6" fmla="*/ 1924 h 134470"/>
                  <a:gd name="connsiteX7" fmla="*/ 728797 w 753035"/>
                  <a:gd name="connsiteY7" fmla="*/ 60419 h 134470"/>
                  <a:gd name="connsiteX8" fmla="*/ 751656 w 753035"/>
                  <a:gd name="connsiteY8" fmla="*/ 68487 h 134470"/>
                  <a:gd name="connsiteX9" fmla="*/ 755018 w 753035"/>
                  <a:gd name="connsiteY9" fmla="*/ 73866 h 134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3035" h="134470">
                    <a:moveTo>
                      <a:pt x="755018" y="73866"/>
                    </a:moveTo>
                    <a:cubicBezTo>
                      <a:pt x="707953" y="94709"/>
                      <a:pt x="660216" y="110845"/>
                      <a:pt x="609118" y="113535"/>
                    </a:cubicBezTo>
                    <a:cubicBezTo>
                      <a:pt x="518350" y="118241"/>
                      <a:pt x="426910" y="120930"/>
                      <a:pt x="336143" y="125637"/>
                    </a:cubicBezTo>
                    <a:cubicBezTo>
                      <a:pt x="251426" y="129671"/>
                      <a:pt x="166710" y="134378"/>
                      <a:pt x="81993" y="139084"/>
                    </a:cubicBezTo>
                    <a:cubicBezTo>
                      <a:pt x="38963" y="141773"/>
                      <a:pt x="8707" y="128326"/>
                      <a:pt x="1311" y="101432"/>
                    </a:cubicBezTo>
                    <a:cubicBezTo>
                      <a:pt x="-5413" y="75211"/>
                      <a:pt x="14085" y="46972"/>
                      <a:pt x="51737" y="28146"/>
                    </a:cubicBezTo>
                    <a:cubicBezTo>
                      <a:pt x="101491" y="2596"/>
                      <a:pt x="155952" y="4613"/>
                      <a:pt x="209068" y="1924"/>
                    </a:cubicBezTo>
                    <a:cubicBezTo>
                      <a:pt x="385224" y="-5472"/>
                      <a:pt x="559363" y="7303"/>
                      <a:pt x="728797" y="60419"/>
                    </a:cubicBezTo>
                    <a:cubicBezTo>
                      <a:pt x="736193" y="63108"/>
                      <a:pt x="744261" y="65125"/>
                      <a:pt x="751656" y="68487"/>
                    </a:cubicBezTo>
                    <a:cubicBezTo>
                      <a:pt x="752329" y="69159"/>
                      <a:pt x="753001" y="71176"/>
                      <a:pt x="755018" y="73866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237">
                <a:extLst>
                  <a:ext uri="{FF2B5EF4-FFF2-40B4-BE49-F238E27FC236}">
                    <a16:creationId xmlns:a16="http://schemas.microsoft.com/office/drawing/2014/main" id="{5764B33B-5A84-4BB1-BADF-5280BDAE5E51}"/>
                  </a:ext>
                </a:extLst>
              </p:cNvPr>
              <p:cNvSpPr/>
              <p:nvPr/>
            </p:nvSpPr>
            <p:spPr>
              <a:xfrm>
                <a:off x="6303104" y="419601"/>
                <a:ext cx="114065" cy="184970"/>
              </a:xfrm>
              <a:custGeom>
                <a:avLst/>
                <a:gdLst>
                  <a:gd name="connsiteX0" fmla="*/ 567 w 248770"/>
                  <a:gd name="connsiteY0" fmla="*/ 356781 h 403411"/>
                  <a:gd name="connsiteX1" fmla="*/ 69819 w 248770"/>
                  <a:gd name="connsiteY1" fmla="*/ 137594 h 403411"/>
                  <a:gd name="connsiteX2" fmla="*/ 110160 w 248770"/>
                  <a:gd name="connsiteY2" fmla="*/ 55567 h 403411"/>
                  <a:gd name="connsiteX3" fmla="*/ 198238 w 248770"/>
                  <a:gd name="connsiteY3" fmla="*/ 434 h 403411"/>
                  <a:gd name="connsiteX4" fmla="*/ 248665 w 248770"/>
                  <a:gd name="connsiteY4" fmla="*/ 68342 h 403411"/>
                  <a:gd name="connsiteX5" fmla="*/ 214375 w 248770"/>
                  <a:gd name="connsiteY5" fmla="*/ 147007 h 403411"/>
                  <a:gd name="connsiteX6" fmla="*/ 125624 w 248770"/>
                  <a:gd name="connsiteY6" fmla="*/ 324508 h 403411"/>
                  <a:gd name="connsiteX7" fmla="*/ 72509 w 248770"/>
                  <a:gd name="connsiteY7" fmla="*/ 391071 h 403411"/>
                  <a:gd name="connsiteX8" fmla="*/ 24099 w 248770"/>
                  <a:gd name="connsiteY8" fmla="*/ 401829 h 403411"/>
                  <a:gd name="connsiteX9" fmla="*/ 567 w 248770"/>
                  <a:gd name="connsiteY9" fmla="*/ 356781 h 403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770" h="403411">
                    <a:moveTo>
                      <a:pt x="567" y="356781"/>
                    </a:moveTo>
                    <a:cubicBezTo>
                      <a:pt x="14014" y="280805"/>
                      <a:pt x="38219" y="208191"/>
                      <a:pt x="69819" y="137594"/>
                    </a:cubicBezTo>
                    <a:cubicBezTo>
                      <a:pt x="81921" y="110028"/>
                      <a:pt x="98058" y="83806"/>
                      <a:pt x="110160" y="55567"/>
                    </a:cubicBezTo>
                    <a:cubicBezTo>
                      <a:pt x="126969" y="15226"/>
                      <a:pt x="161259" y="5140"/>
                      <a:pt x="198238" y="434"/>
                    </a:cubicBezTo>
                    <a:cubicBezTo>
                      <a:pt x="236563" y="-4272"/>
                      <a:pt x="261440" y="30018"/>
                      <a:pt x="248665" y="68342"/>
                    </a:cubicBezTo>
                    <a:cubicBezTo>
                      <a:pt x="239252" y="95236"/>
                      <a:pt x="226477" y="121458"/>
                      <a:pt x="214375" y="147007"/>
                    </a:cubicBezTo>
                    <a:cubicBezTo>
                      <a:pt x="185464" y="206174"/>
                      <a:pt x="155208" y="265341"/>
                      <a:pt x="125624" y="324508"/>
                    </a:cubicBezTo>
                    <a:cubicBezTo>
                      <a:pt x="112850" y="350730"/>
                      <a:pt x="94024" y="372245"/>
                      <a:pt x="72509" y="391071"/>
                    </a:cubicBezTo>
                    <a:cubicBezTo>
                      <a:pt x="57717" y="403846"/>
                      <a:pt x="42925" y="411242"/>
                      <a:pt x="24099" y="401829"/>
                    </a:cubicBezTo>
                    <a:cubicBezTo>
                      <a:pt x="4601" y="392416"/>
                      <a:pt x="-2123" y="376952"/>
                      <a:pt x="567" y="35678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238">
                <a:extLst>
                  <a:ext uri="{FF2B5EF4-FFF2-40B4-BE49-F238E27FC236}">
                    <a16:creationId xmlns:a16="http://schemas.microsoft.com/office/drawing/2014/main" id="{025708E5-4FDA-4DD6-837B-9DCC264AFDC1}"/>
                  </a:ext>
                </a:extLst>
              </p:cNvPr>
              <p:cNvSpPr/>
              <p:nvPr/>
            </p:nvSpPr>
            <p:spPr>
              <a:xfrm>
                <a:off x="5309002" y="603840"/>
                <a:ext cx="114065" cy="151058"/>
              </a:xfrm>
              <a:custGeom>
                <a:avLst/>
                <a:gdLst>
                  <a:gd name="connsiteX0" fmla="*/ 49409 w 248770"/>
                  <a:gd name="connsiteY0" fmla="*/ 11 h 329452"/>
                  <a:gd name="connsiteX1" fmla="*/ 119334 w 248770"/>
                  <a:gd name="connsiteY1" fmla="*/ 31611 h 329452"/>
                  <a:gd name="connsiteX2" fmla="*/ 247753 w 248770"/>
                  <a:gd name="connsiteY2" fmla="*/ 260883 h 329452"/>
                  <a:gd name="connsiteX3" fmla="*/ 253804 w 248770"/>
                  <a:gd name="connsiteY3" fmla="*/ 297863 h 329452"/>
                  <a:gd name="connsiteX4" fmla="*/ 212118 w 248770"/>
                  <a:gd name="connsiteY4" fmla="*/ 326102 h 329452"/>
                  <a:gd name="connsiteX5" fmla="*/ 85716 w 248770"/>
                  <a:gd name="connsiteY5" fmla="*/ 229955 h 329452"/>
                  <a:gd name="connsiteX6" fmla="*/ 4361 w 248770"/>
                  <a:gd name="connsiteY6" fmla="*/ 71280 h 329452"/>
                  <a:gd name="connsiteX7" fmla="*/ 49409 w 248770"/>
                  <a:gd name="connsiteY7" fmla="*/ 11 h 329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770" h="329452">
                    <a:moveTo>
                      <a:pt x="49409" y="11"/>
                    </a:moveTo>
                    <a:cubicBezTo>
                      <a:pt x="76976" y="683"/>
                      <a:pt x="100508" y="8079"/>
                      <a:pt x="119334" y="31611"/>
                    </a:cubicBezTo>
                    <a:cubicBezTo>
                      <a:pt x="175139" y="100863"/>
                      <a:pt x="226910" y="172133"/>
                      <a:pt x="247753" y="260883"/>
                    </a:cubicBezTo>
                    <a:cubicBezTo>
                      <a:pt x="250443" y="272986"/>
                      <a:pt x="253804" y="285761"/>
                      <a:pt x="253804" y="297863"/>
                    </a:cubicBezTo>
                    <a:cubicBezTo>
                      <a:pt x="254477" y="326102"/>
                      <a:pt x="237668" y="336859"/>
                      <a:pt x="212118" y="326102"/>
                    </a:cubicBezTo>
                    <a:cubicBezTo>
                      <a:pt x="161692" y="305259"/>
                      <a:pt x="119334" y="273658"/>
                      <a:pt x="85716" y="229955"/>
                    </a:cubicBezTo>
                    <a:cubicBezTo>
                      <a:pt x="49409" y="181546"/>
                      <a:pt x="23187" y="127758"/>
                      <a:pt x="4361" y="71280"/>
                    </a:cubicBezTo>
                    <a:cubicBezTo>
                      <a:pt x="-9758" y="30939"/>
                      <a:pt x="11757" y="-662"/>
                      <a:pt x="49409" y="1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239">
                <a:extLst>
                  <a:ext uri="{FF2B5EF4-FFF2-40B4-BE49-F238E27FC236}">
                    <a16:creationId xmlns:a16="http://schemas.microsoft.com/office/drawing/2014/main" id="{A3D25B98-387E-4100-AD04-7108AD089A79}"/>
                  </a:ext>
                </a:extLst>
              </p:cNvPr>
              <p:cNvSpPr/>
              <p:nvPr/>
            </p:nvSpPr>
            <p:spPr>
              <a:xfrm>
                <a:off x="5805564" y="402431"/>
                <a:ext cx="61657" cy="200383"/>
              </a:xfrm>
              <a:custGeom>
                <a:avLst/>
                <a:gdLst>
                  <a:gd name="connsiteX0" fmla="*/ 140353 w 134470"/>
                  <a:gd name="connsiteY0" fmla="*/ 312201 h 437029"/>
                  <a:gd name="connsiteX1" fmla="*/ 124889 w 134470"/>
                  <a:gd name="connsiteY1" fmla="*/ 425156 h 437029"/>
                  <a:gd name="connsiteX2" fmla="*/ 115477 w 134470"/>
                  <a:gd name="connsiteY2" fmla="*/ 442637 h 437029"/>
                  <a:gd name="connsiteX3" fmla="*/ 100685 w 134470"/>
                  <a:gd name="connsiteY3" fmla="*/ 429190 h 437029"/>
                  <a:gd name="connsiteX4" fmla="*/ 504 w 134470"/>
                  <a:gd name="connsiteY4" fmla="*/ 129321 h 437029"/>
                  <a:gd name="connsiteX5" fmla="*/ 504 w 134470"/>
                  <a:gd name="connsiteY5" fmla="*/ 62085 h 437029"/>
                  <a:gd name="connsiteX6" fmla="*/ 36811 w 134470"/>
                  <a:gd name="connsiteY6" fmla="*/ 6953 h 437029"/>
                  <a:gd name="connsiteX7" fmla="*/ 93961 w 134470"/>
                  <a:gd name="connsiteY7" fmla="*/ 33847 h 437029"/>
                  <a:gd name="connsiteX8" fmla="*/ 140353 w 134470"/>
                  <a:gd name="connsiteY8" fmla="*/ 312201 h 43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470" h="437029">
                    <a:moveTo>
                      <a:pt x="140353" y="312201"/>
                    </a:moveTo>
                    <a:cubicBezTo>
                      <a:pt x="139009" y="346491"/>
                      <a:pt x="135647" y="386160"/>
                      <a:pt x="124889" y="425156"/>
                    </a:cubicBezTo>
                    <a:cubicBezTo>
                      <a:pt x="122872" y="431880"/>
                      <a:pt x="122872" y="441292"/>
                      <a:pt x="115477" y="442637"/>
                    </a:cubicBezTo>
                    <a:cubicBezTo>
                      <a:pt x="107408" y="444654"/>
                      <a:pt x="104719" y="434569"/>
                      <a:pt x="100685" y="429190"/>
                    </a:cubicBezTo>
                    <a:cubicBezTo>
                      <a:pt x="35467" y="339767"/>
                      <a:pt x="4539" y="238914"/>
                      <a:pt x="504" y="129321"/>
                    </a:cubicBezTo>
                    <a:cubicBezTo>
                      <a:pt x="-168" y="107133"/>
                      <a:pt x="-168" y="84945"/>
                      <a:pt x="504" y="62085"/>
                    </a:cubicBezTo>
                    <a:cubicBezTo>
                      <a:pt x="1177" y="36536"/>
                      <a:pt x="14624" y="18383"/>
                      <a:pt x="36811" y="6953"/>
                    </a:cubicBezTo>
                    <a:cubicBezTo>
                      <a:pt x="67067" y="-7839"/>
                      <a:pt x="85893" y="901"/>
                      <a:pt x="93961" y="33847"/>
                    </a:cubicBezTo>
                    <a:cubicBezTo>
                      <a:pt x="116149" y="123942"/>
                      <a:pt x="137664" y="213365"/>
                      <a:pt x="140353" y="31220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240">
                <a:extLst>
                  <a:ext uri="{FF2B5EF4-FFF2-40B4-BE49-F238E27FC236}">
                    <a16:creationId xmlns:a16="http://schemas.microsoft.com/office/drawing/2014/main" id="{F3911D4D-1B72-40ED-B158-83A8BF3172F5}"/>
                  </a:ext>
                </a:extLst>
              </p:cNvPr>
              <p:cNvSpPr/>
              <p:nvPr/>
            </p:nvSpPr>
            <p:spPr>
              <a:xfrm>
                <a:off x="6623509" y="848005"/>
                <a:ext cx="184970" cy="77070"/>
              </a:xfrm>
              <a:custGeom>
                <a:avLst/>
                <a:gdLst>
                  <a:gd name="connsiteX0" fmla="*/ 249793 w 403411"/>
                  <a:gd name="connsiteY0" fmla="*/ 0 h 168088"/>
                  <a:gd name="connsiteX1" fmla="*/ 389642 w 403411"/>
                  <a:gd name="connsiteY1" fmla="*/ 22860 h 168088"/>
                  <a:gd name="connsiteX2" fmla="*/ 403762 w 403411"/>
                  <a:gd name="connsiteY2" fmla="*/ 32273 h 168088"/>
                  <a:gd name="connsiteX3" fmla="*/ 393676 w 403411"/>
                  <a:gd name="connsiteY3" fmla="*/ 43703 h 168088"/>
                  <a:gd name="connsiteX4" fmla="*/ 61534 w 403411"/>
                  <a:gd name="connsiteY4" fmla="*/ 170105 h 168088"/>
                  <a:gd name="connsiteX5" fmla="*/ 1695 w 403411"/>
                  <a:gd name="connsiteY5" fmla="*/ 133126 h 168088"/>
                  <a:gd name="connsiteX6" fmla="*/ 29261 w 403411"/>
                  <a:gd name="connsiteY6" fmla="*/ 65218 h 168088"/>
                  <a:gd name="connsiteX7" fmla="*/ 249793 w 403411"/>
                  <a:gd name="connsiteY7" fmla="*/ 0 h 168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3411" h="168088">
                    <a:moveTo>
                      <a:pt x="249793" y="0"/>
                    </a:moveTo>
                    <a:cubicBezTo>
                      <a:pt x="296858" y="3362"/>
                      <a:pt x="343923" y="8741"/>
                      <a:pt x="389642" y="22860"/>
                    </a:cubicBezTo>
                    <a:cubicBezTo>
                      <a:pt x="395021" y="24877"/>
                      <a:pt x="403762" y="24877"/>
                      <a:pt x="403762" y="32273"/>
                    </a:cubicBezTo>
                    <a:cubicBezTo>
                      <a:pt x="403762" y="36307"/>
                      <a:pt x="397711" y="41013"/>
                      <a:pt x="393676" y="43703"/>
                    </a:cubicBezTo>
                    <a:cubicBezTo>
                      <a:pt x="293496" y="112955"/>
                      <a:pt x="181885" y="153969"/>
                      <a:pt x="61534" y="170105"/>
                    </a:cubicBezTo>
                    <a:cubicBezTo>
                      <a:pt x="37329" y="173467"/>
                      <a:pt x="9763" y="155313"/>
                      <a:pt x="1695" y="133126"/>
                    </a:cubicBezTo>
                    <a:cubicBezTo>
                      <a:pt x="-5029" y="114300"/>
                      <a:pt x="9091" y="78665"/>
                      <a:pt x="29261" y="65218"/>
                    </a:cubicBezTo>
                    <a:cubicBezTo>
                      <a:pt x="87084" y="26894"/>
                      <a:pt x="177179" y="0"/>
                      <a:pt x="249793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241">
                <a:extLst>
                  <a:ext uri="{FF2B5EF4-FFF2-40B4-BE49-F238E27FC236}">
                    <a16:creationId xmlns:a16="http://schemas.microsoft.com/office/drawing/2014/main" id="{4DDE748E-4181-435D-B5B2-00259949EA47}"/>
                  </a:ext>
                </a:extLst>
              </p:cNvPr>
              <p:cNvSpPr/>
              <p:nvPr/>
            </p:nvSpPr>
            <p:spPr>
              <a:xfrm>
                <a:off x="4870535" y="1318663"/>
                <a:ext cx="163390" cy="110982"/>
              </a:xfrm>
              <a:custGeom>
                <a:avLst/>
                <a:gdLst>
                  <a:gd name="connsiteX0" fmla="*/ 49602 w 356347"/>
                  <a:gd name="connsiteY0" fmla="*/ 244931 h 242047"/>
                  <a:gd name="connsiteX1" fmla="*/ 5227 w 356347"/>
                  <a:gd name="connsiteY1" fmla="*/ 216693 h 242047"/>
                  <a:gd name="connsiteX2" fmla="*/ 15985 w 356347"/>
                  <a:gd name="connsiteY2" fmla="*/ 154836 h 242047"/>
                  <a:gd name="connsiteX3" fmla="*/ 338714 w 356347"/>
                  <a:gd name="connsiteY3" fmla="*/ 195 h 242047"/>
                  <a:gd name="connsiteX4" fmla="*/ 356195 w 356347"/>
                  <a:gd name="connsiteY4" fmla="*/ 23727 h 242047"/>
                  <a:gd name="connsiteX5" fmla="*/ 323922 w 356347"/>
                  <a:gd name="connsiteY5" fmla="*/ 65413 h 242047"/>
                  <a:gd name="connsiteX6" fmla="*/ 87254 w 356347"/>
                  <a:gd name="connsiteY6" fmla="*/ 231484 h 242047"/>
                  <a:gd name="connsiteX7" fmla="*/ 49602 w 356347"/>
                  <a:gd name="connsiteY7" fmla="*/ 244931 h 2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6347" h="242047">
                    <a:moveTo>
                      <a:pt x="49602" y="244931"/>
                    </a:moveTo>
                    <a:cubicBezTo>
                      <a:pt x="34138" y="241570"/>
                      <a:pt x="13968" y="236863"/>
                      <a:pt x="5227" y="216693"/>
                    </a:cubicBezTo>
                    <a:cubicBezTo>
                      <a:pt x="-3514" y="194505"/>
                      <a:pt x="-2169" y="173662"/>
                      <a:pt x="15985" y="154836"/>
                    </a:cubicBezTo>
                    <a:cubicBezTo>
                      <a:pt x="104735" y="64068"/>
                      <a:pt x="209622" y="6918"/>
                      <a:pt x="338714" y="195"/>
                    </a:cubicBezTo>
                    <a:cubicBezTo>
                      <a:pt x="358885" y="-1150"/>
                      <a:pt x="365608" y="4229"/>
                      <a:pt x="356195" y="23727"/>
                    </a:cubicBezTo>
                    <a:cubicBezTo>
                      <a:pt x="348799" y="40536"/>
                      <a:pt x="339386" y="53983"/>
                      <a:pt x="323922" y="65413"/>
                    </a:cubicBezTo>
                    <a:cubicBezTo>
                      <a:pt x="245929" y="121891"/>
                      <a:pt x="167936" y="178368"/>
                      <a:pt x="87254" y="231484"/>
                    </a:cubicBezTo>
                    <a:cubicBezTo>
                      <a:pt x="77169" y="238208"/>
                      <a:pt x="67756" y="246276"/>
                      <a:pt x="49602" y="24493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8" name="Group 193">
              <a:extLst>
                <a:ext uri="{FF2B5EF4-FFF2-40B4-BE49-F238E27FC236}">
                  <a16:creationId xmlns:a16="http://schemas.microsoft.com/office/drawing/2014/main" id="{C6A23F52-1E3A-40FA-87FB-A0AE6B678EFC}"/>
                </a:ext>
              </a:extLst>
            </p:cNvPr>
            <p:cNvGrpSpPr/>
            <p:nvPr/>
          </p:nvGrpSpPr>
          <p:grpSpPr>
            <a:xfrm>
              <a:off x="3861880" y="3154726"/>
              <a:ext cx="4259471" cy="601689"/>
              <a:chOff x="3861880" y="3154726"/>
              <a:chExt cx="4259471" cy="601689"/>
            </a:xfrm>
          </p:grpSpPr>
          <p:grpSp>
            <p:nvGrpSpPr>
              <p:cNvPr id="59" name="Group 194">
                <a:extLst>
                  <a:ext uri="{FF2B5EF4-FFF2-40B4-BE49-F238E27FC236}">
                    <a16:creationId xmlns:a16="http://schemas.microsoft.com/office/drawing/2014/main" id="{735D6710-2694-43A6-89D0-7BFEF5E3FA5C}"/>
                  </a:ext>
                </a:extLst>
              </p:cNvPr>
              <p:cNvGrpSpPr/>
              <p:nvPr/>
            </p:nvGrpSpPr>
            <p:grpSpPr>
              <a:xfrm>
                <a:off x="3861880" y="3229949"/>
                <a:ext cx="416210" cy="526466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92" name="Freeform: Shape 227">
                  <a:extLst>
                    <a:ext uri="{FF2B5EF4-FFF2-40B4-BE49-F238E27FC236}">
                      <a16:creationId xmlns:a16="http://schemas.microsoft.com/office/drawing/2014/main" id="{AF15B538-800D-4CDB-BF22-659489481866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228">
                  <a:extLst>
                    <a:ext uri="{FF2B5EF4-FFF2-40B4-BE49-F238E27FC236}">
                      <a16:creationId xmlns:a16="http://schemas.microsoft.com/office/drawing/2014/main" id="{3B4F134C-7946-4CB7-AC1A-4A3BE906FB20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229">
                  <a:extLst>
                    <a:ext uri="{FF2B5EF4-FFF2-40B4-BE49-F238E27FC236}">
                      <a16:creationId xmlns:a16="http://schemas.microsoft.com/office/drawing/2014/main" id="{66A0B8D4-3C7E-43A0-9F38-8B9FEB6B0AE6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0" name="Graphic 88">
                <a:extLst>
                  <a:ext uri="{FF2B5EF4-FFF2-40B4-BE49-F238E27FC236}">
                    <a16:creationId xmlns:a16="http://schemas.microsoft.com/office/drawing/2014/main" id="{5F2CBC4F-D5FA-444F-ADDC-D61E3FF51044}"/>
                  </a:ext>
                </a:extLst>
              </p:cNvPr>
              <p:cNvGrpSpPr/>
              <p:nvPr/>
            </p:nvGrpSpPr>
            <p:grpSpPr>
              <a:xfrm>
                <a:off x="6091238" y="3229491"/>
                <a:ext cx="820515" cy="526924"/>
                <a:chOff x="132878" y="3186506"/>
                <a:chExt cx="3142790" cy="2018260"/>
              </a:xfrm>
              <a:solidFill>
                <a:schemeClr val="bg1"/>
              </a:solidFill>
            </p:grpSpPr>
            <p:sp>
              <p:nvSpPr>
                <p:cNvPr id="89" name="Freeform: Shape 224">
                  <a:extLst>
                    <a:ext uri="{FF2B5EF4-FFF2-40B4-BE49-F238E27FC236}">
                      <a16:creationId xmlns:a16="http://schemas.microsoft.com/office/drawing/2014/main" id="{BFA803AF-9E3C-4E09-B47D-3819E8A41CE0}"/>
                    </a:ext>
                  </a:extLst>
                </p:cNvPr>
                <p:cNvSpPr/>
                <p:nvPr/>
              </p:nvSpPr>
              <p:spPr>
                <a:xfrm>
                  <a:off x="779605" y="3829796"/>
                  <a:ext cx="2455" cy="2455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225">
                  <a:extLst>
                    <a:ext uri="{FF2B5EF4-FFF2-40B4-BE49-F238E27FC236}">
                      <a16:creationId xmlns:a16="http://schemas.microsoft.com/office/drawing/2014/main" id="{71CA8BBB-CDDD-483E-8384-9CB5EC03F5BD}"/>
                    </a:ext>
                  </a:extLst>
                </p:cNvPr>
                <p:cNvSpPr/>
                <p:nvPr/>
              </p:nvSpPr>
              <p:spPr>
                <a:xfrm>
                  <a:off x="132878" y="3186506"/>
                  <a:ext cx="3142790" cy="2018260"/>
                </a:xfrm>
                <a:custGeom>
                  <a:avLst/>
                  <a:gdLst>
                    <a:gd name="connsiteX0" fmla="*/ 246 w 3142790"/>
                    <a:gd name="connsiteY0" fmla="*/ 1708892 h 2018259"/>
                    <a:gd name="connsiteX1" fmla="*/ 82498 w 3142790"/>
                    <a:gd name="connsiteY1" fmla="*/ 1709874 h 2018259"/>
                    <a:gd name="connsiteX2" fmla="*/ 112698 w 3142790"/>
                    <a:gd name="connsiteY2" fmla="*/ 1740811 h 2018259"/>
                    <a:gd name="connsiteX3" fmla="*/ 112698 w 3142790"/>
                    <a:gd name="connsiteY3" fmla="*/ 1771011 h 2018259"/>
                    <a:gd name="connsiteX4" fmla="*/ 115154 w 3142790"/>
                    <a:gd name="connsiteY4" fmla="*/ 1771993 h 2018259"/>
                    <a:gd name="connsiteX5" fmla="*/ 122274 w 3142790"/>
                    <a:gd name="connsiteY5" fmla="*/ 1760208 h 2018259"/>
                    <a:gd name="connsiteX6" fmla="*/ 627085 w 3142790"/>
                    <a:gd name="connsiteY6" fmla="*/ 860584 h 2018259"/>
                    <a:gd name="connsiteX7" fmla="*/ 948239 w 3142790"/>
                    <a:gd name="connsiteY7" fmla="*/ 384010 h 2018259"/>
                    <a:gd name="connsiteX8" fmla="*/ 1231090 w 3142790"/>
                    <a:gd name="connsiteY8" fmla="*/ 116872 h 2018259"/>
                    <a:gd name="connsiteX9" fmla="*/ 1494544 w 3142790"/>
                    <a:gd name="connsiteY9" fmla="*/ 5893 h 2018259"/>
                    <a:gd name="connsiteX10" fmla="*/ 1522534 w 3142790"/>
                    <a:gd name="connsiteY10" fmla="*/ 0 h 2018259"/>
                    <a:gd name="connsiteX11" fmla="*/ 1618291 w 3142790"/>
                    <a:gd name="connsiteY11" fmla="*/ 0 h 2018259"/>
                    <a:gd name="connsiteX12" fmla="*/ 1648737 w 3142790"/>
                    <a:gd name="connsiteY12" fmla="*/ 5893 h 2018259"/>
                    <a:gd name="connsiteX13" fmla="*/ 1944110 w 3142790"/>
                    <a:gd name="connsiteY13" fmla="*/ 139707 h 2018259"/>
                    <a:gd name="connsiteX14" fmla="*/ 2207074 w 3142790"/>
                    <a:gd name="connsiteY14" fmla="*/ 399724 h 2018259"/>
                    <a:gd name="connsiteX15" fmla="*/ 2529701 w 3142790"/>
                    <a:gd name="connsiteY15" fmla="*/ 888575 h 2018259"/>
                    <a:gd name="connsiteX16" fmla="*/ 3021989 w 3142790"/>
                    <a:gd name="connsiteY16" fmla="*/ 1761435 h 2018259"/>
                    <a:gd name="connsiteX17" fmla="*/ 3030583 w 3142790"/>
                    <a:gd name="connsiteY17" fmla="*/ 1771257 h 2018259"/>
                    <a:gd name="connsiteX18" fmla="*/ 3030583 w 3142790"/>
                    <a:gd name="connsiteY18" fmla="*/ 1735409 h 2018259"/>
                    <a:gd name="connsiteX19" fmla="*/ 3059555 w 3142790"/>
                    <a:gd name="connsiteY19" fmla="*/ 1706928 h 2018259"/>
                    <a:gd name="connsiteX20" fmla="*/ 3143036 w 3142790"/>
                    <a:gd name="connsiteY20" fmla="*/ 1706436 h 2018259"/>
                    <a:gd name="connsiteX21" fmla="*/ 3143281 w 3142790"/>
                    <a:gd name="connsiteY21" fmla="*/ 2009666 h 2018259"/>
                    <a:gd name="connsiteX22" fmla="*/ 3134442 w 3142790"/>
                    <a:gd name="connsiteY22" fmla="*/ 2018506 h 2018259"/>
                    <a:gd name="connsiteX23" fmla="*/ 3030092 w 3142790"/>
                    <a:gd name="connsiteY23" fmla="*/ 2018260 h 2018259"/>
                    <a:gd name="connsiteX24" fmla="*/ 3030828 w 3142790"/>
                    <a:gd name="connsiteY24" fmla="*/ 1961788 h 2018259"/>
                    <a:gd name="connsiteX25" fmla="*/ 3024199 w 3142790"/>
                    <a:gd name="connsiteY25" fmla="*/ 1944846 h 2018259"/>
                    <a:gd name="connsiteX26" fmla="*/ 2545660 w 3142790"/>
                    <a:gd name="connsiteY26" fmla="*/ 1109306 h 2018259"/>
                    <a:gd name="connsiteX27" fmla="*/ 2458006 w 3142790"/>
                    <a:gd name="connsiteY27" fmla="*/ 956095 h 2018259"/>
                    <a:gd name="connsiteX28" fmla="*/ 2444747 w 3142790"/>
                    <a:gd name="connsiteY28" fmla="*/ 942346 h 2018259"/>
                    <a:gd name="connsiteX29" fmla="*/ 1719450 w 3142790"/>
                    <a:gd name="connsiteY29" fmla="*/ 494007 h 2018259"/>
                    <a:gd name="connsiteX30" fmla="*/ 1637934 w 3142790"/>
                    <a:gd name="connsiteY30" fmla="*/ 443919 h 2018259"/>
                    <a:gd name="connsiteX31" fmla="*/ 1504611 w 3142790"/>
                    <a:gd name="connsiteY31" fmla="*/ 443919 h 2018259"/>
                    <a:gd name="connsiteX32" fmla="*/ 1345998 w 3142790"/>
                    <a:gd name="connsiteY32" fmla="*/ 542131 h 2018259"/>
                    <a:gd name="connsiteX33" fmla="*/ 700744 w 3142790"/>
                    <a:gd name="connsiteY33" fmla="*/ 940873 h 2018259"/>
                    <a:gd name="connsiteX34" fmla="*/ 684048 w 3142790"/>
                    <a:gd name="connsiteY34" fmla="*/ 958305 h 2018259"/>
                    <a:gd name="connsiteX35" fmla="*/ 120064 w 3142790"/>
                    <a:gd name="connsiteY35" fmla="*/ 1942882 h 2018259"/>
                    <a:gd name="connsiteX36" fmla="*/ 112453 w 3142790"/>
                    <a:gd name="connsiteY36" fmla="*/ 1971855 h 2018259"/>
                    <a:gd name="connsiteX37" fmla="*/ 113190 w 3142790"/>
                    <a:gd name="connsiteY37" fmla="*/ 2018506 h 2018259"/>
                    <a:gd name="connsiteX38" fmla="*/ 8839 w 3142790"/>
                    <a:gd name="connsiteY38" fmla="*/ 2018751 h 2018259"/>
                    <a:gd name="connsiteX39" fmla="*/ 0 w 3142790"/>
                    <a:gd name="connsiteY39" fmla="*/ 2009912 h 2018259"/>
                    <a:gd name="connsiteX40" fmla="*/ 246 w 3142790"/>
                    <a:gd name="connsiteY40" fmla="*/ 1708892 h 2018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142790" h="2018259">
                      <a:moveTo>
                        <a:pt x="246" y="1708892"/>
                      </a:moveTo>
                      <a:cubicBezTo>
                        <a:pt x="27745" y="1709137"/>
                        <a:pt x="54999" y="1709628"/>
                        <a:pt x="82498" y="1709874"/>
                      </a:cubicBezTo>
                      <a:cubicBezTo>
                        <a:pt x="112698" y="1710119"/>
                        <a:pt x="112698" y="1709874"/>
                        <a:pt x="112698" y="1740811"/>
                      </a:cubicBezTo>
                      <a:cubicBezTo>
                        <a:pt x="112698" y="1750877"/>
                        <a:pt x="112698" y="1760944"/>
                        <a:pt x="112698" y="1771011"/>
                      </a:cubicBezTo>
                      <a:cubicBezTo>
                        <a:pt x="113435" y="1771257"/>
                        <a:pt x="114417" y="1771502"/>
                        <a:pt x="115154" y="1771993"/>
                      </a:cubicBezTo>
                      <a:cubicBezTo>
                        <a:pt x="117609" y="1768065"/>
                        <a:pt x="119819" y="1764136"/>
                        <a:pt x="122274" y="1760208"/>
                      </a:cubicBezTo>
                      <a:cubicBezTo>
                        <a:pt x="290463" y="1460415"/>
                        <a:pt x="458160" y="1160131"/>
                        <a:pt x="627085" y="860584"/>
                      </a:cubicBezTo>
                      <a:cubicBezTo>
                        <a:pt x="721614" y="693378"/>
                        <a:pt x="825473" y="532310"/>
                        <a:pt x="948239" y="384010"/>
                      </a:cubicBezTo>
                      <a:cubicBezTo>
                        <a:pt x="1031474" y="283342"/>
                        <a:pt x="1122320" y="190777"/>
                        <a:pt x="1231090" y="116872"/>
                      </a:cubicBezTo>
                      <a:cubicBezTo>
                        <a:pt x="1311378" y="62119"/>
                        <a:pt x="1397805" y="21607"/>
                        <a:pt x="1494544" y="5893"/>
                      </a:cubicBezTo>
                      <a:cubicBezTo>
                        <a:pt x="1503874" y="4420"/>
                        <a:pt x="1513941" y="5893"/>
                        <a:pt x="1522534" y="0"/>
                      </a:cubicBezTo>
                      <a:cubicBezTo>
                        <a:pt x="1554453" y="0"/>
                        <a:pt x="1586372" y="0"/>
                        <a:pt x="1618291" y="0"/>
                      </a:cubicBezTo>
                      <a:cubicBezTo>
                        <a:pt x="1627867" y="5156"/>
                        <a:pt x="1638670" y="4420"/>
                        <a:pt x="1648737" y="5893"/>
                      </a:cubicBezTo>
                      <a:cubicBezTo>
                        <a:pt x="1759226" y="23816"/>
                        <a:pt x="1855474" y="73659"/>
                        <a:pt x="1944110" y="139707"/>
                      </a:cubicBezTo>
                      <a:cubicBezTo>
                        <a:pt x="2044041" y="213857"/>
                        <a:pt x="2128995" y="303230"/>
                        <a:pt x="2207074" y="399724"/>
                      </a:cubicBezTo>
                      <a:cubicBezTo>
                        <a:pt x="2330575" y="552198"/>
                        <a:pt x="2433698" y="718176"/>
                        <a:pt x="2529701" y="888575"/>
                      </a:cubicBezTo>
                      <a:cubicBezTo>
                        <a:pt x="2693469" y="1179528"/>
                        <a:pt x="2857729" y="1470482"/>
                        <a:pt x="3021989" y="1761435"/>
                      </a:cubicBezTo>
                      <a:cubicBezTo>
                        <a:pt x="3023953" y="1764873"/>
                        <a:pt x="3026163" y="1768065"/>
                        <a:pt x="3030583" y="1771257"/>
                      </a:cubicBezTo>
                      <a:cubicBezTo>
                        <a:pt x="3030583" y="1759225"/>
                        <a:pt x="3030583" y="1747440"/>
                        <a:pt x="3030583" y="1735409"/>
                      </a:cubicBezTo>
                      <a:cubicBezTo>
                        <a:pt x="3030583" y="1706928"/>
                        <a:pt x="3030583" y="1707173"/>
                        <a:pt x="3059555" y="1706928"/>
                      </a:cubicBezTo>
                      <a:cubicBezTo>
                        <a:pt x="3087300" y="1706928"/>
                        <a:pt x="3115291" y="1706682"/>
                        <a:pt x="3143036" y="1706436"/>
                      </a:cubicBezTo>
                      <a:cubicBezTo>
                        <a:pt x="3143036" y="1807595"/>
                        <a:pt x="3143036" y="1908508"/>
                        <a:pt x="3143281" y="2009666"/>
                      </a:cubicBezTo>
                      <a:cubicBezTo>
                        <a:pt x="3143281" y="2017032"/>
                        <a:pt x="3141808" y="2018506"/>
                        <a:pt x="3134442" y="2018506"/>
                      </a:cubicBezTo>
                      <a:cubicBezTo>
                        <a:pt x="3099577" y="2018015"/>
                        <a:pt x="3064957" y="2018260"/>
                        <a:pt x="3030092" y="2018260"/>
                      </a:cubicBezTo>
                      <a:cubicBezTo>
                        <a:pt x="3030337" y="1999354"/>
                        <a:pt x="3030337" y="1980694"/>
                        <a:pt x="3030828" y="1961788"/>
                      </a:cubicBezTo>
                      <a:cubicBezTo>
                        <a:pt x="3031074" y="1955159"/>
                        <a:pt x="3027145" y="1950248"/>
                        <a:pt x="3024199" y="1944846"/>
                      </a:cubicBezTo>
                      <a:cubicBezTo>
                        <a:pt x="2864604" y="1666169"/>
                        <a:pt x="2705255" y="1387738"/>
                        <a:pt x="2545660" y="1109306"/>
                      </a:cubicBezTo>
                      <a:cubicBezTo>
                        <a:pt x="2516442" y="1058236"/>
                        <a:pt x="2486978" y="1007166"/>
                        <a:pt x="2458006" y="956095"/>
                      </a:cubicBezTo>
                      <a:cubicBezTo>
                        <a:pt x="2454568" y="950203"/>
                        <a:pt x="2450394" y="945783"/>
                        <a:pt x="2444747" y="942346"/>
                      </a:cubicBezTo>
                      <a:cubicBezTo>
                        <a:pt x="2202900" y="793063"/>
                        <a:pt x="1961052" y="643535"/>
                        <a:pt x="1719450" y="494007"/>
                      </a:cubicBezTo>
                      <a:cubicBezTo>
                        <a:pt x="1692442" y="477311"/>
                        <a:pt x="1665679" y="459878"/>
                        <a:pt x="1637934" y="443919"/>
                      </a:cubicBezTo>
                      <a:cubicBezTo>
                        <a:pt x="1593738" y="418875"/>
                        <a:pt x="1548315" y="418384"/>
                        <a:pt x="1504611" y="443919"/>
                      </a:cubicBezTo>
                      <a:cubicBezTo>
                        <a:pt x="1451085" y="475347"/>
                        <a:pt x="1399033" y="509476"/>
                        <a:pt x="1345998" y="542131"/>
                      </a:cubicBezTo>
                      <a:cubicBezTo>
                        <a:pt x="1130913" y="674963"/>
                        <a:pt x="915829" y="808041"/>
                        <a:pt x="700744" y="940873"/>
                      </a:cubicBezTo>
                      <a:cubicBezTo>
                        <a:pt x="693624" y="945292"/>
                        <a:pt x="688467" y="950939"/>
                        <a:pt x="684048" y="958305"/>
                      </a:cubicBezTo>
                      <a:cubicBezTo>
                        <a:pt x="496217" y="1286579"/>
                        <a:pt x="308386" y="1614608"/>
                        <a:pt x="120064" y="1942882"/>
                      </a:cubicBezTo>
                      <a:cubicBezTo>
                        <a:pt x="114663" y="1952212"/>
                        <a:pt x="111716" y="1961052"/>
                        <a:pt x="112453" y="1971855"/>
                      </a:cubicBezTo>
                      <a:cubicBezTo>
                        <a:pt x="113190" y="1987323"/>
                        <a:pt x="112944" y="2003037"/>
                        <a:pt x="113190" y="2018506"/>
                      </a:cubicBezTo>
                      <a:cubicBezTo>
                        <a:pt x="78324" y="2018506"/>
                        <a:pt x="43704" y="2018260"/>
                        <a:pt x="8839" y="2018751"/>
                      </a:cubicBezTo>
                      <a:cubicBezTo>
                        <a:pt x="1473" y="2018751"/>
                        <a:pt x="0" y="2017278"/>
                        <a:pt x="0" y="2009912"/>
                      </a:cubicBezTo>
                      <a:cubicBezTo>
                        <a:pt x="246" y="1909490"/>
                        <a:pt x="246" y="1809068"/>
                        <a:pt x="246" y="1708892"/>
                      </a:cubicBez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: Shape 226">
                  <a:extLst>
                    <a:ext uri="{FF2B5EF4-FFF2-40B4-BE49-F238E27FC236}">
                      <a16:creationId xmlns:a16="http://schemas.microsoft.com/office/drawing/2014/main" id="{8A4246C7-CE62-4896-A078-9656E61CA8E5}"/>
                    </a:ext>
                  </a:extLst>
                </p:cNvPr>
                <p:cNvSpPr/>
                <p:nvPr/>
              </p:nvSpPr>
              <p:spPr>
                <a:xfrm>
                  <a:off x="481108" y="3932427"/>
                  <a:ext cx="2445483" cy="1215376"/>
                </a:xfrm>
                <a:custGeom>
                  <a:avLst/>
                  <a:gdLst>
                    <a:gd name="connsiteX0" fmla="*/ 824669 w 2445483"/>
                    <a:gd name="connsiteY0" fmla="*/ 0 h 1215375"/>
                    <a:gd name="connsiteX1" fmla="*/ 809938 w 2445483"/>
                    <a:gd name="connsiteY1" fmla="*/ 149037 h 1215375"/>
                    <a:gd name="connsiteX2" fmla="*/ 781456 w 2445483"/>
                    <a:gd name="connsiteY2" fmla="*/ 434834 h 1215375"/>
                    <a:gd name="connsiteX3" fmla="*/ 747573 w 2445483"/>
                    <a:gd name="connsiteY3" fmla="*/ 771702 h 1215375"/>
                    <a:gd name="connsiteX4" fmla="*/ 776791 w 2445483"/>
                    <a:gd name="connsiteY4" fmla="*/ 875562 h 1215375"/>
                    <a:gd name="connsiteX5" fmla="*/ 857325 w 2445483"/>
                    <a:gd name="connsiteY5" fmla="*/ 910918 h 1215375"/>
                    <a:gd name="connsiteX6" fmla="*/ 1595144 w 2445483"/>
                    <a:gd name="connsiteY6" fmla="*/ 910918 h 1215375"/>
                    <a:gd name="connsiteX7" fmla="*/ 1706124 w 2445483"/>
                    <a:gd name="connsiteY7" fmla="*/ 787416 h 1215375"/>
                    <a:gd name="connsiteX8" fmla="*/ 1640322 w 2445483"/>
                    <a:gd name="connsiteY8" fmla="*/ 150265 h 1215375"/>
                    <a:gd name="connsiteX9" fmla="*/ 1626572 w 2445483"/>
                    <a:gd name="connsiteY9" fmla="*/ 18415 h 1215375"/>
                    <a:gd name="connsiteX10" fmla="*/ 1625344 w 2445483"/>
                    <a:gd name="connsiteY10" fmla="*/ 0 h 1215375"/>
                    <a:gd name="connsiteX11" fmla="*/ 1679361 w 2445483"/>
                    <a:gd name="connsiteY11" fmla="*/ 33147 h 1215375"/>
                    <a:gd name="connsiteX12" fmla="*/ 2015001 w 2445483"/>
                    <a:gd name="connsiteY12" fmla="*/ 239147 h 1215375"/>
                    <a:gd name="connsiteX13" fmla="*/ 2031452 w 2445483"/>
                    <a:gd name="connsiteY13" fmla="*/ 257807 h 1215375"/>
                    <a:gd name="connsiteX14" fmla="*/ 2443206 w 2445483"/>
                    <a:gd name="connsiteY14" fmla="*/ 1200644 h 1215375"/>
                    <a:gd name="connsiteX15" fmla="*/ 2432894 w 2445483"/>
                    <a:gd name="connsiteY15" fmla="*/ 1216112 h 1215375"/>
                    <a:gd name="connsiteX16" fmla="*/ 14664 w 2445483"/>
                    <a:gd name="connsiteY16" fmla="*/ 1216112 h 1215375"/>
                    <a:gd name="connsiteX17" fmla="*/ 4107 w 2445483"/>
                    <a:gd name="connsiteY17" fmla="*/ 1200889 h 1215375"/>
                    <a:gd name="connsiteX18" fmla="*/ 416107 w 2445483"/>
                    <a:gd name="connsiteY18" fmla="*/ 258052 h 1215375"/>
                    <a:gd name="connsiteX19" fmla="*/ 429365 w 2445483"/>
                    <a:gd name="connsiteY19" fmla="*/ 241111 h 1215375"/>
                    <a:gd name="connsiteX20" fmla="*/ 818040 w 2445483"/>
                    <a:gd name="connsiteY20" fmla="*/ 4174 h 1215375"/>
                    <a:gd name="connsiteX21" fmla="*/ 824669 w 2445483"/>
                    <a:gd name="connsiteY21" fmla="*/ 0 h 1215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445483" h="1215375">
                      <a:moveTo>
                        <a:pt x="824669" y="0"/>
                      </a:moveTo>
                      <a:cubicBezTo>
                        <a:pt x="819513" y="51561"/>
                        <a:pt x="814848" y="100422"/>
                        <a:pt x="809938" y="149037"/>
                      </a:cubicBezTo>
                      <a:cubicBezTo>
                        <a:pt x="800362" y="244303"/>
                        <a:pt x="790786" y="339569"/>
                        <a:pt x="781456" y="434834"/>
                      </a:cubicBezTo>
                      <a:cubicBezTo>
                        <a:pt x="770162" y="547042"/>
                        <a:pt x="759358" y="659495"/>
                        <a:pt x="747573" y="771702"/>
                      </a:cubicBezTo>
                      <a:cubicBezTo>
                        <a:pt x="743399" y="810741"/>
                        <a:pt x="749537" y="845852"/>
                        <a:pt x="776791" y="875562"/>
                      </a:cubicBezTo>
                      <a:cubicBezTo>
                        <a:pt x="798398" y="898887"/>
                        <a:pt x="825160" y="910918"/>
                        <a:pt x="857325" y="910918"/>
                      </a:cubicBezTo>
                      <a:cubicBezTo>
                        <a:pt x="1103347" y="910918"/>
                        <a:pt x="1349123" y="910918"/>
                        <a:pt x="1595144" y="910918"/>
                      </a:cubicBezTo>
                      <a:cubicBezTo>
                        <a:pt x="1660210" y="910918"/>
                        <a:pt x="1712753" y="852236"/>
                        <a:pt x="1706124" y="787416"/>
                      </a:cubicBezTo>
                      <a:cubicBezTo>
                        <a:pt x="1684272" y="575032"/>
                        <a:pt x="1662174" y="362648"/>
                        <a:pt x="1640322" y="150265"/>
                      </a:cubicBezTo>
                      <a:cubicBezTo>
                        <a:pt x="1635657" y="106315"/>
                        <a:pt x="1630991" y="62365"/>
                        <a:pt x="1626572" y="18415"/>
                      </a:cubicBezTo>
                      <a:cubicBezTo>
                        <a:pt x="1626081" y="13013"/>
                        <a:pt x="1625835" y="7366"/>
                        <a:pt x="1625344" y="0"/>
                      </a:cubicBezTo>
                      <a:cubicBezTo>
                        <a:pt x="1644496" y="11786"/>
                        <a:pt x="1661928" y="22343"/>
                        <a:pt x="1679361" y="33147"/>
                      </a:cubicBezTo>
                      <a:cubicBezTo>
                        <a:pt x="1791323" y="101895"/>
                        <a:pt x="1903039" y="170644"/>
                        <a:pt x="2015001" y="239147"/>
                      </a:cubicBezTo>
                      <a:cubicBezTo>
                        <a:pt x="2022613" y="243812"/>
                        <a:pt x="2027769" y="249459"/>
                        <a:pt x="2031452" y="257807"/>
                      </a:cubicBezTo>
                      <a:cubicBezTo>
                        <a:pt x="2168703" y="572086"/>
                        <a:pt x="2305955" y="886365"/>
                        <a:pt x="2443206" y="1200644"/>
                      </a:cubicBezTo>
                      <a:cubicBezTo>
                        <a:pt x="2449836" y="1216112"/>
                        <a:pt x="2449836" y="1216112"/>
                        <a:pt x="2432894" y="1216112"/>
                      </a:cubicBezTo>
                      <a:cubicBezTo>
                        <a:pt x="1626818" y="1216112"/>
                        <a:pt x="820741" y="1216112"/>
                        <a:pt x="14664" y="1216112"/>
                      </a:cubicBezTo>
                      <a:cubicBezTo>
                        <a:pt x="-2523" y="1216112"/>
                        <a:pt x="-2523" y="1216112"/>
                        <a:pt x="4107" y="1200889"/>
                      </a:cubicBezTo>
                      <a:cubicBezTo>
                        <a:pt x="141358" y="886610"/>
                        <a:pt x="278855" y="572332"/>
                        <a:pt x="416107" y="258052"/>
                      </a:cubicBezTo>
                      <a:cubicBezTo>
                        <a:pt x="419053" y="251178"/>
                        <a:pt x="422491" y="245285"/>
                        <a:pt x="429365" y="241111"/>
                      </a:cubicBezTo>
                      <a:cubicBezTo>
                        <a:pt x="559005" y="162296"/>
                        <a:pt x="688400" y="83235"/>
                        <a:pt x="818040" y="4174"/>
                      </a:cubicBezTo>
                      <a:cubicBezTo>
                        <a:pt x="819022" y="3192"/>
                        <a:pt x="820741" y="2210"/>
                        <a:pt x="824669" y="0"/>
                      </a:cubicBez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1" name="Group 196">
                <a:extLst>
                  <a:ext uri="{FF2B5EF4-FFF2-40B4-BE49-F238E27FC236}">
                    <a16:creationId xmlns:a16="http://schemas.microsoft.com/office/drawing/2014/main" id="{42FD4FA4-CBF8-4E28-941D-078F38C99CA5}"/>
                  </a:ext>
                </a:extLst>
              </p:cNvPr>
              <p:cNvGrpSpPr/>
              <p:nvPr/>
            </p:nvGrpSpPr>
            <p:grpSpPr>
              <a:xfrm>
                <a:off x="4235432" y="3321426"/>
                <a:ext cx="343891" cy="4349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86" name="Freeform: Shape 221">
                  <a:extLst>
                    <a:ext uri="{FF2B5EF4-FFF2-40B4-BE49-F238E27FC236}">
                      <a16:creationId xmlns:a16="http://schemas.microsoft.com/office/drawing/2014/main" id="{0EFAFBAC-F069-4A05-B8FD-E56EB66713A5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222">
                  <a:extLst>
                    <a:ext uri="{FF2B5EF4-FFF2-40B4-BE49-F238E27FC236}">
                      <a16:creationId xmlns:a16="http://schemas.microsoft.com/office/drawing/2014/main" id="{D7C9C9B8-CCA4-4779-9271-0A855E371F30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: Shape 223">
                  <a:extLst>
                    <a:ext uri="{FF2B5EF4-FFF2-40B4-BE49-F238E27FC236}">
                      <a16:creationId xmlns:a16="http://schemas.microsoft.com/office/drawing/2014/main" id="{A67138A0-3B1F-4002-BDB6-B9012259A05F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2" name="Group 197">
                <a:extLst>
                  <a:ext uri="{FF2B5EF4-FFF2-40B4-BE49-F238E27FC236}">
                    <a16:creationId xmlns:a16="http://schemas.microsoft.com/office/drawing/2014/main" id="{6E20F5FD-1FBF-4920-BE85-22B6CB285D04}"/>
                  </a:ext>
                </a:extLst>
              </p:cNvPr>
              <p:cNvGrpSpPr/>
              <p:nvPr/>
            </p:nvGrpSpPr>
            <p:grpSpPr>
              <a:xfrm>
                <a:off x="4569846" y="3154726"/>
                <a:ext cx="475680" cy="6016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83" name="Freeform: Shape 218">
                  <a:extLst>
                    <a:ext uri="{FF2B5EF4-FFF2-40B4-BE49-F238E27FC236}">
                      <a16:creationId xmlns:a16="http://schemas.microsoft.com/office/drawing/2014/main" id="{AC641979-D0C6-4A40-B14A-D4FC1AA49896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reeform: Shape 219">
                  <a:extLst>
                    <a:ext uri="{FF2B5EF4-FFF2-40B4-BE49-F238E27FC236}">
                      <a16:creationId xmlns:a16="http://schemas.microsoft.com/office/drawing/2014/main" id="{D2B73018-701E-400A-8176-BF94FFA0B2CB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Freeform: Shape 220">
                  <a:extLst>
                    <a:ext uri="{FF2B5EF4-FFF2-40B4-BE49-F238E27FC236}">
                      <a16:creationId xmlns:a16="http://schemas.microsoft.com/office/drawing/2014/main" id="{5D6BE721-E058-4827-99BB-2B8CD7D094CF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" name="Group 198">
                <a:extLst>
                  <a:ext uri="{FF2B5EF4-FFF2-40B4-BE49-F238E27FC236}">
                    <a16:creationId xmlns:a16="http://schemas.microsoft.com/office/drawing/2014/main" id="{D7B010F8-7A56-491B-877E-FED96F8EDB2D}"/>
                  </a:ext>
                </a:extLst>
              </p:cNvPr>
              <p:cNvGrpSpPr/>
              <p:nvPr/>
            </p:nvGrpSpPr>
            <p:grpSpPr>
              <a:xfrm>
                <a:off x="5027148" y="3321426"/>
                <a:ext cx="343891" cy="4349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80" name="Freeform: Shape 215">
                  <a:extLst>
                    <a:ext uri="{FF2B5EF4-FFF2-40B4-BE49-F238E27FC236}">
                      <a16:creationId xmlns:a16="http://schemas.microsoft.com/office/drawing/2014/main" id="{3A72E7D5-1062-43EF-900C-0D986A5FAAA2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" name="Freeform: Shape 216">
                  <a:extLst>
                    <a:ext uri="{FF2B5EF4-FFF2-40B4-BE49-F238E27FC236}">
                      <a16:creationId xmlns:a16="http://schemas.microsoft.com/office/drawing/2014/main" id="{C805F6D9-357E-4E00-B7EF-38A6A292D771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reeform: Shape 217">
                  <a:extLst>
                    <a:ext uri="{FF2B5EF4-FFF2-40B4-BE49-F238E27FC236}">
                      <a16:creationId xmlns:a16="http://schemas.microsoft.com/office/drawing/2014/main" id="{7335A25A-DBFB-4720-B211-E4311706C7EE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199">
                <a:extLst>
                  <a:ext uri="{FF2B5EF4-FFF2-40B4-BE49-F238E27FC236}">
                    <a16:creationId xmlns:a16="http://schemas.microsoft.com/office/drawing/2014/main" id="{F8A91DB5-57DD-41C7-8082-BF5E3A4C21B7}"/>
                  </a:ext>
                </a:extLst>
              </p:cNvPr>
              <p:cNvGrpSpPr/>
              <p:nvPr/>
            </p:nvGrpSpPr>
            <p:grpSpPr>
              <a:xfrm>
                <a:off x="5809667" y="3428150"/>
                <a:ext cx="259518" cy="328265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7" name="Freeform: Shape 212">
                  <a:extLst>
                    <a:ext uri="{FF2B5EF4-FFF2-40B4-BE49-F238E27FC236}">
                      <a16:creationId xmlns:a16="http://schemas.microsoft.com/office/drawing/2014/main" id="{370F20EC-A136-4E62-91DC-05BAF263B767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Freeform: Shape 213">
                  <a:extLst>
                    <a:ext uri="{FF2B5EF4-FFF2-40B4-BE49-F238E27FC236}">
                      <a16:creationId xmlns:a16="http://schemas.microsoft.com/office/drawing/2014/main" id="{4EDD2324-2AB7-437A-AE47-930563B818C4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214">
                  <a:extLst>
                    <a:ext uri="{FF2B5EF4-FFF2-40B4-BE49-F238E27FC236}">
                      <a16:creationId xmlns:a16="http://schemas.microsoft.com/office/drawing/2014/main" id="{3AE9E306-269A-4365-9DB0-3598528CF57B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5" name="Group 200">
                <a:extLst>
                  <a:ext uri="{FF2B5EF4-FFF2-40B4-BE49-F238E27FC236}">
                    <a16:creationId xmlns:a16="http://schemas.microsoft.com/office/drawing/2014/main" id="{94671291-63FB-4E9E-A150-3E4D91394FAA}"/>
                  </a:ext>
                </a:extLst>
              </p:cNvPr>
              <p:cNvGrpSpPr/>
              <p:nvPr/>
            </p:nvGrpSpPr>
            <p:grpSpPr>
              <a:xfrm>
                <a:off x="7135245" y="3428150"/>
                <a:ext cx="259518" cy="328265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4" name="Freeform: Shape 209">
                  <a:extLst>
                    <a:ext uri="{FF2B5EF4-FFF2-40B4-BE49-F238E27FC236}">
                      <a16:creationId xmlns:a16="http://schemas.microsoft.com/office/drawing/2014/main" id="{3543CBBD-5B15-4F41-AABF-59291EDBE958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: Shape 210">
                  <a:extLst>
                    <a:ext uri="{FF2B5EF4-FFF2-40B4-BE49-F238E27FC236}">
                      <a16:creationId xmlns:a16="http://schemas.microsoft.com/office/drawing/2014/main" id="{D5FCE739-CC73-40A5-AC2B-94761ED76F09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211">
                  <a:extLst>
                    <a:ext uri="{FF2B5EF4-FFF2-40B4-BE49-F238E27FC236}">
                      <a16:creationId xmlns:a16="http://schemas.microsoft.com/office/drawing/2014/main" id="{2CD4ABA5-E83A-4478-A368-C2EEF035027A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6" name="Group 201">
                <a:extLst>
                  <a:ext uri="{FF2B5EF4-FFF2-40B4-BE49-F238E27FC236}">
                    <a16:creationId xmlns:a16="http://schemas.microsoft.com/office/drawing/2014/main" id="{9F26BFE1-46F3-456B-B0CD-5F6CA2C01C0A}"/>
                  </a:ext>
                </a:extLst>
              </p:cNvPr>
              <p:cNvGrpSpPr/>
              <p:nvPr/>
            </p:nvGrpSpPr>
            <p:grpSpPr>
              <a:xfrm>
                <a:off x="7440616" y="3266131"/>
                <a:ext cx="387606" cy="490284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1" name="Freeform: Shape 206">
                  <a:extLst>
                    <a:ext uri="{FF2B5EF4-FFF2-40B4-BE49-F238E27FC236}">
                      <a16:creationId xmlns:a16="http://schemas.microsoft.com/office/drawing/2014/main" id="{7DA012CC-6FD2-44B8-A939-4B98F3F6C273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: Shape 207">
                  <a:extLst>
                    <a:ext uri="{FF2B5EF4-FFF2-40B4-BE49-F238E27FC236}">
                      <a16:creationId xmlns:a16="http://schemas.microsoft.com/office/drawing/2014/main" id="{912C31AA-F778-4ED5-99A6-0E1BBD852198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208">
                  <a:extLst>
                    <a:ext uri="{FF2B5EF4-FFF2-40B4-BE49-F238E27FC236}">
                      <a16:creationId xmlns:a16="http://schemas.microsoft.com/office/drawing/2014/main" id="{666A71A6-0B5A-493F-BF2E-A52324AB2279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" name="Group 202">
                <a:extLst>
                  <a:ext uri="{FF2B5EF4-FFF2-40B4-BE49-F238E27FC236}">
                    <a16:creationId xmlns:a16="http://schemas.microsoft.com/office/drawing/2014/main" id="{636688D4-87F2-423E-950F-0690D598A3E5}"/>
                  </a:ext>
                </a:extLst>
              </p:cNvPr>
              <p:cNvGrpSpPr/>
              <p:nvPr/>
            </p:nvGrpSpPr>
            <p:grpSpPr>
              <a:xfrm>
                <a:off x="7776927" y="3320752"/>
                <a:ext cx="344424" cy="435663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68" name="Freeform: Shape 203">
                  <a:extLst>
                    <a:ext uri="{FF2B5EF4-FFF2-40B4-BE49-F238E27FC236}">
                      <a16:creationId xmlns:a16="http://schemas.microsoft.com/office/drawing/2014/main" id="{B394E687-61E0-4475-9C08-000C18AF42B3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Freeform: Shape 204">
                  <a:extLst>
                    <a:ext uri="{FF2B5EF4-FFF2-40B4-BE49-F238E27FC236}">
                      <a16:creationId xmlns:a16="http://schemas.microsoft.com/office/drawing/2014/main" id="{BE906FF0-260B-4EDE-BF17-A8CCAFFEB0D8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205">
                  <a:extLst>
                    <a:ext uri="{FF2B5EF4-FFF2-40B4-BE49-F238E27FC236}">
                      <a16:creationId xmlns:a16="http://schemas.microsoft.com/office/drawing/2014/main" id="{25E88C46-147D-4FD8-A3E0-61867DC54048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108" name="圖片 107"/>
          <p:cNvPicPr/>
          <p:nvPr/>
        </p:nvPicPr>
        <p:blipFill>
          <a:blip r:embed="rId3"/>
          <a:stretch>
            <a:fillRect/>
          </a:stretch>
        </p:blipFill>
        <p:spPr>
          <a:xfrm>
            <a:off x="368144" y="752133"/>
            <a:ext cx="3308312" cy="496255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291748" y="923103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目的</a:t>
            </a:r>
            <a:r>
              <a:rPr lang="en-US" altLang="zh-TW" sz="2800" dirty="0" smtClean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sz="2800" dirty="0">
              <a:solidFill>
                <a:schemeClr val="accent1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475684" y="1413315"/>
            <a:ext cx="50577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可以記錄自己的歷史軌跡</a:t>
            </a:r>
            <a:endParaRPr lang="en-US" altLang="zh-TW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/>
              <a:t>觀測朋友的紀錄</a:t>
            </a:r>
            <a:endParaRPr lang="en-US" altLang="zh-TW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rgbClr val="F47758"/>
                </a:solidFill>
              </a:rPr>
              <a:t>監測朋友的路線，</a:t>
            </a:r>
            <a:r>
              <a:rPr lang="zh-TW" altLang="en-US" dirty="0" smtClean="0">
                <a:solidFill>
                  <a:srgbClr val="F47758"/>
                </a:solidFill>
              </a:rPr>
              <a:t>如果</a:t>
            </a:r>
            <a:r>
              <a:rPr lang="zh-TW" altLang="en-US" dirty="0">
                <a:solidFill>
                  <a:srgbClr val="F47758"/>
                </a:solidFill>
              </a:rPr>
              <a:t>朋友不幸</a:t>
            </a:r>
            <a:r>
              <a:rPr lang="zh-TW" altLang="en-US" b="1" dirty="0" smtClean="0">
                <a:solidFill>
                  <a:srgbClr val="FF0000"/>
                </a:solidFill>
              </a:rPr>
              <a:t>迷路 、失聯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zh-TW" altLang="en-US" dirty="0">
                <a:solidFill>
                  <a:srgbClr val="F47758"/>
                </a:solidFill>
              </a:rPr>
              <a:t> </a:t>
            </a:r>
            <a:r>
              <a:rPr lang="zh-TW" altLang="en-US" dirty="0" smtClean="0">
                <a:solidFill>
                  <a:srgbClr val="F47758"/>
                </a:solidFill>
              </a:rPr>
              <a:t>   可藉由此紀錄</a:t>
            </a:r>
            <a:r>
              <a:rPr lang="zh-TW" altLang="en-US" dirty="0" smtClean="0">
                <a:solidFill>
                  <a:srgbClr val="F47758"/>
                </a:solidFill>
              </a:rPr>
              <a:t>協助</a:t>
            </a:r>
            <a:r>
              <a:rPr lang="zh-TW" altLang="en-US" dirty="0">
                <a:solidFill>
                  <a:srgbClr val="F47758"/>
                </a:solidFill>
              </a:rPr>
              <a:t>救難</a:t>
            </a:r>
            <a:r>
              <a:rPr lang="zh-TW" altLang="en-US" dirty="0" smtClean="0">
                <a:solidFill>
                  <a:srgbClr val="F47758"/>
                </a:solidFill>
              </a:rPr>
              <a:t>人員</a:t>
            </a:r>
            <a:r>
              <a:rPr lang="zh-TW" altLang="en-US" dirty="0" smtClean="0">
                <a:solidFill>
                  <a:srgbClr val="F47758"/>
                </a:solidFill>
              </a:rPr>
              <a:t>更快</a:t>
            </a:r>
            <a:r>
              <a:rPr lang="zh-TW" altLang="en-US" dirty="0" smtClean="0">
                <a:solidFill>
                  <a:srgbClr val="F47758"/>
                </a:solidFill>
              </a:rPr>
              <a:t>搜尋到友人</a:t>
            </a:r>
            <a:endParaRPr lang="zh-TW" altLang="en-US" dirty="0">
              <a:solidFill>
                <a:srgbClr val="F477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33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r>
              <a:rPr lang="zh-TW" altLang="en-US" sz="4000" b="1" dirty="0" smtClean="0">
                <a:solidFill>
                  <a:schemeClr val="tx1"/>
                </a:solidFill>
              </a:rPr>
              <a:t>歷史軌跡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</a:rPr>
              <a:t>功能介紹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09C3EC-2F1C-426C-83A1-A4D5E7A03121}"/>
              </a:ext>
            </a:extLst>
          </p:cNvPr>
          <p:cNvGrpSpPr/>
          <p:nvPr/>
        </p:nvGrpSpPr>
        <p:grpSpPr>
          <a:xfrm>
            <a:off x="765348" y="4308807"/>
            <a:ext cx="2738140" cy="531950"/>
            <a:chOff x="302738" y="4417056"/>
            <a:chExt cx="2851594" cy="53195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0C891A-2C71-4C3D-BB80-F98A4A28D36D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938DE3-5719-4999-8A53-7172AA39F349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C25C086-AA77-4B3F-BE3B-CC11917BAB41}"/>
              </a:ext>
            </a:extLst>
          </p:cNvPr>
          <p:cNvSpPr txBox="1"/>
          <p:nvPr/>
        </p:nvSpPr>
        <p:spPr>
          <a:xfrm>
            <a:off x="603464" y="2175966"/>
            <a:ext cx="273814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232AF7-45ED-4796-B4A1-EAC1E5A163B0}"/>
              </a:ext>
            </a:extLst>
          </p:cNvPr>
          <p:cNvSpPr txBox="1"/>
          <p:nvPr/>
        </p:nvSpPr>
        <p:spPr>
          <a:xfrm>
            <a:off x="8781000" y="4751232"/>
            <a:ext cx="273814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7" name="Group 95">
            <a:extLst>
              <a:ext uri="{FF2B5EF4-FFF2-40B4-BE49-F238E27FC236}">
                <a16:creationId xmlns:a16="http://schemas.microsoft.com/office/drawing/2014/main" id="{D8270AEE-E41A-440A-8ABE-C0C361E24C02}"/>
              </a:ext>
            </a:extLst>
          </p:cNvPr>
          <p:cNvGrpSpPr/>
          <p:nvPr/>
        </p:nvGrpSpPr>
        <p:grpSpPr>
          <a:xfrm>
            <a:off x="244100" y="218552"/>
            <a:ext cx="3605159" cy="6125282"/>
            <a:chOff x="669628" y="2165317"/>
            <a:chExt cx="2449180" cy="4305530"/>
          </a:xfrm>
        </p:grpSpPr>
        <p:grpSp>
          <p:nvGrpSpPr>
            <p:cNvPr id="48" name="Group 80">
              <a:extLst>
                <a:ext uri="{FF2B5EF4-FFF2-40B4-BE49-F238E27FC236}">
                  <a16:creationId xmlns:a16="http://schemas.microsoft.com/office/drawing/2014/main" id="{5F20389C-AD18-480F-8BF2-D26DE9BC483F}"/>
                </a:ext>
              </a:extLst>
            </p:cNvPr>
            <p:cNvGrpSpPr/>
            <p:nvPr/>
          </p:nvGrpSpPr>
          <p:grpSpPr>
            <a:xfrm>
              <a:off x="669628" y="2165317"/>
              <a:ext cx="2449180" cy="4305530"/>
              <a:chOff x="445712" y="1449040"/>
              <a:chExt cx="2113018" cy="3924176"/>
            </a:xfrm>
          </p:grpSpPr>
          <p:sp>
            <p:nvSpPr>
              <p:cNvPr id="50" name="Rounded Rectangle 4">
                <a:extLst>
                  <a:ext uri="{FF2B5EF4-FFF2-40B4-BE49-F238E27FC236}">
                    <a16:creationId xmlns:a16="http://schemas.microsoft.com/office/drawing/2014/main" id="{E0263C21-2201-4C46-96E6-88EB4E1295C3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51" name="Rectangle 82">
                <a:extLst>
                  <a:ext uri="{FF2B5EF4-FFF2-40B4-BE49-F238E27FC236}">
                    <a16:creationId xmlns:a16="http://schemas.microsoft.com/office/drawing/2014/main" id="{A58F1E65-67E1-449C-B3AE-0CDC89A899BF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52" name="Group 83">
                <a:extLst>
                  <a:ext uri="{FF2B5EF4-FFF2-40B4-BE49-F238E27FC236}">
                    <a16:creationId xmlns:a16="http://schemas.microsoft.com/office/drawing/2014/main" id="{0EBC4258-2D50-4C3C-B74B-5EB460055B4E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53" name="Oval 84">
                  <a:extLst>
                    <a:ext uri="{FF2B5EF4-FFF2-40B4-BE49-F238E27FC236}">
                      <a16:creationId xmlns:a16="http://schemas.microsoft.com/office/drawing/2014/main" id="{11CD8CAC-8FB8-410A-B95A-0410017C786F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54" name="Rounded Rectangle 8">
                  <a:extLst>
                    <a:ext uri="{FF2B5EF4-FFF2-40B4-BE49-F238E27FC236}">
                      <a16:creationId xmlns:a16="http://schemas.microsoft.com/office/drawing/2014/main" id="{67C3BDEE-159B-4D5D-9846-25061B540312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49" name="Picture Placeholder 2">
              <a:extLst>
                <a:ext uri="{FF2B5EF4-FFF2-40B4-BE49-F238E27FC236}">
                  <a16:creationId xmlns:a16="http://schemas.microsoft.com/office/drawing/2014/main" id="{B5327055-B308-4ABB-9451-E2A69D473EBD}"/>
                </a:ext>
              </a:extLst>
            </p:cNvPr>
            <p:cNvSpPr txBox="1">
              <a:spLocks/>
            </p:cNvSpPr>
            <p:nvPr/>
          </p:nvSpPr>
          <p:spPr>
            <a:xfrm>
              <a:off x="813644" y="2559489"/>
              <a:ext cx="2152765" cy="3425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Your </a:t>
              </a:r>
              <a:r>
                <a:rPr lang="en-US" altLang="ko-KR" dirty="0">
                  <a:hlinkClick r:id="rId2" action="ppaction://hlinkfile"/>
                </a:rPr>
                <a:t>Picture</a:t>
              </a:r>
              <a:r>
                <a:rPr lang="en-US" altLang="ko-KR" dirty="0"/>
                <a:t> Here</a:t>
              </a:r>
              <a:endParaRPr lang="ko-KR" altLang="en-US" dirty="0"/>
            </a:p>
          </p:txBody>
        </p:sp>
      </p:grpSp>
      <p:grpSp>
        <p:nvGrpSpPr>
          <p:cNvPr id="55" name="Group 190">
            <a:extLst>
              <a:ext uri="{FF2B5EF4-FFF2-40B4-BE49-F238E27FC236}">
                <a16:creationId xmlns:a16="http://schemas.microsoft.com/office/drawing/2014/main" id="{1631F0DC-2554-499F-93F6-125F40F1E601}"/>
              </a:ext>
            </a:extLst>
          </p:cNvPr>
          <p:cNvGrpSpPr/>
          <p:nvPr/>
        </p:nvGrpSpPr>
        <p:grpSpPr>
          <a:xfrm>
            <a:off x="8667805" y="4549067"/>
            <a:ext cx="3524195" cy="2019742"/>
            <a:chOff x="3457576" y="737672"/>
            <a:chExt cx="5267325" cy="3018743"/>
          </a:xfrm>
        </p:grpSpPr>
        <p:sp>
          <p:nvSpPr>
            <p:cNvPr id="56" name="Freeform: Shape 191">
              <a:extLst>
                <a:ext uri="{FF2B5EF4-FFF2-40B4-BE49-F238E27FC236}">
                  <a16:creationId xmlns:a16="http://schemas.microsoft.com/office/drawing/2014/main" id="{DE5E41E2-F3F2-46FF-87A6-235FC1B030E6}"/>
                </a:ext>
              </a:extLst>
            </p:cNvPr>
            <p:cNvSpPr/>
            <p:nvPr/>
          </p:nvSpPr>
          <p:spPr>
            <a:xfrm>
              <a:off x="3457576" y="1816300"/>
              <a:ext cx="5267325" cy="1930155"/>
            </a:xfrm>
            <a:custGeom>
              <a:avLst/>
              <a:gdLst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36329 w 4710892"/>
                <a:gd name="connsiteY412" fmla="*/ 1691476 h 1726256"/>
                <a:gd name="connsiteX413" fmla="*/ 44652 w 4710892"/>
                <a:gd name="connsiteY413" fmla="*/ 1672670 h 1726256"/>
                <a:gd name="connsiteX414" fmla="*/ 78255 w 4710892"/>
                <a:gd name="connsiteY414" fmla="*/ 1570012 h 1726256"/>
                <a:gd name="connsiteX415" fmla="*/ 276789 w 4710892"/>
                <a:gd name="connsiteY415" fmla="*/ 1341883 h 1726256"/>
                <a:gd name="connsiteX416" fmla="*/ 475015 w 4710892"/>
                <a:gd name="connsiteY416" fmla="*/ 1159688 h 1726256"/>
                <a:gd name="connsiteX417" fmla="*/ 898596 w 4710892"/>
                <a:gd name="connsiteY417" fmla="*/ 703430 h 1726256"/>
                <a:gd name="connsiteX418" fmla="*/ 937131 w 4710892"/>
                <a:gd name="connsiteY418" fmla="*/ 643315 h 1726256"/>
                <a:gd name="connsiteX419" fmla="*/ 1014510 w 4710892"/>
                <a:gd name="connsiteY419" fmla="*/ 583816 h 1726256"/>
                <a:gd name="connsiteX420" fmla="*/ 1080175 w 4710892"/>
                <a:gd name="connsiteY420" fmla="*/ 537574 h 1726256"/>
                <a:gd name="connsiteX421" fmla="*/ 1185299 w 4710892"/>
                <a:gd name="connsiteY421" fmla="*/ 442931 h 1726256"/>
                <a:gd name="connsiteX422" fmla="*/ 1261445 w 4710892"/>
                <a:gd name="connsiteY422" fmla="*/ 409020 h 1726256"/>
                <a:gd name="connsiteX423" fmla="*/ 1294123 w 4710892"/>
                <a:gd name="connsiteY423" fmla="*/ 390523 h 1726256"/>
                <a:gd name="connsiteX424" fmla="*/ 1421752 w 4710892"/>
                <a:gd name="connsiteY424" fmla="*/ 262277 h 1726256"/>
                <a:gd name="connsiteX425" fmla="*/ 1439016 w 4710892"/>
                <a:gd name="connsiteY425" fmla="*/ 246555 h 1726256"/>
                <a:gd name="connsiteX426" fmla="*/ 1521635 w 4710892"/>
                <a:gd name="connsiteY426" fmla="*/ 241622 h 1726256"/>
                <a:gd name="connsiteX427" fmla="*/ 1571886 w 4710892"/>
                <a:gd name="connsiteY427" fmla="*/ 286632 h 1726256"/>
                <a:gd name="connsiteX428" fmla="*/ 1854273 w 4710892"/>
                <a:gd name="connsiteY428" fmla="*/ 621426 h 1726256"/>
                <a:gd name="connsiteX429" fmla="*/ 1855506 w 4710892"/>
                <a:gd name="connsiteY429" fmla="*/ 645781 h 1726256"/>
                <a:gd name="connsiteX430" fmla="*/ 1779360 w 4710892"/>
                <a:gd name="connsiteY430" fmla="*/ 734258 h 1726256"/>
                <a:gd name="connsiteX431" fmla="*/ 1544448 w 4710892"/>
                <a:gd name="connsiteY431" fmla="*/ 981192 h 1726256"/>
                <a:gd name="connsiteX432" fmla="*/ 1467994 w 4710892"/>
                <a:gd name="connsiteY432" fmla="*/ 1061346 h 1726256"/>
                <a:gd name="connsiteX433" fmla="*/ 1436550 w 4710892"/>
                <a:gd name="connsiteY433" fmla="*/ 1100806 h 1726256"/>
                <a:gd name="connsiteX434" fmla="*/ 1439941 w 4710892"/>
                <a:gd name="connsiteY434" fmla="*/ 1124236 h 1726256"/>
                <a:gd name="connsiteX435" fmla="*/ 1458746 w 4710892"/>
                <a:gd name="connsiteY435" fmla="*/ 1124852 h 1726256"/>
                <a:gd name="connsiteX436" fmla="*/ 1499131 w 4710892"/>
                <a:gd name="connsiteY436" fmla="*/ 1090941 h 1726256"/>
                <a:gd name="connsiteX437" fmla="*/ 1733117 w 4710892"/>
                <a:gd name="connsiteY437" fmla="*/ 861887 h 1726256"/>
                <a:gd name="connsiteX438" fmla="*/ 1949224 w 4710892"/>
                <a:gd name="connsiteY438" fmla="*/ 616494 h 1726256"/>
                <a:gd name="connsiteX439" fmla="*/ 2100899 w 4710892"/>
                <a:gd name="connsiteY439" fmla="*/ 519693 h 1726256"/>
                <a:gd name="connsiteX440" fmla="*/ 2149299 w 4710892"/>
                <a:gd name="connsiteY440" fmla="*/ 486398 h 1726256"/>
                <a:gd name="connsiteX441" fmla="*/ 2275695 w 4710892"/>
                <a:gd name="connsiteY441" fmla="*/ 318385 h 1726256"/>
                <a:gd name="connsiteX442" fmla="*/ 2431070 w 4710892"/>
                <a:gd name="connsiteY442" fmla="*/ 161469 h 1726256"/>
                <a:gd name="connsiteX443" fmla="*/ 2575038 w 4710892"/>
                <a:gd name="connsiteY443" fmla="*/ 17501 h 1726256"/>
                <a:gd name="connsiteX444" fmla="*/ 2604016 w 4710892"/>
                <a:gd name="connsiteY444" fmla="*/ 6 h 1726256"/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36329 w 4710892"/>
                <a:gd name="connsiteY412" fmla="*/ 1691476 h 1726256"/>
                <a:gd name="connsiteX413" fmla="*/ 78255 w 4710892"/>
                <a:gd name="connsiteY413" fmla="*/ 1570012 h 1726256"/>
                <a:gd name="connsiteX414" fmla="*/ 276789 w 4710892"/>
                <a:gd name="connsiteY414" fmla="*/ 1341883 h 1726256"/>
                <a:gd name="connsiteX415" fmla="*/ 475015 w 4710892"/>
                <a:gd name="connsiteY415" fmla="*/ 1159688 h 1726256"/>
                <a:gd name="connsiteX416" fmla="*/ 898596 w 4710892"/>
                <a:gd name="connsiteY416" fmla="*/ 703430 h 1726256"/>
                <a:gd name="connsiteX417" fmla="*/ 937131 w 4710892"/>
                <a:gd name="connsiteY417" fmla="*/ 643315 h 1726256"/>
                <a:gd name="connsiteX418" fmla="*/ 1014510 w 4710892"/>
                <a:gd name="connsiteY418" fmla="*/ 583816 h 1726256"/>
                <a:gd name="connsiteX419" fmla="*/ 1080175 w 4710892"/>
                <a:gd name="connsiteY419" fmla="*/ 537574 h 1726256"/>
                <a:gd name="connsiteX420" fmla="*/ 1185299 w 4710892"/>
                <a:gd name="connsiteY420" fmla="*/ 442931 h 1726256"/>
                <a:gd name="connsiteX421" fmla="*/ 1261445 w 4710892"/>
                <a:gd name="connsiteY421" fmla="*/ 409020 h 1726256"/>
                <a:gd name="connsiteX422" fmla="*/ 1294123 w 4710892"/>
                <a:gd name="connsiteY422" fmla="*/ 390523 h 1726256"/>
                <a:gd name="connsiteX423" fmla="*/ 1421752 w 4710892"/>
                <a:gd name="connsiteY423" fmla="*/ 262277 h 1726256"/>
                <a:gd name="connsiteX424" fmla="*/ 1439016 w 4710892"/>
                <a:gd name="connsiteY424" fmla="*/ 246555 h 1726256"/>
                <a:gd name="connsiteX425" fmla="*/ 1521635 w 4710892"/>
                <a:gd name="connsiteY425" fmla="*/ 241622 h 1726256"/>
                <a:gd name="connsiteX426" fmla="*/ 1571886 w 4710892"/>
                <a:gd name="connsiteY426" fmla="*/ 286632 h 1726256"/>
                <a:gd name="connsiteX427" fmla="*/ 1854273 w 4710892"/>
                <a:gd name="connsiteY427" fmla="*/ 621426 h 1726256"/>
                <a:gd name="connsiteX428" fmla="*/ 1855506 w 4710892"/>
                <a:gd name="connsiteY428" fmla="*/ 645781 h 1726256"/>
                <a:gd name="connsiteX429" fmla="*/ 1779360 w 4710892"/>
                <a:gd name="connsiteY429" fmla="*/ 734258 h 1726256"/>
                <a:gd name="connsiteX430" fmla="*/ 1544448 w 4710892"/>
                <a:gd name="connsiteY430" fmla="*/ 981192 h 1726256"/>
                <a:gd name="connsiteX431" fmla="*/ 1467994 w 4710892"/>
                <a:gd name="connsiteY431" fmla="*/ 1061346 h 1726256"/>
                <a:gd name="connsiteX432" fmla="*/ 1436550 w 4710892"/>
                <a:gd name="connsiteY432" fmla="*/ 1100806 h 1726256"/>
                <a:gd name="connsiteX433" fmla="*/ 1439941 w 4710892"/>
                <a:gd name="connsiteY433" fmla="*/ 1124236 h 1726256"/>
                <a:gd name="connsiteX434" fmla="*/ 1458746 w 4710892"/>
                <a:gd name="connsiteY434" fmla="*/ 1124852 h 1726256"/>
                <a:gd name="connsiteX435" fmla="*/ 1499131 w 4710892"/>
                <a:gd name="connsiteY435" fmla="*/ 1090941 h 1726256"/>
                <a:gd name="connsiteX436" fmla="*/ 1733117 w 4710892"/>
                <a:gd name="connsiteY436" fmla="*/ 861887 h 1726256"/>
                <a:gd name="connsiteX437" fmla="*/ 1949224 w 4710892"/>
                <a:gd name="connsiteY437" fmla="*/ 616494 h 1726256"/>
                <a:gd name="connsiteX438" fmla="*/ 2100899 w 4710892"/>
                <a:gd name="connsiteY438" fmla="*/ 519693 h 1726256"/>
                <a:gd name="connsiteX439" fmla="*/ 2149299 w 4710892"/>
                <a:gd name="connsiteY439" fmla="*/ 486398 h 1726256"/>
                <a:gd name="connsiteX440" fmla="*/ 2275695 w 4710892"/>
                <a:gd name="connsiteY440" fmla="*/ 318385 h 1726256"/>
                <a:gd name="connsiteX441" fmla="*/ 2431070 w 4710892"/>
                <a:gd name="connsiteY441" fmla="*/ 161469 h 1726256"/>
                <a:gd name="connsiteX442" fmla="*/ 2575038 w 4710892"/>
                <a:gd name="connsiteY442" fmla="*/ 17501 h 1726256"/>
                <a:gd name="connsiteX443" fmla="*/ 2604016 w 4710892"/>
                <a:gd name="connsiteY443" fmla="*/ 6 h 1726256"/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78255 w 4710892"/>
                <a:gd name="connsiteY412" fmla="*/ 1570012 h 1726256"/>
                <a:gd name="connsiteX413" fmla="*/ 276789 w 4710892"/>
                <a:gd name="connsiteY413" fmla="*/ 1341883 h 1726256"/>
                <a:gd name="connsiteX414" fmla="*/ 475015 w 4710892"/>
                <a:gd name="connsiteY414" fmla="*/ 1159688 h 1726256"/>
                <a:gd name="connsiteX415" fmla="*/ 898596 w 4710892"/>
                <a:gd name="connsiteY415" fmla="*/ 703430 h 1726256"/>
                <a:gd name="connsiteX416" fmla="*/ 937131 w 4710892"/>
                <a:gd name="connsiteY416" fmla="*/ 643315 h 1726256"/>
                <a:gd name="connsiteX417" fmla="*/ 1014510 w 4710892"/>
                <a:gd name="connsiteY417" fmla="*/ 583816 h 1726256"/>
                <a:gd name="connsiteX418" fmla="*/ 1080175 w 4710892"/>
                <a:gd name="connsiteY418" fmla="*/ 537574 h 1726256"/>
                <a:gd name="connsiteX419" fmla="*/ 1185299 w 4710892"/>
                <a:gd name="connsiteY419" fmla="*/ 442931 h 1726256"/>
                <a:gd name="connsiteX420" fmla="*/ 1261445 w 4710892"/>
                <a:gd name="connsiteY420" fmla="*/ 409020 h 1726256"/>
                <a:gd name="connsiteX421" fmla="*/ 1294123 w 4710892"/>
                <a:gd name="connsiteY421" fmla="*/ 390523 h 1726256"/>
                <a:gd name="connsiteX422" fmla="*/ 1421752 w 4710892"/>
                <a:gd name="connsiteY422" fmla="*/ 262277 h 1726256"/>
                <a:gd name="connsiteX423" fmla="*/ 1439016 w 4710892"/>
                <a:gd name="connsiteY423" fmla="*/ 246555 h 1726256"/>
                <a:gd name="connsiteX424" fmla="*/ 1521635 w 4710892"/>
                <a:gd name="connsiteY424" fmla="*/ 241622 h 1726256"/>
                <a:gd name="connsiteX425" fmla="*/ 1571886 w 4710892"/>
                <a:gd name="connsiteY425" fmla="*/ 286632 h 1726256"/>
                <a:gd name="connsiteX426" fmla="*/ 1854273 w 4710892"/>
                <a:gd name="connsiteY426" fmla="*/ 621426 h 1726256"/>
                <a:gd name="connsiteX427" fmla="*/ 1855506 w 4710892"/>
                <a:gd name="connsiteY427" fmla="*/ 645781 h 1726256"/>
                <a:gd name="connsiteX428" fmla="*/ 1779360 w 4710892"/>
                <a:gd name="connsiteY428" fmla="*/ 734258 h 1726256"/>
                <a:gd name="connsiteX429" fmla="*/ 1544448 w 4710892"/>
                <a:gd name="connsiteY429" fmla="*/ 981192 h 1726256"/>
                <a:gd name="connsiteX430" fmla="*/ 1467994 w 4710892"/>
                <a:gd name="connsiteY430" fmla="*/ 1061346 h 1726256"/>
                <a:gd name="connsiteX431" fmla="*/ 1436550 w 4710892"/>
                <a:gd name="connsiteY431" fmla="*/ 1100806 h 1726256"/>
                <a:gd name="connsiteX432" fmla="*/ 1439941 w 4710892"/>
                <a:gd name="connsiteY432" fmla="*/ 1124236 h 1726256"/>
                <a:gd name="connsiteX433" fmla="*/ 1458746 w 4710892"/>
                <a:gd name="connsiteY433" fmla="*/ 1124852 h 1726256"/>
                <a:gd name="connsiteX434" fmla="*/ 1499131 w 4710892"/>
                <a:gd name="connsiteY434" fmla="*/ 1090941 h 1726256"/>
                <a:gd name="connsiteX435" fmla="*/ 1733117 w 4710892"/>
                <a:gd name="connsiteY435" fmla="*/ 861887 h 1726256"/>
                <a:gd name="connsiteX436" fmla="*/ 1949224 w 4710892"/>
                <a:gd name="connsiteY436" fmla="*/ 616494 h 1726256"/>
                <a:gd name="connsiteX437" fmla="*/ 2100899 w 4710892"/>
                <a:gd name="connsiteY437" fmla="*/ 519693 h 1726256"/>
                <a:gd name="connsiteX438" fmla="*/ 2149299 w 4710892"/>
                <a:gd name="connsiteY438" fmla="*/ 486398 h 1726256"/>
                <a:gd name="connsiteX439" fmla="*/ 2275695 w 4710892"/>
                <a:gd name="connsiteY439" fmla="*/ 318385 h 1726256"/>
                <a:gd name="connsiteX440" fmla="*/ 2431070 w 4710892"/>
                <a:gd name="connsiteY440" fmla="*/ 161469 h 1726256"/>
                <a:gd name="connsiteX441" fmla="*/ 2575038 w 4710892"/>
                <a:gd name="connsiteY441" fmla="*/ 17501 h 1726256"/>
                <a:gd name="connsiteX442" fmla="*/ 2604016 w 4710892"/>
                <a:gd name="connsiteY442" fmla="*/ 6 h 172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</a:cxnLst>
              <a:rect l="l" t="t" r="r" b="b"/>
              <a:pathLst>
                <a:path w="4710892" h="1726256">
                  <a:moveTo>
                    <a:pt x="3158617" y="1445775"/>
                  </a:moveTo>
                  <a:cubicBezTo>
                    <a:pt x="3153684" y="1477528"/>
                    <a:pt x="3148444" y="1509282"/>
                    <a:pt x="3143511" y="1541035"/>
                  </a:cubicBezTo>
                  <a:cubicBezTo>
                    <a:pt x="3144744" y="1541035"/>
                    <a:pt x="3145977" y="1541343"/>
                    <a:pt x="3147211" y="1541652"/>
                  </a:cubicBezTo>
                  <a:cubicBezTo>
                    <a:pt x="3158617" y="1510823"/>
                    <a:pt x="3164166" y="1479070"/>
                    <a:pt x="3161700" y="1446083"/>
                  </a:cubicBezTo>
                  <a:cubicBezTo>
                    <a:pt x="3160467" y="1446083"/>
                    <a:pt x="3159542" y="1445775"/>
                    <a:pt x="3158617" y="1445775"/>
                  </a:cubicBezTo>
                  <a:close/>
                  <a:moveTo>
                    <a:pt x="3102509" y="1383502"/>
                  </a:moveTo>
                  <a:cubicBezTo>
                    <a:pt x="3080313" y="1402924"/>
                    <a:pt x="3073530" y="1435602"/>
                    <a:pt x="3084937" y="1468280"/>
                  </a:cubicBezTo>
                  <a:cubicBezTo>
                    <a:pt x="3097577" y="1440534"/>
                    <a:pt x="3103743" y="1413714"/>
                    <a:pt x="3102509" y="1383502"/>
                  </a:cubicBezTo>
                  <a:close/>
                  <a:moveTo>
                    <a:pt x="2042557" y="1318762"/>
                  </a:moveTo>
                  <a:cubicBezTo>
                    <a:pt x="2036468" y="1320689"/>
                    <a:pt x="2030919" y="1324465"/>
                    <a:pt x="2025370" y="1329860"/>
                  </a:cubicBezTo>
                  <a:lnTo>
                    <a:pt x="1929425" y="1419350"/>
                  </a:lnTo>
                  <a:lnTo>
                    <a:pt x="1929425" y="1473921"/>
                  </a:lnTo>
                  <a:lnTo>
                    <a:pt x="1936080" y="1473921"/>
                  </a:lnTo>
                  <a:cubicBezTo>
                    <a:pt x="1936145" y="1471835"/>
                    <a:pt x="1936211" y="1469748"/>
                    <a:pt x="1936276" y="1467662"/>
                  </a:cubicBezTo>
                  <a:cubicBezTo>
                    <a:pt x="1958164" y="1442075"/>
                    <a:pt x="1982826" y="1418954"/>
                    <a:pt x="2006256" y="1394907"/>
                  </a:cubicBezTo>
                  <a:cubicBezTo>
                    <a:pt x="2025370" y="1375178"/>
                    <a:pt x="2043250" y="1354214"/>
                    <a:pt x="2057123" y="1330168"/>
                  </a:cubicBezTo>
                  <a:cubicBezTo>
                    <a:pt x="2059281" y="1326777"/>
                    <a:pt x="2060822" y="1323078"/>
                    <a:pt x="2062980" y="1318762"/>
                  </a:cubicBezTo>
                  <a:cubicBezTo>
                    <a:pt x="2055273" y="1316758"/>
                    <a:pt x="2048645" y="1316835"/>
                    <a:pt x="2042557" y="1318762"/>
                  </a:cubicBezTo>
                  <a:close/>
                  <a:moveTo>
                    <a:pt x="3045786" y="1314755"/>
                  </a:moveTo>
                  <a:cubicBezTo>
                    <a:pt x="3040545" y="1312906"/>
                    <a:pt x="3036538" y="1315680"/>
                    <a:pt x="3033763" y="1320613"/>
                  </a:cubicBezTo>
                  <a:cubicBezTo>
                    <a:pt x="3027905" y="1331403"/>
                    <a:pt x="3028522" y="1342501"/>
                    <a:pt x="3031605" y="1355141"/>
                  </a:cubicBezTo>
                  <a:cubicBezTo>
                    <a:pt x="3042087" y="1346509"/>
                    <a:pt x="3045786" y="1336336"/>
                    <a:pt x="3047636" y="1325237"/>
                  </a:cubicBezTo>
                  <a:cubicBezTo>
                    <a:pt x="3048253" y="1321846"/>
                    <a:pt x="3051644" y="1316605"/>
                    <a:pt x="3045786" y="1314755"/>
                  </a:cubicBezTo>
                  <a:close/>
                  <a:moveTo>
                    <a:pt x="3826358" y="1281769"/>
                  </a:moveTo>
                  <a:cubicBezTo>
                    <a:pt x="3822658" y="1284544"/>
                    <a:pt x="3816800" y="1284852"/>
                    <a:pt x="3817417" y="1289476"/>
                  </a:cubicBezTo>
                  <a:cubicBezTo>
                    <a:pt x="3818342" y="1293792"/>
                    <a:pt x="3820500" y="1299033"/>
                    <a:pt x="3826974" y="1298417"/>
                  </a:cubicBezTo>
                  <a:cubicBezTo>
                    <a:pt x="3830365" y="1298108"/>
                    <a:pt x="3833447" y="1296875"/>
                    <a:pt x="3831906" y="1292251"/>
                  </a:cubicBezTo>
                  <a:cubicBezTo>
                    <a:pt x="3830673" y="1288552"/>
                    <a:pt x="3830673" y="1283927"/>
                    <a:pt x="3826358" y="1281769"/>
                  </a:cubicBezTo>
                  <a:close/>
                  <a:moveTo>
                    <a:pt x="2734305" y="1255642"/>
                  </a:moveTo>
                  <a:cubicBezTo>
                    <a:pt x="2732571" y="1254408"/>
                    <a:pt x="2730567" y="1254023"/>
                    <a:pt x="2727947" y="1256181"/>
                  </a:cubicBezTo>
                  <a:cubicBezTo>
                    <a:pt x="2722706" y="1260497"/>
                    <a:pt x="2723631" y="1266355"/>
                    <a:pt x="2727022" y="1271595"/>
                  </a:cubicBezTo>
                  <a:cubicBezTo>
                    <a:pt x="2731030" y="1277453"/>
                    <a:pt x="2735962" y="1283002"/>
                    <a:pt x="2740278" y="1289168"/>
                  </a:cubicBezTo>
                  <a:cubicBezTo>
                    <a:pt x="2771106" y="1332944"/>
                    <a:pt x="2800085" y="1378261"/>
                    <a:pt x="2833071" y="1420496"/>
                  </a:cubicBezTo>
                  <a:cubicBezTo>
                    <a:pt x="2857117" y="1451325"/>
                    <a:pt x="2876231" y="1483694"/>
                    <a:pt x="2888254" y="1520688"/>
                  </a:cubicBezTo>
                  <a:cubicBezTo>
                    <a:pt x="2891337" y="1530245"/>
                    <a:pt x="2895653" y="1539494"/>
                    <a:pt x="2904901" y="1548742"/>
                  </a:cubicBezTo>
                  <a:cubicBezTo>
                    <a:pt x="2904901" y="1534253"/>
                    <a:pt x="2905518" y="1522538"/>
                    <a:pt x="2904593" y="1510823"/>
                  </a:cubicBezTo>
                  <a:cubicBezTo>
                    <a:pt x="2903052" y="1484927"/>
                    <a:pt x="2894728" y="1462114"/>
                    <a:pt x="2872223" y="1446392"/>
                  </a:cubicBezTo>
                  <a:cubicBezTo>
                    <a:pt x="2868524" y="1443926"/>
                    <a:pt x="2865749" y="1439302"/>
                    <a:pt x="2862975" y="1435294"/>
                  </a:cubicBezTo>
                  <a:cubicBezTo>
                    <a:pt x="2837079" y="1396758"/>
                    <a:pt x="2812108" y="1357915"/>
                    <a:pt x="2785904" y="1319688"/>
                  </a:cubicBezTo>
                  <a:cubicBezTo>
                    <a:pt x="2771723" y="1299033"/>
                    <a:pt x="2758467" y="1276836"/>
                    <a:pt x="2739045" y="1260189"/>
                  </a:cubicBezTo>
                  <a:cubicBezTo>
                    <a:pt x="2737503" y="1258956"/>
                    <a:pt x="2736039" y="1256875"/>
                    <a:pt x="2734305" y="1255642"/>
                  </a:cubicBezTo>
                  <a:close/>
                  <a:moveTo>
                    <a:pt x="2086101" y="1189631"/>
                  </a:moveTo>
                  <a:cubicBezTo>
                    <a:pt x="2077392" y="1189207"/>
                    <a:pt x="2068683" y="1190209"/>
                    <a:pt x="2065446" y="1193292"/>
                  </a:cubicBezTo>
                  <a:cubicBezTo>
                    <a:pt x="2052498" y="1205623"/>
                    <a:pt x="2044483" y="1221038"/>
                    <a:pt x="2040783" y="1236452"/>
                  </a:cubicBezTo>
                  <a:cubicBezTo>
                    <a:pt x="2041400" y="1246625"/>
                    <a:pt x="2043250" y="1254333"/>
                    <a:pt x="2050648" y="1258649"/>
                  </a:cubicBezTo>
                  <a:cubicBezTo>
                    <a:pt x="2058047" y="1262656"/>
                    <a:pt x="2063904" y="1258341"/>
                    <a:pt x="2069762" y="1254333"/>
                  </a:cubicBezTo>
                  <a:cubicBezTo>
                    <a:pt x="2089184" y="1241076"/>
                    <a:pt x="2098741" y="1220729"/>
                    <a:pt x="2107373" y="1199765"/>
                  </a:cubicBezTo>
                  <a:cubicBezTo>
                    <a:pt x="2108298" y="1197916"/>
                    <a:pt x="2109223" y="1196374"/>
                    <a:pt x="2106757" y="1194525"/>
                  </a:cubicBezTo>
                  <a:cubicBezTo>
                    <a:pt x="2103520" y="1191904"/>
                    <a:pt x="2094810" y="1190054"/>
                    <a:pt x="2086101" y="1189631"/>
                  </a:cubicBezTo>
                  <a:close/>
                  <a:moveTo>
                    <a:pt x="992622" y="1124237"/>
                  </a:moveTo>
                  <a:cubicBezTo>
                    <a:pt x="984915" y="1131328"/>
                    <a:pt x="978133" y="1138110"/>
                    <a:pt x="969501" y="1146434"/>
                  </a:cubicBezTo>
                  <a:cubicBezTo>
                    <a:pt x="981524" y="1141501"/>
                    <a:pt x="991081" y="1137494"/>
                    <a:pt x="992622" y="1124237"/>
                  </a:cubicBezTo>
                  <a:close/>
                  <a:moveTo>
                    <a:pt x="771891" y="1021578"/>
                  </a:moveTo>
                  <a:cubicBezTo>
                    <a:pt x="756169" y="1029901"/>
                    <a:pt x="742296" y="1040383"/>
                    <a:pt x="729348" y="1051790"/>
                  </a:cubicBezTo>
                  <a:cubicBezTo>
                    <a:pt x="700986" y="1075219"/>
                    <a:pt x="675707" y="1101115"/>
                    <a:pt x="655360" y="1131943"/>
                  </a:cubicBezTo>
                  <a:cubicBezTo>
                    <a:pt x="651661" y="1137184"/>
                    <a:pt x="651353" y="1141809"/>
                    <a:pt x="655669" y="1146124"/>
                  </a:cubicBezTo>
                  <a:cubicBezTo>
                    <a:pt x="660293" y="1150440"/>
                    <a:pt x="663067" y="1144891"/>
                    <a:pt x="665842" y="1143041"/>
                  </a:cubicBezTo>
                  <a:cubicBezTo>
                    <a:pt x="688655" y="1126702"/>
                    <a:pt x="709310" y="1108205"/>
                    <a:pt x="728115" y="1087550"/>
                  </a:cubicBezTo>
                  <a:cubicBezTo>
                    <a:pt x="745687" y="1067821"/>
                    <a:pt x="761101" y="1046241"/>
                    <a:pt x="771891" y="1021578"/>
                  </a:cubicBezTo>
                  <a:close/>
                  <a:moveTo>
                    <a:pt x="3636571" y="954950"/>
                  </a:moveTo>
                  <a:cubicBezTo>
                    <a:pt x="3635376" y="954064"/>
                    <a:pt x="3633373" y="954527"/>
                    <a:pt x="3629981" y="956530"/>
                  </a:cubicBezTo>
                  <a:cubicBezTo>
                    <a:pt x="3619808" y="962388"/>
                    <a:pt x="3609327" y="968245"/>
                    <a:pt x="3598537" y="973178"/>
                  </a:cubicBezTo>
                  <a:cubicBezTo>
                    <a:pt x="3591754" y="976261"/>
                    <a:pt x="3590522" y="980268"/>
                    <a:pt x="3592063" y="986742"/>
                  </a:cubicBezTo>
                  <a:cubicBezTo>
                    <a:pt x="3595454" y="1000923"/>
                    <a:pt x="3597612" y="1015413"/>
                    <a:pt x="3600695" y="1029902"/>
                  </a:cubicBezTo>
                  <a:cubicBezTo>
                    <a:pt x="3604702" y="1049016"/>
                    <a:pt x="3604702" y="1049016"/>
                    <a:pt x="3623507" y="1049016"/>
                  </a:cubicBezTo>
                  <a:cubicBezTo>
                    <a:pt x="3625974" y="1049016"/>
                    <a:pt x="3628440" y="1048708"/>
                    <a:pt x="3630598" y="1048708"/>
                  </a:cubicBezTo>
                  <a:cubicBezTo>
                    <a:pt x="3641080" y="1050557"/>
                    <a:pt x="3643854" y="1046241"/>
                    <a:pt x="3642930" y="1036068"/>
                  </a:cubicBezTo>
                  <a:cubicBezTo>
                    <a:pt x="3640771" y="1011405"/>
                    <a:pt x="3639538" y="986434"/>
                    <a:pt x="3638305" y="961463"/>
                  </a:cubicBezTo>
                  <a:cubicBezTo>
                    <a:pt x="3638151" y="958072"/>
                    <a:pt x="3637765" y="955837"/>
                    <a:pt x="3636571" y="954950"/>
                  </a:cubicBezTo>
                  <a:close/>
                  <a:moveTo>
                    <a:pt x="2559316" y="875144"/>
                  </a:moveTo>
                  <a:cubicBezTo>
                    <a:pt x="2551301" y="874528"/>
                    <a:pt x="2545443" y="878227"/>
                    <a:pt x="2539586" y="883160"/>
                  </a:cubicBezTo>
                  <a:cubicBezTo>
                    <a:pt x="2487178" y="928477"/>
                    <a:pt x="2445251" y="982118"/>
                    <a:pt x="2411032" y="1041925"/>
                  </a:cubicBezTo>
                  <a:cubicBezTo>
                    <a:pt x="2407949" y="1047166"/>
                    <a:pt x="2406407" y="1052407"/>
                    <a:pt x="2407024" y="1058264"/>
                  </a:cubicBezTo>
                  <a:cubicBezTo>
                    <a:pt x="2408257" y="1067820"/>
                    <a:pt x="2415348" y="1072753"/>
                    <a:pt x="2423363" y="1076452"/>
                  </a:cubicBezTo>
                  <a:cubicBezTo>
                    <a:pt x="2431379" y="1080152"/>
                    <a:pt x="2434153" y="1073370"/>
                    <a:pt x="2438161" y="1069053"/>
                  </a:cubicBezTo>
                  <a:cubicBezTo>
                    <a:pt x="2443710" y="1063196"/>
                    <a:pt x="2449259" y="1057031"/>
                    <a:pt x="2454500" y="1050865"/>
                  </a:cubicBezTo>
                  <a:cubicBezTo>
                    <a:pt x="2492110" y="1007089"/>
                    <a:pt x="2531879" y="964854"/>
                    <a:pt x="2568257" y="920153"/>
                  </a:cubicBezTo>
                  <a:cubicBezTo>
                    <a:pt x="2573806" y="913063"/>
                    <a:pt x="2575964" y="905048"/>
                    <a:pt x="2576889" y="895799"/>
                  </a:cubicBezTo>
                  <a:cubicBezTo>
                    <a:pt x="2576889" y="881926"/>
                    <a:pt x="2571647" y="875453"/>
                    <a:pt x="2559316" y="875144"/>
                  </a:cubicBezTo>
                  <a:close/>
                  <a:moveTo>
                    <a:pt x="2883552" y="852910"/>
                  </a:moveTo>
                  <a:cubicBezTo>
                    <a:pt x="2881240" y="852794"/>
                    <a:pt x="2878851" y="854181"/>
                    <a:pt x="2875922" y="856956"/>
                  </a:cubicBezTo>
                  <a:cubicBezTo>
                    <a:pt x="2861124" y="870521"/>
                    <a:pt x="2857733" y="889942"/>
                    <a:pt x="2847868" y="909364"/>
                  </a:cubicBezTo>
                  <a:cubicBezTo>
                    <a:pt x="2862357" y="904740"/>
                    <a:pt x="2873456" y="900424"/>
                    <a:pt x="2883937" y="894567"/>
                  </a:cubicBezTo>
                  <a:cubicBezTo>
                    <a:pt x="2902126" y="883777"/>
                    <a:pt x="2903359" y="873912"/>
                    <a:pt x="2890720" y="857881"/>
                  </a:cubicBezTo>
                  <a:cubicBezTo>
                    <a:pt x="2888099" y="854644"/>
                    <a:pt x="2885864" y="853025"/>
                    <a:pt x="2883552" y="852910"/>
                  </a:cubicBezTo>
                  <a:close/>
                  <a:moveTo>
                    <a:pt x="2765287" y="852910"/>
                  </a:moveTo>
                  <a:cubicBezTo>
                    <a:pt x="2762474" y="853796"/>
                    <a:pt x="2759853" y="855877"/>
                    <a:pt x="2757233" y="858189"/>
                  </a:cubicBezTo>
                  <a:cubicBezTo>
                    <a:pt x="2736886" y="876378"/>
                    <a:pt x="2728254" y="900732"/>
                    <a:pt x="2719930" y="929094"/>
                  </a:cubicBezTo>
                  <a:cubicBezTo>
                    <a:pt x="2746443" y="914297"/>
                    <a:pt x="2768331" y="899808"/>
                    <a:pt x="2778812" y="873295"/>
                  </a:cubicBezTo>
                  <a:cubicBezTo>
                    <a:pt x="2781895" y="866204"/>
                    <a:pt x="2781279" y="859731"/>
                    <a:pt x="2774496" y="854798"/>
                  </a:cubicBezTo>
                  <a:cubicBezTo>
                    <a:pt x="2771105" y="852332"/>
                    <a:pt x="2768100" y="852023"/>
                    <a:pt x="2765287" y="852910"/>
                  </a:cubicBezTo>
                  <a:close/>
                  <a:moveTo>
                    <a:pt x="2276775" y="839845"/>
                  </a:moveTo>
                  <a:cubicBezTo>
                    <a:pt x="2279164" y="839383"/>
                    <a:pt x="2281553" y="840154"/>
                    <a:pt x="2284019" y="843699"/>
                  </a:cubicBezTo>
                  <a:cubicBezTo>
                    <a:pt x="2288952" y="850789"/>
                    <a:pt x="2246100" y="905972"/>
                    <a:pt x="2239318" y="913062"/>
                  </a:cubicBezTo>
                  <a:cubicBezTo>
                    <a:pt x="2234385" y="917995"/>
                    <a:pt x="2228836" y="921694"/>
                    <a:pt x="2222362" y="916454"/>
                  </a:cubicBezTo>
                  <a:cubicBezTo>
                    <a:pt x="2217738" y="912754"/>
                    <a:pt x="2190917" y="934334"/>
                    <a:pt x="2184751" y="929094"/>
                  </a:cubicBezTo>
                  <a:cubicBezTo>
                    <a:pt x="2191534" y="924778"/>
                    <a:pt x="2263981" y="846782"/>
                    <a:pt x="2269530" y="843390"/>
                  </a:cubicBezTo>
                  <a:cubicBezTo>
                    <a:pt x="2271996" y="842003"/>
                    <a:pt x="2274386" y="840308"/>
                    <a:pt x="2276775" y="839845"/>
                  </a:cubicBezTo>
                  <a:close/>
                  <a:moveTo>
                    <a:pt x="2493651" y="767861"/>
                  </a:moveTo>
                  <a:cubicBezTo>
                    <a:pt x="2491185" y="769403"/>
                    <a:pt x="2489952" y="769711"/>
                    <a:pt x="2489027" y="770944"/>
                  </a:cubicBezTo>
                  <a:lnTo>
                    <a:pt x="2371263" y="877301"/>
                  </a:lnTo>
                  <a:cubicBezTo>
                    <a:pt x="2347833" y="898881"/>
                    <a:pt x="2326870" y="922927"/>
                    <a:pt x="2324404" y="956839"/>
                  </a:cubicBezTo>
                  <a:cubicBezTo>
                    <a:pt x="2323171" y="974410"/>
                    <a:pt x="2317622" y="990441"/>
                    <a:pt x="2308373" y="1005239"/>
                  </a:cubicBezTo>
                  <a:cubicBezTo>
                    <a:pt x="2296967" y="1023427"/>
                    <a:pt x="2284636" y="1041000"/>
                    <a:pt x="2273229" y="1058880"/>
                  </a:cubicBezTo>
                  <a:cubicBezTo>
                    <a:pt x="2258740" y="1081693"/>
                    <a:pt x="2244559" y="1104814"/>
                    <a:pt x="2230686" y="1127935"/>
                  </a:cubicBezTo>
                  <a:cubicBezTo>
                    <a:pt x="2224829" y="1137492"/>
                    <a:pt x="2228528" y="1145199"/>
                    <a:pt x="2237776" y="1150440"/>
                  </a:cubicBezTo>
                  <a:cubicBezTo>
                    <a:pt x="2250724" y="1157839"/>
                    <a:pt x="2255040" y="1157222"/>
                    <a:pt x="2262131" y="1146432"/>
                  </a:cubicBezTo>
                  <a:cubicBezTo>
                    <a:pt x="2282169" y="1116220"/>
                    <a:pt x="2300358" y="1085084"/>
                    <a:pt x="2322862" y="1056722"/>
                  </a:cubicBezTo>
                  <a:cubicBezTo>
                    <a:pt x="2366330" y="1002156"/>
                    <a:pt x="2410415" y="947898"/>
                    <a:pt x="2453883" y="893640"/>
                  </a:cubicBezTo>
                  <a:cubicBezTo>
                    <a:pt x="2465598" y="878843"/>
                    <a:pt x="2478545" y="864970"/>
                    <a:pt x="2486252" y="847398"/>
                  </a:cubicBezTo>
                  <a:cubicBezTo>
                    <a:pt x="2488719" y="841541"/>
                    <a:pt x="2490876" y="835991"/>
                    <a:pt x="2487486" y="829826"/>
                  </a:cubicBezTo>
                  <a:cubicBezTo>
                    <a:pt x="2481320" y="818111"/>
                    <a:pt x="2482861" y="806088"/>
                    <a:pt x="2486869" y="794065"/>
                  </a:cubicBezTo>
                  <a:cubicBezTo>
                    <a:pt x="2489643" y="786050"/>
                    <a:pt x="2493651" y="778343"/>
                    <a:pt x="2493651" y="767861"/>
                  </a:cubicBezTo>
                  <a:close/>
                  <a:moveTo>
                    <a:pt x="3511910" y="721620"/>
                  </a:moveTo>
                  <a:cubicBezTo>
                    <a:pt x="3504819" y="720079"/>
                    <a:pt x="3503894" y="721928"/>
                    <a:pt x="3503278" y="728402"/>
                  </a:cubicBezTo>
                  <a:cubicBezTo>
                    <a:pt x="3502044" y="744741"/>
                    <a:pt x="3499887" y="762313"/>
                    <a:pt x="3486322" y="771870"/>
                  </a:cubicBezTo>
                  <a:cubicBezTo>
                    <a:pt x="3471833" y="782352"/>
                    <a:pt x="3471833" y="794683"/>
                    <a:pt x="3472449" y="809173"/>
                  </a:cubicBezTo>
                  <a:lnTo>
                    <a:pt x="3472449" y="820271"/>
                  </a:lnTo>
                  <a:cubicBezTo>
                    <a:pt x="3468442" y="842776"/>
                    <a:pt x="3473374" y="861581"/>
                    <a:pt x="3493413" y="875454"/>
                  </a:cubicBezTo>
                  <a:cubicBezTo>
                    <a:pt x="3508210" y="885319"/>
                    <a:pt x="3518692" y="899809"/>
                    <a:pt x="3523316" y="917689"/>
                  </a:cubicBezTo>
                  <a:cubicBezTo>
                    <a:pt x="3524858" y="923546"/>
                    <a:pt x="3528249" y="928171"/>
                    <a:pt x="3533181" y="931562"/>
                  </a:cubicBezTo>
                  <a:cubicBezTo>
                    <a:pt x="3542738" y="938652"/>
                    <a:pt x="3547054" y="937419"/>
                    <a:pt x="3550753" y="926013"/>
                  </a:cubicBezTo>
                  <a:cubicBezTo>
                    <a:pt x="3561236" y="894568"/>
                    <a:pt x="3569559" y="862197"/>
                    <a:pt x="3583432" y="831986"/>
                  </a:cubicBezTo>
                  <a:cubicBezTo>
                    <a:pt x="3588364" y="821812"/>
                    <a:pt x="3588672" y="810714"/>
                    <a:pt x="3584665" y="799616"/>
                  </a:cubicBezTo>
                  <a:cubicBezTo>
                    <a:pt x="3582198" y="792834"/>
                    <a:pt x="3579733" y="790059"/>
                    <a:pt x="3572642" y="794992"/>
                  </a:cubicBezTo>
                  <a:cubicBezTo>
                    <a:pt x="3564318" y="800849"/>
                    <a:pt x="3555686" y="806090"/>
                    <a:pt x="3546746" y="811331"/>
                  </a:cubicBezTo>
                  <a:cubicBezTo>
                    <a:pt x="3543047" y="813489"/>
                    <a:pt x="3539964" y="819038"/>
                    <a:pt x="3535031" y="814414"/>
                  </a:cubicBezTo>
                  <a:cubicBezTo>
                    <a:pt x="3531332" y="810714"/>
                    <a:pt x="3529482" y="805782"/>
                    <a:pt x="3531023" y="799924"/>
                  </a:cubicBezTo>
                  <a:cubicBezTo>
                    <a:pt x="3534414" y="788518"/>
                    <a:pt x="3536881" y="776803"/>
                    <a:pt x="3539964" y="765396"/>
                  </a:cubicBezTo>
                  <a:cubicBezTo>
                    <a:pt x="3548287" y="733643"/>
                    <a:pt x="3544280" y="727477"/>
                    <a:pt x="3511910" y="721620"/>
                  </a:cubicBezTo>
                  <a:close/>
                  <a:moveTo>
                    <a:pt x="3472296" y="622814"/>
                  </a:moveTo>
                  <a:cubicBezTo>
                    <a:pt x="3470292" y="622121"/>
                    <a:pt x="3467209" y="624048"/>
                    <a:pt x="3461044" y="627901"/>
                  </a:cubicBezTo>
                  <a:cubicBezTo>
                    <a:pt x="3458269" y="629751"/>
                    <a:pt x="3455802" y="631909"/>
                    <a:pt x="3452720" y="633142"/>
                  </a:cubicBezTo>
                  <a:cubicBezTo>
                    <a:pt x="3441929" y="637458"/>
                    <a:pt x="3436997" y="645781"/>
                    <a:pt x="3434839" y="657188"/>
                  </a:cubicBezTo>
                  <a:cubicBezTo>
                    <a:pt x="3431756" y="675377"/>
                    <a:pt x="3425282" y="692641"/>
                    <a:pt x="3418808" y="709904"/>
                  </a:cubicBezTo>
                  <a:cubicBezTo>
                    <a:pt x="3412643" y="727169"/>
                    <a:pt x="3405243" y="744124"/>
                    <a:pt x="3402160" y="762313"/>
                  </a:cubicBezTo>
                  <a:cubicBezTo>
                    <a:pt x="3398461" y="782968"/>
                    <a:pt x="3411101" y="797766"/>
                    <a:pt x="3432064" y="797766"/>
                  </a:cubicBezTo>
                  <a:cubicBezTo>
                    <a:pt x="3445321" y="797766"/>
                    <a:pt x="3468134" y="786976"/>
                    <a:pt x="3468750" y="778344"/>
                  </a:cubicBezTo>
                  <a:cubicBezTo>
                    <a:pt x="3471833" y="757381"/>
                    <a:pt x="3483548" y="741350"/>
                    <a:pt x="3496188" y="725627"/>
                  </a:cubicBezTo>
                  <a:cubicBezTo>
                    <a:pt x="3500196" y="720695"/>
                    <a:pt x="3501120" y="716070"/>
                    <a:pt x="3499271" y="709904"/>
                  </a:cubicBezTo>
                  <a:cubicBezTo>
                    <a:pt x="3491563" y="684625"/>
                    <a:pt x="3484473" y="659038"/>
                    <a:pt x="3477074" y="633450"/>
                  </a:cubicBezTo>
                  <a:cubicBezTo>
                    <a:pt x="3475225" y="626822"/>
                    <a:pt x="3474300" y="623508"/>
                    <a:pt x="3472296" y="622814"/>
                  </a:cubicBezTo>
                  <a:close/>
                  <a:moveTo>
                    <a:pt x="3374801" y="567863"/>
                  </a:moveTo>
                  <a:cubicBezTo>
                    <a:pt x="3364011" y="569790"/>
                    <a:pt x="3353761" y="574568"/>
                    <a:pt x="3344204" y="582892"/>
                  </a:cubicBezTo>
                  <a:cubicBezTo>
                    <a:pt x="3330023" y="595223"/>
                    <a:pt x="3318616" y="609404"/>
                    <a:pt x="3308751" y="625126"/>
                  </a:cubicBezTo>
                  <a:cubicBezTo>
                    <a:pt x="3299195" y="640233"/>
                    <a:pt x="3303202" y="651639"/>
                    <a:pt x="3319541" y="658729"/>
                  </a:cubicBezTo>
                  <a:cubicBezTo>
                    <a:pt x="3345129" y="670136"/>
                    <a:pt x="3345129" y="670136"/>
                    <a:pt x="3343279" y="697573"/>
                  </a:cubicBezTo>
                  <a:cubicBezTo>
                    <a:pt x="3342971" y="698806"/>
                    <a:pt x="3342971" y="700039"/>
                    <a:pt x="3342663" y="703430"/>
                  </a:cubicBezTo>
                  <a:cubicBezTo>
                    <a:pt x="3342355" y="711754"/>
                    <a:pt x="3344512" y="721311"/>
                    <a:pt x="3355302" y="725318"/>
                  </a:cubicBezTo>
                  <a:cubicBezTo>
                    <a:pt x="3366709" y="730251"/>
                    <a:pt x="3377807" y="729943"/>
                    <a:pt x="3387056" y="720694"/>
                  </a:cubicBezTo>
                  <a:cubicBezTo>
                    <a:pt x="3390447" y="717303"/>
                    <a:pt x="3393530" y="713295"/>
                    <a:pt x="3396305" y="709288"/>
                  </a:cubicBezTo>
                  <a:cubicBezTo>
                    <a:pt x="3403395" y="698498"/>
                    <a:pt x="3407711" y="686475"/>
                    <a:pt x="3410486" y="674144"/>
                  </a:cubicBezTo>
                  <a:cubicBezTo>
                    <a:pt x="3412644" y="665820"/>
                    <a:pt x="3414802" y="656263"/>
                    <a:pt x="3422509" y="651947"/>
                  </a:cubicBezTo>
                  <a:cubicBezTo>
                    <a:pt x="3436998" y="643623"/>
                    <a:pt x="3439156" y="630367"/>
                    <a:pt x="3440389" y="615878"/>
                  </a:cubicBezTo>
                  <a:cubicBezTo>
                    <a:pt x="3441006" y="608171"/>
                    <a:pt x="3442239" y="600464"/>
                    <a:pt x="3443780" y="592757"/>
                  </a:cubicBezTo>
                  <a:cubicBezTo>
                    <a:pt x="3445322" y="585358"/>
                    <a:pt x="3443780" y="580425"/>
                    <a:pt x="3435457" y="578268"/>
                  </a:cubicBezTo>
                  <a:cubicBezTo>
                    <a:pt x="3426516" y="575801"/>
                    <a:pt x="3417576" y="572410"/>
                    <a:pt x="3408636" y="569944"/>
                  </a:cubicBezTo>
                  <a:cubicBezTo>
                    <a:pt x="3396921" y="566861"/>
                    <a:pt x="3385591" y="565936"/>
                    <a:pt x="3374801" y="567863"/>
                  </a:cubicBezTo>
                  <a:close/>
                  <a:moveTo>
                    <a:pt x="2505367" y="497498"/>
                  </a:moveTo>
                  <a:cubicBezTo>
                    <a:pt x="2501975" y="529867"/>
                    <a:pt x="2481629" y="555763"/>
                    <a:pt x="2444326" y="576110"/>
                  </a:cubicBezTo>
                  <a:cubicBezTo>
                    <a:pt x="2448642" y="544357"/>
                    <a:pt x="2475155" y="505205"/>
                    <a:pt x="2505367" y="497498"/>
                  </a:cubicBezTo>
                  <a:close/>
                  <a:moveTo>
                    <a:pt x="1467070" y="353838"/>
                  </a:moveTo>
                  <a:cubicBezTo>
                    <a:pt x="1458438" y="354146"/>
                    <a:pt x="1451656" y="357846"/>
                    <a:pt x="1446107" y="364628"/>
                  </a:cubicBezTo>
                  <a:lnTo>
                    <a:pt x="1345298" y="483933"/>
                  </a:lnTo>
                  <a:cubicBezTo>
                    <a:pt x="1337899" y="492565"/>
                    <a:pt x="1330192" y="501197"/>
                    <a:pt x="1324643" y="511371"/>
                  </a:cubicBezTo>
                  <a:cubicBezTo>
                    <a:pt x="1314161" y="530792"/>
                    <a:pt x="1316011" y="538808"/>
                    <a:pt x="1335125" y="549906"/>
                  </a:cubicBezTo>
                  <a:cubicBezTo>
                    <a:pt x="1339749" y="552680"/>
                    <a:pt x="1342215" y="556380"/>
                    <a:pt x="1341290" y="561929"/>
                  </a:cubicBezTo>
                  <a:cubicBezTo>
                    <a:pt x="1340365" y="566861"/>
                    <a:pt x="1338208" y="569636"/>
                    <a:pt x="1332658" y="570561"/>
                  </a:cubicBezTo>
                  <a:cubicBezTo>
                    <a:pt x="1313545" y="573644"/>
                    <a:pt x="1297206" y="583817"/>
                    <a:pt x="1283641" y="597073"/>
                  </a:cubicBezTo>
                  <a:cubicBezTo>
                    <a:pt x="1246339" y="633451"/>
                    <a:pt x="1209654" y="670444"/>
                    <a:pt x="1172968" y="707438"/>
                  </a:cubicBezTo>
                  <a:lnTo>
                    <a:pt x="993546" y="888092"/>
                  </a:lnTo>
                  <a:cubicBezTo>
                    <a:pt x="983065" y="898574"/>
                    <a:pt x="971350" y="907514"/>
                    <a:pt x="959944" y="916763"/>
                  </a:cubicBezTo>
                  <a:cubicBezTo>
                    <a:pt x="952545" y="922620"/>
                    <a:pt x="944529" y="922928"/>
                    <a:pt x="938056" y="915221"/>
                  </a:cubicBezTo>
                  <a:cubicBezTo>
                    <a:pt x="930965" y="906898"/>
                    <a:pt x="939905" y="903507"/>
                    <a:pt x="943913" y="899499"/>
                  </a:cubicBezTo>
                  <a:cubicBezTo>
                    <a:pt x="999096" y="843699"/>
                    <a:pt x="1053662" y="787592"/>
                    <a:pt x="1106687" y="729943"/>
                  </a:cubicBezTo>
                  <a:cubicBezTo>
                    <a:pt x="1144605" y="688941"/>
                    <a:pt x="1180983" y="646707"/>
                    <a:pt x="1221985" y="608788"/>
                  </a:cubicBezTo>
                  <a:cubicBezTo>
                    <a:pt x="1233700" y="597998"/>
                    <a:pt x="1242948" y="584742"/>
                    <a:pt x="1250655" y="570561"/>
                  </a:cubicBezTo>
                  <a:cubicBezTo>
                    <a:pt x="1258979" y="554838"/>
                    <a:pt x="1254355" y="546207"/>
                    <a:pt x="1236474" y="542815"/>
                  </a:cubicBezTo>
                  <a:cubicBezTo>
                    <a:pt x="1225376" y="540657"/>
                    <a:pt x="1216127" y="544973"/>
                    <a:pt x="1208420" y="552372"/>
                  </a:cubicBezTo>
                  <a:cubicBezTo>
                    <a:pt x="1197939" y="562545"/>
                    <a:pt x="1187457" y="573027"/>
                    <a:pt x="1177284" y="583817"/>
                  </a:cubicBezTo>
                  <a:cubicBezTo>
                    <a:pt x="1141522" y="620811"/>
                    <a:pt x="1111003" y="662121"/>
                    <a:pt x="1077708" y="700965"/>
                  </a:cubicBezTo>
                  <a:cubicBezTo>
                    <a:pt x="1070926" y="709288"/>
                    <a:pt x="1063835" y="717612"/>
                    <a:pt x="1053970" y="723469"/>
                  </a:cubicBezTo>
                  <a:cubicBezTo>
                    <a:pt x="1053970" y="721619"/>
                    <a:pt x="1053354" y="720694"/>
                    <a:pt x="1053662" y="720078"/>
                  </a:cubicBezTo>
                  <a:lnTo>
                    <a:pt x="1060135" y="698806"/>
                  </a:lnTo>
                  <a:cubicBezTo>
                    <a:pt x="1061986" y="692949"/>
                    <a:pt x="1063835" y="687092"/>
                    <a:pt x="1063527" y="680926"/>
                  </a:cubicBezTo>
                  <a:cubicBezTo>
                    <a:pt x="1062602" y="668903"/>
                    <a:pt x="1052429" y="660579"/>
                    <a:pt x="1041639" y="664279"/>
                  </a:cubicBezTo>
                  <a:cubicBezTo>
                    <a:pt x="1032390" y="667361"/>
                    <a:pt x="1023450" y="671369"/>
                    <a:pt x="1016359" y="678768"/>
                  </a:cubicBezTo>
                  <a:cubicBezTo>
                    <a:pt x="940213" y="760771"/>
                    <a:pt x="873316" y="848632"/>
                    <a:pt x="822758" y="948824"/>
                  </a:cubicBezTo>
                  <a:cubicBezTo>
                    <a:pt x="818442" y="957148"/>
                    <a:pt x="808885" y="967321"/>
                    <a:pt x="813201" y="974720"/>
                  </a:cubicBezTo>
                  <a:cubicBezTo>
                    <a:pt x="818750" y="983968"/>
                    <a:pt x="831081" y="975644"/>
                    <a:pt x="840638" y="975336"/>
                  </a:cubicBezTo>
                  <a:cubicBezTo>
                    <a:pt x="840946" y="975336"/>
                    <a:pt x="841563" y="975028"/>
                    <a:pt x="841871" y="975028"/>
                  </a:cubicBezTo>
                  <a:cubicBezTo>
                    <a:pt x="856052" y="973179"/>
                    <a:pt x="865609" y="979960"/>
                    <a:pt x="869308" y="993525"/>
                  </a:cubicBezTo>
                  <a:cubicBezTo>
                    <a:pt x="873008" y="1006781"/>
                    <a:pt x="867459" y="1017880"/>
                    <a:pt x="859443" y="1027436"/>
                  </a:cubicBezTo>
                  <a:cubicBezTo>
                    <a:pt x="835705" y="1055798"/>
                    <a:pt x="814126" y="1085702"/>
                    <a:pt x="788538" y="1112522"/>
                  </a:cubicBezTo>
                  <a:cubicBezTo>
                    <a:pt x="782989" y="1118071"/>
                    <a:pt x="778365" y="1124237"/>
                    <a:pt x="779906" y="1133177"/>
                  </a:cubicBezTo>
                  <a:cubicBezTo>
                    <a:pt x="786072" y="1131019"/>
                    <a:pt x="789771" y="1126395"/>
                    <a:pt x="794087" y="1123004"/>
                  </a:cubicBezTo>
                  <a:cubicBezTo>
                    <a:pt x="807652" y="1112214"/>
                    <a:pt x="820908" y="1101424"/>
                    <a:pt x="834780" y="1091251"/>
                  </a:cubicBezTo>
                  <a:cubicBezTo>
                    <a:pt x="844337" y="1084469"/>
                    <a:pt x="860060" y="1085085"/>
                    <a:pt x="866842" y="1091559"/>
                  </a:cubicBezTo>
                  <a:cubicBezTo>
                    <a:pt x="872700" y="1097417"/>
                    <a:pt x="873933" y="1113139"/>
                    <a:pt x="869000" y="1123004"/>
                  </a:cubicBezTo>
                  <a:cubicBezTo>
                    <a:pt x="864376" y="1131636"/>
                    <a:pt x="857902" y="1139034"/>
                    <a:pt x="850811" y="1146125"/>
                  </a:cubicBezTo>
                  <a:lnTo>
                    <a:pt x="767575" y="1229670"/>
                  </a:lnTo>
                  <a:cubicBezTo>
                    <a:pt x="763567" y="1233986"/>
                    <a:pt x="759251" y="1238610"/>
                    <a:pt x="763875" y="1244775"/>
                  </a:cubicBezTo>
                  <a:cubicBezTo>
                    <a:pt x="768808" y="1251250"/>
                    <a:pt x="774357" y="1246934"/>
                    <a:pt x="779290" y="1244775"/>
                  </a:cubicBezTo>
                  <a:cubicBezTo>
                    <a:pt x="781448" y="1243851"/>
                    <a:pt x="783297" y="1241693"/>
                    <a:pt x="785147" y="1240151"/>
                  </a:cubicBezTo>
                  <a:lnTo>
                    <a:pt x="929732" y="1104815"/>
                  </a:lnTo>
                  <a:cubicBezTo>
                    <a:pt x="938981" y="1096183"/>
                    <a:pt x="949154" y="1087860"/>
                    <a:pt x="952545" y="1074912"/>
                  </a:cubicBezTo>
                  <a:cubicBezTo>
                    <a:pt x="959635" y="1049016"/>
                    <a:pt x="977516" y="1031136"/>
                    <a:pt x="996938" y="1014488"/>
                  </a:cubicBezTo>
                  <a:cubicBezTo>
                    <a:pt x="1007419" y="1005240"/>
                    <a:pt x="1020675" y="1008014"/>
                    <a:pt x="1027766" y="1020037"/>
                  </a:cubicBezTo>
                  <a:cubicBezTo>
                    <a:pt x="1033007" y="1029286"/>
                    <a:pt x="1033931" y="1038226"/>
                    <a:pt x="1029307" y="1048091"/>
                  </a:cubicBezTo>
                  <a:cubicBezTo>
                    <a:pt x="1019134" y="1069671"/>
                    <a:pt x="1008961" y="1091559"/>
                    <a:pt x="998171" y="1114989"/>
                  </a:cubicBezTo>
                  <a:cubicBezTo>
                    <a:pt x="1011735" y="1114372"/>
                    <a:pt x="1015743" y="1103582"/>
                    <a:pt x="1022525" y="1098341"/>
                  </a:cubicBezTo>
                  <a:cubicBezTo>
                    <a:pt x="1068151" y="1054873"/>
                    <a:pt x="1119943" y="1017571"/>
                    <a:pt x="1155704" y="964238"/>
                  </a:cubicBezTo>
                  <a:cubicBezTo>
                    <a:pt x="1169268" y="943892"/>
                    <a:pt x="1177900" y="944816"/>
                    <a:pt x="1196089" y="960539"/>
                  </a:cubicBezTo>
                  <a:cubicBezTo>
                    <a:pt x="1199172" y="963005"/>
                    <a:pt x="1201947" y="966088"/>
                    <a:pt x="1205338" y="968554"/>
                  </a:cubicBezTo>
                  <a:cubicBezTo>
                    <a:pt x="1216127" y="976569"/>
                    <a:pt x="1224451" y="991675"/>
                    <a:pt x="1236783" y="992908"/>
                  </a:cubicBezTo>
                  <a:cubicBezTo>
                    <a:pt x="1250039" y="994450"/>
                    <a:pt x="1260828" y="980885"/>
                    <a:pt x="1272852" y="973795"/>
                  </a:cubicBezTo>
                  <a:cubicBezTo>
                    <a:pt x="1293815" y="961464"/>
                    <a:pt x="1314778" y="948516"/>
                    <a:pt x="1339441" y="946975"/>
                  </a:cubicBezTo>
                  <a:cubicBezTo>
                    <a:pt x="1354238" y="945741"/>
                    <a:pt x="1363795" y="938959"/>
                    <a:pt x="1372119" y="928169"/>
                  </a:cubicBezTo>
                  <a:lnTo>
                    <a:pt x="1550923" y="699423"/>
                  </a:lnTo>
                  <a:cubicBezTo>
                    <a:pt x="1555856" y="693257"/>
                    <a:pt x="1559555" y="686475"/>
                    <a:pt x="1562329" y="679076"/>
                  </a:cubicBezTo>
                  <a:cubicBezTo>
                    <a:pt x="1566645" y="667670"/>
                    <a:pt x="1565104" y="661813"/>
                    <a:pt x="1551848" y="658730"/>
                  </a:cubicBezTo>
                  <a:cubicBezTo>
                    <a:pt x="1527185" y="652872"/>
                    <a:pt x="1503756" y="643316"/>
                    <a:pt x="1484026" y="627593"/>
                  </a:cubicBezTo>
                  <a:cubicBezTo>
                    <a:pt x="1468611" y="615262"/>
                    <a:pt x="1453814" y="615262"/>
                    <a:pt x="1437475" y="622969"/>
                  </a:cubicBezTo>
                  <a:cubicBezTo>
                    <a:pt x="1432234" y="625435"/>
                    <a:pt x="1426993" y="627593"/>
                    <a:pt x="1422061" y="630368"/>
                  </a:cubicBezTo>
                  <a:cubicBezTo>
                    <a:pt x="1398323" y="643624"/>
                    <a:pt x="1380134" y="662737"/>
                    <a:pt x="1361637" y="682159"/>
                  </a:cubicBezTo>
                  <a:cubicBezTo>
                    <a:pt x="1347456" y="697265"/>
                    <a:pt x="1332967" y="712371"/>
                    <a:pt x="1316628" y="725627"/>
                  </a:cubicBezTo>
                  <a:cubicBezTo>
                    <a:pt x="1310154" y="730868"/>
                    <a:pt x="1307071" y="729635"/>
                    <a:pt x="1304605" y="721928"/>
                  </a:cubicBezTo>
                  <a:cubicBezTo>
                    <a:pt x="1301830" y="712679"/>
                    <a:pt x="1306454" y="706205"/>
                    <a:pt x="1311695" y="699731"/>
                  </a:cubicBezTo>
                  <a:lnTo>
                    <a:pt x="1387225" y="607247"/>
                  </a:lnTo>
                  <a:lnTo>
                    <a:pt x="1481251" y="493490"/>
                  </a:lnTo>
                  <a:cubicBezTo>
                    <a:pt x="1490191" y="482700"/>
                    <a:pt x="1489575" y="476843"/>
                    <a:pt x="1478476" y="468211"/>
                  </a:cubicBezTo>
                  <a:cubicBezTo>
                    <a:pt x="1474469" y="465128"/>
                    <a:pt x="1471078" y="461429"/>
                    <a:pt x="1466762" y="459271"/>
                  </a:cubicBezTo>
                  <a:cubicBezTo>
                    <a:pt x="1456280" y="454338"/>
                    <a:pt x="1458130" y="448172"/>
                    <a:pt x="1463062" y="439849"/>
                  </a:cubicBezTo>
                  <a:cubicBezTo>
                    <a:pt x="1473235" y="422894"/>
                    <a:pt x="1483101" y="405938"/>
                    <a:pt x="1491424" y="388057"/>
                  </a:cubicBezTo>
                  <a:cubicBezTo>
                    <a:pt x="1500056" y="370485"/>
                    <a:pt x="1486800" y="352913"/>
                    <a:pt x="1467070" y="353838"/>
                  </a:cubicBezTo>
                  <a:close/>
                  <a:moveTo>
                    <a:pt x="2526637" y="345515"/>
                  </a:moveTo>
                  <a:cubicBezTo>
                    <a:pt x="2530028" y="361238"/>
                    <a:pt x="2528487" y="372952"/>
                    <a:pt x="2519547" y="385283"/>
                  </a:cubicBezTo>
                  <a:cubicBezTo>
                    <a:pt x="2471454" y="450639"/>
                    <a:pt x="2424596" y="516920"/>
                    <a:pt x="2377120" y="582585"/>
                  </a:cubicBezTo>
                  <a:cubicBezTo>
                    <a:pt x="2351533" y="618037"/>
                    <a:pt x="2317313" y="643933"/>
                    <a:pt x="2282477" y="669212"/>
                  </a:cubicBezTo>
                  <a:cubicBezTo>
                    <a:pt x="2275695" y="674145"/>
                    <a:pt x="2269221" y="670445"/>
                    <a:pt x="2262747" y="668596"/>
                  </a:cubicBezTo>
                  <a:cubicBezTo>
                    <a:pt x="2258123" y="667362"/>
                    <a:pt x="2260589" y="664280"/>
                    <a:pt x="2261822" y="661813"/>
                  </a:cubicBezTo>
                  <a:cubicBezTo>
                    <a:pt x="2266447" y="653798"/>
                    <a:pt x="2270454" y="644858"/>
                    <a:pt x="2276620" y="637768"/>
                  </a:cubicBezTo>
                  <a:cubicBezTo>
                    <a:pt x="2334269" y="572103"/>
                    <a:pt x="2385136" y="501198"/>
                    <a:pt x="2441860" y="434609"/>
                  </a:cubicBezTo>
                  <a:cubicBezTo>
                    <a:pt x="2467755" y="403781"/>
                    <a:pt x="2495193" y="374185"/>
                    <a:pt x="2526637" y="345515"/>
                  </a:cubicBezTo>
                  <a:close/>
                  <a:moveTo>
                    <a:pt x="2698043" y="315302"/>
                  </a:moveTo>
                  <a:cubicBezTo>
                    <a:pt x="2693111" y="312219"/>
                    <a:pt x="2689103" y="313453"/>
                    <a:pt x="2684787" y="317152"/>
                  </a:cubicBezTo>
                  <a:cubicBezTo>
                    <a:pt x="2678313" y="322701"/>
                    <a:pt x="2671531" y="327942"/>
                    <a:pt x="2664749" y="333183"/>
                  </a:cubicBezTo>
                  <a:cubicBezTo>
                    <a:pt x="2636695" y="355687"/>
                    <a:pt x="2636695" y="355687"/>
                    <a:pt x="2662590" y="381275"/>
                  </a:cubicBezTo>
                  <a:lnTo>
                    <a:pt x="2663515" y="382199"/>
                  </a:lnTo>
                  <a:cubicBezTo>
                    <a:pt x="2665673" y="384974"/>
                    <a:pt x="2667831" y="385591"/>
                    <a:pt x="2670298" y="382508"/>
                  </a:cubicBezTo>
                  <a:cubicBezTo>
                    <a:pt x="2682321" y="367710"/>
                    <a:pt x="2696194" y="353838"/>
                    <a:pt x="2705751" y="337190"/>
                  </a:cubicBezTo>
                  <a:cubicBezTo>
                    <a:pt x="2707292" y="334416"/>
                    <a:pt x="2708525" y="331333"/>
                    <a:pt x="2708217" y="328558"/>
                  </a:cubicBezTo>
                  <a:cubicBezTo>
                    <a:pt x="2708217" y="321160"/>
                    <a:pt x="2703284" y="318077"/>
                    <a:pt x="2698043" y="315302"/>
                  </a:cubicBezTo>
                  <a:close/>
                  <a:moveTo>
                    <a:pt x="2598044" y="105477"/>
                  </a:moveTo>
                  <a:cubicBezTo>
                    <a:pt x="2594845" y="105130"/>
                    <a:pt x="2591377" y="107519"/>
                    <a:pt x="2587369" y="112760"/>
                  </a:cubicBezTo>
                  <a:cubicBezTo>
                    <a:pt x="2572571" y="131873"/>
                    <a:pt x="2556849" y="150370"/>
                    <a:pt x="2539585" y="167326"/>
                  </a:cubicBezTo>
                  <a:cubicBezTo>
                    <a:pt x="2510607" y="196305"/>
                    <a:pt x="2481628" y="225283"/>
                    <a:pt x="2452033" y="253645"/>
                  </a:cubicBezTo>
                  <a:cubicBezTo>
                    <a:pt x="2421513" y="283241"/>
                    <a:pt x="2395925" y="316535"/>
                    <a:pt x="2370030" y="350138"/>
                  </a:cubicBezTo>
                  <a:cubicBezTo>
                    <a:pt x="2368488" y="351987"/>
                    <a:pt x="2367564" y="354454"/>
                    <a:pt x="2366947" y="356612"/>
                  </a:cubicBezTo>
                  <a:cubicBezTo>
                    <a:pt x="2359240" y="393606"/>
                    <a:pt x="2337968" y="422584"/>
                    <a:pt x="2311456" y="447555"/>
                  </a:cubicBezTo>
                  <a:cubicBezTo>
                    <a:pt x="2269530" y="486707"/>
                    <a:pt x="2234694" y="531716"/>
                    <a:pt x="2199549" y="576726"/>
                  </a:cubicBezTo>
                  <a:cubicBezTo>
                    <a:pt x="2198316" y="578267"/>
                    <a:pt x="2197391" y="579808"/>
                    <a:pt x="2194925" y="583816"/>
                  </a:cubicBezTo>
                  <a:lnTo>
                    <a:pt x="2251341" y="579500"/>
                  </a:lnTo>
                  <a:cubicBezTo>
                    <a:pt x="2251341" y="581350"/>
                    <a:pt x="2251649" y="582891"/>
                    <a:pt x="2251032" y="583816"/>
                  </a:cubicBezTo>
                  <a:cubicBezTo>
                    <a:pt x="2206331" y="656262"/>
                    <a:pt x="2164714" y="730867"/>
                    <a:pt x="2114155" y="799922"/>
                  </a:cubicBezTo>
                  <a:cubicBezTo>
                    <a:pt x="2095042" y="826126"/>
                    <a:pt x="2074078" y="850788"/>
                    <a:pt x="2052190" y="874835"/>
                  </a:cubicBezTo>
                  <a:cubicBezTo>
                    <a:pt x="2046641" y="881000"/>
                    <a:pt x="2041709" y="882542"/>
                    <a:pt x="2034310" y="878534"/>
                  </a:cubicBezTo>
                  <a:cubicBezTo>
                    <a:pt x="2024753" y="873293"/>
                    <a:pt x="2014271" y="869286"/>
                    <a:pt x="2004406" y="864045"/>
                  </a:cubicBezTo>
                  <a:cubicBezTo>
                    <a:pt x="1991458" y="857263"/>
                    <a:pt x="1990842" y="850480"/>
                    <a:pt x="2001940" y="839999"/>
                  </a:cubicBezTo>
                  <a:cubicBezTo>
                    <a:pt x="2029686" y="813795"/>
                    <a:pt x="2057739" y="787899"/>
                    <a:pt x="2085793" y="762003"/>
                  </a:cubicBezTo>
                  <a:cubicBezTo>
                    <a:pt x="2098433" y="750289"/>
                    <a:pt x="2111072" y="738574"/>
                    <a:pt x="2119396" y="723160"/>
                  </a:cubicBezTo>
                  <a:cubicBezTo>
                    <a:pt x="2123095" y="716069"/>
                    <a:pt x="2126795" y="708671"/>
                    <a:pt x="2126486" y="700963"/>
                  </a:cubicBezTo>
                  <a:cubicBezTo>
                    <a:pt x="2126178" y="679692"/>
                    <a:pt x="2137276" y="664586"/>
                    <a:pt x="2150532" y="650097"/>
                  </a:cubicBezTo>
                  <a:cubicBezTo>
                    <a:pt x="2157315" y="643006"/>
                    <a:pt x="2163789" y="635607"/>
                    <a:pt x="2168721" y="626975"/>
                  </a:cubicBezTo>
                  <a:cubicBezTo>
                    <a:pt x="2173037" y="619269"/>
                    <a:pt x="2173345" y="611253"/>
                    <a:pt x="2167488" y="604163"/>
                  </a:cubicBezTo>
                  <a:cubicBezTo>
                    <a:pt x="2161322" y="596764"/>
                    <a:pt x="2155465" y="593373"/>
                    <a:pt x="2145908" y="600771"/>
                  </a:cubicBezTo>
                  <a:cubicBezTo>
                    <a:pt x="2133268" y="610945"/>
                    <a:pt x="2122787" y="622659"/>
                    <a:pt x="2112614" y="635299"/>
                  </a:cubicBezTo>
                  <a:cubicBezTo>
                    <a:pt x="2070071" y="687399"/>
                    <a:pt x="2026603" y="738574"/>
                    <a:pt x="1979436" y="786666"/>
                  </a:cubicBezTo>
                  <a:cubicBezTo>
                    <a:pt x="1966488" y="799922"/>
                    <a:pt x="1952307" y="811637"/>
                    <a:pt x="1934734" y="820577"/>
                  </a:cubicBezTo>
                  <a:cubicBezTo>
                    <a:pt x="1938434" y="814720"/>
                    <a:pt x="1941825" y="808554"/>
                    <a:pt x="1945525" y="802697"/>
                  </a:cubicBezTo>
                  <a:cubicBezTo>
                    <a:pt x="1960014" y="778959"/>
                    <a:pt x="1974194" y="754913"/>
                    <a:pt x="1989301" y="731483"/>
                  </a:cubicBezTo>
                  <a:cubicBezTo>
                    <a:pt x="1995158" y="722235"/>
                    <a:pt x="1993000" y="715144"/>
                    <a:pt x="1986526" y="708362"/>
                  </a:cubicBezTo>
                  <a:cubicBezTo>
                    <a:pt x="1979744" y="700963"/>
                    <a:pt x="1972345" y="705896"/>
                    <a:pt x="1966488" y="709595"/>
                  </a:cubicBezTo>
                  <a:cubicBezTo>
                    <a:pt x="1960630" y="713295"/>
                    <a:pt x="1955698" y="718535"/>
                    <a:pt x="1951382" y="723776"/>
                  </a:cubicBezTo>
                  <a:lnTo>
                    <a:pt x="1789841" y="924160"/>
                  </a:lnTo>
                  <a:cubicBezTo>
                    <a:pt x="1771344" y="946973"/>
                    <a:pt x="1755622" y="971019"/>
                    <a:pt x="1746990" y="999689"/>
                  </a:cubicBezTo>
                  <a:cubicBezTo>
                    <a:pt x="1741749" y="1016645"/>
                    <a:pt x="1728493" y="1028668"/>
                    <a:pt x="1716470" y="1040999"/>
                  </a:cubicBezTo>
                  <a:lnTo>
                    <a:pt x="1487108" y="1272828"/>
                  </a:lnTo>
                  <a:cubicBezTo>
                    <a:pt x="1459671" y="1300265"/>
                    <a:pt x="1432619" y="1328087"/>
                    <a:pt x="1408034" y="1357837"/>
                  </a:cubicBezTo>
                  <a:lnTo>
                    <a:pt x="1367142" y="1419272"/>
                  </a:lnTo>
                  <a:lnTo>
                    <a:pt x="1415071" y="1419272"/>
                  </a:lnTo>
                  <a:lnTo>
                    <a:pt x="1437783" y="1380418"/>
                  </a:lnTo>
                  <a:cubicBezTo>
                    <a:pt x="1499131" y="1321845"/>
                    <a:pt x="1556163" y="1258647"/>
                    <a:pt x="1615662" y="1198224"/>
                  </a:cubicBezTo>
                  <a:cubicBezTo>
                    <a:pt x="1628918" y="1184967"/>
                    <a:pt x="1644024" y="1174794"/>
                    <a:pt x="1662521" y="1170170"/>
                  </a:cubicBezTo>
                  <a:cubicBezTo>
                    <a:pt x="1676701" y="1166779"/>
                    <a:pt x="1685025" y="1155680"/>
                    <a:pt x="1694274" y="1145816"/>
                  </a:cubicBezTo>
                  <a:cubicBezTo>
                    <a:pt x="1727260" y="1109438"/>
                    <a:pt x="1758088" y="1070903"/>
                    <a:pt x="1787375" y="1031443"/>
                  </a:cubicBezTo>
                  <a:cubicBezTo>
                    <a:pt x="1808955" y="1002772"/>
                    <a:pt x="1834234" y="978726"/>
                    <a:pt x="1869995" y="968861"/>
                  </a:cubicBezTo>
                  <a:cubicBezTo>
                    <a:pt x="1878318" y="966703"/>
                    <a:pt x="1882943" y="959304"/>
                    <a:pt x="1889109" y="953755"/>
                  </a:cubicBezTo>
                  <a:cubicBezTo>
                    <a:pt x="1896507" y="944507"/>
                    <a:pt x="1905139" y="938958"/>
                    <a:pt x="1919320" y="941424"/>
                  </a:cubicBezTo>
                  <a:cubicBezTo>
                    <a:pt x="1902673" y="968244"/>
                    <a:pt x="1885101" y="992907"/>
                    <a:pt x="1865987" y="1016645"/>
                  </a:cubicBezTo>
                  <a:cubicBezTo>
                    <a:pt x="1816970" y="1076760"/>
                    <a:pt x="1765796" y="1134717"/>
                    <a:pt x="1719245" y="1196990"/>
                  </a:cubicBezTo>
                  <a:cubicBezTo>
                    <a:pt x="1710305" y="1209013"/>
                    <a:pt x="1701673" y="1221653"/>
                    <a:pt x="1693657" y="1234601"/>
                  </a:cubicBezTo>
                  <a:cubicBezTo>
                    <a:pt x="1685333" y="1248165"/>
                    <a:pt x="1686567" y="1260188"/>
                    <a:pt x="1696740" y="1269129"/>
                  </a:cubicBezTo>
                  <a:cubicBezTo>
                    <a:pt x="1705372" y="1276527"/>
                    <a:pt x="1717703" y="1275911"/>
                    <a:pt x="1729418" y="1266971"/>
                  </a:cubicBezTo>
                  <a:cubicBezTo>
                    <a:pt x="1742057" y="1257414"/>
                    <a:pt x="1751923" y="1245391"/>
                    <a:pt x="1760554" y="1232443"/>
                  </a:cubicBezTo>
                  <a:cubicBezTo>
                    <a:pt x="1807722" y="1159996"/>
                    <a:pt x="1865370" y="1097107"/>
                    <a:pt x="1927335" y="1037300"/>
                  </a:cubicBezTo>
                  <a:cubicBezTo>
                    <a:pt x="1939358" y="1025585"/>
                    <a:pt x="1951690" y="1014179"/>
                    <a:pt x="1964021" y="1002772"/>
                  </a:cubicBezTo>
                  <a:cubicBezTo>
                    <a:pt x="1973886" y="993524"/>
                    <a:pt x="1987142" y="992907"/>
                    <a:pt x="1999165" y="988899"/>
                  </a:cubicBezTo>
                  <a:cubicBezTo>
                    <a:pt x="2001323" y="987975"/>
                    <a:pt x="2003173" y="989516"/>
                    <a:pt x="2002865" y="992291"/>
                  </a:cubicBezTo>
                  <a:cubicBezTo>
                    <a:pt x="2001323" y="1004930"/>
                    <a:pt x="2003481" y="1017570"/>
                    <a:pt x="1993616" y="1029285"/>
                  </a:cubicBezTo>
                  <a:cubicBezTo>
                    <a:pt x="1960322" y="1067820"/>
                    <a:pt x="1926102" y="1105430"/>
                    <a:pt x="1891575" y="1142732"/>
                  </a:cubicBezTo>
                  <a:cubicBezTo>
                    <a:pt x="1877086" y="1158455"/>
                    <a:pt x="1864138" y="1175411"/>
                    <a:pt x="1849032" y="1190516"/>
                  </a:cubicBezTo>
                  <a:cubicBezTo>
                    <a:pt x="1838858" y="1200381"/>
                    <a:pt x="1833618" y="1212713"/>
                    <a:pt x="1837934" y="1227510"/>
                  </a:cubicBezTo>
                  <a:cubicBezTo>
                    <a:pt x="1839783" y="1233676"/>
                    <a:pt x="1843174" y="1236142"/>
                    <a:pt x="1849648" y="1235525"/>
                  </a:cubicBezTo>
                  <a:cubicBezTo>
                    <a:pt x="1860746" y="1234293"/>
                    <a:pt x="1869995" y="1229052"/>
                    <a:pt x="1876469" y="1219803"/>
                  </a:cubicBezTo>
                  <a:cubicBezTo>
                    <a:pt x="1891883" y="1197607"/>
                    <a:pt x="1912538" y="1180652"/>
                    <a:pt x="1930727" y="1161538"/>
                  </a:cubicBezTo>
                  <a:cubicBezTo>
                    <a:pt x="1939050" y="1152906"/>
                    <a:pt x="1947990" y="1150440"/>
                    <a:pt x="1959705" y="1152289"/>
                  </a:cubicBezTo>
                  <a:cubicBezTo>
                    <a:pt x="1966795" y="1153523"/>
                    <a:pt x="1968954" y="1154756"/>
                    <a:pt x="1965871" y="1162155"/>
                  </a:cubicBezTo>
                  <a:cubicBezTo>
                    <a:pt x="1951998" y="1196836"/>
                    <a:pt x="1934889" y="1229052"/>
                    <a:pt x="1913270" y="1257761"/>
                  </a:cubicBezTo>
                  <a:lnTo>
                    <a:pt x="1836942" y="1329214"/>
                  </a:lnTo>
                  <a:lnTo>
                    <a:pt x="1899422" y="1329214"/>
                  </a:lnTo>
                  <a:lnTo>
                    <a:pt x="1928068" y="1291941"/>
                  </a:lnTo>
                  <a:cubicBezTo>
                    <a:pt x="1939128" y="1279533"/>
                    <a:pt x="1950765" y="1267587"/>
                    <a:pt x="1961863" y="1255256"/>
                  </a:cubicBezTo>
                  <a:cubicBezTo>
                    <a:pt x="1987451" y="1226894"/>
                    <a:pt x="2013963" y="1199456"/>
                    <a:pt x="2039550" y="1171403"/>
                  </a:cubicBezTo>
                  <a:cubicBezTo>
                    <a:pt x="2056198" y="1153214"/>
                    <a:pt x="2068221" y="1132559"/>
                    <a:pt x="2074078" y="1108513"/>
                  </a:cubicBezTo>
                  <a:cubicBezTo>
                    <a:pt x="2076545" y="1098032"/>
                    <a:pt x="2082094" y="1088783"/>
                    <a:pt x="2088567" y="1080151"/>
                  </a:cubicBezTo>
                  <a:cubicBezTo>
                    <a:pt x="2107990" y="1054564"/>
                    <a:pt x="2132652" y="1034217"/>
                    <a:pt x="2155157" y="1008013"/>
                  </a:cubicBezTo>
                  <a:cubicBezTo>
                    <a:pt x="2154232" y="1028360"/>
                    <a:pt x="2147141" y="1044082"/>
                    <a:pt x="2140051" y="1059496"/>
                  </a:cubicBezTo>
                  <a:cubicBezTo>
                    <a:pt x="2130802" y="1079843"/>
                    <a:pt x="2118779" y="1099265"/>
                    <a:pt x="2116313" y="1122386"/>
                  </a:cubicBezTo>
                  <a:cubicBezTo>
                    <a:pt x="2115080" y="1132559"/>
                    <a:pt x="2116621" y="1141808"/>
                    <a:pt x="2120321" y="1152906"/>
                  </a:cubicBezTo>
                  <a:cubicBezTo>
                    <a:pt x="2130802" y="1142733"/>
                    <a:pt x="2139126" y="1132559"/>
                    <a:pt x="2146833" y="1121769"/>
                  </a:cubicBezTo>
                  <a:cubicBezTo>
                    <a:pt x="2187835" y="1063504"/>
                    <a:pt x="2226987" y="1003697"/>
                    <a:pt x="2269530" y="946356"/>
                  </a:cubicBezTo>
                  <a:cubicBezTo>
                    <a:pt x="2290492" y="918611"/>
                    <a:pt x="2314539" y="894565"/>
                    <a:pt x="2344751" y="876684"/>
                  </a:cubicBezTo>
                  <a:cubicBezTo>
                    <a:pt x="2358623" y="868361"/>
                    <a:pt x="2367564" y="855413"/>
                    <a:pt x="2375887" y="842157"/>
                  </a:cubicBezTo>
                  <a:cubicBezTo>
                    <a:pt x="2398084" y="806396"/>
                    <a:pt x="2422438" y="771560"/>
                    <a:pt x="2447717" y="737957"/>
                  </a:cubicBezTo>
                  <a:cubicBezTo>
                    <a:pt x="2450492" y="734258"/>
                    <a:pt x="2453574" y="730867"/>
                    <a:pt x="2456657" y="728092"/>
                  </a:cubicBezTo>
                  <a:cubicBezTo>
                    <a:pt x="2463440" y="721927"/>
                    <a:pt x="2471455" y="718844"/>
                    <a:pt x="2480395" y="722235"/>
                  </a:cubicBezTo>
                  <a:cubicBezTo>
                    <a:pt x="2489335" y="725318"/>
                    <a:pt x="2491493" y="733333"/>
                    <a:pt x="2493343" y="741656"/>
                  </a:cubicBezTo>
                  <a:cubicBezTo>
                    <a:pt x="2493343" y="742582"/>
                    <a:pt x="2493343" y="743198"/>
                    <a:pt x="2493651" y="744123"/>
                  </a:cubicBezTo>
                  <a:cubicBezTo>
                    <a:pt x="2495501" y="749980"/>
                    <a:pt x="2490877" y="758920"/>
                    <a:pt x="2499200" y="761079"/>
                  </a:cubicBezTo>
                  <a:cubicBezTo>
                    <a:pt x="2507216" y="763236"/>
                    <a:pt x="2514306" y="757996"/>
                    <a:pt x="2519547" y="751830"/>
                  </a:cubicBezTo>
                  <a:cubicBezTo>
                    <a:pt x="2539893" y="728092"/>
                    <a:pt x="2559932" y="704355"/>
                    <a:pt x="2579970" y="680617"/>
                  </a:cubicBezTo>
                  <a:lnTo>
                    <a:pt x="2673072" y="570868"/>
                  </a:lnTo>
                  <a:cubicBezTo>
                    <a:pt x="2677387" y="565935"/>
                    <a:pt x="2682012" y="561003"/>
                    <a:pt x="2680162" y="553604"/>
                  </a:cubicBezTo>
                  <a:cubicBezTo>
                    <a:pt x="2675230" y="531099"/>
                    <a:pt x="2683553" y="512603"/>
                    <a:pt x="2696810" y="495339"/>
                  </a:cubicBezTo>
                  <a:cubicBezTo>
                    <a:pt x="2705750" y="483624"/>
                    <a:pt x="2715306" y="472218"/>
                    <a:pt x="2724247" y="460503"/>
                  </a:cubicBezTo>
                  <a:cubicBezTo>
                    <a:pt x="2727946" y="455878"/>
                    <a:pt x="2731029" y="450638"/>
                    <a:pt x="2731029" y="445089"/>
                  </a:cubicBezTo>
                  <a:cubicBezTo>
                    <a:pt x="2731337" y="435532"/>
                    <a:pt x="2732879" y="424434"/>
                    <a:pt x="2722089" y="419193"/>
                  </a:cubicBezTo>
                  <a:cubicBezTo>
                    <a:pt x="2711299" y="413644"/>
                    <a:pt x="2701126" y="416110"/>
                    <a:pt x="2692802" y="424434"/>
                  </a:cubicBezTo>
                  <a:cubicBezTo>
                    <a:pt x="2678621" y="438615"/>
                    <a:pt x="2664440" y="452796"/>
                    <a:pt x="2650567" y="467593"/>
                  </a:cubicBezTo>
                  <a:cubicBezTo>
                    <a:pt x="2612648" y="507978"/>
                    <a:pt x="2574421" y="548055"/>
                    <a:pt x="2537736" y="589365"/>
                  </a:cubicBezTo>
                  <a:cubicBezTo>
                    <a:pt x="2522321" y="606629"/>
                    <a:pt x="2512457" y="628517"/>
                    <a:pt x="2496117" y="645473"/>
                  </a:cubicBezTo>
                  <a:cubicBezTo>
                    <a:pt x="2485636" y="656262"/>
                    <a:pt x="2475154" y="667360"/>
                    <a:pt x="2460665" y="678767"/>
                  </a:cubicBezTo>
                  <a:cubicBezTo>
                    <a:pt x="2466830" y="657187"/>
                    <a:pt x="2472071" y="638074"/>
                    <a:pt x="2486561" y="624509"/>
                  </a:cubicBezTo>
                  <a:cubicBezTo>
                    <a:pt x="2538969" y="575801"/>
                    <a:pt x="2575962" y="514761"/>
                    <a:pt x="2620664" y="459578"/>
                  </a:cubicBezTo>
                  <a:cubicBezTo>
                    <a:pt x="2627446" y="451254"/>
                    <a:pt x="2633303" y="442314"/>
                    <a:pt x="2638852" y="433066"/>
                  </a:cubicBezTo>
                  <a:cubicBezTo>
                    <a:pt x="2648101" y="417652"/>
                    <a:pt x="2645326" y="408711"/>
                    <a:pt x="2629604" y="399771"/>
                  </a:cubicBezTo>
                  <a:cubicBezTo>
                    <a:pt x="2627754" y="398846"/>
                    <a:pt x="2625905" y="398230"/>
                    <a:pt x="2624055" y="396997"/>
                  </a:cubicBezTo>
                  <a:cubicBezTo>
                    <a:pt x="2618814" y="392989"/>
                    <a:pt x="2608641" y="394838"/>
                    <a:pt x="2608949" y="383741"/>
                  </a:cubicBezTo>
                  <a:cubicBezTo>
                    <a:pt x="2609257" y="372026"/>
                    <a:pt x="2612957" y="361544"/>
                    <a:pt x="2624055" y="357845"/>
                  </a:cubicBezTo>
                  <a:cubicBezTo>
                    <a:pt x="2636386" y="353529"/>
                    <a:pt x="2641935" y="344589"/>
                    <a:pt x="2647793" y="334724"/>
                  </a:cubicBezTo>
                  <a:cubicBezTo>
                    <a:pt x="2656424" y="319309"/>
                    <a:pt x="2665365" y="304204"/>
                    <a:pt x="2673997" y="288789"/>
                  </a:cubicBezTo>
                  <a:cubicBezTo>
                    <a:pt x="2676154" y="285090"/>
                    <a:pt x="2677696" y="281390"/>
                    <a:pt x="2679238" y="277691"/>
                  </a:cubicBezTo>
                  <a:cubicBezTo>
                    <a:pt x="2685711" y="261044"/>
                    <a:pt x="2682628" y="243164"/>
                    <a:pt x="2672455" y="235765"/>
                  </a:cubicBezTo>
                  <a:cubicBezTo>
                    <a:pt x="2659199" y="226516"/>
                    <a:pt x="2639161" y="228366"/>
                    <a:pt x="2625905" y="241005"/>
                  </a:cubicBezTo>
                  <a:cubicBezTo>
                    <a:pt x="2613573" y="253029"/>
                    <a:pt x="2600934" y="265052"/>
                    <a:pt x="2590144" y="278308"/>
                  </a:cubicBezTo>
                  <a:cubicBezTo>
                    <a:pt x="2573805" y="298654"/>
                    <a:pt x="2559624" y="292181"/>
                    <a:pt x="2549142" y="276458"/>
                  </a:cubicBezTo>
                  <a:cubicBezTo>
                    <a:pt x="2536811" y="258269"/>
                    <a:pt x="2536502" y="258886"/>
                    <a:pt x="2550375" y="241005"/>
                  </a:cubicBezTo>
                  <a:cubicBezTo>
                    <a:pt x="2572263" y="212644"/>
                    <a:pt x="2593535" y="184281"/>
                    <a:pt x="2615731" y="156228"/>
                  </a:cubicBezTo>
                  <a:cubicBezTo>
                    <a:pt x="2621897" y="148521"/>
                    <a:pt x="2622513" y="142355"/>
                    <a:pt x="2617273" y="134340"/>
                  </a:cubicBezTo>
                  <a:cubicBezTo>
                    <a:pt x="2613265" y="128174"/>
                    <a:pt x="2610490" y="121084"/>
                    <a:pt x="2607099" y="114610"/>
                  </a:cubicBezTo>
                  <a:cubicBezTo>
                    <a:pt x="2604171" y="108907"/>
                    <a:pt x="2601242" y="105824"/>
                    <a:pt x="2598044" y="105477"/>
                  </a:cubicBezTo>
                  <a:close/>
                  <a:moveTo>
                    <a:pt x="2604016" y="6"/>
                  </a:moveTo>
                  <a:cubicBezTo>
                    <a:pt x="2613881" y="237"/>
                    <a:pt x="2623592" y="6557"/>
                    <a:pt x="2632070" y="19042"/>
                  </a:cubicBezTo>
                  <a:cubicBezTo>
                    <a:pt x="2649334" y="44321"/>
                    <a:pt x="2665673" y="70525"/>
                    <a:pt x="2682012" y="96421"/>
                  </a:cubicBezTo>
                  <a:cubicBezTo>
                    <a:pt x="2685403" y="101662"/>
                    <a:pt x="2688794" y="104436"/>
                    <a:pt x="2695268" y="105361"/>
                  </a:cubicBezTo>
                  <a:cubicBezTo>
                    <a:pt x="2764323" y="115843"/>
                    <a:pt x="2818581" y="150987"/>
                    <a:pt x="2858966" y="207095"/>
                  </a:cubicBezTo>
                  <a:cubicBezTo>
                    <a:pt x="2922781" y="295572"/>
                    <a:pt x="2985054" y="384974"/>
                    <a:pt x="3049177" y="473451"/>
                  </a:cubicBezTo>
                  <a:cubicBezTo>
                    <a:pt x="3129022" y="584124"/>
                    <a:pt x="3208251" y="695723"/>
                    <a:pt x="3294878" y="801463"/>
                  </a:cubicBezTo>
                  <a:cubicBezTo>
                    <a:pt x="3354685" y="874527"/>
                    <a:pt x="3420041" y="942349"/>
                    <a:pt x="3480156" y="1015104"/>
                  </a:cubicBezTo>
                  <a:cubicBezTo>
                    <a:pt x="3517766" y="1060729"/>
                    <a:pt x="3566475" y="1091557"/>
                    <a:pt x="3615492" y="1122386"/>
                  </a:cubicBezTo>
                  <a:cubicBezTo>
                    <a:pt x="3662968" y="1151981"/>
                    <a:pt x="3709210" y="1183118"/>
                    <a:pt x="3745279" y="1226894"/>
                  </a:cubicBezTo>
                  <a:lnTo>
                    <a:pt x="3746204" y="1227818"/>
                  </a:lnTo>
                  <a:cubicBezTo>
                    <a:pt x="3762235" y="1243541"/>
                    <a:pt x="3768401" y="1242308"/>
                    <a:pt x="3775491" y="1221653"/>
                  </a:cubicBezTo>
                  <a:cubicBezTo>
                    <a:pt x="3783815" y="1197915"/>
                    <a:pt x="3782273" y="1195141"/>
                    <a:pt x="3761310" y="1182193"/>
                  </a:cubicBezTo>
                  <a:cubicBezTo>
                    <a:pt x="3738805" y="1168012"/>
                    <a:pt x="3723391" y="1146124"/>
                    <a:pt x="3703969" y="1128551"/>
                  </a:cubicBezTo>
                  <a:cubicBezTo>
                    <a:pt x="3691330" y="1117145"/>
                    <a:pt x="3690405" y="1106047"/>
                    <a:pt x="3698112" y="1091866"/>
                  </a:cubicBezTo>
                  <a:cubicBezTo>
                    <a:pt x="3705511" y="1077993"/>
                    <a:pt x="3707977" y="1063196"/>
                    <a:pt x="3699345" y="1048398"/>
                  </a:cubicBezTo>
                  <a:cubicBezTo>
                    <a:pt x="3696570" y="1043774"/>
                    <a:pt x="3694105" y="1041924"/>
                    <a:pt x="3688863" y="1045315"/>
                  </a:cubicBezTo>
                  <a:cubicBezTo>
                    <a:pt x="3681465" y="1049939"/>
                    <a:pt x="3674682" y="1054564"/>
                    <a:pt x="3670983" y="1063196"/>
                  </a:cubicBezTo>
                  <a:cubicBezTo>
                    <a:pt x="3664817" y="1077993"/>
                    <a:pt x="3657110" y="1092174"/>
                    <a:pt x="3651253" y="1106972"/>
                  </a:cubicBezTo>
                  <a:cubicBezTo>
                    <a:pt x="3647862" y="1115295"/>
                    <a:pt x="3644162" y="1116220"/>
                    <a:pt x="3636455" y="1113137"/>
                  </a:cubicBezTo>
                  <a:cubicBezTo>
                    <a:pt x="3629057" y="1110363"/>
                    <a:pt x="3622891" y="1106047"/>
                    <a:pt x="3617342" y="1100189"/>
                  </a:cubicBezTo>
                  <a:cubicBezTo>
                    <a:pt x="3500194" y="971944"/>
                    <a:pt x="3380889" y="845240"/>
                    <a:pt x="3267441" y="713603"/>
                  </a:cubicBezTo>
                  <a:cubicBezTo>
                    <a:pt x="3256959" y="701580"/>
                    <a:pt x="3247094" y="688940"/>
                    <a:pt x="3238462" y="675376"/>
                  </a:cubicBezTo>
                  <a:cubicBezTo>
                    <a:pt x="3220582" y="646398"/>
                    <a:pt x="3221507" y="627284"/>
                    <a:pt x="3243087" y="601388"/>
                  </a:cubicBezTo>
                  <a:cubicBezTo>
                    <a:pt x="3258501" y="582583"/>
                    <a:pt x="3276690" y="566860"/>
                    <a:pt x="3294878" y="550522"/>
                  </a:cubicBezTo>
                  <a:cubicBezTo>
                    <a:pt x="3318616" y="528942"/>
                    <a:pt x="3341121" y="506437"/>
                    <a:pt x="3366400" y="486398"/>
                  </a:cubicBezTo>
                  <a:cubicBezTo>
                    <a:pt x="3397228" y="461736"/>
                    <a:pt x="3412642" y="462353"/>
                    <a:pt x="3441004" y="489790"/>
                  </a:cubicBezTo>
                  <a:cubicBezTo>
                    <a:pt x="3461967" y="510136"/>
                    <a:pt x="3481081" y="532025"/>
                    <a:pt x="3504511" y="549597"/>
                  </a:cubicBezTo>
                  <a:cubicBezTo>
                    <a:pt x="3538730" y="575184"/>
                    <a:pt x="3575416" y="594606"/>
                    <a:pt x="3617650" y="604471"/>
                  </a:cubicBezTo>
                  <a:cubicBezTo>
                    <a:pt x="3694413" y="622351"/>
                    <a:pt x="3752370" y="666436"/>
                    <a:pt x="3791214" y="734875"/>
                  </a:cubicBezTo>
                  <a:cubicBezTo>
                    <a:pt x="3845471" y="831059"/>
                    <a:pt x="3913910" y="916144"/>
                    <a:pt x="3988823" y="996298"/>
                  </a:cubicBezTo>
                  <a:lnTo>
                    <a:pt x="4317452" y="1345582"/>
                  </a:lnTo>
                  <a:cubicBezTo>
                    <a:pt x="4329783" y="1358839"/>
                    <a:pt x="4342423" y="1371786"/>
                    <a:pt x="4354754" y="1384734"/>
                  </a:cubicBezTo>
                  <a:cubicBezTo>
                    <a:pt x="4363078" y="1393675"/>
                    <a:pt x="4370785" y="1403231"/>
                    <a:pt x="4376643" y="1414330"/>
                  </a:cubicBezTo>
                  <a:cubicBezTo>
                    <a:pt x="4398223" y="1455023"/>
                    <a:pt x="4431208" y="1485851"/>
                    <a:pt x="4465736" y="1515138"/>
                  </a:cubicBezTo>
                  <a:lnTo>
                    <a:pt x="4691091" y="1703807"/>
                  </a:lnTo>
                  <a:cubicBezTo>
                    <a:pt x="4698798" y="1710281"/>
                    <a:pt x="4704963" y="1717680"/>
                    <a:pt x="4710821" y="1725387"/>
                  </a:cubicBezTo>
                  <a:cubicBezTo>
                    <a:pt x="4710845" y="1725677"/>
                    <a:pt x="4710868" y="1725966"/>
                    <a:pt x="4710892" y="1726256"/>
                  </a:cubicBezTo>
                  <a:lnTo>
                    <a:pt x="0" y="1726256"/>
                  </a:lnTo>
                  <a:lnTo>
                    <a:pt x="10125" y="1713672"/>
                  </a:lnTo>
                  <a:cubicBezTo>
                    <a:pt x="23167" y="1687631"/>
                    <a:pt x="33811" y="1631977"/>
                    <a:pt x="78255" y="1570012"/>
                  </a:cubicBezTo>
                  <a:cubicBezTo>
                    <a:pt x="122699" y="1508047"/>
                    <a:pt x="208042" y="1415563"/>
                    <a:pt x="276789" y="1341883"/>
                  </a:cubicBezTo>
                  <a:cubicBezTo>
                    <a:pt x="338138" y="1276219"/>
                    <a:pt x="405035" y="1216412"/>
                    <a:pt x="475015" y="1159688"/>
                  </a:cubicBezTo>
                  <a:cubicBezTo>
                    <a:pt x="637789" y="1027743"/>
                    <a:pt x="781140" y="877609"/>
                    <a:pt x="898596" y="703430"/>
                  </a:cubicBezTo>
                  <a:cubicBezTo>
                    <a:pt x="911852" y="683699"/>
                    <a:pt x="924492" y="663661"/>
                    <a:pt x="937131" y="643315"/>
                  </a:cubicBezTo>
                  <a:cubicBezTo>
                    <a:pt x="955628" y="613719"/>
                    <a:pt x="978750" y="591523"/>
                    <a:pt x="1014510" y="583816"/>
                  </a:cubicBezTo>
                  <a:cubicBezTo>
                    <a:pt x="1042256" y="577959"/>
                    <a:pt x="1060444" y="556070"/>
                    <a:pt x="1080175" y="537574"/>
                  </a:cubicBezTo>
                  <a:cubicBezTo>
                    <a:pt x="1114394" y="505204"/>
                    <a:pt x="1148921" y="472834"/>
                    <a:pt x="1185299" y="442931"/>
                  </a:cubicBezTo>
                  <a:cubicBezTo>
                    <a:pt x="1207496" y="424434"/>
                    <a:pt x="1231541" y="410869"/>
                    <a:pt x="1261445" y="409020"/>
                  </a:cubicBezTo>
                  <a:cubicBezTo>
                    <a:pt x="1274701" y="408095"/>
                    <a:pt x="1284566" y="399154"/>
                    <a:pt x="1294123" y="390523"/>
                  </a:cubicBezTo>
                  <a:cubicBezTo>
                    <a:pt x="1338516" y="349521"/>
                    <a:pt x="1378592" y="304512"/>
                    <a:pt x="1421752" y="262277"/>
                  </a:cubicBezTo>
                  <a:cubicBezTo>
                    <a:pt x="1427301" y="256728"/>
                    <a:pt x="1433158" y="251487"/>
                    <a:pt x="1439016" y="246555"/>
                  </a:cubicBezTo>
                  <a:cubicBezTo>
                    <a:pt x="1464911" y="224667"/>
                    <a:pt x="1493274" y="223125"/>
                    <a:pt x="1521635" y="241622"/>
                  </a:cubicBezTo>
                  <a:cubicBezTo>
                    <a:pt x="1540749" y="253953"/>
                    <a:pt x="1557704" y="269059"/>
                    <a:pt x="1571886" y="286632"/>
                  </a:cubicBezTo>
                  <a:cubicBezTo>
                    <a:pt x="1664062" y="400079"/>
                    <a:pt x="1760863" y="509211"/>
                    <a:pt x="1854273" y="621426"/>
                  </a:cubicBezTo>
                  <a:cubicBezTo>
                    <a:pt x="1861672" y="630367"/>
                    <a:pt x="1861672" y="636224"/>
                    <a:pt x="1855506" y="645781"/>
                  </a:cubicBezTo>
                  <a:cubicBezTo>
                    <a:pt x="1833618" y="678459"/>
                    <a:pt x="1806181" y="705896"/>
                    <a:pt x="1779360" y="734258"/>
                  </a:cubicBezTo>
                  <a:lnTo>
                    <a:pt x="1544448" y="981192"/>
                  </a:lnTo>
                  <a:lnTo>
                    <a:pt x="1467994" y="1061346"/>
                  </a:lnTo>
                  <a:cubicBezTo>
                    <a:pt x="1456279" y="1073677"/>
                    <a:pt x="1446414" y="1086933"/>
                    <a:pt x="1436550" y="1100806"/>
                  </a:cubicBezTo>
                  <a:cubicBezTo>
                    <a:pt x="1429767" y="1110054"/>
                    <a:pt x="1434391" y="1117453"/>
                    <a:pt x="1439941" y="1124236"/>
                  </a:cubicBezTo>
                  <a:cubicBezTo>
                    <a:pt x="1445490" y="1131018"/>
                    <a:pt x="1452272" y="1128243"/>
                    <a:pt x="1458746" y="1124852"/>
                  </a:cubicBezTo>
                  <a:cubicBezTo>
                    <a:pt x="1474777" y="1116529"/>
                    <a:pt x="1486491" y="1102964"/>
                    <a:pt x="1499131" y="1090941"/>
                  </a:cubicBezTo>
                  <a:cubicBezTo>
                    <a:pt x="1578051" y="1015720"/>
                    <a:pt x="1656663" y="939883"/>
                    <a:pt x="1733117" y="861887"/>
                  </a:cubicBezTo>
                  <a:cubicBezTo>
                    <a:pt x="1809264" y="783891"/>
                    <a:pt x="1882018" y="702505"/>
                    <a:pt x="1949224" y="616494"/>
                  </a:cubicBezTo>
                  <a:cubicBezTo>
                    <a:pt x="1988067" y="566244"/>
                    <a:pt x="2036159" y="529866"/>
                    <a:pt x="2100899" y="519693"/>
                  </a:cubicBezTo>
                  <a:cubicBezTo>
                    <a:pt x="2121862" y="516302"/>
                    <a:pt x="2136660" y="502738"/>
                    <a:pt x="2149299" y="486398"/>
                  </a:cubicBezTo>
                  <a:cubicBezTo>
                    <a:pt x="2192459" y="430908"/>
                    <a:pt x="2235619" y="375725"/>
                    <a:pt x="2275695" y="318385"/>
                  </a:cubicBezTo>
                  <a:cubicBezTo>
                    <a:pt x="2318238" y="257653"/>
                    <a:pt x="2372804" y="207403"/>
                    <a:pt x="2431070" y="161469"/>
                  </a:cubicBezTo>
                  <a:cubicBezTo>
                    <a:pt x="2484711" y="119234"/>
                    <a:pt x="2533420" y="71758"/>
                    <a:pt x="2575038" y="17501"/>
                  </a:cubicBezTo>
                  <a:cubicBezTo>
                    <a:pt x="2584132" y="5632"/>
                    <a:pt x="2594151" y="-226"/>
                    <a:pt x="2604016" y="6"/>
                  </a:cubicBezTo>
                  <a:close/>
                </a:path>
              </a:pathLst>
            </a:custGeom>
            <a:solidFill>
              <a:schemeClr val="accent2"/>
            </a:solidFill>
            <a:ln w="671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57" name="Group 192">
              <a:extLst>
                <a:ext uri="{FF2B5EF4-FFF2-40B4-BE49-F238E27FC236}">
                  <a16:creationId xmlns:a16="http://schemas.microsoft.com/office/drawing/2014/main" id="{CA086C6F-E877-4D1D-8F96-ECA928544F28}"/>
                </a:ext>
              </a:extLst>
            </p:cNvPr>
            <p:cNvGrpSpPr/>
            <p:nvPr/>
          </p:nvGrpSpPr>
          <p:grpSpPr>
            <a:xfrm>
              <a:off x="4396429" y="737672"/>
              <a:ext cx="2610788" cy="1602460"/>
              <a:chOff x="4693471" y="104146"/>
              <a:chExt cx="2334988" cy="1433178"/>
            </a:xfrm>
            <a:solidFill>
              <a:schemeClr val="accent3"/>
            </a:solidFill>
          </p:grpSpPr>
          <p:sp>
            <p:nvSpPr>
              <p:cNvPr id="95" name="Freeform: Shape 230">
                <a:extLst>
                  <a:ext uri="{FF2B5EF4-FFF2-40B4-BE49-F238E27FC236}">
                    <a16:creationId xmlns:a16="http://schemas.microsoft.com/office/drawing/2014/main" id="{C792D057-F1B8-49CD-9569-922C1748F390}"/>
                  </a:ext>
                </a:extLst>
              </p:cNvPr>
              <p:cNvSpPr/>
              <p:nvPr/>
            </p:nvSpPr>
            <p:spPr>
              <a:xfrm>
                <a:off x="5444180" y="852937"/>
                <a:ext cx="844695" cy="684387"/>
              </a:xfrm>
              <a:custGeom>
                <a:avLst/>
                <a:gdLst>
                  <a:gd name="connsiteX0" fmla="*/ 1092573 w 1842247"/>
                  <a:gd name="connsiteY0" fmla="*/ 0 h 1492623"/>
                  <a:gd name="connsiteX1" fmla="*/ 1524896 w 1842247"/>
                  <a:gd name="connsiteY1" fmla="*/ 59167 h 1492623"/>
                  <a:gd name="connsiteX2" fmla="*/ 1786441 w 1842247"/>
                  <a:gd name="connsiteY2" fmla="*/ 238013 h 1492623"/>
                  <a:gd name="connsiteX3" fmla="*/ 1801905 w 1842247"/>
                  <a:gd name="connsiteY3" fmla="*/ 256839 h 1492623"/>
                  <a:gd name="connsiteX4" fmla="*/ 1820731 w 1842247"/>
                  <a:gd name="connsiteY4" fmla="*/ 434340 h 1492623"/>
                  <a:gd name="connsiteX5" fmla="*/ 1601544 w 1842247"/>
                  <a:gd name="connsiteY5" fmla="*/ 729503 h 1492623"/>
                  <a:gd name="connsiteX6" fmla="*/ 1272091 w 1842247"/>
                  <a:gd name="connsiteY6" fmla="*/ 1118123 h 1492623"/>
                  <a:gd name="connsiteX7" fmla="*/ 1141654 w 1842247"/>
                  <a:gd name="connsiteY7" fmla="*/ 1288228 h 1492623"/>
                  <a:gd name="connsiteX8" fmla="*/ 1042146 w 1842247"/>
                  <a:gd name="connsiteY8" fmla="*/ 1369583 h 1492623"/>
                  <a:gd name="connsiteX9" fmla="*/ 947345 w 1842247"/>
                  <a:gd name="connsiteY9" fmla="*/ 1394460 h 1492623"/>
                  <a:gd name="connsiteX10" fmla="*/ 878765 w 1842247"/>
                  <a:gd name="connsiteY10" fmla="*/ 1411269 h 1492623"/>
                  <a:gd name="connsiteX11" fmla="*/ 766482 w 1842247"/>
                  <a:gd name="connsiteY11" fmla="*/ 1469091 h 1492623"/>
                  <a:gd name="connsiteX12" fmla="*/ 506281 w 1842247"/>
                  <a:gd name="connsiteY12" fmla="*/ 1439508 h 1492623"/>
                  <a:gd name="connsiteX13" fmla="*/ 310626 w 1842247"/>
                  <a:gd name="connsiteY13" fmla="*/ 1241164 h 1492623"/>
                  <a:gd name="connsiteX14" fmla="*/ 65890 w 1842247"/>
                  <a:gd name="connsiteY14" fmla="*/ 945328 h 1492623"/>
                  <a:gd name="connsiteX15" fmla="*/ 16136 w 1842247"/>
                  <a:gd name="connsiteY15" fmla="*/ 868680 h 1492623"/>
                  <a:gd name="connsiteX16" fmla="*/ 11429 w 1842247"/>
                  <a:gd name="connsiteY16" fmla="*/ 749001 h 1492623"/>
                  <a:gd name="connsiteX17" fmla="*/ 22187 w 1842247"/>
                  <a:gd name="connsiteY17" fmla="*/ 693868 h 1492623"/>
                  <a:gd name="connsiteX18" fmla="*/ 179518 w 1842247"/>
                  <a:gd name="connsiteY18" fmla="*/ 377862 h 1492623"/>
                  <a:gd name="connsiteX19" fmla="*/ 833717 w 1842247"/>
                  <a:gd name="connsiteY19" fmla="*/ 24877 h 1492623"/>
                  <a:gd name="connsiteX20" fmla="*/ 1092573 w 1842247"/>
                  <a:gd name="connsiteY20" fmla="*/ 0 h 149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42247" h="1492623">
                    <a:moveTo>
                      <a:pt x="1092573" y="0"/>
                    </a:moveTo>
                    <a:cubicBezTo>
                      <a:pt x="1250576" y="1345"/>
                      <a:pt x="1389753" y="17481"/>
                      <a:pt x="1524896" y="59167"/>
                    </a:cubicBezTo>
                    <a:cubicBezTo>
                      <a:pt x="1630455" y="92112"/>
                      <a:pt x="1717861" y="151952"/>
                      <a:pt x="1786441" y="238013"/>
                    </a:cubicBezTo>
                    <a:cubicBezTo>
                      <a:pt x="1791148" y="244064"/>
                      <a:pt x="1796526" y="250788"/>
                      <a:pt x="1801905" y="256839"/>
                    </a:cubicBezTo>
                    <a:cubicBezTo>
                      <a:pt x="1855693" y="315334"/>
                      <a:pt x="1861072" y="365760"/>
                      <a:pt x="1820731" y="434340"/>
                    </a:cubicBezTo>
                    <a:cubicBezTo>
                      <a:pt x="1758202" y="540572"/>
                      <a:pt x="1682226" y="636046"/>
                      <a:pt x="1601544" y="729503"/>
                    </a:cubicBezTo>
                    <a:cubicBezTo>
                      <a:pt x="1490606" y="857922"/>
                      <a:pt x="1372271" y="980291"/>
                      <a:pt x="1272091" y="1118123"/>
                    </a:cubicBezTo>
                    <a:cubicBezTo>
                      <a:pt x="1229733" y="1175945"/>
                      <a:pt x="1190064" y="1235112"/>
                      <a:pt x="1141654" y="1288228"/>
                    </a:cubicBezTo>
                    <a:cubicBezTo>
                      <a:pt x="1112743" y="1319829"/>
                      <a:pt x="1079798" y="1347395"/>
                      <a:pt x="1042146" y="1369583"/>
                    </a:cubicBezTo>
                    <a:cubicBezTo>
                      <a:pt x="1013235" y="1386392"/>
                      <a:pt x="981634" y="1397822"/>
                      <a:pt x="947345" y="1394460"/>
                    </a:cubicBezTo>
                    <a:cubicBezTo>
                      <a:pt x="921795" y="1391771"/>
                      <a:pt x="900280" y="1399167"/>
                      <a:pt x="878765" y="1411269"/>
                    </a:cubicBezTo>
                    <a:cubicBezTo>
                      <a:pt x="842457" y="1432112"/>
                      <a:pt x="804806" y="1451610"/>
                      <a:pt x="766482" y="1469091"/>
                    </a:cubicBezTo>
                    <a:cubicBezTo>
                      <a:pt x="673697" y="1511450"/>
                      <a:pt x="587636" y="1498003"/>
                      <a:pt x="506281" y="1439508"/>
                    </a:cubicBezTo>
                    <a:cubicBezTo>
                      <a:pt x="429633" y="1384375"/>
                      <a:pt x="370465" y="1312433"/>
                      <a:pt x="310626" y="1241164"/>
                    </a:cubicBezTo>
                    <a:cubicBezTo>
                      <a:pt x="227927" y="1143672"/>
                      <a:pt x="147245" y="1044164"/>
                      <a:pt x="65890" y="945328"/>
                    </a:cubicBezTo>
                    <a:cubicBezTo>
                      <a:pt x="46392" y="921796"/>
                      <a:pt x="29583" y="896919"/>
                      <a:pt x="16136" y="868680"/>
                    </a:cubicBezTo>
                    <a:cubicBezTo>
                      <a:pt x="-2690" y="829684"/>
                      <a:pt x="-6052" y="789342"/>
                      <a:pt x="11429" y="749001"/>
                    </a:cubicBezTo>
                    <a:cubicBezTo>
                      <a:pt x="19498" y="730848"/>
                      <a:pt x="18153" y="712022"/>
                      <a:pt x="22187" y="693868"/>
                    </a:cubicBezTo>
                    <a:cubicBezTo>
                      <a:pt x="46392" y="574189"/>
                      <a:pt x="98163" y="467958"/>
                      <a:pt x="179518" y="377862"/>
                    </a:cubicBezTo>
                    <a:cubicBezTo>
                      <a:pt x="355674" y="182880"/>
                      <a:pt x="580240" y="76648"/>
                      <a:pt x="833717" y="24877"/>
                    </a:cubicBezTo>
                    <a:cubicBezTo>
                      <a:pt x="925829" y="7396"/>
                      <a:pt x="1017942" y="3362"/>
                      <a:pt x="1092573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231">
                <a:extLst>
                  <a:ext uri="{FF2B5EF4-FFF2-40B4-BE49-F238E27FC236}">
                    <a16:creationId xmlns:a16="http://schemas.microsoft.com/office/drawing/2014/main" id="{C27BCB17-6AA9-416A-A4D2-29FB81F13D32}"/>
                  </a:ext>
                </a:extLst>
              </p:cNvPr>
              <p:cNvSpPr/>
              <p:nvPr/>
            </p:nvSpPr>
            <p:spPr>
              <a:xfrm>
                <a:off x="6076698" y="104146"/>
                <a:ext cx="70905" cy="465507"/>
              </a:xfrm>
              <a:custGeom>
                <a:avLst/>
                <a:gdLst>
                  <a:gd name="connsiteX0" fmla="*/ 168 w 154641"/>
                  <a:gd name="connsiteY0" fmla="*/ 461174 h 1015252"/>
                  <a:gd name="connsiteX1" fmla="*/ 168 w 154641"/>
                  <a:gd name="connsiteY1" fmla="*/ 112223 h 1015252"/>
                  <a:gd name="connsiteX2" fmla="*/ 39165 w 154641"/>
                  <a:gd name="connsiteY2" fmla="*/ 17421 h 1015252"/>
                  <a:gd name="connsiteX3" fmla="*/ 142035 w 154641"/>
                  <a:gd name="connsiteY3" fmla="*/ 43643 h 1015252"/>
                  <a:gd name="connsiteX4" fmla="*/ 155482 w 154641"/>
                  <a:gd name="connsiteY4" fmla="*/ 108861 h 1015252"/>
                  <a:gd name="connsiteX5" fmla="*/ 154809 w 154641"/>
                  <a:gd name="connsiteY5" fmla="*/ 497481 h 1015252"/>
                  <a:gd name="connsiteX6" fmla="*/ 84212 w 154641"/>
                  <a:gd name="connsiteY6" fmla="*/ 962749 h 1015252"/>
                  <a:gd name="connsiteX7" fmla="*/ 64042 w 154641"/>
                  <a:gd name="connsiteY7" fmla="*/ 1006452 h 1015252"/>
                  <a:gd name="connsiteX8" fmla="*/ 38492 w 154641"/>
                  <a:gd name="connsiteY8" fmla="*/ 1021244 h 1015252"/>
                  <a:gd name="connsiteX9" fmla="*/ 18322 w 154641"/>
                  <a:gd name="connsiteY9" fmla="*/ 997039 h 1015252"/>
                  <a:gd name="connsiteX10" fmla="*/ 840 w 154641"/>
                  <a:gd name="connsiteY10" fmla="*/ 807436 h 1015252"/>
                  <a:gd name="connsiteX11" fmla="*/ 168 w 154641"/>
                  <a:gd name="connsiteY11" fmla="*/ 461174 h 1015252"/>
                  <a:gd name="connsiteX12" fmla="*/ 168 w 154641"/>
                  <a:gd name="connsiteY12" fmla="*/ 461174 h 101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641" h="1015252">
                    <a:moveTo>
                      <a:pt x="168" y="461174"/>
                    </a:moveTo>
                    <a:cubicBezTo>
                      <a:pt x="168" y="344857"/>
                      <a:pt x="168" y="228540"/>
                      <a:pt x="168" y="112223"/>
                    </a:cubicBezTo>
                    <a:cubicBezTo>
                      <a:pt x="168" y="75243"/>
                      <a:pt x="7564" y="41626"/>
                      <a:pt x="39165" y="17421"/>
                    </a:cubicBezTo>
                    <a:cubicBezTo>
                      <a:pt x="79506" y="-12835"/>
                      <a:pt x="121192" y="-3422"/>
                      <a:pt x="142035" y="43643"/>
                    </a:cubicBezTo>
                    <a:cubicBezTo>
                      <a:pt x="150775" y="64486"/>
                      <a:pt x="154809" y="86001"/>
                      <a:pt x="155482" y="108861"/>
                    </a:cubicBezTo>
                    <a:cubicBezTo>
                      <a:pt x="158171" y="238625"/>
                      <a:pt x="162205" y="367717"/>
                      <a:pt x="154809" y="497481"/>
                    </a:cubicBezTo>
                    <a:cubicBezTo>
                      <a:pt x="146069" y="654812"/>
                      <a:pt x="131949" y="811470"/>
                      <a:pt x="84212" y="962749"/>
                    </a:cubicBezTo>
                    <a:cubicBezTo>
                      <a:pt x="79506" y="978213"/>
                      <a:pt x="73454" y="993005"/>
                      <a:pt x="64042" y="1006452"/>
                    </a:cubicBezTo>
                    <a:cubicBezTo>
                      <a:pt x="57990" y="1015193"/>
                      <a:pt x="52612" y="1023261"/>
                      <a:pt x="38492" y="1021244"/>
                    </a:cubicBezTo>
                    <a:cubicBezTo>
                      <a:pt x="23028" y="1018554"/>
                      <a:pt x="20339" y="1009142"/>
                      <a:pt x="18322" y="997039"/>
                    </a:cubicBezTo>
                    <a:cubicBezTo>
                      <a:pt x="10253" y="933838"/>
                      <a:pt x="1513" y="871309"/>
                      <a:pt x="840" y="807436"/>
                    </a:cubicBezTo>
                    <a:cubicBezTo>
                      <a:pt x="-504" y="691791"/>
                      <a:pt x="168" y="576819"/>
                      <a:pt x="168" y="461174"/>
                    </a:cubicBezTo>
                    <a:cubicBezTo>
                      <a:pt x="840" y="461174"/>
                      <a:pt x="168" y="461174"/>
                      <a:pt x="168" y="461174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232">
                <a:extLst>
                  <a:ext uri="{FF2B5EF4-FFF2-40B4-BE49-F238E27FC236}">
                    <a16:creationId xmlns:a16="http://schemas.microsoft.com/office/drawing/2014/main" id="{3943E2D5-8396-4EF6-8714-3F8B446CEBBC}"/>
                  </a:ext>
                </a:extLst>
              </p:cNvPr>
              <p:cNvSpPr/>
              <p:nvPr/>
            </p:nvSpPr>
            <p:spPr>
              <a:xfrm>
                <a:off x="6495307" y="501301"/>
                <a:ext cx="360691" cy="252792"/>
              </a:xfrm>
              <a:custGeom>
                <a:avLst/>
                <a:gdLst>
                  <a:gd name="connsiteX0" fmla="*/ 790269 w 786652"/>
                  <a:gd name="connsiteY0" fmla="*/ 71693 h 551329"/>
                  <a:gd name="connsiteX1" fmla="*/ 735136 w 786652"/>
                  <a:gd name="connsiteY1" fmla="*/ 146996 h 551329"/>
                  <a:gd name="connsiteX2" fmla="*/ 541498 w 786652"/>
                  <a:gd name="connsiteY2" fmla="*/ 268020 h 551329"/>
                  <a:gd name="connsiteX3" fmla="*/ 95056 w 786652"/>
                  <a:gd name="connsiteY3" fmla="*/ 540995 h 551329"/>
                  <a:gd name="connsiteX4" fmla="*/ 10340 w 786652"/>
                  <a:gd name="connsiteY4" fmla="*/ 551753 h 551329"/>
                  <a:gd name="connsiteX5" fmla="*/ 4288 w 786652"/>
                  <a:gd name="connsiteY5" fmla="*/ 532927 h 551329"/>
                  <a:gd name="connsiteX6" fmla="*/ 91022 w 786652"/>
                  <a:gd name="connsiteY6" fmla="*/ 421316 h 551329"/>
                  <a:gd name="connsiteX7" fmla="*/ 589908 w 786652"/>
                  <a:gd name="connsiteY7" fmla="*/ 51522 h 551329"/>
                  <a:gd name="connsiteX8" fmla="*/ 721689 w 786652"/>
                  <a:gd name="connsiteY8" fmla="*/ 423 h 551329"/>
                  <a:gd name="connsiteX9" fmla="*/ 790269 w 786652"/>
                  <a:gd name="connsiteY9" fmla="*/ 71693 h 551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652" h="551329">
                    <a:moveTo>
                      <a:pt x="790269" y="71693"/>
                    </a:moveTo>
                    <a:cubicBezTo>
                      <a:pt x="789597" y="97914"/>
                      <a:pt x="766737" y="126826"/>
                      <a:pt x="735136" y="146996"/>
                    </a:cubicBezTo>
                    <a:cubicBezTo>
                      <a:pt x="671935" y="188682"/>
                      <a:pt x="606717" y="228351"/>
                      <a:pt x="541498" y="268020"/>
                    </a:cubicBezTo>
                    <a:cubicBezTo>
                      <a:pt x="392909" y="358787"/>
                      <a:pt x="242974" y="448883"/>
                      <a:pt x="95056" y="540995"/>
                    </a:cubicBezTo>
                    <a:cubicBezTo>
                      <a:pt x="66817" y="558476"/>
                      <a:pt x="39923" y="557132"/>
                      <a:pt x="10340" y="551753"/>
                    </a:cubicBezTo>
                    <a:cubicBezTo>
                      <a:pt x="-5124" y="549063"/>
                      <a:pt x="254" y="540995"/>
                      <a:pt x="4288" y="532927"/>
                    </a:cubicBezTo>
                    <a:cubicBezTo>
                      <a:pt x="25131" y="489224"/>
                      <a:pt x="56060" y="454262"/>
                      <a:pt x="91022" y="421316"/>
                    </a:cubicBezTo>
                    <a:cubicBezTo>
                      <a:pt x="242301" y="278105"/>
                      <a:pt x="409045" y="155064"/>
                      <a:pt x="589908" y="51522"/>
                    </a:cubicBezTo>
                    <a:cubicBezTo>
                      <a:pt x="631594" y="27990"/>
                      <a:pt x="672607" y="5802"/>
                      <a:pt x="721689" y="423"/>
                    </a:cubicBezTo>
                    <a:cubicBezTo>
                      <a:pt x="760013" y="-3611"/>
                      <a:pt x="790269" y="21266"/>
                      <a:pt x="790269" y="71693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233">
                <a:extLst>
                  <a:ext uri="{FF2B5EF4-FFF2-40B4-BE49-F238E27FC236}">
                    <a16:creationId xmlns:a16="http://schemas.microsoft.com/office/drawing/2014/main" id="{39E29BCC-E0EC-4B9D-9A64-2A5AA0FFF658}"/>
                  </a:ext>
                </a:extLst>
              </p:cNvPr>
              <p:cNvSpPr/>
              <p:nvPr/>
            </p:nvSpPr>
            <p:spPr>
              <a:xfrm>
                <a:off x="4941629" y="572400"/>
                <a:ext cx="305199" cy="323697"/>
              </a:xfrm>
              <a:custGeom>
                <a:avLst/>
                <a:gdLst>
                  <a:gd name="connsiteX0" fmla="*/ 57930 w 665629"/>
                  <a:gd name="connsiteY0" fmla="*/ 0 h 705970"/>
                  <a:gd name="connsiteX1" fmla="*/ 121803 w 665629"/>
                  <a:gd name="connsiteY1" fmla="*/ 28239 h 705970"/>
                  <a:gd name="connsiteX2" fmla="*/ 644894 w 665629"/>
                  <a:gd name="connsiteY2" fmla="*/ 619237 h 705970"/>
                  <a:gd name="connsiteX3" fmla="*/ 667754 w 665629"/>
                  <a:gd name="connsiteY3" fmla="*/ 679077 h 705970"/>
                  <a:gd name="connsiteX4" fmla="*/ 659686 w 665629"/>
                  <a:gd name="connsiteY4" fmla="*/ 703281 h 705970"/>
                  <a:gd name="connsiteX5" fmla="*/ 637498 w 665629"/>
                  <a:gd name="connsiteY5" fmla="*/ 698575 h 705970"/>
                  <a:gd name="connsiteX6" fmla="*/ 412932 w 665629"/>
                  <a:gd name="connsiteY6" fmla="*/ 521074 h 705970"/>
                  <a:gd name="connsiteX7" fmla="*/ 27001 w 665629"/>
                  <a:gd name="connsiteY7" fmla="*/ 117662 h 705970"/>
                  <a:gd name="connsiteX8" fmla="*/ 107 w 665629"/>
                  <a:gd name="connsiteY8" fmla="*/ 55805 h 705970"/>
                  <a:gd name="connsiteX9" fmla="*/ 57930 w 665629"/>
                  <a:gd name="connsiteY9" fmla="*/ 0 h 705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5629" h="705970">
                    <a:moveTo>
                      <a:pt x="57930" y="0"/>
                    </a:moveTo>
                    <a:cubicBezTo>
                      <a:pt x="81462" y="1345"/>
                      <a:pt x="103650" y="11430"/>
                      <a:pt x="121803" y="28239"/>
                    </a:cubicBezTo>
                    <a:cubicBezTo>
                      <a:pt x="316113" y="207085"/>
                      <a:pt x="505717" y="390637"/>
                      <a:pt x="644894" y="619237"/>
                    </a:cubicBezTo>
                    <a:cubicBezTo>
                      <a:pt x="656324" y="638063"/>
                      <a:pt x="664392" y="657561"/>
                      <a:pt x="667754" y="679077"/>
                    </a:cubicBezTo>
                    <a:cubicBezTo>
                      <a:pt x="669098" y="688490"/>
                      <a:pt x="667081" y="697230"/>
                      <a:pt x="659686" y="703281"/>
                    </a:cubicBezTo>
                    <a:cubicBezTo>
                      <a:pt x="651617" y="710005"/>
                      <a:pt x="644221" y="702609"/>
                      <a:pt x="637498" y="698575"/>
                    </a:cubicBezTo>
                    <a:cubicBezTo>
                      <a:pt x="552109" y="652855"/>
                      <a:pt x="482857" y="586292"/>
                      <a:pt x="412932" y="521074"/>
                    </a:cubicBezTo>
                    <a:cubicBezTo>
                      <a:pt x="277117" y="393999"/>
                      <a:pt x="156093" y="252132"/>
                      <a:pt x="27001" y="117662"/>
                    </a:cubicBezTo>
                    <a:cubicBezTo>
                      <a:pt x="10193" y="100181"/>
                      <a:pt x="-1238" y="82027"/>
                      <a:pt x="107" y="55805"/>
                    </a:cubicBezTo>
                    <a:cubicBezTo>
                      <a:pt x="2124" y="16809"/>
                      <a:pt x="17588" y="0"/>
                      <a:pt x="57930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234">
                <a:extLst>
                  <a:ext uri="{FF2B5EF4-FFF2-40B4-BE49-F238E27FC236}">
                    <a16:creationId xmlns:a16="http://schemas.microsoft.com/office/drawing/2014/main" id="{40BE6F02-A594-4F74-B808-DB99B6ECF04B}"/>
                  </a:ext>
                </a:extLst>
              </p:cNvPr>
              <p:cNvSpPr/>
              <p:nvPr/>
            </p:nvSpPr>
            <p:spPr>
              <a:xfrm>
                <a:off x="5425184" y="219668"/>
                <a:ext cx="221964" cy="406933"/>
              </a:xfrm>
              <a:custGeom>
                <a:avLst/>
                <a:gdLst>
                  <a:gd name="connsiteX0" fmla="*/ 486525 w 484094"/>
                  <a:gd name="connsiteY0" fmla="*/ 890320 h 887505"/>
                  <a:gd name="connsiteX1" fmla="*/ 374242 w 484094"/>
                  <a:gd name="connsiteY1" fmla="*/ 802242 h 887505"/>
                  <a:gd name="connsiteX2" fmla="*/ 239099 w 484094"/>
                  <a:gd name="connsiteY2" fmla="*/ 558178 h 887505"/>
                  <a:gd name="connsiteX3" fmla="*/ 35376 w 484094"/>
                  <a:gd name="connsiteY3" fmla="*/ 176954 h 887505"/>
                  <a:gd name="connsiteX4" fmla="*/ 12516 w 484094"/>
                  <a:gd name="connsiteY4" fmla="*/ 131234 h 887505"/>
                  <a:gd name="connsiteX5" fmla="*/ 34032 w 484094"/>
                  <a:gd name="connsiteY5" fmla="*/ 5504 h 887505"/>
                  <a:gd name="connsiteX6" fmla="*/ 54202 w 484094"/>
                  <a:gd name="connsiteY6" fmla="*/ 10210 h 887505"/>
                  <a:gd name="connsiteX7" fmla="*/ 153038 w 484094"/>
                  <a:gd name="connsiteY7" fmla="*/ 162834 h 887505"/>
                  <a:gd name="connsiteX8" fmla="*/ 428702 w 484094"/>
                  <a:gd name="connsiteY8" fmla="*/ 706095 h 887505"/>
                  <a:gd name="connsiteX9" fmla="*/ 486525 w 484094"/>
                  <a:gd name="connsiteY9" fmla="*/ 890320 h 887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4094" h="887505">
                    <a:moveTo>
                      <a:pt x="486525" y="890320"/>
                    </a:moveTo>
                    <a:cubicBezTo>
                      <a:pt x="435426" y="871494"/>
                      <a:pt x="399791" y="842583"/>
                      <a:pt x="374242" y="802242"/>
                    </a:cubicBezTo>
                    <a:cubicBezTo>
                      <a:pt x="325160" y="722904"/>
                      <a:pt x="283474" y="640205"/>
                      <a:pt x="239099" y="558178"/>
                    </a:cubicBezTo>
                    <a:cubicBezTo>
                      <a:pt x="170519" y="431103"/>
                      <a:pt x="103284" y="304028"/>
                      <a:pt x="35376" y="176954"/>
                    </a:cubicBezTo>
                    <a:cubicBezTo>
                      <a:pt x="27308" y="162162"/>
                      <a:pt x="19240" y="146698"/>
                      <a:pt x="12516" y="131234"/>
                    </a:cubicBezTo>
                    <a:cubicBezTo>
                      <a:pt x="-9671" y="81480"/>
                      <a:pt x="-2276" y="44500"/>
                      <a:pt x="34032" y="5504"/>
                    </a:cubicBezTo>
                    <a:cubicBezTo>
                      <a:pt x="45461" y="-6599"/>
                      <a:pt x="48823" y="4159"/>
                      <a:pt x="54202" y="10210"/>
                    </a:cubicBezTo>
                    <a:cubicBezTo>
                      <a:pt x="98577" y="53913"/>
                      <a:pt x="125471" y="108374"/>
                      <a:pt x="153038" y="162834"/>
                    </a:cubicBezTo>
                    <a:cubicBezTo>
                      <a:pt x="245150" y="343697"/>
                      <a:pt x="336590" y="525232"/>
                      <a:pt x="428702" y="706095"/>
                    </a:cubicBezTo>
                    <a:cubicBezTo>
                      <a:pt x="458286" y="762573"/>
                      <a:pt x="468371" y="823757"/>
                      <a:pt x="486525" y="89032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235">
                <a:extLst>
                  <a:ext uri="{FF2B5EF4-FFF2-40B4-BE49-F238E27FC236}">
                    <a16:creationId xmlns:a16="http://schemas.microsoft.com/office/drawing/2014/main" id="{E18DCBFC-591E-4038-A726-4C63D5ECCE8C}"/>
                  </a:ext>
                </a:extLst>
              </p:cNvPr>
              <p:cNvSpPr/>
              <p:nvPr/>
            </p:nvSpPr>
            <p:spPr>
              <a:xfrm>
                <a:off x="4693471" y="1068427"/>
                <a:ext cx="373022" cy="98651"/>
              </a:xfrm>
              <a:custGeom>
                <a:avLst/>
                <a:gdLst>
                  <a:gd name="connsiteX0" fmla="*/ 654286 w 813547"/>
                  <a:gd name="connsiteY0" fmla="*/ 215825 h 215152"/>
                  <a:gd name="connsiteX1" fmla="*/ 112370 w 813547"/>
                  <a:gd name="connsiteY1" fmla="*/ 133798 h 215152"/>
                  <a:gd name="connsiteX2" fmla="*/ 8155 w 813547"/>
                  <a:gd name="connsiteY2" fmla="*/ 68580 h 215152"/>
                  <a:gd name="connsiteX3" fmla="*/ 3449 w 813547"/>
                  <a:gd name="connsiteY3" fmla="*/ 36979 h 215152"/>
                  <a:gd name="connsiteX4" fmla="*/ 38411 w 813547"/>
                  <a:gd name="connsiteY4" fmla="*/ 672 h 215152"/>
                  <a:gd name="connsiteX5" fmla="*/ 84131 w 813547"/>
                  <a:gd name="connsiteY5" fmla="*/ 2689 h 215152"/>
                  <a:gd name="connsiteX6" fmla="*/ 772620 w 813547"/>
                  <a:gd name="connsiteY6" fmla="*/ 145901 h 215152"/>
                  <a:gd name="connsiteX7" fmla="*/ 801532 w 813547"/>
                  <a:gd name="connsiteY7" fmla="*/ 159348 h 215152"/>
                  <a:gd name="connsiteX8" fmla="*/ 812961 w 813547"/>
                  <a:gd name="connsiteY8" fmla="*/ 192965 h 215152"/>
                  <a:gd name="connsiteX9" fmla="*/ 788085 w 813547"/>
                  <a:gd name="connsiteY9" fmla="*/ 204395 h 215152"/>
                  <a:gd name="connsiteX10" fmla="*/ 654286 w 813547"/>
                  <a:gd name="connsiteY10" fmla="*/ 215825 h 215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3547" h="215152">
                    <a:moveTo>
                      <a:pt x="654286" y="215825"/>
                    </a:moveTo>
                    <a:cubicBezTo>
                      <a:pt x="451908" y="214481"/>
                      <a:pt x="280458" y="182880"/>
                      <a:pt x="112370" y="133798"/>
                    </a:cubicBezTo>
                    <a:cubicBezTo>
                      <a:pt x="72029" y="122368"/>
                      <a:pt x="40428" y="95474"/>
                      <a:pt x="8155" y="68580"/>
                    </a:cubicBezTo>
                    <a:cubicBezTo>
                      <a:pt x="-3947" y="58495"/>
                      <a:pt x="87" y="48409"/>
                      <a:pt x="3449" y="36979"/>
                    </a:cubicBezTo>
                    <a:cubicBezTo>
                      <a:pt x="9500" y="19498"/>
                      <a:pt x="16896" y="3362"/>
                      <a:pt x="38411" y="672"/>
                    </a:cubicBezTo>
                    <a:cubicBezTo>
                      <a:pt x="53875" y="-672"/>
                      <a:pt x="68667" y="0"/>
                      <a:pt x="84131" y="2689"/>
                    </a:cubicBezTo>
                    <a:cubicBezTo>
                      <a:pt x="313403" y="50426"/>
                      <a:pt x="543348" y="98163"/>
                      <a:pt x="772620" y="145901"/>
                    </a:cubicBezTo>
                    <a:cubicBezTo>
                      <a:pt x="783378" y="147918"/>
                      <a:pt x="793463" y="151279"/>
                      <a:pt x="801532" y="159348"/>
                    </a:cubicBezTo>
                    <a:cubicBezTo>
                      <a:pt x="811617" y="168088"/>
                      <a:pt x="816323" y="180191"/>
                      <a:pt x="812961" y="192965"/>
                    </a:cubicBezTo>
                    <a:cubicBezTo>
                      <a:pt x="809600" y="204395"/>
                      <a:pt x="797497" y="203723"/>
                      <a:pt x="788085" y="204395"/>
                    </a:cubicBezTo>
                    <a:cubicBezTo>
                      <a:pt x="734296" y="209774"/>
                      <a:pt x="681180" y="213808"/>
                      <a:pt x="654286" y="215825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236">
                <a:extLst>
                  <a:ext uri="{FF2B5EF4-FFF2-40B4-BE49-F238E27FC236}">
                    <a16:creationId xmlns:a16="http://schemas.microsoft.com/office/drawing/2014/main" id="{AC39473D-9486-49BE-8D27-C6CD742FA9DC}"/>
                  </a:ext>
                </a:extLst>
              </p:cNvPr>
              <p:cNvSpPr/>
              <p:nvPr/>
            </p:nvSpPr>
            <p:spPr>
              <a:xfrm>
                <a:off x="6683183" y="1085734"/>
                <a:ext cx="345276" cy="61657"/>
              </a:xfrm>
              <a:custGeom>
                <a:avLst/>
                <a:gdLst>
                  <a:gd name="connsiteX0" fmla="*/ 755018 w 753035"/>
                  <a:gd name="connsiteY0" fmla="*/ 73866 h 134470"/>
                  <a:gd name="connsiteX1" fmla="*/ 609118 w 753035"/>
                  <a:gd name="connsiteY1" fmla="*/ 113535 h 134470"/>
                  <a:gd name="connsiteX2" fmla="*/ 336143 w 753035"/>
                  <a:gd name="connsiteY2" fmla="*/ 125637 h 134470"/>
                  <a:gd name="connsiteX3" fmla="*/ 81993 w 753035"/>
                  <a:gd name="connsiteY3" fmla="*/ 139084 h 134470"/>
                  <a:gd name="connsiteX4" fmla="*/ 1311 w 753035"/>
                  <a:gd name="connsiteY4" fmla="*/ 101432 h 134470"/>
                  <a:gd name="connsiteX5" fmla="*/ 51737 w 753035"/>
                  <a:gd name="connsiteY5" fmla="*/ 28146 h 134470"/>
                  <a:gd name="connsiteX6" fmla="*/ 209068 w 753035"/>
                  <a:gd name="connsiteY6" fmla="*/ 1924 h 134470"/>
                  <a:gd name="connsiteX7" fmla="*/ 728797 w 753035"/>
                  <a:gd name="connsiteY7" fmla="*/ 60419 h 134470"/>
                  <a:gd name="connsiteX8" fmla="*/ 751656 w 753035"/>
                  <a:gd name="connsiteY8" fmla="*/ 68487 h 134470"/>
                  <a:gd name="connsiteX9" fmla="*/ 755018 w 753035"/>
                  <a:gd name="connsiteY9" fmla="*/ 73866 h 134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3035" h="134470">
                    <a:moveTo>
                      <a:pt x="755018" y="73866"/>
                    </a:moveTo>
                    <a:cubicBezTo>
                      <a:pt x="707953" y="94709"/>
                      <a:pt x="660216" y="110845"/>
                      <a:pt x="609118" y="113535"/>
                    </a:cubicBezTo>
                    <a:cubicBezTo>
                      <a:pt x="518350" y="118241"/>
                      <a:pt x="426910" y="120930"/>
                      <a:pt x="336143" y="125637"/>
                    </a:cubicBezTo>
                    <a:cubicBezTo>
                      <a:pt x="251426" y="129671"/>
                      <a:pt x="166710" y="134378"/>
                      <a:pt x="81993" y="139084"/>
                    </a:cubicBezTo>
                    <a:cubicBezTo>
                      <a:pt x="38963" y="141773"/>
                      <a:pt x="8707" y="128326"/>
                      <a:pt x="1311" y="101432"/>
                    </a:cubicBezTo>
                    <a:cubicBezTo>
                      <a:pt x="-5413" y="75211"/>
                      <a:pt x="14085" y="46972"/>
                      <a:pt x="51737" y="28146"/>
                    </a:cubicBezTo>
                    <a:cubicBezTo>
                      <a:pt x="101491" y="2596"/>
                      <a:pt x="155952" y="4613"/>
                      <a:pt x="209068" y="1924"/>
                    </a:cubicBezTo>
                    <a:cubicBezTo>
                      <a:pt x="385224" y="-5472"/>
                      <a:pt x="559363" y="7303"/>
                      <a:pt x="728797" y="60419"/>
                    </a:cubicBezTo>
                    <a:cubicBezTo>
                      <a:pt x="736193" y="63108"/>
                      <a:pt x="744261" y="65125"/>
                      <a:pt x="751656" y="68487"/>
                    </a:cubicBezTo>
                    <a:cubicBezTo>
                      <a:pt x="752329" y="69159"/>
                      <a:pt x="753001" y="71176"/>
                      <a:pt x="755018" y="73866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237">
                <a:extLst>
                  <a:ext uri="{FF2B5EF4-FFF2-40B4-BE49-F238E27FC236}">
                    <a16:creationId xmlns:a16="http://schemas.microsoft.com/office/drawing/2014/main" id="{5764B33B-5A84-4BB1-BADF-5280BDAE5E51}"/>
                  </a:ext>
                </a:extLst>
              </p:cNvPr>
              <p:cNvSpPr/>
              <p:nvPr/>
            </p:nvSpPr>
            <p:spPr>
              <a:xfrm>
                <a:off x="6303104" y="419601"/>
                <a:ext cx="114065" cy="184970"/>
              </a:xfrm>
              <a:custGeom>
                <a:avLst/>
                <a:gdLst>
                  <a:gd name="connsiteX0" fmla="*/ 567 w 248770"/>
                  <a:gd name="connsiteY0" fmla="*/ 356781 h 403411"/>
                  <a:gd name="connsiteX1" fmla="*/ 69819 w 248770"/>
                  <a:gd name="connsiteY1" fmla="*/ 137594 h 403411"/>
                  <a:gd name="connsiteX2" fmla="*/ 110160 w 248770"/>
                  <a:gd name="connsiteY2" fmla="*/ 55567 h 403411"/>
                  <a:gd name="connsiteX3" fmla="*/ 198238 w 248770"/>
                  <a:gd name="connsiteY3" fmla="*/ 434 h 403411"/>
                  <a:gd name="connsiteX4" fmla="*/ 248665 w 248770"/>
                  <a:gd name="connsiteY4" fmla="*/ 68342 h 403411"/>
                  <a:gd name="connsiteX5" fmla="*/ 214375 w 248770"/>
                  <a:gd name="connsiteY5" fmla="*/ 147007 h 403411"/>
                  <a:gd name="connsiteX6" fmla="*/ 125624 w 248770"/>
                  <a:gd name="connsiteY6" fmla="*/ 324508 h 403411"/>
                  <a:gd name="connsiteX7" fmla="*/ 72509 w 248770"/>
                  <a:gd name="connsiteY7" fmla="*/ 391071 h 403411"/>
                  <a:gd name="connsiteX8" fmla="*/ 24099 w 248770"/>
                  <a:gd name="connsiteY8" fmla="*/ 401829 h 403411"/>
                  <a:gd name="connsiteX9" fmla="*/ 567 w 248770"/>
                  <a:gd name="connsiteY9" fmla="*/ 356781 h 403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770" h="403411">
                    <a:moveTo>
                      <a:pt x="567" y="356781"/>
                    </a:moveTo>
                    <a:cubicBezTo>
                      <a:pt x="14014" y="280805"/>
                      <a:pt x="38219" y="208191"/>
                      <a:pt x="69819" y="137594"/>
                    </a:cubicBezTo>
                    <a:cubicBezTo>
                      <a:pt x="81921" y="110028"/>
                      <a:pt x="98058" y="83806"/>
                      <a:pt x="110160" y="55567"/>
                    </a:cubicBezTo>
                    <a:cubicBezTo>
                      <a:pt x="126969" y="15226"/>
                      <a:pt x="161259" y="5140"/>
                      <a:pt x="198238" y="434"/>
                    </a:cubicBezTo>
                    <a:cubicBezTo>
                      <a:pt x="236563" y="-4272"/>
                      <a:pt x="261440" y="30018"/>
                      <a:pt x="248665" y="68342"/>
                    </a:cubicBezTo>
                    <a:cubicBezTo>
                      <a:pt x="239252" y="95236"/>
                      <a:pt x="226477" y="121458"/>
                      <a:pt x="214375" y="147007"/>
                    </a:cubicBezTo>
                    <a:cubicBezTo>
                      <a:pt x="185464" y="206174"/>
                      <a:pt x="155208" y="265341"/>
                      <a:pt x="125624" y="324508"/>
                    </a:cubicBezTo>
                    <a:cubicBezTo>
                      <a:pt x="112850" y="350730"/>
                      <a:pt x="94024" y="372245"/>
                      <a:pt x="72509" y="391071"/>
                    </a:cubicBezTo>
                    <a:cubicBezTo>
                      <a:pt x="57717" y="403846"/>
                      <a:pt x="42925" y="411242"/>
                      <a:pt x="24099" y="401829"/>
                    </a:cubicBezTo>
                    <a:cubicBezTo>
                      <a:pt x="4601" y="392416"/>
                      <a:pt x="-2123" y="376952"/>
                      <a:pt x="567" y="35678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238">
                <a:extLst>
                  <a:ext uri="{FF2B5EF4-FFF2-40B4-BE49-F238E27FC236}">
                    <a16:creationId xmlns:a16="http://schemas.microsoft.com/office/drawing/2014/main" id="{025708E5-4FDA-4DD6-837B-9DCC264AFDC1}"/>
                  </a:ext>
                </a:extLst>
              </p:cNvPr>
              <p:cNvSpPr/>
              <p:nvPr/>
            </p:nvSpPr>
            <p:spPr>
              <a:xfrm>
                <a:off x="5309002" y="603840"/>
                <a:ext cx="114065" cy="151058"/>
              </a:xfrm>
              <a:custGeom>
                <a:avLst/>
                <a:gdLst>
                  <a:gd name="connsiteX0" fmla="*/ 49409 w 248770"/>
                  <a:gd name="connsiteY0" fmla="*/ 11 h 329452"/>
                  <a:gd name="connsiteX1" fmla="*/ 119334 w 248770"/>
                  <a:gd name="connsiteY1" fmla="*/ 31611 h 329452"/>
                  <a:gd name="connsiteX2" fmla="*/ 247753 w 248770"/>
                  <a:gd name="connsiteY2" fmla="*/ 260883 h 329452"/>
                  <a:gd name="connsiteX3" fmla="*/ 253804 w 248770"/>
                  <a:gd name="connsiteY3" fmla="*/ 297863 h 329452"/>
                  <a:gd name="connsiteX4" fmla="*/ 212118 w 248770"/>
                  <a:gd name="connsiteY4" fmla="*/ 326102 h 329452"/>
                  <a:gd name="connsiteX5" fmla="*/ 85716 w 248770"/>
                  <a:gd name="connsiteY5" fmla="*/ 229955 h 329452"/>
                  <a:gd name="connsiteX6" fmla="*/ 4361 w 248770"/>
                  <a:gd name="connsiteY6" fmla="*/ 71280 h 329452"/>
                  <a:gd name="connsiteX7" fmla="*/ 49409 w 248770"/>
                  <a:gd name="connsiteY7" fmla="*/ 11 h 329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770" h="329452">
                    <a:moveTo>
                      <a:pt x="49409" y="11"/>
                    </a:moveTo>
                    <a:cubicBezTo>
                      <a:pt x="76976" y="683"/>
                      <a:pt x="100508" y="8079"/>
                      <a:pt x="119334" y="31611"/>
                    </a:cubicBezTo>
                    <a:cubicBezTo>
                      <a:pt x="175139" y="100863"/>
                      <a:pt x="226910" y="172133"/>
                      <a:pt x="247753" y="260883"/>
                    </a:cubicBezTo>
                    <a:cubicBezTo>
                      <a:pt x="250443" y="272986"/>
                      <a:pt x="253804" y="285761"/>
                      <a:pt x="253804" y="297863"/>
                    </a:cubicBezTo>
                    <a:cubicBezTo>
                      <a:pt x="254477" y="326102"/>
                      <a:pt x="237668" y="336859"/>
                      <a:pt x="212118" y="326102"/>
                    </a:cubicBezTo>
                    <a:cubicBezTo>
                      <a:pt x="161692" y="305259"/>
                      <a:pt x="119334" y="273658"/>
                      <a:pt x="85716" y="229955"/>
                    </a:cubicBezTo>
                    <a:cubicBezTo>
                      <a:pt x="49409" y="181546"/>
                      <a:pt x="23187" y="127758"/>
                      <a:pt x="4361" y="71280"/>
                    </a:cubicBezTo>
                    <a:cubicBezTo>
                      <a:pt x="-9758" y="30939"/>
                      <a:pt x="11757" y="-662"/>
                      <a:pt x="49409" y="1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239">
                <a:extLst>
                  <a:ext uri="{FF2B5EF4-FFF2-40B4-BE49-F238E27FC236}">
                    <a16:creationId xmlns:a16="http://schemas.microsoft.com/office/drawing/2014/main" id="{A3D25B98-387E-4100-AD04-7108AD089A79}"/>
                  </a:ext>
                </a:extLst>
              </p:cNvPr>
              <p:cNvSpPr/>
              <p:nvPr/>
            </p:nvSpPr>
            <p:spPr>
              <a:xfrm>
                <a:off x="5805564" y="402431"/>
                <a:ext cx="61657" cy="200383"/>
              </a:xfrm>
              <a:custGeom>
                <a:avLst/>
                <a:gdLst>
                  <a:gd name="connsiteX0" fmla="*/ 140353 w 134470"/>
                  <a:gd name="connsiteY0" fmla="*/ 312201 h 437029"/>
                  <a:gd name="connsiteX1" fmla="*/ 124889 w 134470"/>
                  <a:gd name="connsiteY1" fmla="*/ 425156 h 437029"/>
                  <a:gd name="connsiteX2" fmla="*/ 115477 w 134470"/>
                  <a:gd name="connsiteY2" fmla="*/ 442637 h 437029"/>
                  <a:gd name="connsiteX3" fmla="*/ 100685 w 134470"/>
                  <a:gd name="connsiteY3" fmla="*/ 429190 h 437029"/>
                  <a:gd name="connsiteX4" fmla="*/ 504 w 134470"/>
                  <a:gd name="connsiteY4" fmla="*/ 129321 h 437029"/>
                  <a:gd name="connsiteX5" fmla="*/ 504 w 134470"/>
                  <a:gd name="connsiteY5" fmla="*/ 62085 h 437029"/>
                  <a:gd name="connsiteX6" fmla="*/ 36811 w 134470"/>
                  <a:gd name="connsiteY6" fmla="*/ 6953 h 437029"/>
                  <a:gd name="connsiteX7" fmla="*/ 93961 w 134470"/>
                  <a:gd name="connsiteY7" fmla="*/ 33847 h 437029"/>
                  <a:gd name="connsiteX8" fmla="*/ 140353 w 134470"/>
                  <a:gd name="connsiteY8" fmla="*/ 312201 h 43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470" h="437029">
                    <a:moveTo>
                      <a:pt x="140353" y="312201"/>
                    </a:moveTo>
                    <a:cubicBezTo>
                      <a:pt x="139009" y="346491"/>
                      <a:pt x="135647" y="386160"/>
                      <a:pt x="124889" y="425156"/>
                    </a:cubicBezTo>
                    <a:cubicBezTo>
                      <a:pt x="122872" y="431880"/>
                      <a:pt x="122872" y="441292"/>
                      <a:pt x="115477" y="442637"/>
                    </a:cubicBezTo>
                    <a:cubicBezTo>
                      <a:pt x="107408" y="444654"/>
                      <a:pt x="104719" y="434569"/>
                      <a:pt x="100685" y="429190"/>
                    </a:cubicBezTo>
                    <a:cubicBezTo>
                      <a:pt x="35467" y="339767"/>
                      <a:pt x="4539" y="238914"/>
                      <a:pt x="504" y="129321"/>
                    </a:cubicBezTo>
                    <a:cubicBezTo>
                      <a:pt x="-168" y="107133"/>
                      <a:pt x="-168" y="84945"/>
                      <a:pt x="504" y="62085"/>
                    </a:cubicBezTo>
                    <a:cubicBezTo>
                      <a:pt x="1177" y="36536"/>
                      <a:pt x="14624" y="18383"/>
                      <a:pt x="36811" y="6953"/>
                    </a:cubicBezTo>
                    <a:cubicBezTo>
                      <a:pt x="67067" y="-7839"/>
                      <a:pt x="85893" y="901"/>
                      <a:pt x="93961" y="33847"/>
                    </a:cubicBezTo>
                    <a:cubicBezTo>
                      <a:pt x="116149" y="123942"/>
                      <a:pt x="137664" y="213365"/>
                      <a:pt x="140353" y="31220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240">
                <a:extLst>
                  <a:ext uri="{FF2B5EF4-FFF2-40B4-BE49-F238E27FC236}">
                    <a16:creationId xmlns:a16="http://schemas.microsoft.com/office/drawing/2014/main" id="{F3911D4D-1B72-40ED-B158-83A8BF3172F5}"/>
                  </a:ext>
                </a:extLst>
              </p:cNvPr>
              <p:cNvSpPr/>
              <p:nvPr/>
            </p:nvSpPr>
            <p:spPr>
              <a:xfrm>
                <a:off x="6623509" y="848005"/>
                <a:ext cx="184970" cy="77070"/>
              </a:xfrm>
              <a:custGeom>
                <a:avLst/>
                <a:gdLst>
                  <a:gd name="connsiteX0" fmla="*/ 249793 w 403411"/>
                  <a:gd name="connsiteY0" fmla="*/ 0 h 168088"/>
                  <a:gd name="connsiteX1" fmla="*/ 389642 w 403411"/>
                  <a:gd name="connsiteY1" fmla="*/ 22860 h 168088"/>
                  <a:gd name="connsiteX2" fmla="*/ 403762 w 403411"/>
                  <a:gd name="connsiteY2" fmla="*/ 32273 h 168088"/>
                  <a:gd name="connsiteX3" fmla="*/ 393676 w 403411"/>
                  <a:gd name="connsiteY3" fmla="*/ 43703 h 168088"/>
                  <a:gd name="connsiteX4" fmla="*/ 61534 w 403411"/>
                  <a:gd name="connsiteY4" fmla="*/ 170105 h 168088"/>
                  <a:gd name="connsiteX5" fmla="*/ 1695 w 403411"/>
                  <a:gd name="connsiteY5" fmla="*/ 133126 h 168088"/>
                  <a:gd name="connsiteX6" fmla="*/ 29261 w 403411"/>
                  <a:gd name="connsiteY6" fmla="*/ 65218 h 168088"/>
                  <a:gd name="connsiteX7" fmla="*/ 249793 w 403411"/>
                  <a:gd name="connsiteY7" fmla="*/ 0 h 168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3411" h="168088">
                    <a:moveTo>
                      <a:pt x="249793" y="0"/>
                    </a:moveTo>
                    <a:cubicBezTo>
                      <a:pt x="296858" y="3362"/>
                      <a:pt x="343923" y="8741"/>
                      <a:pt x="389642" y="22860"/>
                    </a:cubicBezTo>
                    <a:cubicBezTo>
                      <a:pt x="395021" y="24877"/>
                      <a:pt x="403762" y="24877"/>
                      <a:pt x="403762" y="32273"/>
                    </a:cubicBezTo>
                    <a:cubicBezTo>
                      <a:pt x="403762" y="36307"/>
                      <a:pt x="397711" y="41013"/>
                      <a:pt x="393676" y="43703"/>
                    </a:cubicBezTo>
                    <a:cubicBezTo>
                      <a:pt x="293496" y="112955"/>
                      <a:pt x="181885" y="153969"/>
                      <a:pt x="61534" y="170105"/>
                    </a:cubicBezTo>
                    <a:cubicBezTo>
                      <a:pt x="37329" y="173467"/>
                      <a:pt x="9763" y="155313"/>
                      <a:pt x="1695" y="133126"/>
                    </a:cubicBezTo>
                    <a:cubicBezTo>
                      <a:pt x="-5029" y="114300"/>
                      <a:pt x="9091" y="78665"/>
                      <a:pt x="29261" y="65218"/>
                    </a:cubicBezTo>
                    <a:cubicBezTo>
                      <a:pt x="87084" y="26894"/>
                      <a:pt x="177179" y="0"/>
                      <a:pt x="249793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241">
                <a:extLst>
                  <a:ext uri="{FF2B5EF4-FFF2-40B4-BE49-F238E27FC236}">
                    <a16:creationId xmlns:a16="http://schemas.microsoft.com/office/drawing/2014/main" id="{4DDE748E-4181-435D-B5B2-00259949EA47}"/>
                  </a:ext>
                </a:extLst>
              </p:cNvPr>
              <p:cNvSpPr/>
              <p:nvPr/>
            </p:nvSpPr>
            <p:spPr>
              <a:xfrm>
                <a:off x="4870535" y="1318663"/>
                <a:ext cx="163390" cy="110982"/>
              </a:xfrm>
              <a:custGeom>
                <a:avLst/>
                <a:gdLst>
                  <a:gd name="connsiteX0" fmla="*/ 49602 w 356347"/>
                  <a:gd name="connsiteY0" fmla="*/ 244931 h 242047"/>
                  <a:gd name="connsiteX1" fmla="*/ 5227 w 356347"/>
                  <a:gd name="connsiteY1" fmla="*/ 216693 h 242047"/>
                  <a:gd name="connsiteX2" fmla="*/ 15985 w 356347"/>
                  <a:gd name="connsiteY2" fmla="*/ 154836 h 242047"/>
                  <a:gd name="connsiteX3" fmla="*/ 338714 w 356347"/>
                  <a:gd name="connsiteY3" fmla="*/ 195 h 242047"/>
                  <a:gd name="connsiteX4" fmla="*/ 356195 w 356347"/>
                  <a:gd name="connsiteY4" fmla="*/ 23727 h 242047"/>
                  <a:gd name="connsiteX5" fmla="*/ 323922 w 356347"/>
                  <a:gd name="connsiteY5" fmla="*/ 65413 h 242047"/>
                  <a:gd name="connsiteX6" fmla="*/ 87254 w 356347"/>
                  <a:gd name="connsiteY6" fmla="*/ 231484 h 242047"/>
                  <a:gd name="connsiteX7" fmla="*/ 49602 w 356347"/>
                  <a:gd name="connsiteY7" fmla="*/ 244931 h 2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6347" h="242047">
                    <a:moveTo>
                      <a:pt x="49602" y="244931"/>
                    </a:moveTo>
                    <a:cubicBezTo>
                      <a:pt x="34138" y="241570"/>
                      <a:pt x="13968" y="236863"/>
                      <a:pt x="5227" y="216693"/>
                    </a:cubicBezTo>
                    <a:cubicBezTo>
                      <a:pt x="-3514" y="194505"/>
                      <a:pt x="-2169" y="173662"/>
                      <a:pt x="15985" y="154836"/>
                    </a:cubicBezTo>
                    <a:cubicBezTo>
                      <a:pt x="104735" y="64068"/>
                      <a:pt x="209622" y="6918"/>
                      <a:pt x="338714" y="195"/>
                    </a:cubicBezTo>
                    <a:cubicBezTo>
                      <a:pt x="358885" y="-1150"/>
                      <a:pt x="365608" y="4229"/>
                      <a:pt x="356195" y="23727"/>
                    </a:cubicBezTo>
                    <a:cubicBezTo>
                      <a:pt x="348799" y="40536"/>
                      <a:pt x="339386" y="53983"/>
                      <a:pt x="323922" y="65413"/>
                    </a:cubicBezTo>
                    <a:cubicBezTo>
                      <a:pt x="245929" y="121891"/>
                      <a:pt x="167936" y="178368"/>
                      <a:pt x="87254" y="231484"/>
                    </a:cubicBezTo>
                    <a:cubicBezTo>
                      <a:pt x="77169" y="238208"/>
                      <a:pt x="67756" y="246276"/>
                      <a:pt x="49602" y="24493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8" name="Group 193">
              <a:extLst>
                <a:ext uri="{FF2B5EF4-FFF2-40B4-BE49-F238E27FC236}">
                  <a16:creationId xmlns:a16="http://schemas.microsoft.com/office/drawing/2014/main" id="{C6A23F52-1E3A-40FA-87FB-A0AE6B678EFC}"/>
                </a:ext>
              </a:extLst>
            </p:cNvPr>
            <p:cNvGrpSpPr/>
            <p:nvPr/>
          </p:nvGrpSpPr>
          <p:grpSpPr>
            <a:xfrm>
              <a:off x="3861880" y="3154726"/>
              <a:ext cx="4259471" cy="601689"/>
              <a:chOff x="3861880" y="3154726"/>
              <a:chExt cx="4259471" cy="601689"/>
            </a:xfrm>
          </p:grpSpPr>
          <p:grpSp>
            <p:nvGrpSpPr>
              <p:cNvPr id="59" name="Group 194">
                <a:extLst>
                  <a:ext uri="{FF2B5EF4-FFF2-40B4-BE49-F238E27FC236}">
                    <a16:creationId xmlns:a16="http://schemas.microsoft.com/office/drawing/2014/main" id="{735D6710-2694-43A6-89D0-7BFEF5E3FA5C}"/>
                  </a:ext>
                </a:extLst>
              </p:cNvPr>
              <p:cNvGrpSpPr/>
              <p:nvPr/>
            </p:nvGrpSpPr>
            <p:grpSpPr>
              <a:xfrm>
                <a:off x="3861880" y="3229949"/>
                <a:ext cx="416210" cy="526466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92" name="Freeform: Shape 227">
                  <a:extLst>
                    <a:ext uri="{FF2B5EF4-FFF2-40B4-BE49-F238E27FC236}">
                      <a16:creationId xmlns:a16="http://schemas.microsoft.com/office/drawing/2014/main" id="{AF15B538-800D-4CDB-BF22-659489481866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228">
                  <a:extLst>
                    <a:ext uri="{FF2B5EF4-FFF2-40B4-BE49-F238E27FC236}">
                      <a16:creationId xmlns:a16="http://schemas.microsoft.com/office/drawing/2014/main" id="{3B4F134C-7946-4CB7-AC1A-4A3BE906FB20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229">
                  <a:extLst>
                    <a:ext uri="{FF2B5EF4-FFF2-40B4-BE49-F238E27FC236}">
                      <a16:creationId xmlns:a16="http://schemas.microsoft.com/office/drawing/2014/main" id="{66A0B8D4-3C7E-43A0-9F38-8B9FEB6B0AE6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0" name="Graphic 88">
                <a:extLst>
                  <a:ext uri="{FF2B5EF4-FFF2-40B4-BE49-F238E27FC236}">
                    <a16:creationId xmlns:a16="http://schemas.microsoft.com/office/drawing/2014/main" id="{5F2CBC4F-D5FA-444F-ADDC-D61E3FF51044}"/>
                  </a:ext>
                </a:extLst>
              </p:cNvPr>
              <p:cNvGrpSpPr/>
              <p:nvPr/>
            </p:nvGrpSpPr>
            <p:grpSpPr>
              <a:xfrm>
                <a:off x="6091238" y="3229491"/>
                <a:ext cx="820515" cy="526924"/>
                <a:chOff x="132878" y="3186506"/>
                <a:chExt cx="3142790" cy="2018260"/>
              </a:xfrm>
              <a:solidFill>
                <a:schemeClr val="bg1"/>
              </a:solidFill>
            </p:grpSpPr>
            <p:sp>
              <p:nvSpPr>
                <p:cNvPr id="89" name="Freeform: Shape 224">
                  <a:extLst>
                    <a:ext uri="{FF2B5EF4-FFF2-40B4-BE49-F238E27FC236}">
                      <a16:creationId xmlns:a16="http://schemas.microsoft.com/office/drawing/2014/main" id="{BFA803AF-9E3C-4E09-B47D-3819E8A41CE0}"/>
                    </a:ext>
                  </a:extLst>
                </p:cNvPr>
                <p:cNvSpPr/>
                <p:nvPr/>
              </p:nvSpPr>
              <p:spPr>
                <a:xfrm>
                  <a:off x="779605" y="3829796"/>
                  <a:ext cx="2455" cy="2455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225">
                  <a:extLst>
                    <a:ext uri="{FF2B5EF4-FFF2-40B4-BE49-F238E27FC236}">
                      <a16:creationId xmlns:a16="http://schemas.microsoft.com/office/drawing/2014/main" id="{71CA8BBB-CDDD-483E-8384-9CB5EC03F5BD}"/>
                    </a:ext>
                  </a:extLst>
                </p:cNvPr>
                <p:cNvSpPr/>
                <p:nvPr/>
              </p:nvSpPr>
              <p:spPr>
                <a:xfrm>
                  <a:off x="132878" y="3186506"/>
                  <a:ext cx="3142790" cy="2018260"/>
                </a:xfrm>
                <a:custGeom>
                  <a:avLst/>
                  <a:gdLst>
                    <a:gd name="connsiteX0" fmla="*/ 246 w 3142790"/>
                    <a:gd name="connsiteY0" fmla="*/ 1708892 h 2018259"/>
                    <a:gd name="connsiteX1" fmla="*/ 82498 w 3142790"/>
                    <a:gd name="connsiteY1" fmla="*/ 1709874 h 2018259"/>
                    <a:gd name="connsiteX2" fmla="*/ 112698 w 3142790"/>
                    <a:gd name="connsiteY2" fmla="*/ 1740811 h 2018259"/>
                    <a:gd name="connsiteX3" fmla="*/ 112698 w 3142790"/>
                    <a:gd name="connsiteY3" fmla="*/ 1771011 h 2018259"/>
                    <a:gd name="connsiteX4" fmla="*/ 115154 w 3142790"/>
                    <a:gd name="connsiteY4" fmla="*/ 1771993 h 2018259"/>
                    <a:gd name="connsiteX5" fmla="*/ 122274 w 3142790"/>
                    <a:gd name="connsiteY5" fmla="*/ 1760208 h 2018259"/>
                    <a:gd name="connsiteX6" fmla="*/ 627085 w 3142790"/>
                    <a:gd name="connsiteY6" fmla="*/ 860584 h 2018259"/>
                    <a:gd name="connsiteX7" fmla="*/ 948239 w 3142790"/>
                    <a:gd name="connsiteY7" fmla="*/ 384010 h 2018259"/>
                    <a:gd name="connsiteX8" fmla="*/ 1231090 w 3142790"/>
                    <a:gd name="connsiteY8" fmla="*/ 116872 h 2018259"/>
                    <a:gd name="connsiteX9" fmla="*/ 1494544 w 3142790"/>
                    <a:gd name="connsiteY9" fmla="*/ 5893 h 2018259"/>
                    <a:gd name="connsiteX10" fmla="*/ 1522534 w 3142790"/>
                    <a:gd name="connsiteY10" fmla="*/ 0 h 2018259"/>
                    <a:gd name="connsiteX11" fmla="*/ 1618291 w 3142790"/>
                    <a:gd name="connsiteY11" fmla="*/ 0 h 2018259"/>
                    <a:gd name="connsiteX12" fmla="*/ 1648737 w 3142790"/>
                    <a:gd name="connsiteY12" fmla="*/ 5893 h 2018259"/>
                    <a:gd name="connsiteX13" fmla="*/ 1944110 w 3142790"/>
                    <a:gd name="connsiteY13" fmla="*/ 139707 h 2018259"/>
                    <a:gd name="connsiteX14" fmla="*/ 2207074 w 3142790"/>
                    <a:gd name="connsiteY14" fmla="*/ 399724 h 2018259"/>
                    <a:gd name="connsiteX15" fmla="*/ 2529701 w 3142790"/>
                    <a:gd name="connsiteY15" fmla="*/ 888575 h 2018259"/>
                    <a:gd name="connsiteX16" fmla="*/ 3021989 w 3142790"/>
                    <a:gd name="connsiteY16" fmla="*/ 1761435 h 2018259"/>
                    <a:gd name="connsiteX17" fmla="*/ 3030583 w 3142790"/>
                    <a:gd name="connsiteY17" fmla="*/ 1771257 h 2018259"/>
                    <a:gd name="connsiteX18" fmla="*/ 3030583 w 3142790"/>
                    <a:gd name="connsiteY18" fmla="*/ 1735409 h 2018259"/>
                    <a:gd name="connsiteX19" fmla="*/ 3059555 w 3142790"/>
                    <a:gd name="connsiteY19" fmla="*/ 1706928 h 2018259"/>
                    <a:gd name="connsiteX20" fmla="*/ 3143036 w 3142790"/>
                    <a:gd name="connsiteY20" fmla="*/ 1706436 h 2018259"/>
                    <a:gd name="connsiteX21" fmla="*/ 3143281 w 3142790"/>
                    <a:gd name="connsiteY21" fmla="*/ 2009666 h 2018259"/>
                    <a:gd name="connsiteX22" fmla="*/ 3134442 w 3142790"/>
                    <a:gd name="connsiteY22" fmla="*/ 2018506 h 2018259"/>
                    <a:gd name="connsiteX23" fmla="*/ 3030092 w 3142790"/>
                    <a:gd name="connsiteY23" fmla="*/ 2018260 h 2018259"/>
                    <a:gd name="connsiteX24" fmla="*/ 3030828 w 3142790"/>
                    <a:gd name="connsiteY24" fmla="*/ 1961788 h 2018259"/>
                    <a:gd name="connsiteX25" fmla="*/ 3024199 w 3142790"/>
                    <a:gd name="connsiteY25" fmla="*/ 1944846 h 2018259"/>
                    <a:gd name="connsiteX26" fmla="*/ 2545660 w 3142790"/>
                    <a:gd name="connsiteY26" fmla="*/ 1109306 h 2018259"/>
                    <a:gd name="connsiteX27" fmla="*/ 2458006 w 3142790"/>
                    <a:gd name="connsiteY27" fmla="*/ 956095 h 2018259"/>
                    <a:gd name="connsiteX28" fmla="*/ 2444747 w 3142790"/>
                    <a:gd name="connsiteY28" fmla="*/ 942346 h 2018259"/>
                    <a:gd name="connsiteX29" fmla="*/ 1719450 w 3142790"/>
                    <a:gd name="connsiteY29" fmla="*/ 494007 h 2018259"/>
                    <a:gd name="connsiteX30" fmla="*/ 1637934 w 3142790"/>
                    <a:gd name="connsiteY30" fmla="*/ 443919 h 2018259"/>
                    <a:gd name="connsiteX31" fmla="*/ 1504611 w 3142790"/>
                    <a:gd name="connsiteY31" fmla="*/ 443919 h 2018259"/>
                    <a:gd name="connsiteX32" fmla="*/ 1345998 w 3142790"/>
                    <a:gd name="connsiteY32" fmla="*/ 542131 h 2018259"/>
                    <a:gd name="connsiteX33" fmla="*/ 700744 w 3142790"/>
                    <a:gd name="connsiteY33" fmla="*/ 940873 h 2018259"/>
                    <a:gd name="connsiteX34" fmla="*/ 684048 w 3142790"/>
                    <a:gd name="connsiteY34" fmla="*/ 958305 h 2018259"/>
                    <a:gd name="connsiteX35" fmla="*/ 120064 w 3142790"/>
                    <a:gd name="connsiteY35" fmla="*/ 1942882 h 2018259"/>
                    <a:gd name="connsiteX36" fmla="*/ 112453 w 3142790"/>
                    <a:gd name="connsiteY36" fmla="*/ 1971855 h 2018259"/>
                    <a:gd name="connsiteX37" fmla="*/ 113190 w 3142790"/>
                    <a:gd name="connsiteY37" fmla="*/ 2018506 h 2018259"/>
                    <a:gd name="connsiteX38" fmla="*/ 8839 w 3142790"/>
                    <a:gd name="connsiteY38" fmla="*/ 2018751 h 2018259"/>
                    <a:gd name="connsiteX39" fmla="*/ 0 w 3142790"/>
                    <a:gd name="connsiteY39" fmla="*/ 2009912 h 2018259"/>
                    <a:gd name="connsiteX40" fmla="*/ 246 w 3142790"/>
                    <a:gd name="connsiteY40" fmla="*/ 1708892 h 2018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142790" h="2018259">
                      <a:moveTo>
                        <a:pt x="246" y="1708892"/>
                      </a:moveTo>
                      <a:cubicBezTo>
                        <a:pt x="27745" y="1709137"/>
                        <a:pt x="54999" y="1709628"/>
                        <a:pt x="82498" y="1709874"/>
                      </a:cubicBezTo>
                      <a:cubicBezTo>
                        <a:pt x="112698" y="1710119"/>
                        <a:pt x="112698" y="1709874"/>
                        <a:pt x="112698" y="1740811"/>
                      </a:cubicBezTo>
                      <a:cubicBezTo>
                        <a:pt x="112698" y="1750877"/>
                        <a:pt x="112698" y="1760944"/>
                        <a:pt x="112698" y="1771011"/>
                      </a:cubicBezTo>
                      <a:cubicBezTo>
                        <a:pt x="113435" y="1771257"/>
                        <a:pt x="114417" y="1771502"/>
                        <a:pt x="115154" y="1771993"/>
                      </a:cubicBezTo>
                      <a:cubicBezTo>
                        <a:pt x="117609" y="1768065"/>
                        <a:pt x="119819" y="1764136"/>
                        <a:pt x="122274" y="1760208"/>
                      </a:cubicBezTo>
                      <a:cubicBezTo>
                        <a:pt x="290463" y="1460415"/>
                        <a:pt x="458160" y="1160131"/>
                        <a:pt x="627085" y="860584"/>
                      </a:cubicBezTo>
                      <a:cubicBezTo>
                        <a:pt x="721614" y="693378"/>
                        <a:pt x="825473" y="532310"/>
                        <a:pt x="948239" y="384010"/>
                      </a:cubicBezTo>
                      <a:cubicBezTo>
                        <a:pt x="1031474" y="283342"/>
                        <a:pt x="1122320" y="190777"/>
                        <a:pt x="1231090" y="116872"/>
                      </a:cubicBezTo>
                      <a:cubicBezTo>
                        <a:pt x="1311378" y="62119"/>
                        <a:pt x="1397805" y="21607"/>
                        <a:pt x="1494544" y="5893"/>
                      </a:cubicBezTo>
                      <a:cubicBezTo>
                        <a:pt x="1503874" y="4420"/>
                        <a:pt x="1513941" y="5893"/>
                        <a:pt x="1522534" y="0"/>
                      </a:cubicBezTo>
                      <a:cubicBezTo>
                        <a:pt x="1554453" y="0"/>
                        <a:pt x="1586372" y="0"/>
                        <a:pt x="1618291" y="0"/>
                      </a:cubicBezTo>
                      <a:cubicBezTo>
                        <a:pt x="1627867" y="5156"/>
                        <a:pt x="1638670" y="4420"/>
                        <a:pt x="1648737" y="5893"/>
                      </a:cubicBezTo>
                      <a:cubicBezTo>
                        <a:pt x="1759226" y="23816"/>
                        <a:pt x="1855474" y="73659"/>
                        <a:pt x="1944110" y="139707"/>
                      </a:cubicBezTo>
                      <a:cubicBezTo>
                        <a:pt x="2044041" y="213857"/>
                        <a:pt x="2128995" y="303230"/>
                        <a:pt x="2207074" y="399724"/>
                      </a:cubicBezTo>
                      <a:cubicBezTo>
                        <a:pt x="2330575" y="552198"/>
                        <a:pt x="2433698" y="718176"/>
                        <a:pt x="2529701" y="888575"/>
                      </a:cubicBezTo>
                      <a:cubicBezTo>
                        <a:pt x="2693469" y="1179528"/>
                        <a:pt x="2857729" y="1470482"/>
                        <a:pt x="3021989" y="1761435"/>
                      </a:cubicBezTo>
                      <a:cubicBezTo>
                        <a:pt x="3023953" y="1764873"/>
                        <a:pt x="3026163" y="1768065"/>
                        <a:pt x="3030583" y="1771257"/>
                      </a:cubicBezTo>
                      <a:cubicBezTo>
                        <a:pt x="3030583" y="1759225"/>
                        <a:pt x="3030583" y="1747440"/>
                        <a:pt x="3030583" y="1735409"/>
                      </a:cubicBezTo>
                      <a:cubicBezTo>
                        <a:pt x="3030583" y="1706928"/>
                        <a:pt x="3030583" y="1707173"/>
                        <a:pt x="3059555" y="1706928"/>
                      </a:cubicBezTo>
                      <a:cubicBezTo>
                        <a:pt x="3087300" y="1706928"/>
                        <a:pt x="3115291" y="1706682"/>
                        <a:pt x="3143036" y="1706436"/>
                      </a:cubicBezTo>
                      <a:cubicBezTo>
                        <a:pt x="3143036" y="1807595"/>
                        <a:pt x="3143036" y="1908508"/>
                        <a:pt x="3143281" y="2009666"/>
                      </a:cubicBezTo>
                      <a:cubicBezTo>
                        <a:pt x="3143281" y="2017032"/>
                        <a:pt x="3141808" y="2018506"/>
                        <a:pt x="3134442" y="2018506"/>
                      </a:cubicBezTo>
                      <a:cubicBezTo>
                        <a:pt x="3099577" y="2018015"/>
                        <a:pt x="3064957" y="2018260"/>
                        <a:pt x="3030092" y="2018260"/>
                      </a:cubicBezTo>
                      <a:cubicBezTo>
                        <a:pt x="3030337" y="1999354"/>
                        <a:pt x="3030337" y="1980694"/>
                        <a:pt x="3030828" y="1961788"/>
                      </a:cubicBezTo>
                      <a:cubicBezTo>
                        <a:pt x="3031074" y="1955159"/>
                        <a:pt x="3027145" y="1950248"/>
                        <a:pt x="3024199" y="1944846"/>
                      </a:cubicBezTo>
                      <a:cubicBezTo>
                        <a:pt x="2864604" y="1666169"/>
                        <a:pt x="2705255" y="1387738"/>
                        <a:pt x="2545660" y="1109306"/>
                      </a:cubicBezTo>
                      <a:cubicBezTo>
                        <a:pt x="2516442" y="1058236"/>
                        <a:pt x="2486978" y="1007166"/>
                        <a:pt x="2458006" y="956095"/>
                      </a:cubicBezTo>
                      <a:cubicBezTo>
                        <a:pt x="2454568" y="950203"/>
                        <a:pt x="2450394" y="945783"/>
                        <a:pt x="2444747" y="942346"/>
                      </a:cubicBezTo>
                      <a:cubicBezTo>
                        <a:pt x="2202900" y="793063"/>
                        <a:pt x="1961052" y="643535"/>
                        <a:pt x="1719450" y="494007"/>
                      </a:cubicBezTo>
                      <a:cubicBezTo>
                        <a:pt x="1692442" y="477311"/>
                        <a:pt x="1665679" y="459878"/>
                        <a:pt x="1637934" y="443919"/>
                      </a:cubicBezTo>
                      <a:cubicBezTo>
                        <a:pt x="1593738" y="418875"/>
                        <a:pt x="1548315" y="418384"/>
                        <a:pt x="1504611" y="443919"/>
                      </a:cubicBezTo>
                      <a:cubicBezTo>
                        <a:pt x="1451085" y="475347"/>
                        <a:pt x="1399033" y="509476"/>
                        <a:pt x="1345998" y="542131"/>
                      </a:cubicBezTo>
                      <a:cubicBezTo>
                        <a:pt x="1130913" y="674963"/>
                        <a:pt x="915829" y="808041"/>
                        <a:pt x="700744" y="940873"/>
                      </a:cubicBezTo>
                      <a:cubicBezTo>
                        <a:pt x="693624" y="945292"/>
                        <a:pt x="688467" y="950939"/>
                        <a:pt x="684048" y="958305"/>
                      </a:cubicBezTo>
                      <a:cubicBezTo>
                        <a:pt x="496217" y="1286579"/>
                        <a:pt x="308386" y="1614608"/>
                        <a:pt x="120064" y="1942882"/>
                      </a:cubicBezTo>
                      <a:cubicBezTo>
                        <a:pt x="114663" y="1952212"/>
                        <a:pt x="111716" y="1961052"/>
                        <a:pt x="112453" y="1971855"/>
                      </a:cubicBezTo>
                      <a:cubicBezTo>
                        <a:pt x="113190" y="1987323"/>
                        <a:pt x="112944" y="2003037"/>
                        <a:pt x="113190" y="2018506"/>
                      </a:cubicBezTo>
                      <a:cubicBezTo>
                        <a:pt x="78324" y="2018506"/>
                        <a:pt x="43704" y="2018260"/>
                        <a:pt x="8839" y="2018751"/>
                      </a:cubicBezTo>
                      <a:cubicBezTo>
                        <a:pt x="1473" y="2018751"/>
                        <a:pt x="0" y="2017278"/>
                        <a:pt x="0" y="2009912"/>
                      </a:cubicBezTo>
                      <a:cubicBezTo>
                        <a:pt x="246" y="1909490"/>
                        <a:pt x="246" y="1809068"/>
                        <a:pt x="246" y="1708892"/>
                      </a:cubicBez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: Shape 226">
                  <a:extLst>
                    <a:ext uri="{FF2B5EF4-FFF2-40B4-BE49-F238E27FC236}">
                      <a16:creationId xmlns:a16="http://schemas.microsoft.com/office/drawing/2014/main" id="{8A4246C7-CE62-4896-A078-9656E61CA8E5}"/>
                    </a:ext>
                  </a:extLst>
                </p:cNvPr>
                <p:cNvSpPr/>
                <p:nvPr/>
              </p:nvSpPr>
              <p:spPr>
                <a:xfrm>
                  <a:off x="481108" y="3932427"/>
                  <a:ext cx="2445483" cy="1215376"/>
                </a:xfrm>
                <a:custGeom>
                  <a:avLst/>
                  <a:gdLst>
                    <a:gd name="connsiteX0" fmla="*/ 824669 w 2445483"/>
                    <a:gd name="connsiteY0" fmla="*/ 0 h 1215375"/>
                    <a:gd name="connsiteX1" fmla="*/ 809938 w 2445483"/>
                    <a:gd name="connsiteY1" fmla="*/ 149037 h 1215375"/>
                    <a:gd name="connsiteX2" fmla="*/ 781456 w 2445483"/>
                    <a:gd name="connsiteY2" fmla="*/ 434834 h 1215375"/>
                    <a:gd name="connsiteX3" fmla="*/ 747573 w 2445483"/>
                    <a:gd name="connsiteY3" fmla="*/ 771702 h 1215375"/>
                    <a:gd name="connsiteX4" fmla="*/ 776791 w 2445483"/>
                    <a:gd name="connsiteY4" fmla="*/ 875562 h 1215375"/>
                    <a:gd name="connsiteX5" fmla="*/ 857325 w 2445483"/>
                    <a:gd name="connsiteY5" fmla="*/ 910918 h 1215375"/>
                    <a:gd name="connsiteX6" fmla="*/ 1595144 w 2445483"/>
                    <a:gd name="connsiteY6" fmla="*/ 910918 h 1215375"/>
                    <a:gd name="connsiteX7" fmla="*/ 1706124 w 2445483"/>
                    <a:gd name="connsiteY7" fmla="*/ 787416 h 1215375"/>
                    <a:gd name="connsiteX8" fmla="*/ 1640322 w 2445483"/>
                    <a:gd name="connsiteY8" fmla="*/ 150265 h 1215375"/>
                    <a:gd name="connsiteX9" fmla="*/ 1626572 w 2445483"/>
                    <a:gd name="connsiteY9" fmla="*/ 18415 h 1215375"/>
                    <a:gd name="connsiteX10" fmla="*/ 1625344 w 2445483"/>
                    <a:gd name="connsiteY10" fmla="*/ 0 h 1215375"/>
                    <a:gd name="connsiteX11" fmla="*/ 1679361 w 2445483"/>
                    <a:gd name="connsiteY11" fmla="*/ 33147 h 1215375"/>
                    <a:gd name="connsiteX12" fmla="*/ 2015001 w 2445483"/>
                    <a:gd name="connsiteY12" fmla="*/ 239147 h 1215375"/>
                    <a:gd name="connsiteX13" fmla="*/ 2031452 w 2445483"/>
                    <a:gd name="connsiteY13" fmla="*/ 257807 h 1215375"/>
                    <a:gd name="connsiteX14" fmla="*/ 2443206 w 2445483"/>
                    <a:gd name="connsiteY14" fmla="*/ 1200644 h 1215375"/>
                    <a:gd name="connsiteX15" fmla="*/ 2432894 w 2445483"/>
                    <a:gd name="connsiteY15" fmla="*/ 1216112 h 1215375"/>
                    <a:gd name="connsiteX16" fmla="*/ 14664 w 2445483"/>
                    <a:gd name="connsiteY16" fmla="*/ 1216112 h 1215375"/>
                    <a:gd name="connsiteX17" fmla="*/ 4107 w 2445483"/>
                    <a:gd name="connsiteY17" fmla="*/ 1200889 h 1215375"/>
                    <a:gd name="connsiteX18" fmla="*/ 416107 w 2445483"/>
                    <a:gd name="connsiteY18" fmla="*/ 258052 h 1215375"/>
                    <a:gd name="connsiteX19" fmla="*/ 429365 w 2445483"/>
                    <a:gd name="connsiteY19" fmla="*/ 241111 h 1215375"/>
                    <a:gd name="connsiteX20" fmla="*/ 818040 w 2445483"/>
                    <a:gd name="connsiteY20" fmla="*/ 4174 h 1215375"/>
                    <a:gd name="connsiteX21" fmla="*/ 824669 w 2445483"/>
                    <a:gd name="connsiteY21" fmla="*/ 0 h 1215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445483" h="1215375">
                      <a:moveTo>
                        <a:pt x="824669" y="0"/>
                      </a:moveTo>
                      <a:cubicBezTo>
                        <a:pt x="819513" y="51561"/>
                        <a:pt x="814848" y="100422"/>
                        <a:pt x="809938" y="149037"/>
                      </a:cubicBezTo>
                      <a:cubicBezTo>
                        <a:pt x="800362" y="244303"/>
                        <a:pt x="790786" y="339569"/>
                        <a:pt x="781456" y="434834"/>
                      </a:cubicBezTo>
                      <a:cubicBezTo>
                        <a:pt x="770162" y="547042"/>
                        <a:pt x="759358" y="659495"/>
                        <a:pt x="747573" y="771702"/>
                      </a:cubicBezTo>
                      <a:cubicBezTo>
                        <a:pt x="743399" y="810741"/>
                        <a:pt x="749537" y="845852"/>
                        <a:pt x="776791" y="875562"/>
                      </a:cubicBezTo>
                      <a:cubicBezTo>
                        <a:pt x="798398" y="898887"/>
                        <a:pt x="825160" y="910918"/>
                        <a:pt x="857325" y="910918"/>
                      </a:cubicBezTo>
                      <a:cubicBezTo>
                        <a:pt x="1103347" y="910918"/>
                        <a:pt x="1349123" y="910918"/>
                        <a:pt x="1595144" y="910918"/>
                      </a:cubicBezTo>
                      <a:cubicBezTo>
                        <a:pt x="1660210" y="910918"/>
                        <a:pt x="1712753" y="852236"/>
                        <a:pt x="1706124" y="787416"/>
                      </a:cubicBezTo>
                      <a:cubicBezTo>
                        <a:pt x="1684272" y="575032"/>
                        <a:pt x="1662174" y="362648"/>
                        <a:pt x="1640322" y="150265"/>
                      </a:cubicBezTo>
                      <a:cubicBezTo>
                        <a:pt x="1635657" y="106315"/>
                        <a:pt x="1630991" y="62365"/>
                        <a:pt x="1626572" y="18415"/>
                      </a:cubicBezTo>
                      <a:cubicBezTo>
                        <a:pt x="1626081" y="13013"/>
                        <a:pt x="1625835" y="7366"/>
                        <a:pt x="1625344" y="0"/>
                      </a:cubicBezTo>
                      <a:cubicBezTo>
                        <a:pt x="1644496" y="11786"/>
                        <a:pt x="1661928" y="22343"/>
                        <a:pt x="1679361" y="33147"/>
                      </a:cubicBezTo>
                      <a:cubicBezTo>
                        <a:pt x="1791323" y="101895"/>
                        <a:pt x="1903039" y="170644"/>
                        <a:pt x="2015001" y="239147"/>
                      </a:cubicBezTo>
                      <a:cubicBezTo>
                        <a:pt x="2022613" y="243812"/>
                        <a:pt x="2027769" y="249459"/>
                        <a:pt x="2031452" y="257807"/>
                      </a:cubicBezTo>
                      <a:cubicBezTo>
                        <a:pt x="2168703" y="572086"/>
                        <a:pt x="2305955" y="886365"/>
                        <a:pt x="2443206" y="1200644"/>
                      </a:cubicBezTo>
                      <a:cubicBezTo>
                        <a:pt x="2449836" y="1216112"/>
                        <a:pt x="2449836" y="1216112"/>
                        <a:pt x="2432894" y="1216112"/>
                      </a:cubicBezTo>
                      <a:cubicBezTo>
                        <a:pt x="1626818" y="1216112"/>
                        <a:pt x="820741" y="1216112"/>
                        <a:pt x="14664" y="1216112"/>
                      </a:cubicBezTo>
                      <a:cubicBezTo>
                        <a:pt x="-2523" y="1216112"/>
                        <a:pt x="-2523" y="1216112"/>
                        <a:pt x="4107" y="1200889"/>
                      </a:cubicBezTo>
                      <a:cubicBezTo>
                        <a:pt x="141358" y="886610"/>
                        <a:pt x="278855" y="572332"/>
                        <a:pt x="416107" y="258052"/>
                      </a:cubicBezTo>
                      <a:cubicBezTo>
                        <a:pt x="419053" y="251178"/>
                        <a:pt x="422491" y="245285"/>
                        <a:pt x="429365" y="241111"/>
                      </a:cubicBezTo>
                      <a:cubicBezTo>
                        <a:pt x="559005" y="162296"/>
                        <a:pt x="688400" y="83235"/>
                        <a:pt x="818040" y="4174"/>
                      </a:cubicBezTo>
                      <a:cubicBezTo>
                        <a:pt x="819022" y="3192"/>
                        <a:pt x="820741" y="2210"/>
                        <a:pt x="824669" y="0"/>
                      </a:cubicBez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1" name="Group 196">
                <a:extLst>
                  <a:ext uri="{FF2B5EF4-FFF2-40B4-BE49-F238E27FC236}">
                    <a16:creationId xmlns:a16="http://schemas.microsoft.com/office/drawing/2014/main" id="{42FD4FA4-CBF8-4E28-941D-078F38C99CA5}"/>
                  </a:ext>
                </a:extLst>
              </p:cNvPr>
              <p:cNvGrpSpPr/>
              <p:nvPr/>
            </p:nvGrpSpPr>
            <p:grpSpPr>
              <a:xfrm>
                <a:off x="4235432" y="3321426"/>
                <a:ext cx="343891" cy="4349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86" name="Freeform: Shape 221">
                  <a:extLst>
                    <a:ext uri="{FF2B5EF4-FFF2-40B4-BE49-F238E27FC236}">
                      <a16:creationId xmlns:a16="http://schemas.microsoft.com/office/drawing/2014/main" id="{0EFAFBAC-F069-4A05-B8FD-E56EB66713A5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222">
                  <a:extLst>
                    <a:ext uri="{FF2B5EF4-FFF2-40B4-BE49-F238E27FC236}">
                      <a16:creationId xmlns:a16="http://schemas.microsoft.com/office/drawing/2014/main" id="{D7C9C9B8-CCA4-4779-9271-0A855E371F30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: Shape 223">
                  <a:extLst>
                    <a:ext uri="{FF2B5EF4-FFF2-40B4-BE49-F238E27FC236}">
                      <a16:creationId xmlns:a16="http://schemas.microsoft.com/office/drawing/2014/main" id="{A67138A0-3B1F-4002-BDB6-B9012259A05F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2" name="Group 197">
                <a:extLst>
                  <a:ext uri="{FF2B5EF4-FFF2-40B4-BE49-F238E27FC236}">
                    <a16:creationId xmlns:a16="http://schemas.microsoft.com/office/drawing/2014/main" id="{6E20F5FD-1FBF-4920-BE85-22B6CB285D04}"/>
                  </a:ext>
                </a:extLst>
              </p:cNvPr>
              <p:cNvGrpSpPr/>
              <p:nvPr/>
            </p:nvGrpSpPr>
            <p:grpSpPr>
              <a:xfrm>
                <a:off x="4569846" y="3154726"/>
                <a:ext cx="475680" cy="6016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83" name="Freeform: Shape 218">
                  <a:extLst>
                    <a:ext uri="{FF2B5EF4-FFF2-40B4-BE49-F238E27FC236}">
                      <a16:creationId xmlns:a16="http://schemas.microsoft.com/office/drawing/2014/main" id="{AC641979-D0C6-4A40-B14A-D4FC1AA49896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reeform: Shape 219">
                  <a:extLst>
                    <a:ext uri="{FF2B5EF4-FFF2-40B4-BE49-F238E27FC236}">
                      <a16:creationId xmlns:a16="http://schemas.microsoft.com/office/drawing/2014/main" id="{D2B73018-701E-400A-8176-BF94FFA0B2CB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Freeform: Shape 220">
                  <a:extLst>
                    <a:ext uri="{FF2B5EF4-FFF2-40B4-BE49-F238E27FC236}">
                      <a16:creationId xmlns:a16="http://schemas.microsoft.com/office/drawing/2014/main" id="{5D6BE721-E058-4827-99BB-2B8CD7D094CF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" name="Group 198">
                <a:extLst>
                  <a:ext uri="{FF2B5EF4-FFF2-40B4-BE49-F238E27FC236}">
                    <a16:creationId xmlns:a16="http://schemas.microsoft.com/office/drawing/2014/main" id="{D7B010F8-7A56-491B-877E-FED96F8EDB2D}"/>
                  </a:ext>
                </a:extLst>
              </p:cNvPr>
              <p:cNvGrpSpPr/>
              <p:nvPr/>
            </p:nvGrpSpPr>
            <p:grpSpPr>
              <a:xfrm>
                <a:off x="5027148" y="3321426"/>
                <a:ext cx="343891" cy="4349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80" name="Freeform: Shape 215">
                  <a:extLst>
                    <a:ext uri="{FF2B5EF4-FFF2-40B4-BE49-F238E27FC236}">
                      <a16:creationId xmlns:a16="http://schemas.microsoft.com/office/drawing/2014/main" id="{3A72E7D5-1062-43EF-900C-0D986A5FAAA2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" name="Freeform: Shape 216">
                  <a:extLst>
                    <a:ext uri="{FF2B5EF4-FFF2-40B4-BE49-F238E27FC236}">
                      <a16:creationId xmlns:a16="http://schemas.microsoft.com/office/drawing/2014/main" id="{C805F6D9-357E-4E00-B7EF-38A6A292D771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reeform: Shape 217">
                  <a:extLst>
                    <a:ext uri="{FF2B5EF4-FFF2-40B4-BE49-F238E27FC236}">
                      <a16:creationId xmlns:a16="http://schemas.microsoft.com/office/drawing/2014/main" id="{7335A25A-DBFB-4720-B211-E4311706C7EE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199">
                <a:extLst>
                  <a:ext uri="{FF2B5EF4-FFF2-40B4-BE49-F238E27FC236}">
                    <a16:creationId xmlns:a16="http://schemas.microsoft.com/office/drawing/2014/main" id="{F8A91DB5-57DD-41C7-8082-BF5E3A4C21B7}"/>
                  </a:ext>
                </a:extLst>
              </p:cNvPr>
              <p:cNvGrpSpPr/>
              <p:nvPr/>
            </p:nvGrpSpPr>
            <p:grpSpPr>
              <a:xfrm>
                <a:off x="5809667" y="3428150"/>
                <a:ext cx="259518" cy="328265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7" name="Freeform: Shape 212">
                  <a:extLst>
                    <a:ext uri="{FF2B5EF4-FFF2-40B4-BE49-F238E27FC236}">
                      <a16:creationId xmlns:a16="http://schemas.microsoft.com/office/drawing/2014/main" id="{370F20EC-A136-4E62-91DC-05BAF263B767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Freeform: Shape 213">
                  <a:extLst>
                    <a:ext uri="{FF2B5EF4-FFF2-40B4-BE49-F238E27FC236}">
                      <a16:creationId xmlns:a16="http://schemas.microsoft.com/office/drawing/2014/main" id="{4EDD2324-2AB7-437A-AE47-930563B818C4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214">
                  <a:extLst>
                    <a:ext uri="{FF2B5EF4-FFF2-40B4-BE49-F238E27FC236}">
                      <a16:creationId xmlns:a16="http://schemas.microsoft.com/office/drawing/2014/main" id="{3AE9E306-269A-4365-9DB0-3598528CF57B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5" name="Group 200">
                <a:extLst>
                  <a:ext uri="{FF2B5EF4-FFF2-40B4-BE49-F238E27FC236}">
                    <a16:creationId xmlns:a16="http://schemas.microsoft.com/office/drawing/2014/main" id="{94671291-63FB-4E9E-A150-3E4D91394FAA}"/>
                  </a:ext>
                </a:extLst>
              </p:cNvPr>
              <p:cNvGrpSpPr/>
              <p:nvPr/>
            </p:nvGrpSpPr>
            <p:grpSpPr>
              <a:xfrm>
                <a:off x="7135245" y="3428150"/>
                <a:ext cx="259518" cy="328265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4" name="Freeform: Shape 209">
                  <a:extLst>
                    <a:ext uri="{FF2B5EF4-FFF2-40B4-BE49-F238E27FC236}">
                      <a16:creationId xmlns:a16="http://schemas.microsoft.com/office/drawing/2014/main" id="{3543CBBD-5B15-4F41-AABF-59291EDBE958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: Shape 210">
                  <a:extLst>
                    <a:ext uri="{FF2B5EF4-FFF2-40B4-BE49-F238E27FC236}">
                      <a16:creationId xmlns:a16="http://schemas.microsoft.com/office/drawing/2014/main" id="{D5FCE739-CC73-40A5-AC2B-94761ED76F09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211">
                  <a:extLst>
                    <a:ext uri="{FF2B5EF4-FFF2-40B4-BE49-F238E27FC236}">
                      <a16:creationId xmlns:a16="http://schemas.microsoft.com/office/drawing/2014/main" id="{2CD4ABA5-E83A-4478-A368-C2EEF035027A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6" name="Group 201">
                <a:extLst>
                  <a:ext uri="{FF2B5EF4-FFF2-40B4-BE49-F238E27FC236}">
                    <a16:creationId xmlns:a16="http://schemas.microsoft.com/office/drawing/2014/main" id="{9F26BFE1-46F3-456B-B0CD-5F6CA2C01C0A}"/>
                  </a:ext>
                </a:extLst>
              </p:cNvPr>
              <p:cNvGrpSpPr/>
              <p:nvPr/>
            </p:nvGrpSpPr>
            <p:grpSpPr>
              <a:xfrm>
                <a:off x="7440616" y="3266131"/>
                <a:ext cx="387606" cy="490284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1" name="Freeform: Shape 206">
                  <a:extLst>
                    <a:ext uri="{FF2B5EF4-FFF2-40B4-BE49-F238E27FC236}">
                      <a16:creationId xmlns:a16="http://schemas.microsoft.com/office/drawing/2014/main" id="{7DA012CC-6FD2-44B8-A939-4B98F3F6C273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: Shape 207">
                  <a:extLst>
                    <a:ext uri="{FF2B5EF4-FFF2-40B4-BE49-F238E27FC236}">
                      <a16:creationId xmlns:a16="http://schemas.microsoft.com/office/drawing/2014/main" id="{912C31AA-F778-4ED5-99A6-0E1BBD852198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208">
                  <a:extLst>
                    <a:ext uri="{FF2B5EF4-FFF2-40B4-BE49-F238E27FC236}">
                      <a16:creationId xmlns:a16="http://schemas.microsoft.com/office/drawing/2014/main" id="{666A71A6-0B5A-493F-BF2E-A52324AB2279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" name="Group 202">
                <a:extLst>
                  <a:ext uri="{FF2B5EF4-FFF2-40B4-BE49-F238E27FC236}">
                    <a16:creationId xmlns:a16="http://schemas.microsoft.com/office/drawing/2014/main" id="{636688D4-87F2-423E-950F-0690D598A3E5}"/>
                  </a:ext>
                </a:extLst>
              </p:cNvPr>
              <p:cNvGrpSpPr/>
              <p:nvPr/>
            </p:nvGrpSpPr>
            <p:grpSpPr>
              <a:xfrm>
                <a:off x="7776927" y="3320752"/>
                <a:ext cx="344424" cy="435663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68" name="Freeform: Shape 203">
                  <a:extLst>
                    <a:ext uri="{FF2B5EF4-FFF2-40B4-BE49-F238E27FC236}">
                      <a16:creationId xmlns:a16="http://schemas.microsoft.com/office/drawing/2014/main" id="{B394E687-61E0-4475-9C08-000C18AF42B3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Freeform: Shape 204">
                  <a:extLst>
                    <a:ext uri="{FF2B5EF4-FFF2-40B4-BE49-F238E27FC236}">
                      <a16:creationId xmlns:a16="http://schemas.microsoft.com/office/drawing/2014/main" id="{BE906FF0-260B-4EDE-BF17-A8CCAFFEB0D8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205">
                  <a:extLst>
                    <a:ext uri="{FF2B5EF4-FFF2-40B4-BE49-F238E27FC236}">
                      <a16:creationId xmlns:a16="http://schemas.microsoft.com/office/drawing/2014/main" id="{25E88C46-147D-4FD8-A3E0-61867DC54048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108" name="圖片 107"/>
          <p:cNvPicPr/>
          <p:nvPr/>
        </p:nvPicPr>
        <p:blipFill>
          <a:blip r:embed="rId3"/>
          <a:stretch>
            <a:fillRect/>
          </a:stretch>
        </p:blipFill>
        <p:spPr>
          <a:xfrm>
            <a:off x="368144" y="752133"/>
            <a:ext cx="3308312" cy="4962557"/>
          </a:xfrm>
          <a:prstGeom prst="rect">
            <a:avLst/>
          </a:prstGeom>
        </p:spPr>
      </p:pic>
      <p:sp>
        <p:nvSpPr>
          <p:cNvPr id="35" name="圓角矩形 34"/>
          <p:cNvSpPr/>
          <p:nvPr/>
        </p:nvSpPr>
        <p:spPr>
          <a:xfrm>
            <a:off x="8117825" y="1147865"/>
            <a:ext cx="1045029" cy="5526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開始</a:t>
            </a:r>
            <a:endParaRPr lang="zh-TW" altLang="en-US" sz="2400" b="1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8270540" y="1806634"/>
            <a:ext cx="3038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記錄經緯度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每收集</a:t>
            </a:r>
            <a:r>
              <a:rPr lang="en-US" altLang="zh-TW" dirty="0"/>
              <a:t>30</a:t>
            </a:r>
            <a:r>
              <a:rPr lang="zh-TW" altLang="en-US" dirty="0"/>
              <a:t>筆上傳到資料庫</a:t>
            </a:r>
          </a:p>
        </p:txBody>
      </p:sp>
      <p:sp>
        <p:nvSpPr>
          <p:cNvPr id="125" name="圓角矩形 124"/>
          <p:cNvSpPr/>
          <p:nvPr/>
        </p:nvSpPr>
        <p:spPr>
          <a:xfrm>
            <a:off x="528650" y="3724227"/>
            <a:ext cx="3096279" cy="9112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單箭頭接點 39"/>
          <p:cNvCxnSpPr/>
          <p:nvPr/>
        </p:nvCxnSpPr>
        <p:spPr>
          <a:xfrm flipV="1">
            <a:off x="3997800" y="2086753"/>
            <a:ext cx="4120025" cy="18478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5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8" grpId="0"/>
      <p:bldP spid="1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r>
              <a:rPr lang="zh-TW" altLang="en-US" sz="4000" b="1" dirty="0" smtClean="0">
                <a:solidFill>
                  <a:schemeClr val="tx1"/>
                </a:solidFill>
              </a:rPr>
              <a:t>歷史軌跡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</a:rPr>
              <a:t>功能介紹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09C3EC-2F1C-426C-83A1-A4D5E7A03121}"/>
              </a:ext>
            </a:extLst>
          </p:cNvPr>
          <p:cNvGrpSpPr/>
          <p:nvPr/>
        </p:nvGrpSpPr>
        <p:grpSpPr>
          <a:xfrm>
            <a:off x="765348" y="4308807"/>
            <a:ext cx="2738140" cy="531950"/>
            <a:chOff x="302738" y="4417056"/>
            <a:chExt cx="2851594" cy="53195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0C891A-2C71-4C3D-BB80-F98A4A28D36D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938DE3-5719-4999-8A53-7172AA39F349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C25C086-AA77-4B3F-BE3B-CC11917BAB41}"/>
              </a:ext>
            </a:extLst>
          </p:cNvPr>
          <p:cNvSpPr txBox="1"/>
          <p:nvPr/>
        </p:nvSpPr>
        <p:spPr>
          <a:xfrm>
            <a:off x="603464" y="2175966"/>
            <a:ext cx="273814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232AF7-45ED-4796-B4A1-EAC1E5A163B0}"/>
              </a:ext>
            </a:extLst>
          </p:cNvPr>
          <p:cNvSpPr txBox="1"/>
          <p:nvPr/>
        </p:nvSpPr>
        <p:spPr>
          <a:xfrm>
            <a:off x="8781000" y="4751232"/>
            <a:ext cx="273814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7" name="Group 95">
            <a:extLst>
              <a:ext uri="{FF2B5EF4-FFF2-40B4-BE49-F238E27FC236}">
                <a16:creationId xmlns:a16="http://schemas.microsoft.com/office/drawing/2014/main" id="{D8270AEE-E41A-440A-8ABE-C0C361E24C02}"/>
              </a:ext>
            </a:extLst>
          </p:cNvPr>
          <p:cNvGrpSpPr/>
          <p:nvPr/>
        </p:nvGrpSpPr>
        <p:grpSpPr>
          <a:xfrm>
            <a:off x="244100" y="218552"/>
            <a:ext cx="3605159" cy="6125282"/>
            <a:chOff x="669628" y="2165317"/>
            <a:chExt cx="2449180" cy="4305530"/>
          </a:xfrm>
        </p:grpSpPr>
        <p:grpSp>
          <p:nvGrpSpPr>
            <p:cNvPr id="48" name="Group 80">
              <a:extLst>
                <a:ext uri="{FF2B5EF4-FFF2-40B4-BE49-F238E27FC236}">
                  <a16:creationId xmlns:a16="http://schemas.microsoft.com/office/drawing/2014/main" id="{5F20389C-AD18-480F-8BF2-D26DE9BC483F}"/>
                </a:ext>
              </a:extLst>
            </p:cNvPr>
            <p:cNvGrpSpPr/>
            <p:nvPr/>
          </p:nvGrpSpPr>
          <p:grpSpPr>
            <a:xfrm>
              <a:off x="669628" y="2165317"/>
              <a:ext cx="2449180" cy="4305530"/>
              <a:chOff x="445712" y="1449040"/>
              <a:chExt cx="2113018" cy="3924176"/>
            </a:xfrm>
          </p:grpSpPr>
          <p:sp>
            <p:nvSpPr>
              <p:cNvPr id="50" name="Rounded Rectangle 4">
                <a:extLst>
                  <a:ext uri="{FF2B5EF4-FFF2-40B4-BE49-F238E27FC236}">
                    <a16:creationId xmlns:a16="http://schemas.microsoft.com/office/drawing/2014/main" id="{E0263C21-2201-4C46-96E6-88EB4E1295C3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51" name="Rectangle 82">
                <a:extLst>
                  <a:ext uri="{FF2B5EF4-FFF2-40B4-BE49-F238E27FC236}">
                    <a16:creationId xmlns:a16="http://schemas.microsoft.com/office/drawing/2014/main" id="{A58F1E65-67E1-449C-B3AE-0CDC89A899BF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52" name="Group 83">
                <a:extLst>
                  <a:ext uri="{FF2B5EF4-FFF2-40B4-BE49-F238E27FC236}">
                    <a16:creationId xmlns:a16="http://schemas.microsoft.com/office/drawing/2014/main" id="{0EBC4258-2D50-4C3C-B74B-5EB460055B4E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53" name="Oval 84">
                  <a:extLst>
                    <a:ext uri="{FF2B5EF4-FFF2-40B4-BE49-F238E27FC236}">
                      <a16:creationId xmlns:a16="http://schemas.microsoft.com/office/drawing/2014/main" id="{11CD8CAC-8FB8-410A-B95A-0410017C786F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54" name="Rounded Rectangle 8">
                  <a:extLst>
                    <a:ext uri="{FF2B5EF4-FFF2-40B4-BE49-F238E27FC236}">
                      <a16:creationId xmlns:a16="http://schemas.microsoft.com/office/drawing/2014/main" id="{67C3BDEE-159B-4D5D-9846-25061B540312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49" name="Picture Placeholder 2">
              <a:extLst>
                <a:ext uri="{FF2B5EF4-FFF2-40B4-BE49-F238E27FC236}">
                  <a16:creationId xmlns:a16="http://schemas.microsoft.com/office/drawing/2014/main" id="{B5327055-B308-4ABB-9451-E2A69D473EBD}"/>
                </a:ext>
              </a:extLst>
            </p:cNvPr>
            <p:cNvSpPr txBox="1">
              <a:spLocks/>
            </p:cNvSpPr>
            <p:nvPr/>
          </p:nvSpPr>
          <p:spPr>
            <a:xfrm>
              <a:off x="813644" y="2559489"/>
              <a:ext cx="2152765" cy="3425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Your </a:t>
              </a:r>
              <a:r>
                <a:rPr lang="en-US" altLang="ko-KR" dirty="0">
                  <a:hlinkClick r:id="rId2" action="ppaction://hlinkfile"/>
                </a:rPr>
                <a:t>Picture</a:t>
              </a:r>
              <a:r>
                <a:rPr lang="en-US" altLang="ko-KR" dirty="0"/>
                <a:t> Here</a:t>
              </a:r>
              <a:endParaRPr lang="ko-KR" altLang="en-US" dirty="0"/>
            </a:p>
          </p:txBody>
        </p:sp>
      </p:grpSp>
      <p:grpSp>
        <p:nvGrpSpPr>
          <p:cNvPr id="55" name="Group 190">
            <a:extLst>
              <a:ext uri="{FF2B5EF4-FFF2-40B4-BE49-F238E27FC236}">
                <a16:creationId xmlns:a16="http://schemas.microsoft.com/office/drawing/2014/main" id="{1631F0DC-2554-499F-93F6-125F40F1E601}"/>
              </a:ext>
            </a:extLst>
          </p:cNvPr>
          <p:cNvGrpSpPr/>
          <p:nvPr/>
        </p:nvGrpSpPr>
        <p:grpSpPr>
          <a:xfrm>
            <a:off x="8667805" y="4549067"/>
            <a:ext cx="3524195" cy="2019742"/>
            <a:chOff x="3457576" y="737672"/>
            <a:chExt cx="5267325" cy="3018743"/>
          </a:xfrm>
        </p:grpSpPr>
        <p:sp>
          <p:nvSpPr>
            <p:cNvPr id="56" name="Freeform: Shape 191">
              <a:extLst>
                <a:ext uri="{FF2B5EF4-FFF2-40B4-BE49-F238E27FC236}">
                  <a16:creationId xmlns:a16="http://schemas.microsoft.com/office/drawing/2014/main" id="{DE5E41E2-F3F2-46FF-87A6-235FC1B030E6}"/>
                </a:ext>
              </a:extLst>
            </p:cNvPr>
            <p:cNvSpPr/>
            <p:nvPr/>
          </p:nvSpPr>
          <p:spPr>
            <a:xfrm>
              <a:off x="3457576" y="1816300"/>
              <a:ext cx="5267325" cy="1930155"/>
            </a:xfrm>
            <a:custGeom>
              <a:avLst/>
              <a:gdLst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36329 w 4710892"/>
                <a:gd name="connsiteY412" fmla="*/ 1691476 h 1726256"/>
                <a:gd name="connsiteX413" fmla="*/ 44652 w 4710892"/>
                <a:gd name="connsiteY413" fmla="*/ 1672670 h 1726256"/>
                <a:gd name="connsiteX414" fmla="*/ 78255 w 4710892"/>
                <a:gd name="connsiteY414" fmla="*/ 1570012 h 1726256"/>
                <a:gd name="connsiteX415" fmla="*/ 276789 w 4710892"/>
                <a:gd name="connsiteY415" fmla="*/ 1341883 h 1726256"/>
                <a:gd name="connsiteX416" fmla="*/ 475015 w 4710892"/>
                <a:gd name="connsiteY416" fmla="*/ 1159688 h 1726256"/>
                <a:gd name="connsiteX417" fmla="*/ 898596 w 4710892"/>
                <a:gd name="connsiteY417" fmla="*/ 703430 h 1726256"/>
                <a:gd name="connsiteX418" fmla="*/ 937131 w 4710892"/>
                <a:gd name="connsiteY418" fmla="*/ 643315 h 1726256"/>
                <a:gd name="connsiteX419" fmla="*/ 1014510 w 4710892"/>
                <a:gd name="connsiteY419" fmla="*/ 583816 h 1726256"/>
                <a:gd name="connsiteX420" fmla="*/ 1080175 w 4710892"/>
                <a:gd name="connsiteY420" fmla="*/ 537574 h 1726256"/>
                <a:gd name="connsiteX421" fmla="*/ 1185299 w 4710892"/>
                <a:gd name="connsiteY421" fmla="*/ 442931 h 1726256"/>
                <a:gd name="connsiteX422" fmla="*/ 1261445 w 4710892"/>
                <a:gd name="connsiteY422" fmla="*/ 409020 h 1726256"/>
                <a:gd name="connsiteX423" fmla="*/ 1294123 w 4710892"/>
                <a:gd name="connsiteY423" fmla="*/ 390523 h 1726256"/>
                <a:gd name="connsiteX424" fmla="*/ 1421752 w 4710892"/>
                <a:gd name="connsiteY424" fmla="*/ 262277 h 1726256"/>
                <a:gd name="connsiteX425" fmla="*/ 1439016 w 4710892"/>
                <a:gd name="connsiteY425" fmla="*/ 246555 h 1726256"/>
                <a:gd name="connsiteX426" fmla="*/ 1521635 w 4710892"/>
                <a:gd name="connsiteY426" fmla="*/ 241622 h 1726256"/>
                <a:gd name="connsiteX427" fmla="*/ 1571886 w 4710892"/>
                <a:gd name="connsiteY427" fmla="*/ 286632 h 1726256"/>
                <a:gd name="connsiteX428" fmla="*/ 1854273 w 4710892"/>
                <a:gd name="connsiteY428" fmla="*/ 621426 h 1726256"/>
                <a:gd name="connsiteX429" fmla="*/ 1855506 w 4710892"/>
                <a:gd name="connsiteY429" fmla="*/ 645781 h 1726256"/>
                <a:gd name="connsiteX430" fmla="*/ 1779360 w 4710892"/>
                <a:gd name="connsiteY430" fmla="*/ 734258 h 1726256"/>
                <a:gd name="connsiteX431" fmla="*/ 1544448 w 4710892"/>
                <a:gd name="connsiteY431" fmla="*/ 981192 h 1726256"/>
                <a:gd name="connsiteX432" fmla="*/ 1467994 w 4710892"/>
                <a:gd name="connsiteY432" fmla="*/ 1061346 h 1726256"/>
                <a:gd name="connsiteX433" fmla="*/ 1436550 w 4710892"/>
                <a:gd name="connsiteY433" fmla="*/ 1100806 h 1726256"/>
                <a:gd name="connsiteX434" fmla="*/ 1439941 w 4710892"/>
                <a:gd name="connsiteY434" fmla="*/ 1124236 h 1726256"/>
                <a:gd name="connsiteX435" fmla="*/ 1458746 w 4710892"/>
                <a:gd name="connsiteY435" fmla="*/ 1124852 h 1726256"/>
                <a:gd name="connsiteX436" fmla="*/ 1499131 w 4710892"/>
                <a:gd name="connsiteY436" fmla="*/ 1090941 h 1726256"/>
                <a:gd name="connsiteX437" fmla="*/ 1733117 w 4710892"/>
                <a:gd name="connsiteY437" fmla="*/ 861887 h 1726256"/>
                <a:gd name="connsiteX438" fmla="*/ 1949224 w 4710892"/>
                <a:gd name="connsiteY438" fmla="*/ 616494 h 1726256"/>
                <a:gd name="connsiteX439" fmla="*/ 2100899 w 4710892"/>
                <a:gd name="connsiteY439" fmla="*/ 519693 h 1726256"/>
                <a:gd name="connsiteX440" fmla="*/ 2149299 w 4710892"/>
                <a:gd name="connsiteY440" fmla="*/ 486398 h 1726256"/>
                <a:gd name="connsiteX441" fmla="*/ 2275695 w 4710892"/>
                <a:gd name="connsiteY441" fmla="*/ 318385 h 1726256"/>
                <a:gd name="connsiteX442" fmla="*/ 2431070 w 4710892"/>
                <a:gd name="connsiteY442" fmla="*/ 161469 h 1726256"/>
                <a:gd name="connsiteX443" fmla="*/ 2575038 w 4710892"/>
                <a:gd name="connsiteY443" fmla="*/ 17501 h 1726256"/>
                <a:gd name="connsiteX444" fmla="*/ 2604016 w 4710892"/>
                <a:gd name="connsiteY444" fmla="*/ 6 h 1726256"/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36329 w 4710892"/>
                <a:gd name="connsiteY412" fmla="*/ 1691476 h 1726256"/>
                <a:gd name="connsiteX413" fmla="*/ 78255 w 4710892"/>
                <a:gd name="connsiteY413" fmla="*/ 1570012 h 1726256"/>
                <a:gd name="connsiteX414" fmla="*/ 276789 w 4710892"/>
                <a:gd name="connsiteY414" fmla="*/ 1341883 h 1726256"/>
                <a:gd name="connsiteX415" fmla="*/ 475015 w 4710892"/>
                <a:gd name="connsiteY415" fmla="*/ 1159688 h 1726256"/>
                <a:gd name="connsiteX416" fmla="*/ 898596 w 4710892"/>
                <a:gd name="connsiteY416" fmla="*/ 703430 h 1726256"/>
                <a:gd name="connsiteX417" fmla="*/ 937131 w 4710892"/>
                <a:gd name="connsiteY417" fmla="*/ 643315 h 1726256"/>
                <a:gd name="connsiteX418" fmla="*/ 1014510 w 4710892"/>
                <a:gd name="connsiteY418" fmla="*/ 583816 h 1726256"/>
                <a:gd name="connsiteX419" fmla="*/ 1080175 w 4710892"/>
                <a:gd name="connsiteY419" fmla="*/ 537574 h 1726256"/>
                <a:gd name="connsiteX420" fmla="*/ 1185299 w 4710892"/>
                <a:gd name="connsiteY420" fmla="*/ 442931 h 1726256"/>
                <a:gd name="connsiteX421" fmla="*/ 1261445 w 4710892"/>
                <a:gd name="connsiteY421" fmla="*/ 409020 h 1726256"/>
                <a:gd name="connsiteX422" fmla="*/ 1294123 w 4710892"/>
                <a:gd name="connsiteY422" fmla="*/ 390523 h 1726256"/>
                <a:gd name="connsiteX423" fmla="*/ 1421752 w 4710892"/>
                <a:gd name="connsiteY423" fmla="*/ 262277 h 1726256"/>
                <a:gd name="connsiteX424" fmla="*/ 1439016 w 4710892"/>
                <a:gd name="connsiteY424" fmla="*/ 246555 h 1726256"/>
                <a:gd name="connsiteX425" fmla="*/ 1521635 w 4710892"/>
                <a:gd name="connsiteY425" fmla="*/ 241622 h 1726256"/>
                <a:gd name="connsiteX426" fmla="*/ 1571886 w 4710892"/>
                <a:gd name="connsiteY426" fmla="*/ 286632 h 1726256"/>
                <a:gd name="connsiteX427" fmla="*/ 1854273 w 4710892"/>
                <a:gd name="connsiteY427" fmla="*/ 621426 h 1726256"/>
                <a:gd name="connsiteX428" fmla="*/ 1855506 w 4710892"/>
                <a:gd name="connsiteY428" fmla="*/ 645781 h 1726256"/>
                <a:gd name="connsiteX429" fmla="*/ 1779360 w 4710892"/>
                <a:gd name="connsiteY429" fmla="*/ 734258 h 1726256"/>
                <a:gd name="connsiteX430" fmla="*/ 1544448 w 4710892"/>
                <a:gd name="connsiteY430" fmla="*/ 981192 h 1726256"/>
                <a:gd name="connsiteX431" fmla="*/ 1467994 w 4710892"/>
                <a:gd name="connsiteY431" fmla="*/ 1061346 h 1726256"/>
                <a:gd name="connsiteX432" fmla="*/ 1436550 w 4710892"/>
                <a:gd name="connsiteY432" fmla="*/ 1100806 h 1726256"/>
                <a:gd name="connsiteX433" fmla="*/ 1439941 w 4710892"/>
                <a:gd name="connsiteY433" fmla="*/ 1124236 h 1726256"/>
                <a:gd name="connsiteX434" fmla="*/ 1458746 w 4710892"/>
                <a:gd name="connsiteY434" fmla="*/ 1124852 h 1726256"/>
                <a:gd name="connsiteX435" fmla="*/ 1499131 w 4710892"/>
                <a:gd name="connsiteY435" fmla="*/ 1090941 h 1726256"/>
                <a:gd name="connsiteX436" fmla="*/ 1733117 w 4710892"/>
                <a:gd name="connsiteY436" fmla="*/ 861887 h 1726256"/>
                <a:gd name="connsiteX437" fmla="*/ 1949224 w 4710892"/>
                <a:gd name="connsiteY437" fmla="*/ 616494 h 1726256"/>
                <a:gd name="connsiteX438" fmla="*/ 2100899 w 4710892"/>
                <a:gd name="connsiteY438" fmla="*/ 519693 h 1726256"/>
                <a:gd name="connsiteX439" fmla="*/ 2149299 w 4710892"/>
                <a:gd name="connsiteY439" fmla="*/ 486398 h 1726256"/>
                <a:gd name="connsiteX440" fmla="*/ 2275695 w 4710892"/>
                <a:gd name="connsiteY440" fmla="*/ 318385 h 1726256"/>
                <a:gd name="connsiteX441" fmla="*/ 2431070 w 4710892"/>
                <a:gd name="connsiteY441" fmla="*/ 161469 h 1726256"/>
                <a:gd name="connsiteX442" fmla="*/ 2575038 w 4710892"/>
                <a:gd name="connsiteY442" fmla="*/ 17501 h 1726256"/>
                <a:gd name="connsiteX443" fmla="*/ 2604016 w 4710892"/>
                <a:gd name="connsiteY443" fmla="*/ 6 h 1726256"/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78255 w 4710892"/>
                <a:gd name="connsiteY412" fmla="*/ 1570012 h 1726256"/>
                <a:gd name="connsiteX413" fmla="*/ 276789 w 4710892"/>
                <a:gd name="connsiteY413" fmla="*/ 1341883 h 1726256"/>
                <a:gd name="connsiteX414" fmla="*/ 475015 w 4710892"/>
                <a:gd name="connsiteY414" fmla="*/ 1159688 h 1726256"/>
                <a:gd name="connsiteX415" fmla="*/ 898596 w 4710892"/>
                <a:gd name="connsiteY415" fmla="*/ 703430 h 1726256"/>
                <a:gd name="connsiteX416" fmla="*/ 937131 w 4710892"/>
                <a:gd name="connsiteY416" fmla="*/ 643315 h 1726256"/>
                <a:gd name="connsiteX417" fmla="*/ 1014510 w 4710892"/>
                <a:gd name="connsiteY417" fmla="*/ 583816 h 1726256"/>
                <a:gd name="connsiteX418" fmla="*/ 1080175 w 4710892"/>
                <a:gd name="connsiteY418" fmla="*/ 537574 h 1726256"/>
                <a:gd name="connsiteX419" fmla="*/ 1185299 w 4710892"/>
                <a:gd name="connsiteY419" fmla="*/ 442931 h 1726256"/>
                <a:gd name="connsiteX420" fmla="*/ 1261445 w 4710892"/>
                <a:gd name="connsiteY420" fmla="*/ 409020 h 1726256"/>
                <a:gd name="connsiteX421" fmla="*/ 1294123 w 4710892"/>
                <a:gd name="connsiteY421" fmla="*/ 390523 h 1726256"/>
                <a:gd name="connsiteX422" fmla="*/ 1421752 w 4710892"/>
                <a:gd name="connsiteY422" fmla="*/ 262277 h 1726256"/>
                <a:gd name="connsiteX423" fmla="*/ 1439016 w 4710892"/>
                <a:gd name="connsiteY423" fmla="*/ 246555 h 1726256"/>
                <a:gd name="connsiteX424" fmla="*/ 1521635 w 4710892"/>
                <a:gd name="connsiteY424" fmla="*/ 241622 h 1726256"/>
                <a:gd name="connsiteX425" fmla="*/ 1571886 w 4710892"/>
                <a:gd name="connsiteY425" fmla="*/ 286632 h 1726256"/>
                <a:gd name="connsiteX426" fmla="*/ 1854273 w 4710892"/>
                <a:gd name="connsiteY426" fmla="*/ 621426 h 1726256"/>
                <a:gd name="connsiteX427" fmla="*/ 1855506 w 4710892"/>
                <a:gd name="connsiteY427" fmla="*/ 645781 h 1726256"/>
                <a:gd name="connsiteX428" fmla="*/ 1779360 w 4710892"/>
                <a:gd name="connsiteY428" fmla="*/ 734258 h 1726256"/>
                <a:gd name="connsiteX429" fmla="*/ 1544448 w 4710892"/>
                <a:gd name="connsiteY429" fmla="*/ 981192 h 1726256"/>
                <a:gd name="connsiteX430" fmla="*/ 1467994 w 4710892"/>
                <a:gd name="connsiteY430" fmla="*/ 1061346 h 1726256"/>
                <a:gd name="connsiteX431" fmla="*/ 1436550 w 4710892"/>
                <a:gd name="connsiteY431" fmla="*/ 1100806 h 1726256"/>
                <a:gd name="connsiteX432" fmla="*/ 1439941 w 4710892"/>
                <a:gd name="connsiteY432" fmla="*/ 1124236 h 1726256"/>
                <a:gd name="connsiteX433" fmla="*/ 1458746 w 4710892"/>
                <a:gd name="connsiteY433" fmla="*/ 1124852 h 1726256"/>
                <a:gd name="connsiteX434" fmla="*/ 1499131 w 4710892"/>
                <a:gd name="connsiteY434" fmla="*/ 1090941 h 1726256"/>
                <a:gd name="connsiteX435" fmla="*/ 1733117 w 4710892"/>
                <a:gd name="connsiteY435" fmla="*/ 861887 h 1726256"/>
                <a:gd name="connsiteX436" fmla="*/ 1949224 w 4710892"/>
                <a:gd name="connsiteY436" fmla="*/ 616494 h 1726256"/>
                <a:gd name="connsiteX437" fmla="*/ 2100899 w 4710892"/>
                <a:gd name="connsiteY437" fmla="*/ 519693 h 1726256"/>
                <a:gd name="connsiteX438" fmla="*/ 2149299 w 4710892"/>
                <a:gd name="connsiteY438" fmla="*/ 486398 h 1726256"/>
                <a:gd name="connsiteX439" fmla="*/ 2275695 w 4710892"/>
                <a:gd name="connsiteY439" fmla="*/ 318385 h 1726256"/>
                <a:gd name="connsiteX440" fmla="*/ 2431070 w 4710892"/>
                <a:gd name="connsiteY440" fmla="*/ 161469 h 1726256"/>
                <a:gd name="connsiteX441" fmla="*/ 2575038 w 4710892"/>
                <a:gd name="connsiteY441" fmla="*/ 17501 h 1726256"/>
                <a:gd name="connsiteX442" fmla="*/ 2604016 w 4710892"/>
                <a:gd name="connsiteY442" fmla="*/ 6 h 172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</a:cxnLst>
              <a:rect l="l" t="t" r="r" b="b"/>
              <a:pathLst>
                <a:path w="4710892" h="1726256">
                  <a:moveTo>
                    <a:pt x="3158617" y="1445775"/>
                  </a:moveTo>
                  <a:cubicBezTo>
                    <a:pt x="3153684" y="1477528"/>
                    <a:pt x="3148444" y="1509282"/>
                    <a:pt x="3143511" y="1541035"/>
                  </a:cubicBezTo>
                  <a:cubicBezTo>
                    <a:pt x="3144744" y="1541035"/>
                    <a:pt x="3145977" y="1541343"/>
                    <a:pt x="3147211" y="1541652"/>
                  </a:cubicBezTo>
                  <a:cubicBezTo>
                    <a:pt x="3158617" y="1510823"/>
                    <a:pt x="3164166" y="1479070"/>
                    <a:pt x="3161700" y="1446083"/>
                  </a:cubicBezTo>
                  <a:cubicBezTo>
                    <a:pt x="3160467" y="1446083"/>
                    <a:pt x="3159542" y="1445775"/>
                    <a:pt x="3158617" y="1445775"/>
                  </a:cubicBezTo>
                  <a:close/>
                  <a:moveTo>
                    <a:pt x="3102509" y="1383502"/>
                  </a:moveTo>
                  <a:cubicBezTo>
                    <a:pt x="3080313" y="1402924"/>
                    <a:pt x="3073530" y="1435602"/>
                    <a:pt x="3084937" y="1468280"/>
                  </a:cubicBezTo>
                  <a:cubicBezTo>
                    <a:pt x="3097577" y="1440534"/>
                    <a:pt x="3103743" y="1413714"/>
                    <a:pt x="3102509" y="1383502"/>
                  </a:cubicBezTo>
                  <a:close/>
                  <a:moveTo>
                    <a:pt x="2042557" y="1318762"/>
                  </a:moveTo>
                  <a:cubicBezTo>
                    <a:pt x="2036468" y="1320689"/>
                    <a:pt x="2030919" y="1324465"/>
                    <a:pt x="2025370" y="1329860"/>
                  </a:cubicBezTo>
                  <a:lnTo>
                    <a:pt x="1929425" y="1419350"/>
                  </a:lnTo>
                  <a:lnTo>
                    <a:pt x="1929425" y="1473921"/>
                  </a:lnTo>
                  <a:lnTo>
                    <a:pt x="1936080" y="1473921"/>
                  </a:lnTo>
                  <a:cubicBezTo>
                    <a:pt x="1936145" y="1471835"/>
                    <a:pt x="1936211" y="1469748"/>
                    <a:pt x="1936276" y="1467662"/>
                  </a:cubicBezTo>
                  <a:cubicBezTo>
                    <a:pt x="1958164" y="1442075"/>
                    <a:pt x="1982826" y="1418954"/>
                    <a:pt x="2006256" y="1394907"/>
                  </a:cubicBezTo>
                  <a:cubicBezTo>
                    <a:pt x="2025370" y="1375178"/>
                    <a:pt x="2043250" y="1354214"/>
                    <a:pt x="2057123" y="1330168"/>
                  </a:cubicBezTo>
                  <a:cubicBezTo>
                    <a:pt x="2059281" y="1326777"/>
                    <a:pt x="2060822" y="1323078"/>
                    <a:pt x="2062980" y="1318762"/>
                  </a:cubicBezTo>
                  <a:cubicBezTo>
                    <a:pt x="2055273" y="1316758"/>
                    <a:pt x="2048645" y="1316835"/>
                    <a:pt x="2042557" y="1318762"/>
                  </a:cubicBezTo>
                  <a:close/>
                  <a:moveTo>
                    <a:pt x="3045786" y="1314755"/>
                  </a:moveTo>
                  <a:cubicBezTo>
                    <a:pt x="3040545" y="1312906"/>
                    <a:pt x="3036538" y="1315680"/>
                    <a:pt x="3033763" y="1320613"/>
                  </a:cubicBezTo>
                  <a:cubicBezTo>
                    <a:pt x="3027905" y="1331403"/>
                    <a:pt x="3028522" y="1342501"/>
                    <a:pt x="3031605" y="1355141"/>
                  </a:cubicBezTo>
                  <a:cubicBezTo>
                    <a:pt x="3042087" y="1346509"/>
                    <a:pt x="3045786" y="1336336"/>
                    <a:pt x="3047636" y="1325237"/>
                  </a:cubicBezTo>
                  <a:cubicBezTo>
                    <a:pt x="3048253" y="1321846"/>
                    <a:pt x="3051644" y="1316605"/>
                    <a:pt x="3045786" y="1314755"/>
                  </a:cubicBezTo>
                  <a:close/>
                  <a:moveTo>
                    <a:pt x="3826358" y="1281769"/>
                  </a:moveTo>
                  <a:cubicBezTo>
                    <a:pt x="3822658" y="1284544"/>
                    <a:pt x="3816800" y="1284852"/>
                    <a:pt x="3817417" y="1289476"/>
                  </a:cubicBezTo>
                  <a:cubicBezTo>
                    <a:pt x="3818342" y="1293792"/>
                    <a:pt x="3820500" y="1299033"/>
                    <a:pt x="3826974" y="1298417"/>
                  </a:cubicBezTo>
                  <a:cubicBezTo>
                    <a:pt x="3830365" y="1298108"/>
                    <a:pt x="3833447" y="1296875"/>
                    <a:pt x="3831906" y="1292251"/>
                  </a:cubicBezTo>
                  <a:cubicBezTo>
                    <a:pt x="3830673" y="1288552"/>
                    <a:pt x="3830673" y="1283927"/>
                    <a:pt x="3826358" y="1281769"/>
                  </a:cubicBezTo>
                  <a:close/>
                  <a:moveTo>
                    <a:pt x="2734305" y="1255642"/>
                  </a:moveTo>
                  <a:cubicBezTo>
                    <a:pt x="2732571" y="1254408"/>
                    <a:pt x="2730567" y="1254023"/>
                    <a:pt x="2727947" y="1256181"/>
                  </a:cubicBezTo>
                  <a:cubicBezTo>
                    <a:pt x="2722706" y="1260497"/>
                    <a:pt x="2723631" y="1266355"/>
                    <a:pt x="2727022" y="1271595"/>
                  </a:cubicBezTo>
                  <a:cubicBezTo>
                    <a:pt x="2731030" y="1277453"/>
                    <a:pt x="2735962" y="1283002"/>
                    <a:pt x="2740278" y="1289168"/>
                  </a:cubicBezTo>
                  <a:cubicBezTo>
                    <a:pt x="2771106" y="1332944"/>
                    <a:pt x="2800085" y="1378261"/>
                    <a:pt x="2833071" y="1420496"/>
                  </a:cubicBezTo>
                  <a:cubicBezTo>
                    <a:pt x="2857117" y="1451325"/>
                    <a:pt x="2876231" y="1483694"/>
                    <a:pt x="2888254" y="1520688"/>
                  </a:cubicBezTo>
                  <a:cubicBezTo>
                    <a:pt x="2891337" y="1530245"/>
                    <a:pt x="2895653" y="1539494"/>
                    <a:pt x="2904901" y="1548742"/>
                  </a:cubicBezTo>
                  <a:cubicBezTo>
                    <a:pt x="2904901" y="1534253"/>
                    <a:pt x="2905518" y="1522538"/>
                    <a:pt x="2904593" y="1510823"/>
                  </a:cubicBezTo>
                  <a:cubicBezTo>
                    <a:pt x="2903052" y="1484927"/>
                    <a:pt x="2894728" y="1462114"/>
                    <a:pt x="2872223" y="1446392"/>
                  </a:cubicBezTo>
                  <a:cubicBezTo>
                    <a:pt x="2868524" y="1443926"/>
                    <a:pt x="2865749" y="1439302"/>
                    <a:pt x="2862975" y="1435294"/>
                  </a:cubicBezTo>
                  <a:cubicBezTo>
                    <a:pt x="2837079" y="1396758"/>
                    <a:pt x="2812108" y="1357915"/>
                    <a:pt x="2785904" y="1319688"/>
                  </a:cubicBezTo>
                  <a:cubicBezTo>
                    <a:pt x="2771723" y="1299033"/>
                    <a:pt x="2758467" y="1276836"/>
                    <a:pt x="2739045" y="1260189"/>
                  </a:cubicBezTo>
                  <a:cubicBezTo>
                    <a:pt x="2737503" y="1258956"/>
                    <a:pt x="2736039" y="1256875"/>
                    <a:pt x="2734305" y="1255642"/>
                  </a:cubicBezTo>
                  <a:close/>
                  <a:moveTo>
                    <a:pt x="2086101" y="1189631"/>
                  </a:moveTo>
                  <a:cubicBezTo>
                    <a:pt x="2077392" y="1189207"/>
                    <a:pt x="2068683" y="1190209"/>
                    <a:pt x="2065446" y="1193292"/>
                  </a:cubicBezTo>
                  <a:cubicBezTo>
                    <a:pt x="2052498" y="1205623"/>
                    <a:pt x="2044483" y="1221038"/>
                    <a:pt x="2040783" y="1236452"/>
                  </a:cubicBezTo>
                  <a:cubicBezTo>
                    <a:pt x="2041400" y="1246625"/>
                    <a:pt x="2043250" y="1254333"/>
                    <a:pt x="2050648" y="1258649"/>
                  </a:cubicBezTo>
                  <a:cubicBezTo>
                    <a:pt x="2058047" y="1262656"/>
                    <a:pt x="2063904" y="1258341"/>
                    <a:pt x="2069762" y="1254333"/>
                  </a:cubicBezTo>
                  <a:cubicBezTo>
                    <a:pt x="2089184" y="1241076"/>
                    <a:pt x="2098741" y="1220729"/>
                    <a:pt x="2107373" y="1199765"/>
                  </a:cubicBezTo>
                  <a:cubicBezTo>
                    <a:pt x="2108298" y="1197916"/>
                    <a:pt x="2109223" y="1196374"/>
                    <a:pt x="2106757" y="1194525"/>
                  </a:cubicBezTo>
                  <a:cubicBezTo>
                    <a:pt x="2103520" y="1191904"/>
                    <a:pt x="2094810" y="1190054"/>
                    <a:pt x="2086101" y="1189631"/>
                  </a:cubicBezTo>
                  <a:close/>
                  <a:moveTo>
                    <a:pt x="992622" y="1124237"/>
                  </a:moveTo>
                  <a:cubicBezTo>
                    <a:pt x="984915" y="1131328"/>
                    <a:pt x="978133" y="1138110"/>
                    <a:pt x="969501" y="1146434"/>
                  </a:cubicBezTo>
                  <a:cubicBezTo>
                    <a:pt x="981524" y="1141501"/>
                    <a:pt x="991081" y="1137494"/>
                    <a:pt x="992622" y="1124237"/>
                  </a:cubicBezTo>
                  <a:close/>
                  <a:moveTo>
                    <a:pt x="771891" y="1021578"/>
                  </a:moveTo>
                  <a:cubicBezTo>
                    <a:pt x="756169" y="1029901"/>
                    <a:pt x="742296" y="1040383"/>
                    <a:pt x="729348" y="1051790"/>
                  </a:cubicBezTo>
                  <a:cubicBezTo>
                    <a:pt x="700986" y="1075219"/>
                    <a:pt x="675707" y="1101115"/>
                    <a:pt x="655360" y="1131943"/>
                  </a:cubicBezTo>
                  <a:cubicBezTo>
                    <a:pt x="651661" y="1137184"/>
                    <a:pt x="651353" y="1141809"/>
                    <a:pt x="655669" y="1146124"/>
                  </a:cubicBezTo>
                  <a:cubicBezTo>
                    <a:pt x="660293" y="1150440"/>
                    <a:pt x="663067" y="1144891"/>
                    <a:pt x="665842" y="1143041"/>
                  </a:cubicBezTo>
                  <a:cubicBezTo>
                    <a:pt x="688655" y="1126702"/>
                    <a:pt x="709310" y="1108205"/>
                    <a:pt x="728115" y="1087550"/>
                  </a:cubicBezTo>
                  <a:cubicBezTo>
                    <a:pt x="745687" y="1067821"/>
                    <a:pt x="761101" y="1046241"/>
                    <a:pt x="771891" y="1021578"/>
                  </a:cubicBezTo>
                  <a:close/>
                  <a:moveTo>
                    <a:pt x="3636571" y="954950"/>
                  </a:moveTo>
                  <a:cubicBezTo>
                    <a:pt x="3635376" y="954064"/>
                    <a:pt x="3633373" y="954527"/>
                    <a:pt x="3629981" y="956530"/>
                  </a:cubicBezTo>
                  <a:cubicBezTo>
                    <a:pt x="3619808" y="962388"/>
                    <a:pt x="3609327" y="968245"/>
                    <a:pt x="3598537" y="973178"/>
                  </a:cubicBezTo>
                  <a:cubicBezTo>
                    <a:pt x="3591754" y="976261"/>
                    <a:pt x="3590522" y="980268"/>
                    <a:pt x="3592063" y="986742"/>
                  </a:cubicBezTo>
                  <a:cubicBezTo>
                    <a:pt x="3595454" y="1000923"/>
                    <a:pt x="3597612" y="1015413"/>
                    <a:pt x="3600695" y="1029902"/>
                  </a:cubicBezTo>
                  <a:cubicBezTo>
                    <a:pt x="3604702" y="1049016"/>
                    <a:pt x="3604702" y="1049016"/>
                    <a:pt x="3623507" y="1049016"/>
                  </a:cubicBezTo>
                  <a:cubicBezTo>
                    <a:pt x="3625974" y="1049016"/>
                    <a:pt x="3628440" y="1048708"/>
                    <a:pt x="3630598" y="1048708"/>
                  </a:cubicBezTo>
                  <a:cubicBezTo>
                    <a:pt x="3641080" y="1050557"/>
                    <a:pt x="3643854" y="1046241"/>
                    <a:pt x="3642930" y="1036068"/>
                  </a:cubicBezTo>
                  <a:cubicBezTo>
                    <a:pt x="3640771" y="1011405"/>
                    <a:pt x="3639538" y="986434"/>
                    <a:pt x="3638305" y="961463"/>
                  </a:cubicBezTo>
                  <a:cubicBezTo>
                    <a:pt x="3638151" y="958072"/>
                    <a:pt x="3637765" y="955837"/>
                    <a:pt x="3636571" y="954950"/>
                  </a:cubicBezTo>
                  <a:close/>
                  <a:moveTo>
                    <a:pt x="2559316" y="875144"/>
                  </a:moveTo>
                  <a:cubicBezTo>
                    <a:pt x="2551301" y="874528"/>
                    <a:pt x="2545443" y="878227"/>
                    <a:pt x="2539586" y="883160"/>
                  </a:cubicBezTo>
                  <a:cubicBezTo>
                    <a:pt x="2487178" y="928477"/>
                    <a:pt x="2445251" y="982118"/>
                    <a:pt x="2411032" y="1041925"/>
                  </a:cubicBezTo>
                  <a:cubicBezTo>
                    <a:pt x="2407949" y="1047166"/>
                    <a:pt x="2406407" y="1052407"/>
                    <a:pt x="2407024" y="1058264"/>
                  </a:cubicBezTo>
                  <a:cubicBezTo>
                    <a:pt x="2408257" y="1067820"/>
                    <a:pt x="2415348" y="1072753"/>
                    <a:pt x="2423363" y="1076452"/>
                  </a:cubicBezTo>
                  <a:cubicBezTo>
                    <a:pt x="2431379" y="1080152"/>
                    <a:pt x="2434153" y="1073370"/>
                    <a:pt x="2438161" y="1069053"/>
                  </a:cubicBezTo>
                  <a:cubicBezTo>
                    <a:pt x="2443710" y="1063196"/>
                    <a:pt x="2449259" y="1057031"/>
                    <a:pt x="2454500" y="1050865"/>
                  </a:cubicBezTo>
                  <a:cubicBezTo>
                    <a:pt x="2492110" y="1007089"/>
                    <a:pt x="2531879" y="964854"/>
                    <a:pt x="2568257" y="920153"/>
                  </a:cubicBezTo>
                  <a:cubicBezTo>
                    <a:pt x="2573806" y="913063"/>
                    <a:pt x="2575964" y="905048"/>
                    <a:pt x="2576889" y="895799"/>
                  </a:cubicBezTo>
                  <a:cubicBezTo>
                    <a:pt x="2576889" y="881926"/>
                    <a:pt x="2571647" y="875453"/>
                    <a:pt x="2559316" y="875144"/>
                  </a:cubicBezTo>
                  <a:close/>
                  <a:moveTo>
                    <a:pt x="2883552" y="852910"/>
                  </a:moveTo>
                  <a:cubicBezTo>
                    <a:pt x="2881240" y="852794"/>
                    <a:pt x="2878851" y="854181"/>
                    <a:pt x="2875922" y="856956"/>
                  </a:cubicBezTo>
                  <a:cubicBezTo>
                    <a:pt x="2861124" y="870521"/>
                    <a:pt x="2857733" y="889942"/>
                    <a:pt x="2847868" y="909364"/>
                  </a:cubicBezTo>
                  <a:cubicBezTo>
                    <a:pt x="2862357" y="904740"/>
                    <a:pt x="2873456" y="900424"/>
                    <a:pt x="2883937" y="894567"/>
                  </a:cubicBezTo>
                  <a:cubicBezTo>
                    <a:pt x="2902126" y="883777"/>
                    <a:pt x="2903359" y="873912"/>
                    <a:pt x="2890720" y="857881"/>
                  </a:cubicBezTo>
                  <a:cubicBezTo>
                    <a:pt x="2888099" y="854644"/>
                    <a:pt x="2885864" y="853025"/>
                    <a:pt x="2883552" y="852910"/>
                  </a:cubicBezTo>
                  <a:close/>
                  <a:moveTo>
                    <a:pt x="2765287" y="852910"/>
                  </a:moveTo>
                  <a:cubicBezTo>
                    <a:pt x="2762474" y="853796"/>
                    <a:pt x="2759853" y="855877"/>
                    <a:pt x="2757233" y="858189"/>
                  </a:cubicBezTo>
                  <a:cubicBezTo>
                    <a:pt x="2736886" y="876378"/>
                    <a:pt x="2728254" y="900732"/>
                    <a:pt x="2719930" y="929094"/>
                  </a:cubicBezTo>
                  <a:cubicBezTo>
                    <a:pt x="2746443" y="914297"/>
                    <a:pt x="2768331" y="899808"/>
                    <a:pt x="2778812" y="873295"/>
                  </a:cubicBezTo>
                  <a:cubicBezTo>
                    <a:pt x="2781895" y="866204"/>
                    <a:pt x="2781279" y="859731"/>
                    <a:pt x="2774496" y="854798"/>
                  </a:cubicBezTo>
                  <a:cubicBezTo>
                    <a:pt x="2771105" y="852332"/>
                    <a:pt x="2768100" y="852023"/>
                    <a:pt x="2765287" y="852910"/>
                  </a:cubicBezTo>
                  <a:close/>
                  <a:moveTo>
                    <a:pt x="2276775" y="839845"/>
                  </a:moveTo>
                  <a:cubicBezTo>
                    <a:pt x="2279164" y="839383"/>
                    <a:pt x="2281553" y="840154"/>
                    <a:pt x="2284019" y="843699"/>
                  </a:cubicBezTo>
                  <a:cubicBezTo>
                    <a:pt x="2288952" y="850789"/>
                    <a:pt x="2246100" y="905972"/>
                    <a:pt x="2239318" y="913062"/>
                  </a:cubicBezTo>
                  <a:cubicBezTo>
                    <a:pt x="2234385" y="917995"/>
                    <a:pt x="2228836" y="921694"/>
                    <a:pt x="2222362" y="916454"/>
                  </a:cubicBezTo>
                  <a:cubicBezTo>
                    <a:pt x="2217738" y="912754"/>
                    <a:pt x="2190917" y="934334"/>
                    <a:pt x="2184751" y="929094"/>
                  </a:cubicBezTo>
                  <a:cubicBezTo>
                    <a:pt x="2191534" y="924778"/>
                    <a:pt x="2263981" y="846782"/>
                    <a:pt x="2269530" y="843390"/>
                  </a:cubicBezTo>
                  <a:cubicBezTo>
                    <a:pt x="2271996" y="842003"/>
                    <a:pt x="2274386" y="840308"/>
                    <a:pt x="2276775" y="839845"/>
                  </a:cubicBezTo>
                  <a:close/>
                  <a:moveTo>
                    <a:pt x="2493651" y="767861"/>
                  </a:moveTo>
                  <a:cubicBezTo>
                    <a:pt x="2491185" y="769403"/>
                    <a:pt x="2489952" y="769711"/>
                    <a:pt x="2489027" y="770944"/>
                  </a:cubicBezTo>
                  <a:lnTo>
                    <a:pt x="2371263" y="877301"/>
                  </a:lnTo>
                  <a:cubicBezTo>
                    <a:pt x="2347833" y="898881"/>
                    <a:pt x="2326870" y="922927"/>
                    <a:pt x="2324404" y="956839"/>
                  </a:cubicBezTo>
                  <a:cubicBezTo>
                    <a:pt x="2323171" y="974410"/>
                    <a:pt x="2317622" y="990441"/>
                    <a:pt x="2308373" y="1005239"/>
                  </a:cubicBezTo>
                  <a:cubicBezTo>
                    <a:pt x="2296967" y="1023427"/>
                    <a:pt x="2284636" y="1041000"/>
                    <a:pt x="2273229" y="1058880"/>
                  </a:cubicBezTo>
                  <a:cubicBezTo>
                    <a:pt x="2258740" y="1081693"/>
                    <a:pt x="2244559" y="1104814"/>
                    <a:pt x="2230686" y="1127935"/>
                  </a:cubicBezTo>
                  <a:cubicBezTo>
                    <a:pt x="2224829" y="1137492"/>
                    <a:pt x="2228528" y="1145199"/>
                    <a:pt x="2237776" y="1150440"/>
                  </a:cubicBezTo>
                  <a:cubicBezTo>
                    <a:pt x="2250724" y="1157839"/>
                    <a:pt x="2255040" y="1157222"/>
                    <a:pt x="2262131" y="1146432"/>
                  </a:cubicBezTo>
                  <a:cubicBezTo>
                    <a:pt x="2282169" y="1116220"/>
                    <a:pt x="2300358" y="1085084"/>
                    <a:pt x="2322862" y="1056722"/>
                  </a:cubicBezTo>
                  <a:cubicBezTo>
                    <a:pt x="2366330" y="1002156"/>
                    <a:pt x="2410415" y="947898"/>
                    <a:pt x="2453883" y="893640"/>
                  </a:cubicBezTo>
                  <a:cubicBezTo>
                    <a:pt x="2465598" y="878843"/>
                    <a:pt x="2478545" y="864970"/>
                    <a:pt x="2486252" y="847398"/>
                  </a:cubicBezTo>
                  <a:cubicBezTo>
                    <a:pt x="2488719" y="841541"/>
                    <a:pt x="2490876" y="835991"/>
                    <a:pt x="2487486" y="829826"/>
                  </a:cubicBezTo>
                  <a:cubicBezTo>
                    <a:pt x="2481320" y="818111"/>
                    <a:pt x="2482861" y="806088"/>
                    <a:pt x="2486869" y="794065"/>
                  </a:cubicBezTo>
                  <a:cubicBezTo>
                    <a:pt x="2489643" y="786050"/>
                    <a:pt x="2493651" y="778343"/>
                    <a:pt x="2493651" y="767861"/>
                  </a:cubicBezTo>
                  <a:close/>
                  <a:moveTo>
                    <a:pt x="3511910" y="721620"/>
                  </a:moveTo>
                  <a:cubicBezTo>
                    <a:pt x="3504819" y="720079"/>
                    <a:pt x="3503894" y="721928"/>
                    <a:pt x="3503278" y="728402"/>
                  </a:cubicBezTo>
                  <a:cubicBezTo>
                    <a:pt x="3502044" y="744741"/>
                    <a:pt x="3499887" y="762313"/>
                    <a:pt x="3486322" y="771870"/>
                  </a:cubicBezTo>
                  <a:cubicBezTo>
                    <a:pt x="3471833" y="782352"/>
                    <a:pt x="3471833" y="794683"/>
                    <a:pt x="3472449" y="809173"/>
                  </a:cubicBezTo>
                  <a:lnTo>
                    <a:pt x="3472449" y="820271"/>
                  </a:lnTo>
                  <a:cubicBezTo>
                    <a:pt x="3468442" y="842776"/>
                    <a:pt x="3473374" y="861581"/>
                    <a:pt x="3493413" y="875454"/>
                  </a:cubicBezTo>
                  <a:cubicBezTo>
                    <a:pt x="3508210" y="885319"/>
                    <a:pt x="3518692" y="899809"/>
                    <a:pt x="3523316" y="917689"/>
                  </a:cubicBezTo>
                  <a:cubicBezTo>
                    <a:pt x="3524858" y="923546"/>
                    <a:pt x="3528249" y="928171"/>
                    <a:pt x="3533181" y="931562"/>
                  </a:cubicBezTo>
                  <a:cubicBezTo>
                    <a:pt x="3542738" y="938652"/>
                    <a:pt x="3547054" y="937419"/>
                    <a:pt x="3550753" y="926013"/>
                  </a:cubicBezTo>
                  <a:cubicBezTo>
                    <a:pt x="3561236" y="894568"/>
                    <a:pt x="3569559" y="862197"/>
                    <a:pt x="3583432" y="831986"/>
                  </a:cubicBezTo>
                  <a:cubicBezTo>
                    <a:pt x="3588364" y="821812"/>
                    <a:pt x="3588672" y="810714"/>
                    <a:pt x="3584665" y="799616"/>
                  </a:cubicBezTo>
                  <a:cubicBezTo>
                    <a:pt x="3582198" y="792834"/>
                    <a:pt x="3579733" y="790059"/>
                    <a:pt x="3572642" y="794992"/>
                  </a:cubicBezTo>
                  <a:cubicBezTo>
                    <a:pt x="3564318" y="800849"/>
                    <a:pt x="3555686" y="806090"/>
                    <a:pt x="3546746" y="811331"/>
                  </a:cubicBezTo>
                  <a:cubicBezTo>
                    <a:pt x="3543047" y="813489"/>
                    <a:pt x="3539964" y="819038"/>
                    <a:pt x="3535031" y="814414"/>
                  </a:cubicBezTo>
                  <a:cubicBezTo>
                    <a:pt x="3531332" y="810714"/>
                    <a:pt x="3529482" y="805782"/>
                    <a:pt x="3531023" y="799924"/>
                  </a:cubicBezTo>
                  <a:cubicBezTo>
                    <a:pt x="3534414" y="788518"/>
                    <a:pt x="3536881" y="776803"/>
                    <a:pt x="3539964" y="765396"/>
                  </a:cubicBezTo>
                  <a:cubicBezTo>
                    <a:pt x="3548287" y="733643"/>
                    <a:pt x="3544280" y="727477"/>
                    <a:pt x="3511910" y="721620"/>
                  </a:cubicBezTo>
                  <a:close/>
                  <a:moveTo>
                    <a:pt x="3472296" y="622814"/>
                  </a:moveTo>
                  <a:cubicBezTo>
                    <a:pt x="3470292" y="622121"/>
                    <a:pt x="3467209" y="624048"/>
                    <a:pt x="3461044" y="627901"/>
                  </a:cubicBezTo>
                  <a:cubicBezTo>
                    <a:pt x="3458269" y="629751"/>
                    <a:pt x="3455802" y="631909"/>
                    <a:pt x="3452720" y="633142"/>
                  </a:cubicBezTo>
                  <a:cubicBezTo>
                    <a:pt x="3441929" y="637458"/>
                    <a:pt x="3436997" y="645781"/>
                    <a:pt x="3434839" y="657188"/>
                  </a:cubicBezTo>
                  <a:cubicBezTo>
                    <a:pt x="3431756" y="675377"/>
                    <a:pt x="3425282" y="692641"/>
                    <a:pt x="3418808" y="709904"/>
                  </a:cubicBezTo>
                  <a:cubicBezTo>
                    <a:pt x="3412643" y="727169"/>
                    <a:pt x="3405243" y="744124"/>
                    <a:pt x="3402160" y="762313"/>
                  </a:cubicBezTo>
                  <a:cubicBezTo>
                    <a:pt x="3398461" y="782968"/>
                    <a:pt x="3411101" y="797766"/>
                    <a:pt x="3432064" y="797766"/>
                  </a:cubicBezTo>
                  <a:cubicBezTo>
                    <a:pt x="3445321" y="797766"/>
                    <a:pt x="3468134" y="786976"/>
                    <a:pt x="3468750" y="778344"/>
                  </a:cubicBezTo>
                  <a:cubicBezTo>
                    <a:pt x="3471833" y="757381"/>
                    <a:pt x="3483548" y="741350"/>
                    <a:pt x="3496188" y="725627"/>
                  </a:cubicBezTo>
                  <a:cubicBezTo>
                    <a:pt x="3500196" y="720695"/>
                    <a:pt x="3501120" y="716070"/>
                    <a:pt x="3499271" y="709904"/>
                  </a:cubicBezTo>
                  <a:cubicBezTo>
                    <a:pt x="3491563" y="684625"/>
                    <a:pt x="3484473" y="659038"/>
                    <a:pt x="3477074" y="633450"/>
                  </a:cubicBezTo>
                  <a:cubicBezTo>
                    <a:pt x="3475225" y="626822"/>
                    <a:pt x="3474300" y="623508"/>
                    <a:pt x="3472296" y="622814"/>
                  </a:cubicBezTo>
                  <a:close/>
                  <a:moveTo>
                    <a:pt x="3374801" y="567863"/>
                  </a:moveTo>
                  <a:cubicBezTo>
                    <a:pt x="3364011" y="569790"/>
                    <a:pt x="3353761" y="574568"/>
                    <a:pt x="3344204" y="582892"/>
                  </a:cubicBezTo>
                  <a:cubicBezTo>
                    <a:pt x="3330023" y="595223"/>
                    <a:pt x="3318616" y="609404"/>
                    <a:pt x="3308751" y="625126"/>
                  </a:cubicBezTo>
                  <a:cubicBezTo>
                    <a:pt x="3299195" y="640233"/>
                    <a:pt x="3303202" y="651639"/>
                    <a:pt x="3319541" y="658729"/>
                  </a:cubicBezTo>
                  <a:cubicBezTo>
                    <a:pt x="3345129" y="670136"/>
                    <a:pt x="3345129" y="670136"/>
                    <a:pt x="3343279" y="697573"/>
                  </a:cubicBezTo>
                  <a:cubicBezTo>
                    <a:pt x="3342971" y="698806"/>
                    <a:pt x="3342971" y="700039"/>
                    <a:pt x="3342663" y="703430"/>
                  </a:cubicBezTo>
                  <a:cubicBezTo>
                    <a:pt x="3342355" y="711754"/>
                    <a:pt x="3344512" y="721311"/>
                    <a:pt x="3355302" y="725318"/>
                  </a:cubicBezTo>
                  <a:cubicBezTo>
                    <a:pt x="3366709" y="730251"/>
                    <a:pt x="3377807" y="729943"/>
                    <a:pt x="3387056" y="720694"/>
                  </a:cubicBezTo>
                  <a:cubicBezTo>
                    <a:pt x="3390447" y="717303"/>
                    <a:pt x="3393530" y="713295"/>
                    <a:pt x="3396305" y="709288"/>
                  </a:cubicBezTo>
                  <a:cubicBezTo>
                    <a:pt x="3403395" y="698498"/>
                    <a:pt x="3407711" y="686475"/>
                    <a:pt x="3410486" y="674144"/>
                  </a:cubicBezTo>
                  <a:cubicBezTo>
                    <a:pt x="3412644" y="665820"/>
                    <a:pt x="3414802" y="656263"/>
                    <a:pt x="3422509" y="651947"/>
                  </a:cubicBezTo>
                  <a:cubicBezTo>
                    <a:pt x="3436998" y="643623"/>
                    <a:pt x="3439156" y="630367"/>
                    <a:pt x="3440389" y="615878"/>
                  </a:cubicBezTo>
                  <a:cubicBezTo>
                    <a:pt x="3441006" y="608171"/>
                    <a:pt x="3442239" y="600464"/>
                    <a:pt x="3443780" y="592757"/>
                  </a:cubicBezTo>
                  <a:cubicBezTo>
                    <a:pt x="3445322" y="585358"/>
                    <a:pt x="3443780" y="580425"/>
                    <a:pt x="3435457" y="578268"/>
                  </a:cubicBezTo>
                  <a:cubicBezTo>
                    <a:pt x="3426516" y="575801"/>
                    <a:pt x="3417576" y="572410"/>
                    <a:pt x="3408636" y="569944"/>
                  </a:cubicBezTo>
                  <a:cubicBezTo>
                    <a:pt x="3396921" y="566861"/>
                    <a:pt x="3385591" y="565936"/>
                    <a:pt x="3374801" y="567863"/>
                  </a:cubicBezTo>
                  <a:close/>
                  <a:moveTo>
                    <a:pt x="2505367" y="497498"/>
                  </a:moveTo>
                  <a:cubicBezTo>
                    <a:pt x="2501975" y="529867"/>
                    <a:pt x="2481629" y="555763"/>
                    <a:pt x="2444326" y="576110"/>
                  </a:cubicBezTo>
                  <a:cubicBezTo>
                    <a:pt x="2448642" y="544357"/>
                    <a:pt x="2475155" y="505205"/>
                    <a:pt x="2505367" y="497498"/>
                  </a:cubicBezTo>
                  <a:close/>
                  <a:moveTo>
                    <a:pt x="1467070" y="353838"/>
                  </a:moveTo>
                  <a:cubicBezTo>
                    <a:pt x="1458438" y="354146"/>
                    <a:pt x="1451656" y="357846"/>
                    <a:pt x="1446107" y="364628"/>
                  </a:cubicBezTo>
                  <a:lnTo>
                    <a:pt x="1345298" y="483933"/>
                  </a:lnTo>
                  <a:cubicBezTo>
                    <a:pt x="1337899" y="492565"/>
                    <a:pt x="1330192" y="501197"/>
                    <a:pt x="1324643" y="511371"/>
                  </a:cubicBezTo>
                  <a:cubicBezTo>
                    <a:pt x="1314161" y="530792"/>
                    <a:pt x="1316011" y="538808"/>
                    <a:pt x="1335125" y="549906"/>
                  </a:cubicBezTo>
                  <a:cubicBezTo>
                    <a:pt x="1339749" y="552680"/>
                    <a:pt x="1342215" y="556380"/>
                    <a:pt x="1341290" y="561929"/>
                  </a:cubicBezTo>
                  <a:cubicBezTo>
                    <a:pt x="1340365" y="566861"/>
                    <a:pt x="1338208" y="569636"/>
                    <a:pt x="1332658" y="570561"/>
                  </a:cubicBezTo>
                  <a:cubicBezTo>
                    <a:pt x="1313545" y="573644"/>
                    <a:pt x="1297206" y="583817"/>
                    <a:pt x="1283641" y="597073"/>
                  </a:cubicBezTo>
                  <a:cubicBezTo>
                    <a:pt x="1246339" y="633451"/>
                    <a:pt x="1209654" y="670444"/>
                    <a:pt x="1172968" y="707438"/>
                  </a:cubicBezTo>
                  <a:lnTo>
                    <a:pt x="993546" y="888092"/>
                  </a:lnTo>
                  <a:cubicBezTo>
                    <a:pt x="983065" y="898574"/>
                    <a:pt x="971350" y="907514"/>
                    <a:pt x="959944" y="916763"/>
                  </a:cubicBezTo>
                  <a:cubicBezTo>
                    <a:pt x="952545" y="922620"/>
                    <a:pt x="944529" y="922928"/>
                    <a:pt x="938056" y="915221"/>
                  </a:cubicBezTo>
                  <a:cubicBezTo>
                    <a:pt x="930965" y="906898"/>
                    <a:pt x="939905" y="903507"/>
                    <a:pt x="943913" y="899499"/>
                  </a:cubicBezTo>
                  <a:cubicBezTo>
                    <a:pt x="999096" y="843699"/>
                    <a:pt x="1053662" y="787592"/>
                    <a:pt x="1106687" y="729943"/>
                  </a:cubicBezTo>
                  <a:cubicBezTo>
                    <a:pt x="1144605" y="688941"/>
                    <a:pt x="1180983" y="646707"/>
                    <a:pt x="1221985" y="608788"/>
                  </a:cubicBezTo>
                  <a:cubicBezTo>
                    <a:pt x="1233700" y="597998"/>
                    <a:pt x="1242948" y="584742"/>
                    <a:pt x="1250655" y="570561"/>
                  </a:cubicBezTo>
                  <a:cubicBezTo>
                    <a:pt x="1258979" y="554838"/>
                    <a:pt x="1254355" y="546207"/>
                    <a:pt x="1236474" y="542815"/>
                  </a:cubicBezTo>
                  <a:cubicBezTo>
                    <a:pt x="1225376" y="540657"/>
                    <a:pt x="1216127" y="544973"/>
                    <a:pt x="1208420" y="552372"/>
                  </a:cubicBezTo>
                  <a:cubicBezTo>
                    <a:pt x="1197939" y="562545"/>
                    <a:pt x="1187457" y="573027"/>
                    <a:pt x="1177284" y="583817"/>
                  </a:cubicBezTo>
                  <a:cubicBezTo>
                    <a:pt x="1141522" y="620811"/>
                    <a:pt x="1111003" y="662121"/>
                    <a:pt x="1077708" y="700965"/>
                  </a:cubicBezTo>
                  <a:cubicBezTo>
                    <a:pt x="1070926" y="709288"/>
                    <a:pt x="1063835" y="717612"/>
                    <a:pt x="1053970" y="723469"/>
                  </a:cubicBezTo>
                  <a:cubicBezTo>
                    <a:pt x="1053970" y="721619"/>
                    <a:pt x="1053354" y="720694"/>
                    <a:pt x="1053662" y="720078"/>
                  </a:cubicBezTo>
                  <a:lnTo>
                    <a:pt x="1060135" y="698806"/>
                  </a:lnTo>
                  <a:cubicBezTo>
                    <a:pt x="1061986" y="692949"/>
                    <a:pt x="1063835" y="687092"/>
                    <a:pt x="1063527" y="680926"/>
                  </a:cubicBezTo>
                  <a:cubicBezTo>
                    <a:pt x="1062602" y="668903"/>
                    <a:pt x="1052429" y="660579"/>
                    <a:pt x="1041639" y="664279"/>
                  </a:cubicBezTo>
                  <a:cubicBezTo>
                    <a:pt x="1032390" y="667361"/>
                    <a:pt x="1023450" y="671369"/>
                    <a:pt x="1016359" y="678768"/>
                  </a:cubicBezTo>
                  <a:cubicBezTo>
                    <a:pt x="940213" y="760771"/>
                    <a:pt x="873316" y="848632"/>
                    <a:pt x="822758" y="948824"/>
                  </a:cubicBezTo>
                  <a:cubicBezTo>
                    <a:pt x="818442" y="957148"/>
                    <a:pt x="808885" y="967321"/>
                    <a:pt x="813201" y="974720"/>
                  </a:cubicBezTo>
                  <a:cubicBezTo>
                    <a:pt x="818750" y="983968"/>
                    <a:pt x="831081" y="975644"/>
                    <a:pt x="840638" y="975336"/>
                  </a:cubicBezTo>
                  <a:cubicBezTo>
                    <a:pt x="840946" y="975336"/>
                    <a:pt x="841563" y="975028"/>
                    <a:pt x="841871" y="975028"/>
                  </a:cubicBezTo>
                  <a:cubicBezTo>
                    <a:pt x="856052" y="973179"/>
                    <a:pt x="865609" y="979960"/>
                    <a:pt x="869308" y="993525"/>
                  </a:cubicBezTo>
                  <a:cubicBezTo>
                    <a:pt x="873008" y="1006781"/>
                    <a:pt x="867459" y="1017880"/>
                    <a:pt x="859443" y="1027436"/>
                  </a:cubicBezTo>
                  <a:cubicBezTo>
                    <a:pt x="835705" y="1055798"/>
                    <a:pt x="814126" y="1085702"/>
                    <a:pt x="788538" y="1112522"/>
                  </a:cubicBezTo>
                  <a:cubicBezTo>
                    <a:pt x="782989" y="1118071"/>
                    <a:pt x="778365" y="1124237"/>
                    <a:pt x="779906" y="1133177"/>
                  </a:cubicBezTo>
                  <a:cubicBezTo>
                    <a:pt x="786072" y="1131019"/>
                    <a:pt x="789771" y="1126395"/>
                    <a:pt x="794087" y="1123004"/>
                  </a:cubicBezTo>
                  <a:cubicBezTo>
                    <a:pt x="807652" y="1112214"/>
                    <a:pt x="820908" y="1101424"/>
                    <a:pt x="834780" y="1091251"/>
                  </a:cubicBezTo>
                  <a:cubicBezTo>
                    <a:pt x="844337" y="1084469"/>
                    <a:pt x="860060" y="1085085"/>
                    <a:pt x="866842" y="1091559"/>
                  </a:cubicBezTo>
                  <a:cubicBezTo>
                    <a:pt x="872700" y="1097417"/>
                    <a:pt x="873933" y="1113139"/>
                    <a:pt x="869000" y="1123004"/>
                  </a:cubicBezTo>
                  <a:cubicBezTo>
                    <a:pt x="864376" y="1131636"/>
                    <a:pt x="857902" y="1139034"/>
                    <a:pt x="850811" y="1146125"/>
                  </a:cubicBezTo>
                  <a:lnTo>
                    <a:pt x="767575" y="1229670"/>
                  </a:lnTo>
                  <a:cubicBezTo>
                    <a:pt x="763567" y="1233986"/>
                    <a:pt x="759251" y="1238610"/>
                    <a:pt x="763875" y="1244775"/>
                  </a:cubicBezTo>
                  <a:cubicBezTo>
                    <a:pt x="768808" y="1251250"/>
                    <a:pt x="774357" y="1246934"/>
                    <a:pt x="779290" y="1244775"/>
                  </a:cubicBezTo>
                  <a:cubicBezTo>
                    <a:pt x="781448" y="1243851"/>
                    <a:pt x="783297" y="1241693"/>
                    <a:pt x="785147" y="1240151"/>
                  </a:cubicBezTo>
                  <a:lnTo>
                    <a:pt x="929732" y="1104815"/>
                  </a:lnTo>
                  <a:cubicBezTo>
                    <a:pt x="938981" y="1096183"/>
                    <a:pt x="949154" y="1087860"/>
                    <a:pt x="952545" y="1074912"/>
                  </a:cubicBezTo>
                  <a:cubicBezTo>
                    <a:pt x="959635" y="1049016"/>
                    <a:pt x="977516" y="1031136"/>
                    <a:pt x="996938" y="1014488"/>
                  </a:cubicBezTo>
                  <a:cubicBezTo>
                    <a:pt x="1007419" y="1005240"/>
                    <a:pt x="1020675" y="1008014"/>
                    <a:pt x="1027766" y="1020037"/>
                  </a:cubicBezTo>
                  <a:cubicBezTo>
                    <a:pt x="1033007" y="1029286"/>
                    <a:pt x="1033931" y="1038226"/>
                    <a:pt x="1029307" y="1048091"/>
                  </a:cubicBezTo>
                  <a:cubicBezTo>
                    <a:pt x="1019134" y="1069671"/>
                    <a:pt x="1008961" y="1091559"/>
                    <a:pt x="998171" y="1114989"/>
                  </a:cubicBezTo>
                  <a:cubicBezTo>
                    <a:pt x="1011735" y="1114372"/>
                    <a:pt x="1015743" y="1103582"/>
                    <a:pt x="1022525" y="1098341"/>
                  </a:cubicBezTo>
                  <a:cubicBezTo>
                    <a:pt x="1068151" y="1054873"/>
                    <a:pt x="1119943" y="1017571"/>
                    <a:pt x="1155704" y="964238"/>
                  </a:cubicBezTo>
                  <a:cubicBezTo>
                    <a:pt x="1169268" y="943892"/>
                    <a:pt x="1177900" y="944816"/>
                    <a:pt x="1196089" y="960539"/>
                  </a:cubicBezTo>
                  <a:cubicBezTo>
                    <a:pt x="1199172" y="963005"/>
                    <a:pt x="1201947" y="966088"/>
                    <a:pt x="1205338" y="968554"/>
                  </a:cubicBezTo>
                  <a:cubicBezTo>
                    <a:pt x="1216127" y="976569"/>
                    <a:pt x="1224451" y="991675"/>
                    <a:pt x="1236783" y="992908"/>
                  </a:cubicBezTo>
                  <a:cubicBezTo>
                    <a:pt x="1250039" y="994450"/>
                    <a:pt x="1260828" y="980885"/>
                    <a:pt x="1272852" y="973795"/>
                  </a:cubicBezTo>
                  <a:cubicBezTo>
                    <a:pt x="1293815" y="961464"/>
                    <a:pt x="1314778" y="948516"/>
                    <a:pt x="1339441" y="946975"/>
                  </a:cubicBezTo>
                  <a:cubicBezTo>
                    <a:pt x="1354238" y="945741"/>
                    <a:pt x="1363795" y="938959"/>
                    <a:pt x="1372119" y="928169"/>
                  </a:cubicBezTo>
                  <a:lnTo>
                    <a:pt x="1550923" y="699423"/>
                  </a:lnTo>
                  <a:cubicBezTo>
                    <a:pt x="1555856" y="693257"/>
                    <a:pt x="1559555" y="686475"/>
                    <a:pt x="1562329" y="679076"/>
                  </a:cubicBezTo>
                  <a:cubicBezTo>
                    <a:pt x="1566645" y="667670"/>
                    <a:pt x="1565104" y="661813"/>
                    <a:pt x="1551848" y="658730"/>
                  </a:cubicBezTo>
                  <a:cubicBezTo>
                    <a:pt x="1527185" y="652872"/>
                    <a:pt x="1503756" y="643316"/>
                    <a:pt x="1484026" y="627593"/>
                  </a:cubicBezTo>
                  <a:cubicBezTo>
                    <a:pt x="1468611" y="615262"/>
                    <a:pt x="1453814" y="615262"/>
                    <a:pt x="1437475" y="622969"/>
                  </a:cubicBezTo>
                  <a:cubicBezTo>
                    <a:pt x="1432234" y="625435"/>
                    <a:pt x="1426993" y="627593"/>
                    <a:pt x="1422061" y="630368"/>
                  </a:cubicBezTo>
                  <a:cubicBezTo>
                    <a:pt x="1398323" y="643624"/>
                    <a:pt x="1380134" y="662737"/>
                    <a:pt x="1361637" y="682159"/>
                  </a:cubicBezTo>
                  <a:cubicBezTo>
                    <a:pt x="1347456" y="697265"/>
                    <a:pt x="1332967" y="712371"/>
                    <a:pt x="1316628" y="725627"/>
                  </a:cubicBezTo>
                  <a:cubicBezTo>
                    <a:pt x="1310154" y="730868"/>
                    <a:pt x="1307071" y="729635"/>
                    <a:pt x="1304605" y="721928"/>
                  </a:cubicBezTo>
                  <a:cubicBezTo>
                    <a:pt x="1301830" y="712679"/>
                    <a:pt x="1306454" y="706205"/>
                    <a:pt x="1311695" y="699731"/>
                  </a:cubicBezTo>
                  <a:lnTo>
                    <a:pt x="1387225" y="607247"/>
                  </a:lnTo>
                  <a:lnTo>
                    <a:pt x="1481251" y="493490"/>
                  </a:lnTo>
                  <a:cubicBezTo>
                    <a:pt x="1490191" y="482700"/>
                    <a:pt x="1489575" y="476843"/>
                    <a:pt x="1478476" y="468211"/>
                  </a:cubicBezTo>
                  <a:cubicBezTo>
                    <a:pt x="1474469" y="465128"/>
                    <a:pt x="1471078" y="461429"/>
                    <a:pt x="1466762" y="459271"/>
                  </a:cubicBezTo>
                  <a:cubicBezTo>
                    <a:pt x="1456280" y="454338"/>
                    <a:pt x="1458130" y="448172"/>
                    <a:pt x="1463062" y="439849"/>
                  </a:cubicBezTo>
                  <a:cubicBezTo>
                    <a:pt x="1473235" y="422894"/>
                    <a:pt x="1483101" y="405938"/>
                    <a:pt x="1491424" y="388057"/>
                  </a:cubicBezTo>
                  <a:cubicBezTo>
                    <a:pt x="1500056" y="370485"/>
                    <a:pt x="1486800" y="352913"/>
                    <a:pt x="1467070" y="353838"/>
                  </a:cubicBezTo>
                  <a:close/>
                  <a:moveTo>
                    <a:pt x="2526637" y="345515"/>
                  </a:moveTo>
                  <a:cubicBezTo>
                    <a:pt x="2530028" y="361238"/>
                    <a:pt x="2528487" y="372952"/>
                    <a:pt x="2519547" y="385283"/>
                  </a:cubicBezTo>
                  <a:cubicBezTo>
                    <a:pt x="2471454" y="450639"/>
                    <a:pt x="2424596" y="516920"/>
                    <a:pt x="2377120" y="582585"/>
                  </a:cubicBezTo>
                  <a:cubicBezTo>
                    <a:pt x="2351533" y="618037"/>
                    <a:pt x="2317313" y="643933"/>
                    <a:pt x="2282477" y="669212"/>
                  </a:cubicBezTo>
                  <a:cubicBezTo>
                    <a:pt x="2275695" y="674145"/>
                    <a:pt x="2269221" y="670445"/>
                    <a:pt x="2262747" y="668596"/>
                  </a:cubicBezTo>
                  <a:cubicBezTo>
                    <a:pt x="2258123" y="667362"/>
                    <a:pt x="2260589" y="664280"/>
                    <a:pt x="2261822" y="661813"/>
                  </a:cubicBezTo>
                  <a:cubicBezTo>
                    <a:pt x="2266447" y="653798"/>
                    <a:pt x="2270454" y="644858"/>
                    <a:pt x="2276620" y="637768"/>
                  </a:cubicBezTo>
                  <a:cubicBezTo>
                    <a:pt x="2334269" y="572103"/>
                    <a:pt x="2385136" y="501198"/>
                    <a:pt x="2441860" y="434609"/>
                  </a:cubicBezTo>
                  <a:cubicBezTo>
                    <a:pt x="2467755" y="403781"/>
                    <a:pt x="2495193" y="374185"/>
                    <a:pt x="2526637" y="345515"/>
                  </a:cubicBezTo>
                  <a:close/>
                  <a:moveTo>
                    <a:pt x="2698043" y="315302"/>
                  </a:moveTo>
                  <a:cubicBezTo>
                    <a:pt x="2693111" y="312219"/>
                    <a:pt x="2689103" y="313453"/>
                    <a:pt x="2684787" y="317152"/>
                  </a:cubicBezTo>
                  <a:cubicBezTo>
                    <a:pt x="2678313" y="322701"/>
                    <a:pt x="2671531" y="327942"/>
                    <a:pt x="2664749" y="333183"/>
                  </a:cubicBezTo>
                  <a:cubicBezTo>
                    <a:pt x="2636695" y="355687"/>
                    <a:pt x="2636695" y="355687"/>
                    <a:pt x="2662590" y="381275"/>
                  </a:cubicBezTo>
                  <a:lnTo>
                    <a:pt x="2663515" y="382199"/>
                  </a:lnTo>
                  <a:cubicBezTo>
                    <a:pt x="2665673" y="384974"/>
                    <a:pt x="2667831" y="385591"/>
                    <a:pt x="2670298" y="382508"/>
                  </a:cubicBezTo>
                  <a:cubicBezTo>
                    <a:pt x="2682321" y="367710"/>
                    <a:pt x="2696194" y="353838"/>
                    <a:pt x="2705751" y="337190"/>
                  </a:cubicBezTo>
                  <a:cubicBezTo>
                    <a:pt x="2707292" y="334416"/>
                    <a:pt x="2708525" y="331333"/>
                    <a:pt x="2708217" y="328558"/>
                  </a:cubicBezTo>
                  <a:cubicBezTo>
                    <a:pt x="2708217" y="321160"/>
                    <a:pt x="2703284" y="318077"/>
                    <a:pt x="2698043" y="315302"/>
                  </a:cubicBezTo>
                  <a:close/>
                  <a:moveTo>
                    <a:pt x="2598044" y="105477"/>
                  </a:moveTo>
                  <a:cubicBezTo>
                    <a:pt x="2594845" y="105130"/>
                    <a:pt x="2591377" y="107519"/>
                    <a:pt x="2587369" y="112760"/>
                  </a:cubicBezTo>
                  <a:cubicBezTo>
                    <a:pt x="2572571" y="131873"/>
                    <a:pt x="2556849" y="150370"/>
                    <a:pt x="2539585" y="167326"/>
                  </a:cubicBezTo>
                  <a:cubicBezTo>
                    <a:pt x="2510607" y="196305"/>
                    <a:pt x="2481628" y="225283"/>
                    <a:pt x="2452033" y="253645"/>
                  </a:cubicBezTo>
                  <a:cubicBezTo>
                    <a:pt x="2421513" y="283241"/>
                    <a:pt x="2395925" y="316535"/>
                    <a:pt x="2370030" y="350138"/>
                  </a:cubicBezTo>
                  <a:cubicBezTo>
                    <a:pt x="2368488" y="351987"/>
                    <a:pt x="2367564" y="354454"/>
                    <a:pt x="2366947" y="356612"/>
                  </a:cubicBezTo>
                  <a:cubicBezTo>
                    <a:pt x="2359240" y="393606"/>
                    <a:pt x="2337968" y="422584"/>
                    <a:pt x="2311456" y="447555"/>
                  </a:cubicBezTo>
                  <a:cubicBezTo>
                    <a:pt x="2269530" y="486707"/>
                    <a:pt x="2234694" y="531716"/>
                    <a:pt x="2199549" y="576726"/>
                  </a:cubicBezTo>
                  <a:cubicBezTo>
                    <a:pt x="2198316" y="578267"/>
                    <a:pt x="2197391" y="579808"/>
                    <a:pt x="2194925" y="583816"/>
                  </a:cubicBezTo>
                  <a:lnTo>
                    <a:pt x="2251341" y="579500"/>
                  </a:lnTo>
                  <a:cubicBezTo>
                    <a:pt x="2251341" y="581350"/>
                    <a:pt x="2251649" y="582891"/>
                    <a:pt x="2251032" y="583816"/>
                  </a:cubicBezTo>
                  <a:cubicBezTo>
                    <a:pt x="2206331" y="656262"/>
                    <a:pt x="2164714" y="730867"/>
                    <a:pt x="2114155" y="799922"/>
                  </a:cubicBezTo>
                  <a:cubicBezTo>
                    <a:pt x="2095042" y="826126"/>
                    <a:pt x="2074078" y="850788"/>
                    <a:pt x="2052190" y="874835"/>
                  </a:cubicBezTo>
                  <a:cubicBezTo>
                    <a:pt x="2046641" y="881000"/>
                    <a:pt x="2041709" y="882542"/>
                    <a:pt x="2034310" y="878534"/>
                  </a:cubicBezTo>
                  <a:cubicBezTo>
                    <a:pt x="2024753" y="873293"/>
                    <a:pt x="2014271" y="869286"/>
                    <a:pt x="2004406" y="864045"/>
                  </a:cubicBezTo>
                  <a:cubicBezTo>
                    <a:pt x="1991458" y="857263"/>
                    <a:pt x="1990842" y="850480"/>
                    <a:pt x="2001940" y="839999"/>
                  </a:cubicBezTo>
                  <a:cubicBezTo>
                    <a:pt x="2029686" y="813795"/>
                    <a:pt x="2057739" y="787899"/>
                    <a:pt x="2085793" y="762003"/>
                  </a:cubicBezTo>
                  <a:cubicBezTo>
                    <a:pt x="2098433" y="750289"/>
                    <a:pt x="2111072" y="738574"/>
                    <a:pt x="2119396" y="723160"/>
                  </a:cubicBezTo>
                  <a:cubicBezTo>
                    <a:pt x="2123095" y="716069"/>
                    <a:pt x="2126795" y="708671"/>
                    <a:pt x="2126486" y="700963"/>
                  </a:cubicBezTo>
                  <a:cubicBezTo>
                    <a:pt x="2126178" y="679692"/>
                    <a:pt x="2137276" y="664586"/>
                    <a:pt x="2150532" y="650097"/>
                  </a:cubicBezTo>
                  <a:cubicBezTo>
                    <a:pt x="2157315" y="643006"/>
                    <a:pt x="2163789" y="635607"/>
                    <a:pt x="2168721" y="626975"/>
                  </a:cubicBezTo>
                  <a:cubicBezTo>
                    <a:pt x="2173037" y="619269"/>
                    <a:pt x="2173345" y="611253"/>
                    <a:pt x="2167488" y="604163"/>
                  </a:cubicBezTo>
                  <a:cubicBezTo>
                    <a:pt x="2161322" y="596764"/>
                    <a:pt x="2155465" y="593373"/>
                    <a:pt x="2145908" y="600771"/>
                  </a:cubicBezTo>
                  <a:cubicBezTo>
                    <a:pt x="2133268" y="610945"/>
                    <a:pt x="2122787" y="622659"/>
                    <a:pt x="2112614" y="635299"/>
                  </a:cubicBezTo>
                  <a:cubicBezTo>
                    <a:pt x="2070071" y="687399"/>
                    <a:pt x="2026603" y="738574"/>
                    <a:pt x="1979436" y="786666"/>
                  </a:cubicBezTo>
                  <a:cubicBezTo>
                    <a:pt x="1966488" y="799922"/>
                    <a:pt x="1952307" y="811637"/>
                    <a:pt x="1934734" y="820577"/>
                  </a:cubicBezTo>
                  <a:cubicBezTo>
                    <a:pt x="1938434" y="814720"/>
                    <a:pt x="1941825" y="808554"/>
                    <a:pt x="1945525" y="802697"/>
                  </a:cubicBezTo>
                  <a:cubicBezTo>
                    <a:pt x="1960014" y="778959"/>
                    <a:pt x="1974194" y="754913"/>
                    <a:pt x="1989301" y="731483"/>
                  </a:cubicBezTo>
                  <a:cubicBezTo>
                    <a:pt x="1995158" y="722235"/>
                    <a:pt x="1993000" y="715144"/>
                    <a:pt x="1986526" y="708362"/>
                  </a:cubicBezTo>
                  <a:cubicBezTo>
                    <a:pt x="1979744" y="700963"/>
                    <a:pt x="1972345" y="705896"/>
                    <a:pt x="1966488" y="709595"/>
                  </a:cubicBezTo>
                  <a:cubicBezTo>
                    <a:pt x="1960630" y="713295"/>
                    <a:pt x="1955698" y="718535"/>
                    <a:pt x="1951382" y="723776"/>
                  </a:cubicBezTo>
                  <a:lnTo>
                    <a:pt x="1789841" y="924160"/>
                  </a:lnTo>
                  <a:cubicBezTo>
                    <a:pt x="1771344" y="946973"/>
                    <a:pt x="1755622" y="971019"/>
                    <a:pt x="1746990" y="999689"/>
                  </a:cubicBezTo>
                  <a:cubicBezTo>
                    <a:pt x="1741749" y="1016645"/>
                    <a:pt x="1728493" y="1028668"/>
                    <a:pt x="1716470" y="1040999"/>
                  </a:cubicBezTo>
                  <a:lnTo>
                    <a:pt x="1487108" y="1272828"/>
                  </a:lnTo>
                  <a:cubicBezTo>
                    <a:pt x="1459671" y="1300265"/>
                    <a:pt x="1432619" y="1328087"/>
                    <a:pt x="1408034" y="1357837"/>
                  </a:cubicBezTo>
                  <a:lnTo>
                    <a:pt x="1367142" y="1419272"/>
                  </a:lnTo>
                  <a:lnTo>
                    <a:pt x="1415071" y="1419272"/>
                  </a:lnTo>
                  <a:lnTo>
                    <a:pt x="1437783" y="1380418"/>
                  </a:lnTo>
                  <a:cubicBezTo>
                    <a:pt x="1499131" y="1321845"/>
                    <a:pt x="1556163" y="1258647"/>
                    <a:pt x="1615662" y="1198224"/>
                  </a:cubicBezTo>
                  <a:cubicBezTo>
                    <a:pt x="1628918" y="1184967"/>
                    <a:pt x="1644024" y="1174794"/>
                    <a:pt x="1662521" y="1170170"/>
                  </a:cubicBezTo>
                  <a:cubicBezTo>
                    <a:pt x="1676701" y="1166779"/>
                    <a:pt x="1685025" y="1155680"/>
                    <a:pt x="1694274" y="1145816"/>
                  </a:cubicBezTo>
                  <a:cubicBezTo>
                    <a:pt x="1727260" y="1109438"/>
                    <a:pt x="1758088" y="1070903"/>
                    <a:pt x="1787375" y="1031443"/>
                  </a:cubicBezTo>
                  <a:cubicBezTo>
                    <a:pt x="1808955" y="1002772"/>
                    <a:pt x="1834234" y="978726"/>
                    <a:pt x="1869995" y="968861"/>
                  </a:cubicBezTo>
                  <a:cubicBezTo>
                    <a:pt x="1878318" y="966703"/>
                    <a:pt x="1882943" y="959304"/>
                    <a:pt x="1889109" y="953755"/>
                  </a:cubicBezTo>
                  <a:cubicBezTo>
                    <a:pt x="1896507" y="944507"/>
                    <a:pt x="1905139" y="938958"/>
                    <a:pt x="1919320" y="941424"/>
                  </a:cubicBezTo>
                  <a:cubicBezTo>
                    <a:pt x="1902673" y="968244"/>
                    <a:pt x="1885101" y="992907"/>
                    <a:pt x="1865987" y="1016645"/>
                  </a:cubicBezTo>
                  <a:cubicBezTo>
                    <a:pt x="1816970" y="1076760"/>
                    <a:pt x="1765796" y="1134717"/>
                    <a:pt x="1719245" y="1196990"/>
                  </a:cubicBezTo>
                  <a:cubicBezTo>
                    <a:pt x="1710305" y="1209013"/>
                    <a:pt x="1701673" y="1221653"/>
                    <a:pt x="1693657" y="1234601"/>
                  </a:cubicBezTo>
                  <a:cubicBezTo>
                    <a:pt x="1685333" y="1248165"/>
                    <a:pt x="1686567" y="1260188"/>
                    <a:pt x="1696740" y="1269129"/>
                  </a:cubicBezTo>
                  <a:cubicBezTo>
                    <a:pt x="1705372" y="1276527"/>
                    <a:pt x="1717703" y="1275911"/>
                    <a:pt x="1729418" y="1266971"/>
                  </a:cubicBezTo>
                  <a:cubicBezTo>
                    <a:pt x="1742057" y="1257414"/>
                    <a:pt x="1751923" y="1245391"/>
                    <a:pt x="1760554" y="1232443"/>
                  </a:cubicBezTo>
                  <a:cubicBezTo>
                    <a:pt x="1807722" y="1159996"/>
                    <a:pt x="1865370" y="1097107"/>
                    <a:pt x="1927335" y="1037300"/>
                  </a:cubicBezTo>
                  <a:cubicBezTo>
                    <a:pt x="1939358" y="1025585"/>
                    <a:pt x="1951690" y="1014179"/>
                    <a:pt x="1964021" y="1002772"/>
                  </a:cubicBezTo>
                  <a:cubicBezTo>
                    <a:pt x="1973886" y="993524"/>
                    <a:pt x="1987142" y="992907"/>
                    <a:pt x="1999165" y="988899"/>
                  </a:cubicBezTo>
                  <a:cubicBezTo>
                    <a:pt x="2001323" y="987975"/>
                    <a:pt x="2003173" y="989516"/>
                    <a:pt x="2002865" y="992291"/>
                  </a:cubicBezTo>
                  <a:cubicBezTo>
                    <a:pt x="2001323" y="1004930"/>
                    <a:pt x="2003481" y="1017570"/>
                    <a:pt x="1993616" y="1029285"/>
                  </a:cubicBezTo>
                  <a:cubicBezTo>
                    <a:pt x="1960322" y="1067820"/>
                    <a:pt x="1926102" y="1105430"/>
                    <a:pt x="1891575" y="1142732"/>
                  </a:cubicBezTo>
                  <a:cubicBezTo>
                    <a:pt x="1877086" y="1158455"/>
                    <a:pt x="1864138" y="1175411"/>
                    <a:pt x="1849032" y="1190516"/>
                  </a:cubicBezTo>
                  <a:cubicBezTo>
                    <a:pt x="1838858" y="1200381"/>
                    <a:pt x="1833618" y="1212713"/>
                    <a:pt x="1837934" y="1227510"/>
                  </a:cubicBezTo>
                  <a:cubicBezTo>
                    <a:pt x="1839783" y="1233676"/>
                    <a:pt x="1843174" y="1236142"/>
                    <a:pt x="1849648" y="1235525"/>
                  </a:cubicBezTo>
                  <a:cubicBezTo>
                    <a:pt x="1860746" y="1234293"/>
                    <a:pt x="1869995" y="1229052"/>
                    <a:pt x="1876469" y="1219803"/>
                  </a:cubicBezTo>
                  <a:cubicBezTo>
                    <a:pt x="1891883" y="1197607"/>
                    <a:pt x="1912538" y="1180652"/>
                    <a:pt x="1930727" y="1161538"/>
                  </a:cubicBezTo>
                  <a:cubicBezTo>
                    <a:pt x="1939050" y="1152906"/>
                    <a:pt x="1947990" y="1150440"/>
                    <a:pt x="1959705" y="1152289"/>
                  </a:cubicBezTo>
                  <a:cubicBezTo>
                    <a:pt x="1966795" y="1153523"/>
                    <a:pt x="1968954" y="1154756"/>
                    <a:pt x="1965871" y="1162155"/>
                  </a:cubicBezTo>
                  <a:cubicBezTo>
                    <a:pt x="1951998" y="1196836"/>
                    <a:pt x="1934889" y="1229052"/>
                    <a:pt x="1913270" y="1257761"/>
                  </a:cubicBezTo>
                  <a:lnTo>
                    <a:pt x="1836942" y="1329214"/>
                  </a:lnTo>
                  <a:lnTo>
                    <a:pt x="1899422" y="1329214"/>
                  </a:lnTo>
                  <a:lnTo>
                    <a:pt x="1928068" y="1291941"/>
                  </a:lnTo>
                  <a:cubicBezTo>
                    <a:pt x="1939128" y="1279533"/>
                    <a:pt x="1950765" y="1267587"/>
                    <a:pt x="1961863" y="1255256"/>
                  </a:cubicBezTo>
                  <a:cubicBezTo>
                    <a:pt x="1987451" y="1226894"/>
                    <a:pt x="2013963" y="1199456"/>
                    <a:pt x="2039550" y="1171403"/>
                  </a:cubicBezTo>
                  <a:cubicBezTo>
                    <a:pt x="2056198" y="1153214"/>
                    <a:pt x="2068221" y="1132559"/>
                    <a:pt x="2074078" y="1108513"/>
                  </a:cubicBezTo>
                  <a:cubicBezTo>
                    <a:pt x="2076545" y="1098032"/>
                    <a:pt x="2082094" y="1088783"/>
                    <a:pt x="2088567" y="1080151"/>
                  </a:cubicBezTo>
                  <a:cubicBezTo>
                    <a:pt x="2107990" y="1054564"/>
                    <a:pt x="2132652" y="1034217"/>
                    <a:pt x="2155157" y="1008013"/>
                  </a:cubicBezTo>
                  <a:cubicBezTo>
                    <a:pt x="2154232" y="1028360"/>
                    <a:pt x="2147141" y="1044082"/>
                    <a:pt x="2140051" y="1059496"/>
                  </a:cubicBezTo>
                  <a:cubicBezTo>
                    <a:pt x="2130802" y="1079843"/>
                    <a:pt x="2118779" y="1099265"/>
                    <a:pt x="2116313" y="1122386"/>
                  </a:cubicBezTo>
                  <a:cubicBezTo>
                    <a:pt x="2115080" y="1132559"/>
                    <a:pt x="2116621" y="1141808"/>
                    <a:pt x="2120321" y="1152906"/>
                  </a:cubicBezTo>
                  <a:cubicBezTo>
                    <a:pt x="2130802" y="1142733"/>
                    <a:pt x="2139126" y="1132559"/>
                    <a:pt x="2146833" y="1121769"/>
                  </a:cubicBezTo>
                  <a:cubicBezTo>
                    <a:pt x="2187835" y="1063504"/>
                    <a:pt x="2226987" y="1003697"/>
                    <a:pt x="2269530" y="946356"/>
                  </a:cubicBezTo>
                  <a:cubicBezTo>
                    <a:pt x="2290492" y="918611"/>
                    <a:pt x="2314539" y="894565"/>
                    <a:pt x="2344751" y="876684"/>
                  </a:cubicBezTo>
                  <a:cubicBezTo>
                    <a:pt x="2358623" y="868361"/>
                    <a:pt x="2367564" y="855413"/>
                    <a:pt x="2375887" y="842157"/>
                  </a:cubicBezTo>
                  <a:cubicBezTo>
                    <a:pt x="2398084" y="806396"/>
                    <a:pt x="2422438" y="771560"/>
                    <a:pt x="2447717" y="737957"/>
                  </a:cubicBezTo>
                  <a:cubicBezTo>
                    <a:pt x="2450492" y="734258"/>
                    <a:pt x="2453574" y="730867"/>
                    <a:pt x="2456657" y="728092"/>
                  </a:cubicBezTo>
                  <a:cubicBezTo>
                    <a:pt x="2463440" y="721927"/>
                    <a:pt x="2471455" y="718844"/>
                    <a:pt x="2480395" y="722235"/>
                  </a:cubicBezTo>
                  <a:cubicBezTo>
                    <a:pt x="2489335" y="725318"/>
                    <a:pt x="2491493" y="733333"/>
                    <a:pt x="2493343" y="741656"/>
                  </a:cubicBezTo>
                  <a:cubicBezTo>
                    <a:pt x="2493343" y="742582"/>
                    <a:pt x="2493343" y="743198"/>
                    <a:pt x="2493651" y="744123"/>
                  </a:cubicBezTo>
                  <a:cubicBezTo>
                    <a:pt x="2495501" y="749980"/>
                    <a:pt x="2490877" y="758920"/>
                    <a:pt x="2499200" y="761079"/>
                  </a:cubicBezTo>
                  <a:cubicBezTo>
                    <a:pt x="2507216" y="763236"/>
                    <a:pt x="2514306" y="757996"/>
                    <a:pt x="2519547" y="751830"/>
                  </a:cubicBezTo>
                  <a:cubicBezTo>
                    <a:pt x="2539893" y="728092"/>
                    <a:pt x="2559932" y="704355"/>
                    <a:pt x="2579970" y="680617"/>
                  </a:cubicBezTo>
                  <a:lnTo>
                    <a:pt x="2673072" y="570868"/>
                  </a:lnTo>
                  <a:cubicBezTo>
                    <a:pt x="2677387" y="565935"/>
                    <a:pt x="2682012" y="561003"/>
                    <a:pt x="2680162" y="553604"/>
                  </a:cubicBezTo>
                  <a:cubicBezTo>
                    <a:pt x="2675230" y="531099"/>
                    <a:pt x="2683553" y="512603"/>
                    <a:pt x="2696810" y="495339"/>
                  </a:cubicBezTo>
                  <a:cubicBezTo>
                    <a:pt x="2705750" y="483624"/>
                    <a:pt x="2715306" y="472218"/>
                    <a:pt x="2724247" y="460503"/>
                  </a:cubicBezTo>
                  <a:cubicBezTo>
                    <a:pt x="2727946" y="455878"/>
                    <a:pt x="2731029" y="450638"/>
                    <a:pt x="2731029" y="445089"/>
                  </a:cubicBezTo>
                  <a:cubicBezTo>
                    <a:pt x="2731337" y="435532"/>
                    <a:pt x="2732879" y="424434"/>
                    <a:pt x="2722089" y="419193"/>
                  </a:cubicBezTo>
                  <a:cubicBezTo>
                    <a:pt x="2711299" y="413644"/>
                    <a:pt x="2701126" y="416110"/>
                    <a:pt x="2692802" y="424434"/>
                  </a:cubicBezTo>
                  <a:cubicBezTo>
                    <a:pt x="2678621" y="438615"/>
                    <a:pt x="2664440" y="452796"/>
                    <a:pt x="2650567" y="467593"/>
                  </a:cubicBezTo>
                  <a:cubicBezTo>
                    <a:pt x="2612648" y="507978"/>
                    <a:pt x="2574421" y="548055"/>
                    <a:pt x="2537736" y="589365"/>
                  </a:cubicBezTo>
                  <a:cubicBezTo>
                    <a:pt x="2522321" y="606629"/>
                    <a:pt x="2512457" y="628517"/>
                    <a:pt x="2496117" y="645473"/>
                  </a:cubicBezTo>
                  <a:cubicBezTo>
                    <a:pt x="2485636" y="656262"/>
                    <a:pt x="2475154" y="667360"/>
                    <a:pt x="2460665" y="678767"/>
                  </a:cubicBezTo>
                  <a:cubicBezTo>
                    <a:pt x="2466830" y="657187"/>
                    <a:pt x="2472071" y="638074"/>
                    <a:pt x="2486561" y="624509"/>
                  </a:cubicBezTo>
                  <a:cubicBezTo>
                    <a:pt x="2538969" y="575801"/>
                    <a:pt x="2575962" y="514761"/>
                    <a:pt x="2620664" y="459578"/>
                  </a:cubicBezTo>
                  <a:cubicBezTo>
                    <a:pt x="2627446" y="451254"/>
                    <a:pt x="2633303" y="442314"/>
                    <a:pt x="2638852" y="433066"/>
                  </a:cubicBezTo>
                  <a:cubicBezTo>
                    <a:pt x="2648101" y="417652"/>
                    <a:pt x="2645326" y="408711"/>
                    <a:pt x="2629604" y="399771"/>
                  </a:cubicBezTo>
                  <a:cubicBezTo>
                    <a:pt x="2627754" y="398846"/>
                    <a:pt x="2625905" y="398230"/>
                    <a:pt x="2624055" y="396997"/>
                  </a:cubicBezTo>
                  <a:cubicBezTo>
                    <a:pt x="2618814" y="392989"/>
                    <a:pt x="2608641" y="394838"/>
                    <a:pt x="2608949" y="383741"/>
                  </a:cubicBezTo>
                  <a:cubicBezTo>
                    <a:pt x="2609257" y="372026"/>
                    <a:pt x="2612957" y="361544"/>
                    <a:pt x="2624055" y="357845"/>
                  </a:cubicBezTo>
                  <a:cubicBezTo>
                    <a:pt x="2636386" y="353529"/>
                    <a:pt x="2641935" y="344589"/>
                    <a:pt x="2647793" y="334724"/>
                  </a:cubicBezTo>
                  <a:cubicBezTo>
                    <a:pt x="2656424" y="319309"/>
                    <a:pt x="2665365" y="304204"/>
                    <a:pt x="2673997" y="288789"/>
                  </a:cubicBezTo>
                  <a:cubicBezTo>
                    <a:pt x="2676154" y="285090"/>
                    <a:pt x="2677696" y="281390"/>
                    <a:pt x="2679238" y="277691"/>
                  </a:cubicBezTo>
                  <a:cubicBezTo>
                    <a:pt x="2685711" y="261044"/>
                    <a:pt x="2682628" y="243164"/>
                    <a:pt x="2672455" y="235765"/>
                  </a:cubicBezTo>
                  <a:cubicBezTo>
                    <a:pt x="2659199" y="226516"/>
                    <a:pt x="2639161" y="228366"/>
                    <a:pt x="2625905" y="241005"/>
                  </a:cubicBezTo>
                  <a:cubicBezTo>
                    <a:pt x="2613573" y="253029"/>
                    <a:pt x="2600934" y="265052"/>
                    <a:pt x="2590144" y="278308"/>
                  </a:cubicBezTo>
                  <a:cubicBezTo>
                    <a:pt x="2573805" y="298654"/>
                    <a:pt x="2559624" y="292181"/>
                    <a:pt x="2549142" y="276458"/>
                  </a:cubicBezTo>
                  <a:cubicBezTo>
                    <a:pt x="2536811" y="258269"/>
                    <a:pt x="2536502" y="258886"/>
                    <a:pt x="2550375" y="241005"/>
                  </a:cubicBezTo>
                  <a:cubicBezTo>
                    <a:pt x="2572263" y="212644"/>
                    <a:pt x="2593535" y="184281"/>
                    <a:pt x="2615731" y="156228"/>
                  </a:cubicBezTo>
                  <a:cubicBezTo>
                    <a:pt x="2621897" y="148521"/>
                    <a:pt x="2622513" y="142355"/>
                    <a:pt x="2617273" y="134340"/>
                  </a:cubicBezTo>
                  <a:cubicBezTo>
                    <a:pt x="2613265" y="128174"/>
                    <a:pt x="2610490" y="121084"/>
                    <a:pt x="2607099" y="114610"/>
                  </a:cubicBezTo>
                  <a:cubicBezTo>
                    <a:pt x="2604171" y="108907"/>
                    <a:pt x="2601242" y="105824"/>
                    <a:pt x="2598044" y="105477"/>
                  </a:cubicBezTo>
                  <a:close/>
                  <a:moveTo>
                    <a:pt x="2604016" y="6"/>
                  </a:moveTo>
                  <a:cubicBezTo>
                    <a:pt x="2613881" y="237"/>
                    <a:pt x="2623592" y="6557"/>
                    <a:pt x="2632070" y="19042"/>
                  </a:cubicBezTo>
                  <a:cubicBezTo>
                    <a:pt x="2649334" y="44321"/>
                    <a:pt x="2665673" y="70525"/>
                    <a:pt x="2682012" y="96421"/>
                  </a:cubicBezTo>
                  <a:cubicBezTo>
                    <a:pt x="2685403" y="101662"/>
                    <a:pt x="2688794" y="104436"/>
                    <a:pt x="2695268" y="105361"/>
                  </a:cubicBezTo>
                  <a:cubicBezTo>
                    <a:pt x="2764323" y="115843"/>
                    <a:pt x="2818581" y="150987"/>
                    <a:pt x="2858966" y="207095"/>
                  </a:cubicBezTo>
                  <a:cubicBezTo>
                    <a:pt x="2922781" y="295572"/>
                    <a:pt x="2985054" y="384974"/>
                    <a:pt x="3049177" y="473451"/>
                  </a:cubicBezTo>
                  <a:cubicBezTo>
                    <a:pt x="3129022" y="584124"/>
                    <a:pt x="3208251" y="695723"/>
                    <a:pt x="3294878" y="801463"/>
                  </a:cubicBezTo>
                  <a:cubicBezTo>
                    <a:pt x="3354685" y="874527"/>
                    <a:pt x="3420041" y="942349"/>
                    <a:pt x="3480156" y="1015104"/>
                  </a:cubicBezTo>
                  <a:cubicBezTo>
                    <a:pt x="3517766" y="1060729"/>
                    <a:pt x="3566475" y="1091557"/>
                    <a:pt x="3615492" y="1122386"/>
                  </a:cubicBezTo>
                  <a:cubicBezTo>
                    <a:pt x="3662968" y="1151981"/>
                    <a:pt x="3709210" y="1183118"/>
                    <a:pt x="3745279" y="1226894"/>
                  </a:cubicBezTo>
                  <a:lnTo>
                    <a:pt x="3746204" y="1227818"/>
                  </a:lnTo>
                  <a:cubicBezTo>
                    <a:pt x="3762235" y="1243541"/>
                    <a:pt x="3768401" y="1242308"/>
                    <a:pt x="3775491" y="1221653"/>
                  </a:cubicBezTo>
                  <a:cubicBezTo>
                    <a:pt x="3783815" y="1197915"/>
                    <a:pt x="3782273" y="1195141"/>
                    <a:pt x="3761310" y="1182193"/>
                  </a:cubicBezTo>
                  <a:cubicBezTo>
                    <a:pt x="3738805" y="1168012"/>
                    <a:pt x="3723391" y="1146124"/>
                    <a:pt x="3703969" y="1128551"/>
                  </a:cubicBezTo>
                  <a:cubicBezTo>
                    <a:pt x="3691330" y="1117145"/>
                    <a:pt x="3690405" y="1106047"/>
                    <a:pt x="3698112" y="1091866"/>
                  </a:cubicBezTo>
                  <a:cubicBezTo>
                    <a:pt x="3705511" y="1077993"/>
                    <a:pt x="3707977" y="1063196"/>
                    <a:pt x="3699345" y="1048398"/>
                  </a:cubicBezTo>
                  <a:cubicBezTo>
                    <a:pt x="3696570" y="1043774"/>
                    <a:pt x="3694105" y="1041924"/>
                    <a:pt x="3688863" y="1045315"/>
                  </a:cubicBezTo>
                  <a:cubicBezTo>
                    <a:pt x="3681465" y="1049939"/>
                    <a:pt x="3674682" y="1054564"/>
                    <a:pt x="3670983" y="1063196"/>
                  </a:cubicBezTo>
                  <a:cubicBezTo>
                    <a:pt x="3664817" y="1077993"/>
                    <a:pt x="3657110" y="1092174"/>
                    <a:pt x="3651253" y="1106972"/>
                  </a:cubicBezTo>
                  <a:cubicBezTo>
                    <a:pt x="3647862" y="1115295"/>
                    <a:pt x="3644162" y="1116220"/>
                    <a:pt x="3636455" y="1113137"/>
                  </a:cubicBezTo>
                  <a:cubicBezTo>
                    <a:pt x="3629057" y="1110363"/>
                    <a:pt x="3622891" y="1106047"/>
                    <a:pt x="3617342" y="1100189"/>
                  </a:cubicBezTo>
                  <a:cubicBezTo>
                    <a:pt x="3500194" y="971944"/>
                    <a:pt x="3380889" y="845240"/>
                    <a:pt x="3267441" y="713603"/>
                  </a:cubicBezTo>
                  <a:cubicBezTo>
                    <a:pt x="3256959" y="701580"/>
                    <a:pt x="3247094" y="688940"/>
                    <a:pt x="3238462" y="675376"/>
                  </a:cubicBezTo>
                  <a:cubicBezTo>
                    <a:pt x="3220582" y="646398"/>
                    <a:pt x="3221507" y="627284"/>
                    <a:pt x="3243087" y="601388"/>
                  </a:cubicBezTo>
                  <a:cubicBezTo>
                    <a:pt x="3258501" y="582583"/>
                    <a:pt x="3276690" y="566860"/>
                    <a:pt x="3294878" y="550522"/>
                  </a:cubicBezTo>
                  <a:cubicBezTo>
                    <a:pt x="3318616" y="528942"/>
                    <a:pt x="3341121" y="506437"/>
                    <a:pt x="3366400" y="486398"/>
                  </a:cubicBezTo>
                  <a:cubicBezTo>
                    <a:pt x="3397228" y="461736"/>
                    <a:pt x="3412642" y="462353"/>
                    <a:pt x="3441004" y="489790"/>
                  </a:cubicBezTo>
                  <a:cubicBezTo>
                    <a:pt x="3461967" y="510136"/>
                    <a:pt x="3481081" y="532025"/>
                    <a:pt x="3504511" y="549597"/>
                  </a:cubicBezTo>
                  <a:cubicBezTo>
                    <a:pt x="3538730" y="575184"/>
                    <a:pt x="3575416" y="594606"/>
                    <a:pt x="3617650" y="604471"/>
                  </a:cubicBezTo>
                  <a:cubicBezTo>
                    <a:pt x="3694413" y="622351"/>
                    <a:pt x="3752370" y="666436"/>
                    <a:pt x="3791214" y="734875"/>
                  </a:cubicBezTo>
                  <a:cubicBezTo>
                    <a:pt x="3845471" y="831059"/>
                    <a:pt x="3913910" y="916144"/>
                    <a:pt x="3988823" y="996298"/>
                  </a:cubicBezTo>
                  <a:lnTo>
                    <a:pt x="4317452" y="1345582"/>
                  </a:lnTo>
                  <a:cubicBezTo>
                    <a:pt x="4329783" y="1358839"/>
                    <a:pt x="4342423" y="1371786"/>
                    <a:pt x="4354754" y="1384734"/>
                  </a:cubicBezTo>
                  <a:cubicBezTo>
                    <a:pt x="4363078" y="1393675"/>
                    <a:pt x="4370785" y="1403231"/>
                    <a:pt x="4376643" y="1414330"/>
                  </a:cubicBezTo>
                  <a:cubicBezTo>
                    <a:pt x="4398223" y="1455023"/>
                    <a:pt x="4431208" y="1485851"/>
                    <a:pt x="4465736" y="1515138"/>
                  </a:cubicBezTo>
                  <a:lnTo>
                    <a:pt x="4691091" y="1703807"/>
                  </a:lnTo>
                  <a:cubicBezTo>
                    <a:pt x="4698798" y="1710281"/>
                    <a:pt x="4704963" y="1717680"/>
                    <a:pt x="4710821" y="1725387"/>
                  </a:cubicBezTo>
                  <a:cubicBezTo>
                    <a:pt x="4710845" y="1725677"/>
                    <a:pt x="4710868" y="1725966"/>
                    <a:pt x="4710892" y="1726256"/>
                  </a:cubicBezTo>
                  <a:lnTo>
                    <a:pt x="0" y="1726256"/>
                  </a:lnTo>
                  <a:lnTo>
                    <a:pt x="10125" y="1713672"/>
                  </a:lnTo>
                  <a:cubicBezTo>
                    <a:pt x="23167" y="1687631"/>
                    <a:pt x="33811" y="1631977"/>
                    <a:pt x="78255" y="1570012"/>
                  </a:cubicBezTo>
                  <a:cubicBezTo>
                    <a:pt x="122699" y="1508047"/>
                    <a:pt x="208042" y="1415563"/>
                    <a:pt x="276789" y="1341883"/>
                  </a:cubicBezTo>
                  <a:cubicBezTo>
                    <a:pt x="338138" y="1276219"/>
                    <a:pt x="405035" y="1216412"/>
                    <a:pt x="475015" y="1159688"/>
                  </a:cubicBezTo>
                  <a:cubicBezTo>
                    <a:pt x="637789" y="1027743"/>
                    <a:pt x="781140" y="877609"/>
                    <a:pt x="898596" y="703430"/>
                  </a:cubicBezTo>
                  <a:cubicBezTo>
                    <a:pt x="911852" y="683699"/>
                    <a:pt x="924492" y="663661"/>
                    <a:pt x="937131" y="643315"/>
                  </a:cubicBezTo>
                  <a:cubicBezTo>
                    <a:pt x="955628" y="613719"/>
                    <a:pt x="978750" y="591523"/>
                    <a:pt x="1014510" y="583816"/>
                  </a:cubicBezTo>
                  <a:cubicBezTo>
                    <a:pt x="1042256" y="577959"/>
                    <a:pt x="1060444" y="556070"/>
                    <a:pt x="1080175" y="537574"/>
                  </a:cubicBezTo>
                  <a:cubicBezTo>
                    <a:pt x="1114394" y="505204"/>
                    <a:pt x="1148921" y="472834"/>
                    <a:pt x="1185299" y="442931"/>
                  </a:cubicBezTo>
                  <a:cubicBezTo>
                    <a:pt x="1207496" y="424434"/>
                    <a:pt x="1231541" y="410869"/>
                    <a:pt x="1261445" y="409020"/>
                  </a:cubicBezTo>
                  <a:cubicBezTo>
                    <a:pt x="1274701" y="408095"/>
                    <a:pt x="1284566" y="399154"/>
                    <a:pt x="1294123" y="390523"/>
                  </a:cubicBezTo>
                  <a:cubicBezTo>
                    <a:pt x="1338516" y="349521"/>
                    <a:pt x="1378592" y="304512"/>
                    <a:pt x="1421752" y="262277"/>
                  </a:cubicBezTo>
                  <a:cubicBezTo>
                    <a:pt x="1427301" y="256728"/>
                    <a:pt x="1433158" y="251487"/>
                    <a:pt x="1439016" y="246555"/>
                  </a:cubicBezTo>
                  <a:cubicBezTo>
                    <a:pt x="1464911" y="224667"/>
                    <a:pt x="1493274" y="223125"/>
                    <a:pt x="1521635" y="241622"/>
                  </a:cubicBezTo>
                  <a:cubicBezTo>
                    <a:pt x="1540749" y="253953"/>
                    <a:pt x="1557704" y="269059"/>
                    <a:pt x="1571886" y="286632"/>
                  </a:cubicBezTo>
                  <a:cubicBezTo>
                    <a:pt x="1664062" y="400079"/>
                    <a:pt x="1760863" y="509211"/>
                    <a:pt x="1854273" y="621426"/>
                  </a:cubicBezTo>
                  <a:cubicBezTo>
                    <a:pt x="1861672" y="630367"/>
                    <a:pt x="1861672" y="636224"/>
                    <a:pt x="1855506" y="645781"/>
                  </a:cubicBezTo>
                  <a:cubicBezTo>
                    <a:pt x="1833618" y="678459"/>
                    <a:pt x="1806181" y="705896"/>
                    <a:pt x="1779360" y="734258"/>
                  </a:cubicBezTo>
                  <a:lnTo>
                    <a:pt x="1544448" y="981192"/>
                  </a:lnTo>
                  <a:lnTo>
                    <a:pt x="1467994" y="1061346"/>
                  </a:lnTo>
                  <a:cubicBezTo>
                    <a:pt x="1456279" y="1073677"/>
                    <a:pt x="1446414" y="1086933"/>
                    <a:pt x="1436550" y="1100806"/>
                  </a:cubicBezTo>
                  <a:cubicBezTo>
                    <a:pt x="1429767" y="1110054"/>
                    <a:pt x="1434391" y="1117453"/>
                    <a:pt x="1439941" y="1124236"/>
                  </a:cubicBezTo>
                  <a:cubicBezTo>
                    <a:pt x="1445490" y="1131018"/>
                    <a:pt x="1452272" y="1128243"/>
                    <a:pt x="1458746" y="1124852"/>
                  </a:cubicBezTo>
                  <a:cubicBezTo>
                    <a:pt x="1474777" y="1116529"/>
                    <a:pt x="1486491" y="1102964"/>
                    <a:pt x="1499131" y="1090941"/>
                  </a:cubicBezTo>
                  <a:cubicBezTo>
                    <a:pt x="1578051" y="1015720"/>
                    <a:pt x="1656663" y="939883"/>
                    <a:pt x="1733117" y="861887"/>
                  </a:cubicBezTo>
                  <a:cubicBezTo>
                    <a:pt x="1809264" y="783891"/>
                    <a:pt x="1882018" y="702505"/>
                    <a:pt x="1949224" y="616494"/>
                  </a:cubicBezTo>
                  <a:cubicBezTo>
                    <a:pt x="1988067" y="566244"/>
                    <a:pt x="2036159" y="529866"/>
                    <a:pt x="2100899" y="519693"/>
                  </a:cubicBezTo>
                  <a:cubicBezTo>
                    <a:pt x="2121862" y="516302"/>
                    <a:pt x="2136660" y="502738"/>
                    <a:pt x="2149299" y="486398"/>
                  </a:cubicBezTo>
                  <a:cubicBezTo>
                    <a:pt x="2192459" y="430908"/>
                    <a:pt x="2235619" y="375725"/>
                    <a:pt x="2275695" y="318385"/>
                  </a:cubicBezTo>
                  <a:cubicBezTo>
                    <a:pt x="2318238" y="257653"/>
                    <a:pt x="2372804" y="207403"/>
                    <a:pt x="2431070" y="161469"/>
                  </a:cubicBezTo>
                  <a:cubicBezTo>
                    <a:pt x="2484711" y="119234"/>
                    <a:pt x="2533420" y="71758"/>
                    <a:pt x="2575038" y="17501"/>
                  </a:cubicBezTo>
                  <a:cubicBezTo>
                    <a:pt x="2584132" y="5632"/>
                    <a:pt x="2594151" y="-226"/>
                    <a:pt x="2604016" y="6"/>
                  </a:cubicBezTo>
                  <a:close/>
                </a:path>
              </a:pathLst>
            </a:custGeom>
            <a:solidFill>
              <a:schemeClr val="accent2"/>
            </a:solidFill>
            <a:ln w="671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57" name="Group 192">
              <a:extLst>
                <a:ext uri="{FF2B5EF4-FFF2-40B4-BE49-F238E27FC236}">
                  <a16:creationId xmlns:a16="http://schemas.microsoft.com/office/drawing/2014/main" id="{CA086C6F-E877-4D1D-8F96-ECA928544F28}"/>
                </a:ext>
              </a:extLst>
            </p:cNvPr>
            <p:cNvGrpSpPr/>
            <p:nvPr/>
          </p:nvGrpSpPr>
          <p:grpSpPr>
            <a:xfrm>
              <a:off x="4396429" y="737672"/>
              <a:ext cx="2610788" cy="1602460"/>
              <a:chOff x="4693471" y="104146"/>
              <a:chExt cx="2334988" cy="1433178"/>
            </a:xfrm>
            <a:solidFill>
              <a:schemeClr val="accent3"/>
            </a:solidFill>
          </p:grpSpPr>
          <p:sp>
            <p:nvSpPr>
              <p:cNvPr id="95" name="Freeform: Shape 230">
                <a:extLst>
                  <a:ext uri="{FF2B5EF4-FFF2-40B4-BE49-F238E27FC236}">
                    <a16:creationId xmlns:a16="http://schemas.microsoft.com/office/drawing/2014/main" id="{C792D057-F1B8-49CD-9569-922C1748F390}"/>
                  </a:ext>
                </a:extLst>
              </p:cNvPr>
              <p:cNvSpPr/>
              <p:nvPr/>
            </p:nvSpPr>
            <p:spPr>
              <a:xfrm>
                <a:off x="5444180" y="852937"/>
                <a:ext cx="844695" cy="684387"/>
              </a:xfrm>
              <a:custGeom>
                <a:avLst/>
                <a:gdLst>
                  <a:gd name="connsiteX0" fmla="*/ 1092573 w 1842247"/>
                  <a:gd name="connsiteY0" fmla="*/ 0 h 1492623"/>
                  <a:gd name="connsiteX1" fmla="*/ 1524896 w 1842247"/>
                  <a:gd name="connsiteY1" fmla="*/ 59167 h 1492623"/>
                  <a:gd name="connsiteX2" fmla="*/ 1786441 w 1842247"/>
                  <a:gd name="connsiteY2" fmla="*/ 238013 h 1492623"/>
                  <a:gd name="connsiteX3" fmla="*/ 1801905 w 1842247"/>
                  <a:gd name="connsiteY3" fmla="*/ 256839 h 1492623"/>
                  <a:gd name="connsiteX4" fmla="*/ 1820731 w 1842247"/>
                  <a:gd name="connsiteY4" fmla="*/ 434340 h 1492623"/>
                  <a:gd name="connsiteX5" fmla="*/ 1601544 w 1842247"/>
                  <a:gd name="connsiteY5" fmla="*/ 729503 h 1492623"/>
                  <a:gd name="connsiteX6" fmla="*/ 1272091 w 1842247"/>
                  <a:gd name="connsiteY6" fmla="*/ 1118123 h 1492623"/>
                  <a:gd name="connsiteX7" fmla="*/ 1141654 w 1842247"/>
                  <a:gd name="connsiteY7" fmla="*/ 1288228 h 1492623"/>
                  <a:gd name="connsiteX8" fmla="*/ 1042146 w 1842247"/>
                  <a:gd name="connsiteY8" fmla="*/ 1369583 h 1492623"/>
                  <a:gd name="connsiteX9" fmla="*/ 947345 w 1842247"/>
                  <a:gd name="connsiteY9" fmla="*/ 1394460 h 1492623"/>
                  <a:gd name="connsiteX10" fmla="*/ 878765 w 1842247"/>
                  <a:gd name="connsiteY10" fmla="*/ 1411269 h 1492623"/>
                  <a:gd name="connsiteX11" fmla="*/ 766482 w 1842247"/>
                  <a:gd name="connsiteY11" fmla="*/ 1469091 h 1492623"/>
                  <a:gd name="connsiteX12" fmla="*/ 506281 w 1842247"/>
                  <a:gd name="connsiteY12" fmla="*/ 1439508 h 1492623"/>
                  <a:gd name="connsiteX13" fmla="*/ 310626 w 1842247"/>
                  <a:gd name="connsiteY13" fmla="*/ 1241164 h 1492623"/>
                  <a:gd name="connsiteX14" fmla="*/ 65890 w 1842247"/>
                  <a:gd name="connsiteY14" fmla="*/ 945328 h 1492623"/>
                  <a:gd name="connsiteX15" fmla="*/ 16136 w 1842247"/>
                  <a:gd name="connsiteY15" fmla="*/ 868680 h 1492623"/>
                  <a:gd name="connsiteX16" fmla="*/ 11429 w 1842247"/>
                  <a:gd name="connsiteY16" fmla="*/ 749001 h 1492623"/>
                  <a:gd name="connsiteX17" fmla="*/ 22187 w 1842247"/>
                  <a:gd name="connsiteY17" fmla="*/ 693868 h 1492623"/>
                  <a:gd name="connsiteX18" fmla="*/ 179518 w 1842247"/>
                  <a:gd name="connsiteY18" fmla="*/ 377862 h 1492623"/>
                  <a:gd name="connsiteX19" fmla="*/ 833717 w 1842247"/>
                  <a:gd name="connsiteY19" fmla="*/ 24877 h 1492623"/>
                  <a:gd name="connsiteX20" fmla="*/ 1092573 w 1842247"/>
                  <a:gd name="connsiteY20" fmla="*/ 0 h 149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42247" h="1492623">
                    <a:moveTo>
                      <a:pt x="1092573" y="0"/>
                    </a:moveTo>
                    <a:cubicBezTo>
                      <a:pt x="1250576" y="1345"/>
                      <a:pt x="1389753" y="17481"/>
                      <a:pt x="1524896" y="59167"/>
                    </a:cubicBezTo>
                    <a:cubicBezTo>
                      <a:pt x="1630455" y="92112"/>
                      <a:pt x="1717861" y="151952"/>
                      <a:pt x="1786441" y="238013"/>
                    </a:cubicBezTo>
                    <a:cubicBezTo>
                      <a:pt x="1791148" y="244064"/>
                      <a:pt x="1796526" y="250788"/>
                      <a:pt x="1801905" y="256839"/>
                    </a:cubicBezTo>
                    <a:cubicBezTo>
                      <a:pt x="1855693" y="315334"/>
                      <a:pt x="1861072" y="365760"/>
                      <a:pt x="1820731" y="434340"/>
                    </a:cubicBezTo>
                    <a:cubicBezTo>
                      <a:pt x="1758202" y="540572"/>
                      <a:pt x="1682226" y="636046"/>
                      <a:pt x="1601544" y="729503"/>
                    </a:cubicBezTo>
                    <a:cubicBezTo>
                      <a:pt x="1490606" y="857922"/>
                      <a:pt x="1372271" y="980291"/>
                      <a:pt x="1272091" y="1118123"/>
                    </a:cubicBezTo>
                    <a:cubicBezTo>
                      <a:pt x="1229733" y="1175945"/>
                      <a:pt x="1190064" y="1235112"/>
                      <a:pt x="1141654" y="1288228"/>
                    </a:cubicBezTo>
                    <a:cubicBezTo>
                      <a:pt x="1112743" y="1319829"/>
                      <a:pt x="1079798" y="1347395"/>
                      <a:pt x="1042146" y="1369583"/>
                    </a:cubicBezTo>
                    <a:cubicBezTo>
                      <a:pt x="1013235" y="1386392"/>
                      <a:pt x="981634" y="1397822"/>
                      <a:pt x="947345" y="1394460"/>
                    </a:cubicBezTo>
                    <a:cubicBezTo>
                      <a:pt x="921795" y="1391771"/>
                      <a:pt x="900280" y="1399167"/>
                      <a:pt x="878765" y="1411269"/>
                    </a:cubicBezTo>
                    <a:cubicBezTo>
                      <a:pt x="842457" y="1432112"/>
                      <a:pt x="804806" y="1451610"/>
                      <a:pt x="766482" y="1469091"/>
                    </a:cubicBezTo>
                    <a:cubicBezTo>
                      <a:pt x="673697" y="1511450"/>
                      <a:pt x="587636" y="1498003"/>
                      <a:pt x="506281" y="1439508"/>
                    </a:cubicBezTo>
                    <a:cubicBezTo>
                      <a:pt x="429633" y="1384375"/>
                      <a:pt x="370465" y="1312433"/>
                      <a:pt x="310626" y="1241164"/>
                    </a:cubicBezTo>
                    <a:cubicBezTo>
                      <a:pt x="227927" y="1143672"/>
                      <a:pt x="147245" y="1044164"/>
                      <a:pt x="65890" y="945328"/>
                    </a:cubicBezTo>
                    <a:cubicBezTo>
                      <a:pt x="46392" y="921796"/>
                      <a:pt x="29583" y="896919"/>
                      <a:pt x="16136" y="868680"/>
                    </a:cubicBezTo>
                    <a:cubicBezTo>
                      <a:pt x="-2690" y="829684"/>
                      <a:pt x="-6052" y="789342"/>
                      <a:pt x="11429" y="749001"/>
                    </a:cubicBezTo>
                    <a:cubicBezTo>
                      <a:pt x="19498" y="730848"/>
                      <a:pt x="18153" y="712022"/>
                      <a:pt x="22187" y="693868"/>
                    </a:cubicBezTo>
                    <a:cubicBezTo>
                      <a:pt x="46392" y="574189"/>
                      <a:pt x="98163" y="467958"/>
                      <a:pt x="179518" y="377862"/>
                    </a:cubicBezTo>
                    <a:cubicBezTo>
                      <a:pt x="355674" y="182880"/>
                      <a:pt x="580240" y="76648"/>
                      <a:pt x="833717" y="24877"/>
                    </a:cubicBezTo>
                    <a:cubicBezTo>
                      <a:pt x="925829" y="7396"/>
                      <a:pt x="1017942" y="3362"/>
                      <a:pt x="1092573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231">
                <a:extLst>
                  <a:ext uri="{FF2B5EF4-FFF2-40B4-BE49-F238E27FC236}">
                    <a16:creationId xmlns:a16="http://schemas.microsoft.com/office/drawing/2014/main" id="{C27BCB17-6AA9-416A-A4D2-29FB81F13D32}"/>
                  </a:ext>
                </a:extLst>
              </p:cNvPr>
              <p:cNvSpPr/>
              <p:nvPr/>
            </p:nvSpPr>
            <p:spPr>
              <a:xfrm>
                <a:off x="6076698" y="104146"/>
                <a:ext cx="70905" cy="465507"/>
              </a:xfrm>
              <a:custGeom>
                <a:avLst/>
                <a:gdLst>
                  <a:gd name="connsiteX0" fmla="*/ 168 w 154641"/>
                  <a:gd name="connsiteY0" fmla="*/ 461174 h 1015252"/>
                  <a:gd name="connsiteX1" fmla="*/ 168 w 154641"/>
                  <a:gd name="connsiteY1" fmla="*/ 112223 h 1015252"/>
                  <a:gd name="connsiteX2" fmla="*/ 39165 w 154641"/>
                  <a:gd name="connsiteY2" fmla="*/ 17421 h 1015252"/>
                  <a:gd name="connsiteX3" fmla="*/ 142035 w 154641"/>
                  <a:gd name="connsiteY3" fmla="*/ 43643 h 1015252"/>
                  <a:gd name="connsiteX4" fmla="*/ 155482 w 154641"/>
                  <a:gd name="connsiteY4" fmla="*/ 108861 h 1015252"/>
                  <a:gd name="connsiteX5" fmla="*/ 154809 w 154641"/>
                  <a:gd name="connsiteY5" fmla="*/ 497481 h 1015252"/>
                  <a:gd name="connsiteX6" fmla="*/ 84212 w 154641"/>
                  <a:gd name="connsiteY6" fmla="*/ 962749 h 1015252"/>
                  <a:gd name="connsiteX7" fmla="*/ 64042 w 154641"/>
                  <a:gd name="connsiteY7" fmla="*/ 1006452 h 1015252"/>
                  <a:gd name="connsiteX8" fmla="*/ 38492 w 154641"/>
                  <a:gd name="connsiteY8" fmla="*/ 1021244 h 1015252"/>
                  <a:gd name="connsiteX9" fmla="*/ 18322 w 154641"/>
                  <a:gd name="connsiteY9" fmla="*/ 997039 h 1015252"/>
                  <a:gd name="connsiteX10" fmla="*/ 840 w 154641"/>
                  <a:gd name="connsiteY10" fmla="*/ 807436 h 1015252"/>
                  <a:gd name="connsiteX11" fmla="*/ 168 w 154641"/>
                  <a:gd name="connsiteY11" fmla="*/ 461174 h 1015252"/>
                  <a:gd name="connsiteX12" fmla="*/ 168 w 154641"/>
                  <a:gd name="connsiteY12" fmla="*/ 461174 h 101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641" h="1015252">
                    <a:moveTo>
                      <a:pt x="168" y="461174"/>
                    </a:moveTo>
                    <a:cubicBezTo>
                      <a:pt x="168" y="344857"/>
                      <a:pt x="168" y="228540"/>
                      <a:pt x="168" y="112223"/>
                    </a:cubicBezTo>
                    <a:cubicBezTo>
                      <a:pt x="168" y="75243"/>
                      <a:pt x="7564" y="41626"/>
                      <a:pt x="39165" y="17421"/>
                    </a:cubicBezTo>
                    <a:cubicBezTo>
                      <a:pt x="79506" y="-12835"/>
                      <a:pt x="121192" y="-3422"/>
                      <a:pt x="142035" y="43643"/>
                    </a:cubicBezTo>
                    <a:cubicBezTo>
                      <a:pt x="150775" y="64486"/>
                      <a:pt x="154809" y="86001"/>
                      <a:pt x="155482" y="108861"/>
                    </a:cubicBezTo>
                    <a:cubicBezTo>
                      <a:pt x="158171" y="238625"/>
                      <a:pt x="162205" y="367717"/>
                      <a:pt x="154809" y="497481"/>
                    </a:cubicBezTo>
                    <a:cubicBezTo>
                      <a:pt x="146069" y="654812"/>
                      <a:pt x="131949" y="811470"/>
                      <a:pt x="84212" y="962749"/>
                    </a:cubicBezTo>
                    <a:cubicBezTo>
                      <a:pt x="79506" y="978213"/>
                      <a:pt x="73454" y="993005"/>
                      <a:pt x="64042" y="1006452"/>
                    </a:cubicBezTo>
                    <a:cubicBezTo>
                      <a:pt x="57990" y="1015193"/>
                      <a:pt x="52612" y="1023261"/>
                      <a:pt x="38492" y="1021244"/>
                    </a:cubicBezTo>
                    <a:cubicBezTo>
                      <a:pt x="23028" y="1018554"/>
                      <a:pt x="20339" y="1009142"/>
                      <a:pt x="18322" y="997039"/>
                    </a:cubicBezTo>
                    <a:cubicBezTo>
                      <a:pt x="10253" y="933838"/>
                      <a:pt x="1513" y="871309"/>
                      <a:pt x="840" y="807436"/>
                    </a:cubicBezTo>
                    <a:cubicBezTo>
                      <a:pt x="-504" y="691791"/>
                      <a:pt x="168" y="576819"/>
                      <a:pt x="168" y="461174"/>
                    </a:cubicBezTo>
                    <a:cubicBezTo>
                      <a:pt x="840" y="461174"/>
                      <a:pt x="168" y="461174"/>
                      <a:pt x="168" y="461174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232">
                <a:extLst>
                  <a:ext uri="{FF2B5EF4-FFF2-40B4-BE49-F238E27FC236}">
                    <a16:creationId xmlns:a16="http://schemas.microsoft.com/office/drawing/2014/main" id="{3943E2D5-8396-4EF6-8714-3F8B446CEBBC}"/>
                  </a:ext>
                </a:extLst>
              </p:cNvPr>
              <p:cNvSpPr/>
              <p:nvPr/>
            </p:nvSpPr>
            <p:spPr>
              <a:xfrm>
                <a:off x="6495307" y="501301"/>
                <a:ext cx="360691" cy="252792"/>
              </a:xfrm>
              <a:custGeom>
                <a:avLst/>
                <a:gdLst>
                  <a:gd name="connsiteX0" fmla="*/ 790269 w 786652"/>
                  <a:gd name="connsiteY0" fmla="*/ 71693 h 551329"/>
                  <a:gd name="connsiteX1" fmla="*/ 735136 w 786652"/>
                  <a:gd name="connsiteY1" fmla="*/ 146996 h 551329"/>
                  <a:gd name="connsiteX2" fmla="*/ 541498 w 786652"/>
                  <a:gd name="connsiteY2" fmla="*/ 268020 h 551329"/>
                  <a:gd name="connsiteX3" fmla="*/ 95056 w 786652"/>
                  <a:gd name="connsiteY3" fmla="*/ 540995 h 551329"/>
                  <a:gd name="connsiteX4" fmla="*/ 10340 w 786652"/>
                  <a:gd name="connsiteY4" fmla="*/ 551753 h 551329"/>
                  <a:gd name="connsiteX5" fmla="*/ 4288 w 786652"/>
                  <a:gd name="connsiteY5" fmla="*/ 532927 h 551329"/>
                  <a:gd name="connsiteX6" fmla="*/ 91022 w 786652"/>
                  <a:gd name="connsiteY6" fmla="*/ 421316 h 551329"/>
                  <a:gd name="connsiteX7" fmla="*/ 589908 w 786652"/>
                  <a:gd name="connsiteY7" fmla="*/ 51522 h 551329"/>
                  <a:gd name="connsiteX8" fmla="*/ 721689 w 786652"/>
                  <a:gd name="connsiteY8" fmla="*/ 423 h 551329"/>
                  <a:gd name="connsiteX9" fmla="*/ 790269 w 786652"/>
                  <a:gd name="connsiteY9" fmla="*/ 71693 h 551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652" h="551329">
                    <a:moveTo>
                      <a:pt x="790269" y="71693"/>
                    </a:moveTo>
                    <a:cubicBezTo>
                      <a:pt x="789597" y="97914"/>
                      <a:pt x="766737" y="126826"/>
                      <a:pt x="735136" y="146996"/>
                    </a:cubicBezTo>
                    <a:cubicBezTo>
                      <a:pt x="671935" y="188682"/>
                      <a:pt x="606717" y="228351"/>
                      <a:pt x="541498" y="268020"/>
                    </a:cubicBezTo>
                    <a:cubicBezTo>
                      <a:pt x="392909" y="358787"/>
                      <a:pt x="242974" y="448883"/>
                      <a:pt x="95056" y="540995"/>
                    </a:cubicBezTo>
                    <a:cubicBezTo>
                      <a:pt x="66817" y="558476"/>
                      <a:pt x="39923" y="557132"/>
                      <a:pt x="10340" y="551753"/>
                    </a:cubicBezTo>
                    <a:cubicBezTo>
                      <a:pt x="-5124" y="549063"/>
                      <a:pt x="254" y="540995"/>
                      <a:pt x="4288" y="532927"/>
                    </a:cubicBezTo>
                    <a:cubicBezTo>
                      <a:pt x="25131" y="489224"/>
                      <a:pt x="56060" y="454262"/>
                      <a:pt x="91022" y="421316"/>
                    </a:cubicBezTo>
                    <a:cubicBezTo>
                      <a:pt x="242301" y="278105"/>
                      <a:pt x="409045" y="155064"/>
                      <a:pt x="589908" y="51522"/>
                    </a:cubicBezTo>
                    <a:cubicBezTo>
                      <a:pt x="631594" y="27990"/>
                      <a:pt x="672607" y="5802"/>
                      <a:pt x="721689" y="423"/>
                    </a:cubicBezTo>
                    <a:cubicBezTo>
                      <a:pt x="760013" y="-3611"/>
                      <a:pt x="790269" y="21266"/>
                      <a:pt x="790269" y="71693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233">
                <a:extLst>
                  <a:ext uri="{FF2B5EF4-FFF2-40B4-BE49-F238E27FC236}">
                    <a16:creationId xmlns:a16="http://schemas.microsoft.com/office/drawing/2014/main" id="{39E29BCC-E0EC-4B9D-9A64-2A5AA0FFF658}"/>
                  </a:ext>
                </a:extLst>
              </p:cNvPr>
              <p:cNvSpPr/>
              <p:nvPr/>
            </p:nvSpPr>
            <p:spPr>
              <a:xfrm>
                <a:off x="4941629" y="572400"/>
                <a:ext cx="305199" cy="323697"/>
              </a:xfrm>
              <a:custGeom>
                <a:avLst/>
                <a:gdLst>
                  <a:gd name="connsiteX0" fmla="*/ 57930 w 665629"/>
                  <a:gd name="connsiteY0" fmla="*/ 0 h 705970"/>
                  <a:gd name="connsiteX1" fmla="*/ 121803 w 665629"/>
                  <a:gd name="connsiteY1" fmla="*/ 28239 h 705970"/>
                  <a:gd name="connsiteX2" fmla="*/ 644894 w 665629"/>
                  <a:gd name="connsiteY2" fmla="*/ 619237 h 705970"/>
                  <a:gd name="connsiteX3" fmla="*/ 667754 w 665629"/>
                  <a:gd name="connsiteY3" fmla="*/ 679077 h 705970"/>
                  <a:gd name="connsiteX4" fmla="*/ 659686 w 665629"/>
                  <a:gd name="connsiteY4" fmla="*/ 703281 h 705970"/>
                  <a:gd name="connsiteX5" fmla="*/ 637498 w 665629"/>
                  <a:gd name="connsiteY5" fmla="*/ 698575 h 705970"/>
                  <a:gd name="connsiteX6" fmla="*/ 412932 w 665629"/>
                  <a:gd name="connsiteY6" fmla="*/ 521074 h 705970"/>
                  <a:gd name="connsiteX7" fmla="*/ 27001 w 665629"/>
                  <a:gd name="connsiteY7" fmla="*/ 117662 h 705970"/>
                  <a:gd name="connsiteX8" fmla="*/ 107 w 665629"/>
                  <a:gd name="connsiteY8" fmla="*/ 55805 h 705970"/>
                  <a:gd name="connsiteX9" fmla="*/ 57930 w 665629"/>
                  <a:gd name="connsiteY9" fmla="*/ 0 h 705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5629" h="705970">
                    <a:moveTo>
                      <a:pt x="57930" y="0"/>
                    </a:moveTo>
                    <a:cubicBezTo>
                      <a:pt x="81462" y="1345"/>
                      <a:pt x="103650" y="11430"/>
                      <a:pt x="121803" y="28239"/>
                    </a:cubicBezTo>
                    <a:cubicBezTo>
                      <a:pt x="316113" y="207085"/>
                      <a:pt x="505717" y="390637"/>
                      <a:pt x="644894" y="619237"/>
                    </a:cubicBezTo>
                    <a:cubicBezTo>
                      <a:pt x="656324" y="638063"/>
                      <a:pt x="664392" y="657561"/>
                      <a:pt x="667754" y="679077"/>
                    </a:cubicBezTo>
                    <a:cubicBezTo>
                      <a:pt x="669098" y="688490"/>
                      <a:pt x="667081" y="697230"/>
                      <a:pt x="659686" y="703281"/>
                    </a:cubicBezTo>
                    <a:cubicBezTo>
                      <a:pt x="651617" y="710005"/>
                      <a:pt x="644221" y="702609"/>
                      <a:pt x="637498" y="698575"/>
                    </a:cubicBezTo>
                    <a:cubicBezTo>
                      <a:pt x="552109" y="652855"/>
                      <a:pt x="482857" y="586292"/>
                      <a:pt x="412932" y="521074"/>
                    </a:cubicBezTo>
                    <a:cubicBezTo>
                      <a:pt x="277117" y="393999"/>
                      <a:pt x="156093" y="252132"/>
                      <a:pt x="27001" y="117662"/>
                    </a:cubicBezTo>
                    <a:cubicBezTo>
                      <a:pt x="10193" y="100181"/>
                      <a:pt x="-1238" y="82027"/>
                      <a:pt x="107" y="55805"/>
                    </a:cubicBezTo>
                    <a:cubicBezTo>
                      <a:pt x="2124" y="16809"/>
                      <a:pt x="17588" y="0"/>
                      <a:pt x="57930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234">
                <a:extLst>
                  <a:ext uri="{FF2B5EF4-FFF2-40B4-BE49-F238E27FC236}">
                    <a16:creationId xmlns:a16="http://schemas.microsoft.com/office/drawing/2014/main" id="{40BE6F02-A594-4F74-B808-DB99B6ECF04B}"/>
                  </a:ext>
                </a:extLst>
              </p:cNvPr>
              <p:cNvSpPr/>
              <p:nvPr/>
            </p:nvSpPr>
            <p:spPr>
              <a:xfrm>
                <a:off x="5425184" y="219668"/>
                <a:ext cx="221964" cy="406933"/>
              </a:xfrm>
              <a:custGeom>
                <a:avLst/>
                <a:gdLst>
                  <a:gd name="connsiteX0" fmla="*/ 486525 w 484094"/>
                  <a:gd name="connsiteY0" fmla="*/ 890320 h 887505"/>
                  <a:gd name="connsiteX1" fmla="*/ 374242 w 484094"/>
                  <a:gd name="connsiteY1" fmla="*/ 802242 h 887505"/>
                  <a:gd name="connsiteX2" fmla="*/ 239099 w 484094"/>
                  <a:gd name="connsiteY2" fmla="*/ 558178 h 887505"/>
                  <a:gd name="connsiteX3" fmla="*/ 35376 w 484094"/>
                  <a:gd name="connsiteY3" fmla="*/ 176954 h 887505"/>
                  <a:gd name="connsiteX4" fmla="*/ 12516 w 484094"/>
                  <a:gd name="connsiteY4" fmla="*/ 131234 h 887505"/>
                  <a:gd name="connsiteX5" fmla="*/ 34032 w 484094"/>
                  <a:gd name="connsiteY5" fmla="*/ 5504 h 887505"/>
                  <a:gd name="connsiteX6" fmla="*/ 54202 w 484094"/>
                  <a:gd name="connsiteY6" fmla="*/ 10210 h 887505"/>
                  <a:gd name="connsiteX7" fmla="*/ 153038 w 484094"/>
                  <a:gd name="connsiteY7" fmla="*/ 162834 h 887505"/>
                  <a:gd name="connsiteX8" fmla="*/ 428702 w 484094"/>
                  <a:gd name="connsiteY8" fmla="*/ 706095 h 887505"/>
                  <a:gd name="connsiteX9" fmla="*/ 486525 w 484094"/>
                  <a:gd name="connsiteY9" fmla="*/ 890320 h 887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4094" h="887505">
                    <a:moveTo>
                      <a:pt x="486525" y="890320"/>
                    </a:moveTo>
                    <a:cubicBezTo>
                      <a:pt x="435426" y="871494"/>
                      <a:pt x="399791" y="842583"/>
                      <a:pt x="374242" y="802242"/>
                    </a:cubicBezTo>
                    <a:cubicBezTo>
                      <a:pt x="325160" y="722904"/>
                      <a:pt x="283474" y="640205"/>
                      <a:pt x="239099" y="558178"/>
                    </a:cubicBezTo>
                    <a:cubicBezTo>
                      <a:pt x="170519" y="431103"/>
                      <a:pt x="103284" y="304028"/>
                      <a:pt x="35376" y="176954"/>
                    </a:cubicBezTo>
                    <a:cubicBezTo>
                      <a:pt x="27308" y="162162"/>
                      <a:pt x="19240" y="146698"/>
                      <a:pt x="12516" y="131234"/>
                    </a:cubicBezTo>
                    <a:cubicBezTo>
                      <a:pt x="-9671" y="81480"/>
                      <a:pt x="-2276" y="44500"/>
                      <a:pt x="34032" y="5504"/>
                    </a:cubicBezTo>
                    <a:cubicBezTo>
                      <a:pt x="45461" y="-6599"/>
                      <a:pt x="48823" y="4159"/>
                      <a:pt x="54202" y="10210"/>
                    </a:cubicBezTo>
                    <a:cubicBezTo>
                      <a:pt x="98577" y="53913"/>
                      <a:pt x="125471" y="108374"/>
                      <a:pt x="153038" y="162834"/>
                    </a:cubicBezTo>
                    <a:cubicBezTo>
                      <a:pt x="245150" y="343697"/>
                      <a:pt x="336590" y="525232"/>
                      <a:pt x="428702" y="706095"/>
                    </a:cubicBezTo>
                    <a:cubicBezTo>
                      <a:pt x="458286" y="762573"/>
                      <a:pt x="468371" y="823757"/>
                      <a:pt x="486525" y="89032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235">
                <a:extLst>
                  <a:ext uri="{FF2B5EF4-FFF2-40B4-BE49-F238E27FC236}">
                    <a16:creationId xmlns:a16="http://schemas.microsoft.com/office/drawing/2014/main" id="{E18DCBFC-591E-4038-A726-4C63D5ECCE8C}"/>
                  </a:ext>
                </a:extLst>
              </p:cNvPr>
              <p:cNvSpPr/>
              <p:nvPr/>
            </p:nvSpPr>
            <p:spPr>
              <a:xfrm>
                <a:off x="4693471" y="1068427"/>
                <a:ext cx="373022" cy="98651"/>
              </a:xfrm>
              <a:custGeom>
                <a:avLst/>
                <a:gdLst>
                  <a:gd name="connsiteX0" fmla="*/ 654286 w 813547"/>
                  <a:gd name="connsiteY0" fmla="*/ 215825 h 215152"/>
                  <a:gd name="connsiteX1" fmla="*/ 112370 w 813547"/>
                  <a:gd name="connsiteY1" fmla="*/ 133798 h 215152"/>
                  <a:gd name="connsiteX2" fmla="*/ 8155 w 813547"/>
                  <a:gd name="connsiteY2" fmla="*/ 68580 h 215152"/>
                  <a:gd name="connsiteX3" fmla="*/ 3449 w 813547"/>
                  <a:gd name="connsiteY3" fmla="*/ 36979 h 215152"/>
                  <a:gd name="connsiteX4" fmla="*/ 38411 w 813547"/>
                  <a:gd name="connsiteY4" fmla="*/ 672 h 215152"/>
                  <a:gd name="connsiteX5" fmla="*/ 84131 w 813547"/>
                  <a:gd name="connsiteY5" fmla="*/ 2689 h 215152"/>
                  <a:gd name="connsiteX6" fmla="*/ 772620 w 813547"/>
                  <a:gd name="connsiteY6" fmla="*/ 145901 h 215152"/>
                  <a:gd name="connsiteX7" fmla="*/ 801532 w 813547"/>
                  <a:gd name="connsiteY7" fmla="*/ 159348 h 215152"/>
                  <a:gd name="connsiteX8" fmla="*/ 812961 w 813547"/>
                  <a:gd name="connsiteY8" fmla="*/ 192965 h 215152"/>
                  <a:gd name="connsiteX9" fmla="*/ 788085 w 813547"/>
                  <a:gd name="connsiteY9" fmla="*/ 204395 h 215152"/>
                  <a:gd name="connsiteX10" fmla="*/ 654286 w 813547"/>
                  <a:gd name="connsiteY10" fmla="*/ 215825 h 215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3547" h="215152">
                    <a:moveTo>
                      <a:pt x="654286" y="215825"/>
                    </a:moveTo>
                    <a:cubicBezTo>
                      <a:pt x="451908" y="214481"/>
                      <a:pt x="280458" y="182880"/>
                      <a:pt x="112370" y="133798"/>
                    </a:cubicBezTo>
                    <a:cubicBezTo>
                      <a:pt x="72029" y="122368"/>
                      <a:pt x="40428" y="95474"/>
                      <a:pt x="8155" y="68580"/>
                    </a:cubicBezTo>
                    <a:cubicBezTo>
                      <a:pt x="-3947" y="58495"/>
                      <a:pt x="87" y="48409"/>
                      <a:pt x="3449" y="36979"/>
                    </a:cubicBezTo>
                    <a:cubicBezTo>
                      <a:pt x="9500" y="19498"/>
                      <a:pt x="16896" y="3362"/>
                      <a:pt x="38411" y="672"/>
                    </a:cubicBezTo>
                    <a:cubicBezTo>
                      <a:pt x="53875" y="-672"/>
                      <a:pt x="68667" y="0"/>
                      <a:pt x="84131" y="2689"/>
                    </a:cubicBezTo>
                    <a:cubicBezTo>
                      <a:pt x="313403" y="50426"/>
                      <a:pt x="543348" y="98163"/>
                      <a:pt x="772620" y="145901"/>
                    </a:cubicBezTo>
                    <a:cubicBezTo>
                      <a:pt x="783378" y="147918"/>
                      <a:pt x="793463" y="151279"/>
                      <a:pt x="801532" y="159348"/>
                    </a:cubicBezTo>
                    <a:cubicBezTo>
                      <a:pt x="811617" y="168088"/>
                      <a:pt x="816323" y="180191"/>
                      <a:pt x="812961" y="192965"/>
                    </a:cubicBezTo>
                    <a:cubicBezTo>
                      <a:pt x="809600" y="204395"/>
                      <a:pt x="797497" y="203723"/>
                      <a:pt x="788085" y="204395"/>
                    </a:cubicBezTo>
                    <a:cubicBezTo>
                      <a:pt x="734296" y="209774"/>
                      <a:pt x="681180" y="213808"/>
                      <a:pt x="654286" y="215825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236">
                <a:extLst>
                  <a:ext uri="{FF2B5EF4-FFF2-40B4-BE49-F238E27FC236}">
                    <a16:creationId xmlns:a16="http://schemas.microsoft.com/office/drawing/2014/main" id="{AC39473D-9486-49BE-8D27-C6CD742FA9DC}"/>
                  </a:ext>
                </a:extLst>
              </p:cNvPr>
              <p:cNvSpPr/>
              <p:nvPr/>
            </p:nvSpPr>
            <p:spPr>
              <a:xfrm>
                <a:off x="6683183" y="1085734"/>
                <a:ext cx="345276" cy="61657"/>
              </a:xfrm>
              <a:custGeom>
                <a:avLst/>
                <a:gdLst>
                  <a:gd name="connsiteX0" fmla="*/ 755018 w 753035"/>
                  <a:gd name="connsiteY0" fmla="*/ 73866 h 134470"/>
                  <a:gd name="connsiteX1" fmla="*/ 609118 w 753035"/>
                  <a:gd name="connsiteY1" fmla="*/ 113535 h 134470"/>
                  <a:gd name="connsiteX2" fmla="*/ 336143 w 753035"/>
                  <a:gd name="connsiteY2" fmla="*/ 125637 h 134470"/>
                  <a:gd name="connsiteX3" fmla="*/ 81993 w 753035"/>
                  <a:gd name="connsiteY3" fmla="*/ 139084 h 134470"/>
                  <a:gd name="connsiteX4" fmla="*/ 1311 w 753035"/>
                  <a:gd name="connsiteY4" fmla="*/ 101432 h 134470"/>
                  <a:gd name="connsiteX5" fmla="*/ 51737 w 753035"/>
                  <a:gd name="connsiteY5" fmla="*/ 28146 h 134470"/>
                  <a:gd name="connsiteX6" fmla="*/ 209068 w 753035"/>
                  <a:gd name="connsiteY6" fmla="*/ 1924 h 134470"/>
                  <a:gd name="connsiteX7" fmla="*/ 728797 w 753035"/>
                  <a:gd name="connsiteY7" fmla="*/ 60419 h 134470"/>
                  <a:gd name="connsiteX8" fmla="*/ 751656 w 753035"/>
                  <a:gd name="connsiteY8" fmla="*/ 68487 h 134470"/>
                  <a:gd name="connsiteX9" fmla="*/ 755018 w 753035"/>
                  <a:gd name="connsiteY9" fmla="*/ 73866 h 134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3035" h="134470">
                    <a:moveTo>
                      <a:pt x="755018" y="73866"/>
                    </a:moveTo>
                    <a:cubicBezTo>
                      <a:pt x="707953" y="94709"/>
                      <a:pt x="660216" y="110845"/>
                      <a:pt x="609118" y="113535"/>
                    </a:cubicBezTo>
                    <a:cubicBezTo>
                      <a:pt x="518350" y="118241"/>
                      <a:pt x="426910" y="120930"/>
                      <a:pt x="336143" y="125637"/>
                    </a:cubicBezTo>
                    <a:cubicBezTo>
                      <a:pt x="251426" y="129671"/>
                      <a:pt x="166710" y="134378"/>
                      <a:pt x="81993" y="139084"/>
                    </a:cubicBezTo>
                    <a:cubicBezTo>
                      <a:pt x="38963" y="141773"/>
                      <a:pt x="8707" y="128326"/>
                      <a:pt x="1311" y="101432"/>
                    </a:cubicBezTo>
                    <a:cubicBezTo>
                      <a:pt x="-5413" y="75211"/>
                      <a:pt x="14085" y="46972"/>
                      <a:pt x="51737" y="28146"/>
                    </a:cubicBezTo>
                    <a:cubicBezTo>
                      <a:pt x="101491" y="2596"/>
                      <a:pt x="155952" y="4613"/>
                      <a:pt x="209068" y="1924"/>
                    </a:cubicBezTo>
                    <a:cubicBezTo>
                      <a:pt x="385224" y="-5472"/>
                      <a:pt x="559363" y="7303"/>
                      <a:pt x="728797" y="60419"/>
                    </a:cubicBezTo>
                    <a:cubicBezTo>
                      <a:pt x="736193" y="63108"/>
                      <a:pt x="744261" y="65125"/>
                      <a:pt x="751656" y="68487"/>
                    </a:cubicBezTo>
                    <a:cubicBezTo>
                      <a:pt x="752329" y="69159"/>
                      <a:pt x="753001" y="71176"/>
                      <a:pt x="755018" y="73866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237">
                <a:extLst>
                  <a:ext uri="{FF2B5EF4-FFF2-40B4-BE49-F238E27FC236}">
                    <a16:creationId xmlns:a16="http://schemas.microsoft.com/office/drawing/2014/main" id="{5764B33B-5A84-4BB1-BADF-5280BDAE5E51}"/>
                  </a:ext>
                </a:extLst>
              </p:cNvPr>
              <p:cNvSpPr/>
              <p:nvPr/>
            </p:nvSpPr>
            <p:spPr>
              <a:xfrm>
                <a:off x="6303104" y="419601"/>
                <a:ext cx="114065" cy="184970"/>
              </a:xfrm>
              <a:custGeom>
                <a:avLst/>
                <a:gdLst>
                  <a:gd name="connsiteX0" fmla="*/ 567 w 248770"/>
                  <a:gd name="connsiteY0" fmla="*/ 356781 h 403411"/>
                  <a:gd name="connsiteX1" fmla="*/ 69819 w 248770"/>
                  <a:gd name="connsiteY1" fmla="*/ 137594 h 403411"/>
                  <a:gd name="connsiteX2" fmla="*/ 110160 w 248770"/>
                  <a:gd name="connsiteY2" fmla="*/ 55567 h 403411"/>
                  <a:gd name="connsiteX3" fmla="*/ 198238 w 248770"/>
                  <a:gd name="connsiteY3" fmla="*/ 434 h 403411"/>
                  <a:gd name="connsiteX4" fmla="*/ 248665 w 248770"/>
                  <a:gd name="connsiteY4" fmla="*/ 68342 h 403411"/>
                  <a:gd name="connsiteX5" fmla="*/ 214375 w 248770"/>
                  <a:gd name="connsiteY5" fmla="*/ 147007 h 403411"/>
                  <a:gd name="connsiteX6" fmla="*/ 125624 w 248770"/>
                  <a:gd name="connsiteY6" fmla="*/ 324508 h 403411"/>
                  <a:gd name="connsiteX7" fmla="*/ 72509 w 248770"/>
                  <a:gd name="connsiteY7" fmla="*/ 391071 h 403411"/>
                  <a:gd name="connsiteX8" fmla="*/ 24099 w 248770"/>
                  <a:gd name="connsiteY8" fmla="*/ 401829 h 403411"/>
                  <a:gd name="connsiteX9" fmla="*/ 567 w 248770"/>
                  <a:gd name="connsiteY9" fmla="*/ 356781 h 403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770" h="403411">
                    <a:moveTo>
                      <a:pt x="567" y="356781"/>
                    </a:moveTo>
                    <a:cubicBezTo>
                      <a:pt x="14014" y="280805"/>
                      <a:pt x="38219" y="208191"/>
                      <a:pt x="69819" y="137594"/>
                    </a:cubicBezTo>
                    <a:cubicBezTo>
                      <a:pt x="81921" y="110028"/>
                      <a:pt x="98058" y="83806"/>
                      <a:pt x="110160" y="55567"/>
                    </a:cubicBezTo>
                    <a:cubicBezTo>
                      <a:pt x="126969" y="15226"/>
                      <a:pt x="161259" y="5140"/>
                      <a:pt x="198238" y="434"/>
                    </a:cubicBezTo>
                    <a:cubicBezTo>
                      <a:pt x="236563" y="-4272"/>
                      <a:pt x="261440" y="30018"/>
                      <a:pt x="248665" y="68342"/>
                    </a:cubicBezTo>
                    <a:cubicBezTo>
                      <a:pt x="239252" y="95236"/>
                      <a:pt x="226477" y="121458"/>
                      <a:pt x="214375" y="147007"/>
                    </a:cubicBezTo>
                    <a:cubicBezTo>
                      <a:pt x="185464" y="206174"/>
                      <a:pt x="155208" y="265341"/>
                      <a:pt x="125624" y="324508"/>
                    </a:cubicBezTo>
                    <a:cubicBezTo>
                      <a:pt x="112850" y="350730"/>
                      <a:pt x="94024" y="372245"/>
                      <a:pt x="72509" y="391071"/>
                    </a:cubicBezTo>
                    <a:cubicBezTo>
                      <a:pt x="57717" y="403846"/>
                      <a:pt x="42925" y="411242"/>
                      <a:pt x="24099" y="401829"/>
                    </a:cubicBezTo>
                    <a:cubicBezTo>
                      <a:pt x="4601" y="392416"/>
                      <a:pt x="-2123" y="376952"/>
                      <a:pt x="567" y="35678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238">
                <a:extLst>
                  <a:ext uri="{FF2B5EF4-FFF2-40B4-BE49-F238E27FC236}">
                    <a16:creationId xmlns:a16="http://schemas.microsoft.com/office/drawing/2014/main" id="{025708E5-4FDA-4DD6-837B-9DCC264AFDC1}"/>
                  </a:ext>
                </a:extLst>
              </p:cNvPr>
              <p:cNvSpPr/>
              <p:nvPr/>
            </p:nvSpPr>
            <p:spPr>
              <a:xfrm>
                <a:off x="5309002" y="603840"/>
                <a:ext cx="114065" cy="151058"/>
              </a:xfrm>
              <a:custGeom>
                <a:avLst/>
                <a:gdLst>
                  <a:gd name="connsiteX0" fmla="*/ 49409 w 248770"/>
                  <a:gd name="connsiteY0" fmla="*/ 11 h 329452"/>
                  <a:gd name="connsiteX1" fmla="*/ 119334 w 248770"/>
                  <a:gd name="connsiteY1" fmla="*/ 31611 h 329452"/>
                  <a:gd name="connsiteX2" fmla="*/ 247753 w 248770"/>
                  <a:gd name="connsiteY2" fmla="*/ 260883 h 329452"/>
                  <a:gd name="connsiteX3" fmla="*/ 253804 w 248770"/>
                  <a:gd name="connsiteY3" fmla="*/ 297863 h 329452"/>
                  <a:gd name="connsiteX4" fmla="*/ 212118 w 248770"/>
                  <a:gd name="connsiteY4" fmla="*/ 326102 h 329452"/>
                  <a:gd name="connsiteX5" fmla="*/ 85716 w 248770"/>
                  <a:gd name="connsiteY5" fmla="*/ 229955 h 329452"/>
                  <a:gd name="connsiteX6" fmla="*/ 4361 w 248770"/>
                  <a:gd name="connsiteY6" fmla="*/ 71280 h 329452"/>
                  <a:gd name="connsiteX7" fmla="*/ 49409 w 248770"/>
                  <a:gd name="connsiteY7" fmla="*/ 11 h 329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770" h="329452">
                    <a:moveTo>
                      <a:pt x="49409" y="11"/>
                    </a:moveTo>
                    <a:cubicBezTo>
                      <a:pt x="76976" y="683"/>
                      <a:pt x="100508" y="8079"/>
                      <a:pt x="119334" y="31611"/>
                    </a:cubicBezTo>
                    <a:cubicBezTo>
                      <a:pt x="175139" y="100863"/>
                      <a:pt x="226910" y="172133"/>
                      <a:pt x="247753" y="260883"/>
                    </a:cubicBezTo>
                    <a:cubicBezTo>
                      <a:pt x="250443" y="272986"/>
                      <a:pt x="253804" y="285761"/>
                      <a:pt x="253804" y="297863"/>
                    </a:cubicBezTo>
                    <a:cubicBezTo>
                      <a:pt x="254477" y="326102"/>
                      <a:pt x="237668" y="336859"/>
                      <a:pt x="212118" y="326102"/>
                    </a:cubicBezTo>
                    <a:cubicBezTo>
                      <a:pt x="161692" y="305259"/>
                      <a:pt x="119334" y="273658"/>
                      <a:pt x="85716" y="229955"/>
                    </a:cubicBezTo>
                    <a:cubicBezTo>
                      <a:pt x="49409" y="181546"/>
                      <a:pt x="23187" y="127758"/>
                      <a:pt x="4361" y="71280"/>
                    </a:cubicBezTo>
                    <a:cubicBezTo>
                      <a:pt x="-9758" y="30939"/>
                      <a:pt x="11757" y="-662"/>
                      <a:pt x="49409" y="1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239">
                <a:extLst>
                  <a:ext uri="{FF2B5EF4-FFF2-40B4-BE49-F238E27FC236}">
                    <a16:creationId xmlns:a16="http://schemas.microsoft.com/office/drawing/2014/main" id="{A3D25B98-387E-4100-AD04-7108AD089A79}"/>
                  </a:ext>
                </a:extLst>
              </p:cNvPr>
              <p:cNvSpPr/>
              <p:nvPr/>
            </p:nvSpPr>
            <p:spPr>
              <a:xfrm>
                <a:off x="5805564" y="402431"/>
                <a:ext cx="61657" cy="200383"/>
              </a:xfrm>
              <a:custGeom>
                <a:avLst/>
                <a:gdLst>
                  <a:gd name="connsiteX0" fmla="*/ 140353 w 134470"/>
                  <a:gd name="connsiteY0" fmla="*/ 312201 h 437029"/>
                  <a:gd name="connsiteX1" fmla="*/ 124889 w 134470"/>
                  <a:gd name="connsiteY1" fmla="*/ 425156 h 437029"/>
                  <a:gd name="connsiteX2" fmla="*/ 115477 w 134470"/>
                  <a:gd name="connsiteY2" fmla="*/ 442637 h 437029"/>
                  <a:gd name="connsiteX3" fmla="*/ 100685 w 134470"/>
                  <a:gd name="connsiteY3" fmla="*/ 429190 h 437029"/>
                  <a:gd name="connsiteX4" fmla="*/ 504 w 134470"/>
                  <a:gd name="connsiteY4" fmla="*/ 129321 h 437029"/>
                  <a:gd name="connsiteX5" fmla="*/ 504 w 134470"/>
                  <a:gd name="connsiteY5" fmla="*/ 62085 h 437029"/>
                  <a:gd name="connsiteX6" fmla="*/ 36811 w 134470"/>
                  <a:gd name="connsiteY6" fmla="*/ 6953 h 437029"/>
                  <a:gd name="connsiteX7" fmla="*/ 93961 w 134470"/>
                  <a:gd name="connsiteY7" fmla="*/ 33847 h 437029"/>
                  <a:gd name="connsiteX8" fmla="*/ 140353 w 134470"/>
                  <a:gd name="connsiteY8" fmla="*/ 312201 h 43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470" h="437029">
                    <a:moveTo>
                      <a:pt x="140353" y="312201"/>
                    </a:moveTo>
                    <a:cubicBezTo>
                      <a:pt x="139009" y="346491"/>
                      <a:pt x="135647" y="386160"/>
                      <a:pt x="124889" y="425156"/>
                    </a:cubicBezTo>
                    <a:cubicBezTo>
                      <a:pt x="122872" y="431880"/>
                      <a:pt x="122872" y="441292"/>
                      <a:pt x="115477" y="442637"/>
                    </a:cubicBezTo>
                    <a:cubicBezTo>
                      <a:pt x="107408" y="444654"/>
                      <a:pt x="104719" y="434569"/>
                      <a:pt x="100685" y="429190"/>
                    </a:cubicBezTo>
                    <a:cubicBezTo>
                      <a:pt x="35467" y="339767"/>
                      <a:pt x="4539" y="238914"/>
                      <a:pt x="504" y="129321"/>
                    </a:cubicBezTo>
                    <a:cubicBezTo>
                      <a:pt x="-168" y="107133"/>
                      <a:pt x="-168" y="84945"/>
                      <a:pt x="504" y="62085"/>
                    </a:cubicBezTo>
                    <a:cubicBezTo>
                      <a:pt x="1177" y="36536"/>
                      <a:pt x="14624" y="18383"/>
                      <a:pt x="36811" y="6953"/>
                    </a:cubicBezTo>
                    <a:cubicBezTo>
                      <a:pt x="67067" y="-7839"/>
                      <a:pt x="85893" y="901"/>
                      <a:pt x="93961" y="33847"/>
                    </a:cubicBezTo>
                    <a:cubicBezTo>
                      <a:pt x="116149" y="123942"/>
                      <a:pt x="137664" y="213365"/>
                      <a:pt x="140353" y="31220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240">
                <a:extLst>
                  <a:ext uri="{FF2B5EF4-FFF2-40B4-BE49-F238E27FC236}">
                    <a16:creationId xmlns:a16="http://schemas.microsoft.com/office/drawing/2014/main" id="{F3911D4D-1B72-40ED-B158-83A8BF3172F5}"/>
                  </a:ext>
                </a:extLst>
              </p:cNvPr>
              <p:cNvSpPr/>
              <p:nvPr/>
            </p:nvSpPr>
            <p:spPr>
              <a:xfrm>
                <a:off x="6623509" y="848005"/>
                <a:ext cx="184970" cy="77070"/>
              </a:xfrm>
              <a:custGeom>
                <a:avLst/>
                <a:gdLst>
                  <a:gd name="connsiteX0" fmla="*/ 249793 w 403411"/>
                  <a:gd name="connsiteY0" fmla="*/ 0 h 168088"/>
                  <a:gd name="connsiteX1" fmla="*/ 389642 w 403411"/>
                  <a:gd name="connsiteY1" fmla="*/ 22860 h 168088"/>
                  <a:gd name="connsiteX2" fmla="*/ 403762 w 403411"/>
                  <a:gd name="connsiteY2" fmla="*/ 32273 h 168088"/>
                  <a:gd name="connsiteX3" fmla="*/ 393676 w 403411"/>
                  <a:gd name="connsiteY3" fmla="*/ 43703 h 168088"/>
                  <a:gd name="connsiteX4" fmla="*/ 61534 w 403411"/>
                  <a:gd name="connsiteY4" fmla="*/ 170105 h 168088"/>
                  <a:gd name="connsiteX5" fmla="*/ 1695 w 403411"/>
                  <a:gd name="connsiteY5" fmla="*/ 133126 h 168088"/>
                  <a:gd name="connsiteX6" fmla="*/ 29261 w 403411"/>
                  <a:gd name="connsiteY6" fmla="*/ 65218 h 168088"/>
                  <a:gd name="connsiteX7" fmla="*/ 249793 w 403411"/>
                  <a:gd name="connsiteY7" fmla="*/ 0 h 168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3411" h="168088">
                    <a:moveTo>
                      <a:pt x="249793" y="0"/>
                    </a:moveTo>
                    <a:cubicBezTo>
                      <a:pt x="296858" y="3362"/>
                      <a:pt x="343923" y="8741"/>
                      <a:pt x="389642" y="22860"/>
                    </a:cubicBezTo>
                    <a:cubicBezTo>
                      <a:pt x="395021" y="24877"/>
                      <a:pt x="403762" y="24877"/>
                      <a:pt x="403762" y="32273"/>
                    </a:cubicBezTo>
                    <a:cubicBezTo>
                      <a:pt x="403762" y="36307"/>
                      <a:pt x="397711" y="41013"/>
                      <a:pt x="393676" y="43703"/>
                    </a:cubicBezTo>
                    <a:cubicBezTo>
                      <a:pt x="293496" y="112955"/>
                      <a:pt x="181885" y="153969"/>
                      <a:pt x="61534" y="170105"/>
                    </a:cubicBezTo>
                    <a:cubicBezTo>
                      <a:pt x="37329" y="173467"/>
                      <a:pt x="9763" y="155313"/>
                      <a:pt x="1695" y="133126"/>
                    </a:cubicBezTo>
                    <a:cubicBezTo>
                      <a:pt x="-5029" y="114300"/>
                      <a:pt x="9091" y="78665"/>
                      <a:pt x="29261" y="65218"/>
                    </a:cubicBezTo>
                    <a:cubicBezTo>
                      <a:pt x="87084" y="26894"/>
                      <a:pt x="177179" y="0"/>
                      <a:pt x="249793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241">
                <a:extLst>
                  <a:ext uri="{FF2B5EF4-FFF2-40B4-BE49-F238E27FC236}">
                    <a16:creationId xmlns:a16="http://schemas.microsoft.com/office/drawing/2014/main" id="{4DDE748E-4181-435D-B5B2-00259949EA47}"/>
                  </a:ext>
                </a:extLst>
              </p:cNvPr>
              <p:cNvSpPr/>
              <p:nvPr/>
            </p:nvSpPr>
            <p:spPr>
              <a:xfrm>
                <a:off x="4870535" y="1318663"/>
                <a:ext cx="163390" cy="110982"/>
              </a:xfrm>
              <a:custGeom>
                <a:avLst/>
                <a:gdLst>
                  <a:gd name="connsiteX0" fmla="*/ 49602 w 356347"/>
                  <a:gd name="connsiteY0" fmla="*/ 244931 h 242047"/>
                  <a:gd name="connsiteX1" fmla="*/ 5227 w 356347"/>
                  <a:gd name="connsiteY1" fmla="*/ 216693 h 242047"/>
                  <a:gd name="connsiteX2" fmla="*/ 15985 w 356347"/>
                  <a:gd name="connsiteY2" fmla="*/ 154836 h 242047"/>
                  <a:gd name="connsiteX3" fmla="*/ 338714 w 356347"/>
                  <a:gd name="connsiteY3" fmla="*/ 195 h 242047"/>
                  <a:gd name="connsiteX4" fmla="*/ 356195 w 356347"/>
                  <a:gd name="connsiteY4" fmla="*/ 23727 h 242047"/>
                  <a:gd name="connsiteX5" fmla="*/ 323922 w 356347"/>
                  <a:gd name="connsiteY5" fmla="*/ 65413 h 242047"/>
                  <a:gd name="connsiteX6" fmla="*/ 87254 w 356347"/>
                  <a:gd name="connsiteY6" fmla="*/ 231484 h 242047"/>
                  <a:gd name="connsiteX7" fmla="*/ 49602 w 356347"/>
                  <a:gd name="connsiteY7" fmla="*/ 244931 h 2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6347" h="242047">
                    <a:moveTo>
                      <a:pt x="49602" y="244931"/>
                    </a:moveTo>
                    <a:cubicBezTo>
                      <a:pt x="34138" y="241570"/>
                      <a:pt x="13968" y="236863"/>
                      <a:pt x="5227" y="216693"/>
                    </a:cubicBezTo>
                    <a:cubicBezTo>
                      <a:pt x="-3514" y="194505"/>
                      <a:pt x="-2169" y="173662"/>
                      <a:pt x="15985" y="154836"/>
                    </a:cubicBezTo>
                    <a:cubicBezTo>
                      <a:pt x="104735" y="64068"/>
                      <a:pt x="209622" y="6918"/>
                      <a:pt x="338714" y="195"/>
                    </a:cubicBezTo>
                    <a:cubicBezTo>
                      <a:pt x="358885" y="-1150"/>
                      <a:pt x="365608" y="4229"/>
                      <a:pt x="356195" y="23727"/>
                    </a:cubicBezTo>
                    <a:cubicBezTo>
                      <a:pt x="348799" y="40536"/>
                      <a:pt x="339386" y="53983"/>
                      <a:pt x="323922" y="65413"/>
                    </a:cubicBezTo>
                    <a:cubicBezTo>
                      <a:pt x="245929" y="121891"/>
                      <a:pt x="167936" y="178368"/>
                      <a:pt x="87254" y="231484"/>
                    </a:cubicBezTo>
                    <a:cubicBezTo>
                      <a:pt x="77169" y="238208"/>
                      <a:pt x="67756" y="246276"/>
                      <a:pt x="49602" y="24493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8" name="Group 193">
              <a:extLst>
                <a:ext uri="{FF2B5EF4-FFF2-40B4-BE49-F238E27FC236}">
                  <a16:creationId xmlns:a16="http://schemas.microsoft.com/office/drawing/2014/main" id="{C6A23F52-1E3A-40FA-87FB-A0AE6B678EFC}"/>
                </a:ext>
              </a:extLst>
            </p:cNvPr>
            <p:cNvGrpSpPr/>
            <p:nvPr/>
          </p:nvGrpSpPr>
          <p:grpSpPr>
            <a:xfrm>
              <a:off x="3861880" y="3154726"/>
              <a:ext cx="4259471" cy="601689"/>
              <a:chOff x="3861880" y="3154726"/>
              <a:chExt cx="4259471" cy="601689"/>
            </a:xfrm>
          </p:grpSpPr>
          <p:grpSp>
            <p:nvGrpSpPr>
              <p:cNvPr id="59" name="Group 194">
                <a:extLst>
                  <a:ext uri="{FF2B5EF4-FFF2-40B4-BE49-F238E27FC236}">
                    <a16:creationId xmlns:a16="http://schemas.microsoft.com/office/drawing/2014/main" id="{735D6710-2694-43A6-89D0-7BFEF5E3FA5C}"/>
                  </a:ext>
                </a:extLst>
              </p:cNvPr>
              <p:cNvGrpSpPr/>
              <p:nvPr/>
            </p:nvGrpSpPr>
            <p:grpSpPr>
              <a:xfrm>
                <a:off x="3861880" y="3229949"/>
                <a:ext cx="416210" cy="526466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92" name="Freeform: Shape 227">
                  <a:extLst>
                    <a:ext uri="{FF2B5EF4-FFF2-40B4-BE49-F238E27FC236}">
                      <a16:creationId xmlns:a16="http://schemas.microsoft.com/office/drawing/2014/main" id="{AF15B538-800D-4CDB-BF22-659489481866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228">
                  <a:extLst>
                    <a:ext uri="{FF2B5EF4-FFF2-40B4-BE49-F238E27FC236}">
                      <a16:creationId xmlns:a16="http://schemas.microsoft.com/office/drawing/2014/main" id="{3B4F134C-7946-4CB7-AC1A-4A3BE906FB20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229">
                  <a:extLst>
                    <a:ext uri="{FF2B5EF4-FFF2-40B4-BE49-F238E27FC236}">
                      <a16:creationId xmlns:a16="http://schemas.microsoft.com/office/drawing/2014/main" id="{66A0B8D4-3C7E-43A0-9F38-8B9FEB6B0AE6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0" name="Graphic 88">
                <a:extLst>
                  <a:ext uri="{FF2B5EF4-FFF2-40B4-BE49-F238E27FC236}">
                    <a16:creationId xmlns:a16="http://schemas.microsoft.com/office/drawing/2014/main" id="{5F2CBC4F-D5FA-444F-ADDC-D61E3FF51044}"/>
                  </a:ext>
                </a:extLst>
              </p:cNvPr>
              <p:cNvGrpSpPr/>
              <p:nvPr/>
            </p:nvGrpSpPr>
            <p:grpSpPr>
              <a:xfrm>
                <a:off x="6091238" y="3229491"/>
                <a:ext cx="820515" cy="526924"/>
                <a:chOff x="132878" y="3186506"/>
                <a:chExt cx="3142790" cy="2018260"/>
              </a:xfrm>
              <a:solidFill>
                <a:schemeClr val="bg1"/>
              </a:solidFill>
            </p:grpSpPr>
            <p:sp>
              <p:nvSpPr>
                <p:cNvPr id="89" name="Freeform: Shape 224">
                  <a:extLst>
                    <a:ext uri="{FF2B5EF4-FFF2-40B4-BE49-F238E27FC236}">
                      <a16:creationId xmlns:a16="http://schemas.microsoft.com/office/drawing/2014/main" id="{BFA803AF-9E3C-4E09-B47D-3819E8A41CE0}"/>
                    </a:ext>
                  </a:extLst>
                </p:cNvPr>
                <p:cNvSpPr/>
                <p:nvPr/>
              </p:nvSpPr>
              <p:spPr>
                <a:xfrm>
                  <a:off x="779605" y="3829796"/>
                  <a:ext cx="2455" cy="2455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225">
                  <a:extLst>
                    <a:ext uri="{FF2B5EF4-FFF2-40B4-BE49-F238E27FC236}">
                      <a16:creationId xmlns:a16="http://schemas.microsoft.com/office/drawing/2014/main" id="{71CA8BBB-CDDD-483E-8384-9CB5EC03F5BD}"/>
                    </a:ext>
                  </a:extLst>
                </p:cNvPr>
                <p:cNvSpPr/>
                <p:nvPr/>
              </p:nvSpPr>
              <p:spPr>
                <a:xfrm>
                  <a:off x="132878" y="3186506"/>
                  <a:ext cx="3142790" cy="2018260"/>
                </a:xfrm>
                <a:custGeom>
                  <a:avLst/>
                  <a:gdLst>
                    <a:gd name="connsiteX0" fmla="*/ 246 w 3142790"/>
                    <a:gd name="connsiteY0" fmla="*/ 1708892 h 2018259"/>
                    <a:gd name="connsiteX1" fmla="*/ 82498 w 3142790"/>
                    <a:gd name="connsiteY1" fmla="*/ 1709874 h 2018259"/>
                    <a:gd name="connsiteX2" fmla="*/ 112698 w 3142790"/>
                    <a:gd name="connsiteY2" fmla="*/ 1740811 h 2018259"/>
                    <a:gd name="connsiteX3" fmla="*/ 112698 w 3142790"/>
                    <a:gd name="connsiteY3" fmla="*/ 1771011 h 2018259"/>
                    <a:gd name="connsiteX4" fmla="*/ 115154 w 3142790"/>
                    <a:gd name="connsiteY4" fmla="*/ 1771993 h 2018259"/>
                    <a:gd name="connsiteX5" fmla="*/ 122274 w 3142790"/>
                    <a:gd name="connsiteY5" fmla="*/ 1760208 h 2018259"/>
                    <a:gd name="connsiteX6" fmla="*/ 627085 w 3142790"/>
                    <a:gd name="connsiteY6" fmla="*/ 860584 h 2018259"/>
                    <a:gd name="connsiteX7" fmla="*/ 948239 w 3142790"/>
                    <a:gd name="connsiteY7" fmla="*/ 384010 h 2018259"/>
                    <a:gd name="connsiteX8" fmla="*/ 1231090 w 3142790"/>
                    <a:gd name="connsiteY8" fmla="*/ 116872 h 2018259"/>
                    <a:gd name="connsiteX9" fmla="*/ 1494544 w 3142790"/>
                    <a:gd name="connsiteY9" fmla="*/ 5893 h 2018259"/>
                    <a:gd name="connsiteX10" fmla="*/ 1522534 w 3142790"/>
                    <a:gd name="connsiteY10" fmla="*/ 0 h 2018259"/>
                    <a:gd name="connsiteX11" fmla="*/ 1618291 w 3142790"/>
                    <a:gd name="connsiteY11" fmla="*/ 0 h 2018259"/>
                    <a:gd name="connsiteX12" fmla="*/ 1648737 w 3142790"/>
                    <a:gd name="connsiteY12" fmla="*/ 5893 h 2018259"/>
                    <a:gd name="connsiteX13" fmla="*/ 1944110 w 3142790"/>
                    <a:gd name="connsiteY13" fmla="*/ 139707 h 2018259"/>
                    <a:gd name="connsiteX14" fmla="*/ 2207074 w 3142790"/>
                    <a:gd name="connsiteY14" fmla="*/ 399724 h 2018259"/>
                    <a:gd name="connsiteX15" fmla="*/ 2529701 w 3142790"/>
                    <a:gd name="connsiteY15" fmla="*/ 888575 h 2018259"/>
                    <a:gd name="connsiteX16" fmla="*/ 3021989 w 3142790"/>
                    <a:gd name="connsiteY16" fmla="*/ 1761435 h 2018259"/>
                    <a:gd name="connsiteX17" fmla="*/ 3030583 w 3142790"/>
                    <a:gd name="connsiteY17" fmla="*/ 1771257 h 2018259"/>
                    <a:gd name="connsiteX18" fmla="*/ 3030583 w 3142790"/>
                    <a:gd name="connsiteY18" fmla="*/ 1735409 h 2018259"/>
                    <a:gd name="connsiteX19" fmla="*/ 3059555 w 3142790"/>
                    <a:gd name="connsiteY19" fmla="*/ 1706928 h 2018259"/>
                    <a:gd name="connsiteX20" fmla="*/ 3143036 w 3142790"/>
                    <a:gd name="connsiteY20" fmla="*/ 1706436 h 2018259"/>
                    <a:gd name="connsiteX21" fmla="*/ 3143281 w 3142790"/>
                    <a:gd name="connsiteY21" fmla="*/ 2009666 h 2018259"/>
                    <a:gd name="connsiteX22" fmla="*/ 3134442 w 3142790"/>
                    <a:gd name="connsiteY22" fmla="*/ 2018506 h 2018259"/>
                    <a:gd name="connsiteX23" fmla="*/ 3030092 w 3142790"/>
                    <a:gd name="connsiteY23" fmla="*/ 2018260 h 2018259"/>
                    <a:gd name="connsiteX24" fmla="*/ 3030828 w 3142790"/>
                    <a:gd name="connsiteY24" fmla="*/ 1961788 h 2018259"/>
                    <a:gd name="connsiteX25" fmla="*/ 3024199 w 3142790"/>
                    <a:gd name="connsiteY25" fmla="*/ 1944846 h 2018259"/>
                    <a:gd name="connsiteX26" fmla="*/ 2545660 w 3142790"/>
                    <a:gd name="connsiteY26" fmla="*/ 1109306 h 2018259"/>
                    <a:gd name="connsiteX27" fmla="*/ 2458006 w 3142790"/>
                    <a:gd name="connsiteY27" fmla="*/ 956095 h 2018259"/>
                    <a:gd name="connsiteX28" fmla="*/ 2444747 w 3142790"/>
                    <a:gd name="connsiteY28" fmla="*/ 942346 h 2018259"/>
                    <a:gd name="connsiteX29" fmla="*/ 1719450 w 3142790"/>
                    <a:gd name="connsiteY29" fmla="*/ 494007 h 2018259"/>
                    <a:gd name="connsiteX30" fmla="*/ 1637934 w 3142790"/>
                    <a:gd name="connsiteY30" fmla="*/ 443919 h 2018259"/>
                    <a:gd name="connsiteX31" fmla="*/ 1504611 w 3142790"/>
                    <a:gd name="connsiteY31" fmla="*/ 443919 h 2018259"/>
                    <a:gd name="connsiteX32" fmla="*/ 1345998 w 3142790"/>
                    <a:gd name="connsiteY32" fmla="*/ 542131 h 2018259"/>
                    <a:gd name="connsiteX33" fmla="*/ 700744 w 3142790"/>
                    <a:gd name="connsiteY33" fmla="*/ 940873 h 2018259"/>
                    <a:gd name="connsiteX34" fmla="*/ 684048 w 3142790"/>
                    <a:gd name="connsiteY34" fmla="*/ 958305 h 2018259"/>
                    <a:gd name="connsiteX35" fmla="*/ 120064 w 3142790"/>
                    <a:gd name="connsiteY35" fmla="*/ 1942882 h 2018259"/>
                    <a:gd name="connsiteX36" fmla="*/ 112453 w 3142790"/>
                    <a:gd name="connsiteY36" fmla="*/ 1971855 h 2018259"/>
                    <a:gd name="connsiteX37" fmla="*/ 113190 w 3142790"/>
                    <a:gd name="connsiteY37" fmla="*/ 2018506 h 2018259"/>
                    <a:gd name="connsiteX38" fmla="*/ 8839 w 3142790"/>
                    <a:gd name="connsiteY38" fmla="*/ 2018751 h 2018259"/>
                    <a:gd name="connsiteX39" fmla="*/ 0 w 3142790"/>
                    <a:gd name="connsiteY39" fmla="*/ 2009912 h 2018259"/>
                    <a:gd name="connsiteX40" fmla="*/ 246 w 3142790"/>
                    <a:gd name="connsiteY40" fmla="*/ 1708892 h 2018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142790" h="2018259">
                      <a:moveTo>
                        <a:pt x="246" y="1708892"/>
                      </a:moveTo>
                      <a:cubicBezTo>
                        <a:pt x="27745" y="1709137"/>
                        <a:pt x="54999" y="1709628"/>
                        <a:pt x="82498" y="1709874"/>
                      </a:cubicBezTo>
                      <a:cubicBezTo>
                        <a:pt x="112698" y="1710119"/>
                        <a:pt x="112698" y="1709874"/>
                        <a:pt x="112698" y="1740811"/>
                      </a:cubicBezTo>
                      <a:cubicBezTo>
                        <a:pt x="112698" y="1750877"/>
                        <a:pt x="112698" y="1760944"/>
                        <a:pt x="112698" y="1771011"/>
                      </a:cubicBezTo>
                      <a:cubicBezTo>
                        <a:pt x="113435" y="1771257"/>
                        <a:pt x="114417" y="1771502"/>
                        <a:pt x="115154" y="1771993"/>
                      </a:cubicBezTo>
                      <a:cubicBezTo>
                        <a:pt x="117609" y="1768065"/>
                        <a:pt x="119819" y="1764136"/>
                        <a:pt x="122274" y="1760208"/>
                      </a:cubicBezTo>
                      <a:cubicBezTo>
                        <a:pt x="290463" y="1460415"/>
                        <a:pt x="458160" y="1160131"/>
                        <a:pt x="627085" y="860584"/>
                      </a:cubicBezTo>
                      <a:cubicBezTo>
                        <a:pt x="721614" y="693378"/>
                        <a:pt x="825473" y="532310"/>
                        <a:pt x="948239" y="384010"/>
                      </a:cubicBezTo>
                      <a:cubicBezTo>
                        <a:pt x="1031474" y="283342"/>
                        <a:pt x="1122320" y="190777"/>
                        <a:pt x="1231090" y="116872"/>
                      </a:cubicBezTo>
                      <a:cubicBezTo>
                        <a:pt x="1311378" y="62119"/>
                        <a:pt x="1397805" y="21607"/>
                        <a:pt x="1494544" y="5893"/>
                      </a:cubicBezTo>
                      <a:cubicBezTo>
                        <a:pt x="1503874" y="4420"/>
                        <a:pt x="1513941" y="5893"/>
                        <a:pt x="1522534" y="0"/>
                      </a:cubicBezTo>
                      <a:cubicBezTo>
                        <a:pt x="1554453" y="0"/>
                        <a:pt x="1586372" y="0"/>
                        <a:pt x="1618291" y="0"/>
                      </a:cubicBezTo>
                      <a:cubicBezTo>
                        <a:pt x="1627867" y="5156"/>
                        <a:pt x="1638670" y="4420"/>
                        <a:pt x="1648737" y="5893"/>
                      </a:cubicBezTo>
                      <a:cubicBezTo>
                        <a:pt x="1759226" y="23816"/>
                        <a:pt x="1855474" y="73659"/>
                        <a:pt x="1944110" y="139707"/>
                      </a:cubicBezTo>
                      <a:cubicBezTo>
                        <a:pt x="2044041" y="213857"/>
                        <a:pt x="2128995" y="303230"/>
                        <a:pt x="2207074" y="399724"/>
                      </a:cubicBezTo>
                      <a:cubicBezTo>
                        <a:pt x="2330575" y="552198"/>
                        <a:pt x="2433698" y="718176"/>
                        <a:pt x="2529701" y="888575"/>
                      </a:cubicBezTo>
                      <a:cubicBezTo>
                        <a:pt x="2693469" y="1179528"/>
                        <a:pt x="2857729" y="1470482"/>
                        <a:pt x="3021989" y="1761435"/>
                      </a:cubicBezTo>
                      <a:cubicBezTo>
                        <a:pt x="3023953" y="1764873"/>
                        <a:pt x="3026163" y="1768065"/>
                        <a:pt x="3030583" y="1771257"/>
                      </a:cubicBezTo>
                      <a:cubicBezTo>
                        <a:pt x="3030583" y="1759225"/>
                        <a:pt x="3030583" y="1747440"/>
                        <a:pt x="3030583" y="1735409"/>
                      </a:cubicBezTo>
                      <a:cubicBezTo>
                        <a:pt x="3030583" y="1706928"/>
                        <a:pt x="3030583" y="1707173"/>
                        <a:pt x="3059555" y="1706928"/>
                      </a:cubicBezTo>
                      <a:cubicBezTo>
                        <a:pt x="3087300" y="1706928"/>
                        <a:pt x="3115291" y="1706682"/>
                        <a:pt x="3143036" y="1706436"/>
                      </a:cubicBezTo>
                      <a:cubicBezTo>
                        <a:pt x="3143036" y="1807595"/>
                        <a:pt x="3143036" y="1908508"/>
                        <a:pt x="3143281" y="2009666"/>
                      </a:cubicBezTo>
                      <a:cubicBezTo>
                        <a:pt x="3143281" y="2017032"/>
                        <a:pt x="3141808" y="2018506"/>
                        <a:pt x="3134442" y="2018506"/>
                      </a:cubicBezTo>
                      <a:cubicBezTo>
                        <a:pt x="3099577" y="2018015"/>
                        <a:pt x="3064957" y="2018260"/>
                        <a:pt x="3030092" y="2018260"/>
                      </a:cubicBezTo>
                      <a:cubicBezTo>
                        <a:pt x="3030337" y="1999354"/>
                        <a:pt x="3030337" y="1980694"/>
                        <a:pt x="3030828" y="1961788"/>
                      </a:cubicBezTo>
                      <a:cubicBezTo>
                        <a:pt x="3031074" y="1955159"/>
                        <a:pt x="3027145" y="1950248"/>
                        <a:pt x="3024199" y="1944846"/>
                      </a:cubicBezTo>
                      <a:cubicBezTo>
                        <a:pt x="2864604" y="1666169"/>
                        <a:pt x="2705255" y="1387738"/>
                        <a:pt x="2545660" y="1109306"/>
                      </a:cubicBezTo>
                      <a:cubicBezTo>
                        <a:pt x="2516442" y="1058236"/>
                        <a:pt x="2486978" y="1007166"/>
                        <a:pt x="2458006" y="956095"/>
                      </a:cubicBezTo>
                      <a:cubicBezTo>
                        <a:pt x="2454568" y="950203"/>
                        <a:pt x="2450394" y="945783"/>
                        <a:pt x="2444747" y="942346"/>
                      </a:cubicBezTo>
                      <a:cubicBezTo>
                        <a:pt x="2202900" y="793063"/>
                        <a:pt x="1961052" y="643535"/>
                        <a:pt x="1719450" y="494007"/>
                      </a:cubicBezTo>
                      <a:cubicBezTo>
                        <a:pt x="1692442" y="477311"/>
                        <a:pt x="1665679" y="459878"/>
                        <a:pt x="1637934" y="443919"/>
                      </a:cubicBezTo>
                      <a:cubicBezTo>
                        <a:pt x="1593738" y="418875"/>
                        <a:pt x="1548315" y="418384"/>
                        <a:pt x="1504611" y="443919"/>
                      </a:cubicBezTo>
                      <a:cubicBezTo>
                        <a:pt x="1451085" y="475347"/>
                        <a:pt x="1399033" y="509476"/>
                        <a:pt x="1345998" y="542131"/>
                      </a:cubicBezTo>
                      <a:cubicBezTo>
                        <a:pt x="1130913" y="674963"/>
                        <a:pt x="915829" y="808041"/>
                        <a:pt x="700744" y="940873"/>
                      </a:cubicBezTo>
                      <a:cubicBezTo>
                        <a:pt x="693624" y="945292"/>
                        <a:pt x="688467" y="950939"/>
                        <a:pt x="684048" y="958305"/>
                      </a:cubicBezTo>
                      <a:cubicBezTo>
                        <a:pt x="496217" y="1286579"/>
                        <a:pt x="308386" y="1614608"/>
                        <a:pt x="120064" y="1942882"/>
                      </a:cubicBezTo>
                      <a:cubicBezTo>
                        <a:pt x="114663" y="1952212"/>
                        <a:pt x="111716" y="1961052"/>
                        <a:pt x="112453" y="1971855"/>
                      </a:cubicBezTo>
                      <a:cubicBezTo>
                        <a:pt x="113190" y="1987323"/>
                        <a:pt x="112944" y="2003037"/>
                        <a:pt x="113190" y="2018506"/>
                      </a:cubicBezTo>
                      <a:cubicBezTo>
                        <a:pt x="78324" y="2018506"/>
                        <a:pt x="43704" y="2018260"/>
                        <a:pt x="8839" y="2018751"/>
                      </a:cubicBezTo>
                      <a:cubicBezTo>
                        <a:pt x="1473" y="2018751"/>
                        <a:pt x="0" y="2017278"/>
                        <a:pt x="0" y="2009912"/>
                      </a:cubicBezTo>
                      <a:cubicBezTo>
                        <a:pt x="246" y="1909490"/>
                        <a:pt x="246" y="1809068"/>
                        <a:pt x="246" y="1708892"/>
                      </a:cubicBez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: Shape 226">
                  <a:extLst>
                    <a:ext uri="{FF2B5EF4-FFF2-40B4-BE49-F238E27FC236}">
                      <a16:creationId xmlns:a16="http://schemas.microsoft.com/office/drawing/2014/main" id="{8A4246C7-CE62-4896-A078-9656E61CA8E5}"/>
                    </a:ext>
                  </a:extLst>
                </p:cNvPr>
                <p:cNvSpPr/>
                <p:nvPr/>
              </p:nvSpPr>
              <p:spPr>
                <a:xfrm>
                  <a:off x="481108" y="3932427"/>
                  <a:ext cx="2445483" cy="1215376"/>
                </a:xfrm>
                <a:custGeom>
                  <a:avLst/>
                  <a:gdLst>
                    <a:gd name="connsiteX0" fmla="*/ 824669 w 2445483"/>
                    <a:gd name="connsiteY0" fmla="*/ 0 h 1215375"/>
                    <a:gd name="connsiteX1" fmla="*/ 809938 w 2445483"/>
                    <a:gd name="connsiteY1" fmla="*/ 149037 h 1215375"/>
                    <a:gd name="connsiteX2" fmla="*/ 781456 w 2445483"/>
                    <a:gd name="connsiteY2" fmla="*/ 434834 h 1215375"/>
                    <a:gd name="connsiteX3" fmla="*/ 747573 w 2445483"/>
                    <a:gd name="connsiteY3" fmla="*/ 771702 h 1215375"/>
                    <a:gd name="connsiteX4" fmla="*/ 776791 w 2445483"/>
                    <a:gd name="connsiteY4" fmla="*/ 875562 h 1215375"/>
                    <a:gd name="connsiteX5" fmla="*/ 857325 w 2445483"/>
                    <a:gd name="connsiteY5" fmla="*/ 910918 h 1215375"/>
                    <a:gd name="connsiteX6" fmla="*/ 1595144 w 2445483"/>
                    <a:gd name="connsiteY6" fmla="*/ 910918 h 1215375"/>
                    <a:gd name="connsiteX7" fmla="*/ 1706124 w 2445483"/>
                    <a:gd name="connsiteY7" fmla="*/ 787416 h 1215375"/>
                    <a:gd name="connsiteX8" fmla="*/ 1640322 w 2445483"/>
                    <a:gd name="connsiteY8" fmla="*/ 150265 h 1215375"/>
                    <a:gd name="connsiteX9" fmla="*/ 1626572 w 2445483"/>
                    <a:gd name="connsiteY9" fmla="*/ 18415 h 1215375"/>
                    <a:gd name="connsiteX10" fmla="*/ 1625344 w 2445483"/>
                    <a:gd name="connsiteY10" fmla="*/ 0 h 1215375"/>
                    <a:gd name="connsiteX11" fmla="*/ 1679361 w 2445483"/>
                    <a:gd name="connsiteY11" fmla="*/ 33147 h 1215375"/>
                    <a:gd name="connsiteX12" fmla="*/ 2015001 w 2445483"/>
                    <a:gd name="connsiteY12" fmla="*/ 239147 h 1215375"/>
                    <a:gd name="connsiteX13" fmla="*/ 2031452 w 2445483"/>
                    <a:gd name="connsiteY13" fmla="*/ 257807 h 1215375"/>
                    <a:gd name="connsiteX14" fmla="*/ 2443206 w 2445483"/>
                    <a:gd name="connsiteY14" fmla="*/ 1200644 h 1215375"/>
                    <a:gd name="connsiteX15" fmla="*/ 2432894 w 2445483"/>
                    <a:gd name="connsiteY15" fmla="*/ 1216112 h 1215375"/>
                    <a:gd name="connsiteX16" fmla="*/ 14664 w 2445483"/>
                    <a:gd name="connsiteY16" fmla="*/ 1216112 h 1215375"/>
                    <a:gd name="connsiteX17" fmla="*/ 4107 w 2445483"/>
                    <a:gd name="connsiteY17" fmla="*/ 1200889 h 1215375"/>
                    <a:gd name="connsiteX18" fmla="*/ 416107 w 2445483"/>
                    <a:gd name="connsiteY18" fmla="*/ 258052 h 1215375"/>
                    <a:gd name="connsiteX19" fmla="*/ 429365 w 2445483"/>
                    <a:gd name="connsiteY19" fmla="*/ 241111 h 1215375"/>
                    <a:gd name="connsiteX20" fmla="*/ 818040 w 2445483"/>
                    <a:gd name="connsiteY20" fmla="*/ 4174 h 1215375"/>
                    <a:gd name="connsiteX21" fmla="*/ 824669 w 2445483"/>
                    <a:gd name="connsiteY21" fmla="*/ 0 h 1215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445483" h="1215375">
                      <a:moveTo>
                        <a:pt x="824669" y="0"/>
                      </a:moveTo>
                      <a:cubicBezTo>
                        <a:pt x="819513" y="51561"/>
                        <a:pt x="814848" y="100422"/>
                        <a:pt x="809938" y="149037"/>
                      </a:cubicBezTo>
                      <a:cubicBezTo>
                        <a:pt x="800362" y="244303"/>
                        <a:pt x="790786" y="339569"/>
                        <a:pt x="781456" y="434834"/>
                      </a:cubicBezTo>
                      <a:cubicBezTo>
                        <a:pt x="770162" y="547042"/>
                        <a:pt x="759358" y="659495"/>
                        <a:pt x="747573" y="771702"/>
                      </a:cubicBezTo>
                      <a:cubicBezTo>
                        <a:pt x="743399" y="810741"/>
                        <a:pt x="749537" y="845852"/>
                        <a:pt x="776791" y="875562"/>
                      </a:cubicBezTo>
                      <a:cubicBezTo>
                        <a:pt x="798398" y="898887"/>
                        <a:pt x="825160" y="910918"/>
                        <a:pt x="857325" y="910918"/>
                      </a:cubicBezTo>
                      <a:cubicBezTo>
                        <a:pt x="1103347" y="910918"/>
                        <a:pt x="1349123" y="910918"/>
                        <a:pt x="1595144" y="910918"/>
                      </a:cubicBezTo>
                      <a:cubicBezTo>
                        <a:pt x="1660210" y="910918"/>
                        <a:pt x="1712753" y="852236"/>
                        <a:pt x="1706124" y="787416"/>
                      </a:cubicBezTo>
                      <a:cubicBezTo>
                        <a:pt x="1684272" y="575032"/>
                        <a:pt x="1662174" y="362648"/>
                        <a:pt x="1640322" y="150265"/>
                      </a:cubicBezTo>
                      <a:cubicBezTo>
                        <a:pt x="1635657" y="106315"/>
                        <a:pt x="1630991" y="62365"/>
                        <a:pt x="1626572" y="18415"/>
                      </a:cubicBezTo>
                      <a:cubicBezTo>
                        <a:pt x="1626081" y="13013"/>
                        <a:pt x="1625835" y="7366"/>
                        <a:pt x="1625344" y="0"/>
                      </a:cubicBezTo>
                      <a:cubicBezTo>
                        <a:pt x="1644496" y="11786"/>
                        <a:pt x="1661928" y="22343"/>
                        <a:pt x="1679361" y="33147"/>
                      </a:cubicBezTo>
                      <a:cubicBezTo>
                        <a:pt x="1791323" y="101895"/>
                        <a:pt x="1903039" y="170644"/>
                        <a:pt x="2015001" y="239147"/>
                      </a:cubicBezTo>
                      <a:cubicBezTo>
                        <a:pt x="2022613" y="243812"/>
                        <a:pt x="2027769" y="249459"/>
                        <a:pt x="2031452" y="257807"/>
                      </a:cubicBezTo>
                      <a:cubicBezTo>
                        <a:pt x="2168703" y="572086"/>
                        <a:pt x="2305955" y="886365"/>
                        <a:pt x="2443206" y="1200644"/>
                      </a:cubicBezTo>
                      <a:cubicBezTo>
                        <a:pt x="2449836" y="1216112"/>
                        <a:pt x="2449836" y="1216112"/>
                        <a:pt x="2432894" y="1216112"/>
                      </a:cubicBezTo>
                      <a:cubicBezTo>
                        <a:pt x="1626818" y="1216112"/>
                        <a:pt x="820741" y="1216112"/>
                        <a:pt x="14664" y="1216112"/>
                      </a:cubicBezTo>
                      <a:cubicBezTo>
                        <a:pt x="-2523" y="1216112"/>
                        <a:pt x="-2523" y="1216112"/>
                        <a:pt x="4107" y="1200889"/>
                      </a:cubicBezTo>
                      <a:cubicBezTo>
                        <a:pt x="141358" y="886610"/>
                        <a:pt x="278855" y="572332"/>
                        <a:pt x="416107" y="258052"/>
                      </a:cubicBezTo>
                      <a:cubicBezTo>
                        <a:pt x="419053" y="251178"/>
                        <a:pt x="422491" y="245285"/>
                        <a:pt x="429365" y="241111"/>
                      </a:cubicBezTo>
                      <a:cubicBezTo>
                        <a:pt x="559005" y="162296"/>
                        <a:pt x="688400" y="83235"/>
                        <a:pt x="818040" y="4174"/>
                      </a:cubicBezTo>
                      <a:cubicBezTo>
                        <a:pt x="819022" y="3192"/>
                        <a:pt x="820741" y="2210"/>
                        <a:pt x="824669" y="0"/>
                      </a:cubicBez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1" name="Group 196">
                <a:extLst>
                  <a:ext uri="{FF2B5EF4-FFF2-40B4-BE49-F238E27FC236}">
                    <a16:creationId xmlns:a16="http://schemas.microsoft.com/office/drawing/2014/main" id="{42FD4FA4-CBF8-4E28-941D-078F38C99CA5}"/>
                  </a:ext>
                </a:extLst>
              </p:cNvPr>
              <p:cNvGrpSpPr/>
              <p:nvPr/>
            </p:nvGrpSpPr>
            <p:grpSpPr>
              <a:xfrm>
                <a:off x="4235432" y="3321426"/>
                <a:ext cx="343891" cy="4349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86" name="Freeform: Shape 221">
                  <a:extLst>
                    <a:ext uri="{FF2B5EF4-FFF2-40B4-BE49-F238E27FC236}">
                      <a16:creationId xmlns:a16="http://schemas.microsoft.com/office/drawing/2014/main" id="{0EFAFBAC-F069-4A05-B8FD-E56EB66713A5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222">
                  <a:extLst>
                    <a:ext uri="{FF2B5EF4-FFF2-40B4-BE49-F238E27FC236}">
                      <a16:creationId xmlns:a16="http://schemas.microsoft.com/office/drawing/2014/main" id="{D7C9C9B8-CCA4-4779-9271-0A855E371F30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: Shape 223">
                  <a:extLst>
                    <a:ext uri="{FF2B5EF4-FFF2-40B4-BE49-F238E27FC236}">
                      <a16:creationId xmlns:a16="http://schemas.microsoft.com/office/drawing/2014/main" id="{A67138A0-3B1F-4002-BDB6-B9012259A05F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2" name="Group 197">
                <a:extLst>
                  <a:ext uri="{FF2B5EF4-FFF2-40B4-BE49-F238E27FC236}">
                    <a16:creationId xmlns:a16="http://schemas.microsoft.com/office/drawing/2014/main" id="{6E20F5FD-1FBF-4920-BE85-22B6CB285D04}"/>
                  </a:ext>
                </a:extLst>
              </p:cNvPr>
              <p:cNvGrpSpPr/>
              <p:nvPr/>
            </p:nvGrpSpPr>
            <p:grpSpPr>
              <a:xfrm>
                <a:off x="4569846" y="3154726"/>
                <a:ext cx="475680" cy="6016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83" name="Freeform: Shape 218">
                  <a:extLst>
                    <a:ext uri="{FF2B5EF4-FFF2-40B4-BE49-F238E27FC236}">
                      <a16:creationId xmlns:a16="http://schemas.microsoft.com/office/drawing/2014/main" id="{AC641979-D0C6-4A40-B14A-D4FC1AA49896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reeform: Shape 219">
                  <a:extLst>
                    <a:ext uri="{FF2B5EF4-FFF2-40B4-BE49-F238E27FC236}">
                      <a16:creationId xmlns:a16="http://schemas.microsoft.com/office/drawing/2014/main" id="{D2B73018-701E-400A-8176-BF94FFA0B2CB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Freeform: Shape 220">
                  <a:extLst>
                    <a:ext uri="{FF2B5EF4-FFF2-40B4-BE49-F238E27FC236}">
                      <a16:creationId xmlns:a16="http://schemas.microsoft.com/office/drawing/2014/main" id="{5D6BE721-E058-4827-99BB-2B8CD7D094CF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" name="Group 198">
                <a:extLst>
                  <a:ext uri="{FF2B5EF4-FFF2-40B4-BE49-F238E27FC236}">
                    <a16:creationId xmlns:a16="http://schemas.microsoft.com/office/drawing/2014/main" id="{D7B010F8-7A56-491B-877E-FED96F8EDB2D}"/>
                  </a:ext>
                </a:extLst>
              </p:cNvPr>
              <p:cNvGrpSpPr/>
              <p:nvPr/>
            </p:nvGrpSpPr>
            <p:grpSpPr>
              <a:xfrm>
                <a:off x="5027148" y="3321426"/>
                <a:ext cx="343891" cy="4349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80" name="Freeform: Shape 215">
                  <a:extLst>
                    <a:ext uri="{FF2B5EF4-FFF2-40B4-BE49-F238E27FC236}">
                      <a16:creationId xmlns:a16="http://schemas.microsoft.com/office/drawing/2014/main" id="{3A72E7D5-1062-43EF-900C-0D986A5FAAA2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" name="Freeform: Shape 216">
                  <a:extLst>
                    <a:ext uri="{FF2B5EF4-FFF2-40B4-BE49-F238E27FC236}">
                      <a16:creationId xmlns:a16="http://schemas.microsoft.com/office/drawing/2014/main" id="{C805F6D9-357E-4E00-B7EF-38A6A292D771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reeform: Shape 217">
                  <a:extLst>
                    <a:ext uri="{FF2B5EF4-FFF2-40B4-BE49-F238E27FC236}">
                      <a16:creationId xmlns:a16="http://schemas.microsoft.com/office/drawing/2014/main" id="{7335A25A-DBFB-4720-B211-E4311706C7EE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199">
                <a:extLst>
                  <a:ext uri="{FF2B5EF4-FFF2-40B4-BE49-F238E27FC236}">
                    <a16:creationId xmlns:a16="http://schemas.microsoft.com/office/drawing/2014/main" id="{F8A91DB5-57DD-41C7-8082-BF5E3A4C21B7}"/>
                  </a:ext>
                </a:extLst>
              </p:cNvPr>
              <p:cNvGrpSpPr/>
              <p:nvPr/>
            </p:nvGrpSpPr>
            <p:grpSpPr>
              <a:xfrm>
                <a:off x="5809667" y="3428150"/>
                <a:ext cx="259518" cy="328265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7" name="Freeform: Shape 212">
                  <a:extLst>
                    <a:ext uri="{FF2B5EF4-FFF2-40B4-BE49-F238E27FC236}">
                      <a16:creationId xmlns:a16="http://schemas.microsoft.com/office/drawing/2014/main" id="{370F20EC-A136-4E62-91DC-05BAF263B767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Freeform: Shape 213">
                  <a:extLst>
                    <a:ext uri="{FF2B5EF4-FFF2-40B4-BE49-F238E27FC236}">
                      <a16:creationId xmlns:a16="http://schemas.microsoft.com/office/drawing/2014/main" id="{4EDD2324-2AB7-437A-AE47-930563B818C4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214">
                  <a:extLst>
                    <a:ext uri="{FF2B5EF4-FFF2-40B4-BE49-F238E27FC236}">
                      <a16:creationId xmlns:a16="http://schemas.microsoft.com/office/drawing/2014/main" id="{3AE9E306-269A-4365-9DB0-3598528CF57B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5" name="Group 200">
                <a:extLst>
                  <a:ext uri="{FF2B5EF4-FFF2-40B4-BE49-F238E27FC236}">
                    <a16:creationId xmlns:a16="http://schemas.microsoft.com/office/drawing/2014/main" id="{94671291-63FB-4E9E-A150-3E4D91394FAA}"/>
                  </a:ext>
                </a:extLst>
              </p:cNvPr>
              <p:cNvGrpSpPr/>
              <p:nvPr/>
            </p:nvGrpSpPr>
            <p:grpSpPr>
              <a:xfrm>
                <a:off x="7135245" y="3428150"/>
                <a:ext cx="259518" cy="328265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4" name="Freeform: Shape 209">
                  <a:extLst>
                    <a:ext uri="{FF2B5EF4-FFF2-40B4-BE49-F238E27FC236}">
                      <a16:creationId xmlns:a16="http://schemas.microsoft.com/office/drawing/2014/main" id="{3543CBBD-5B15-4F41-AABF-59291EDBE958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: Shape 210">
                  <a:extLst>
                    <a:ext uri="{FF2B5EF4-FFF2-40B4-BE49-F238E27FC236}">
                      <a16:creationId xmlns:a16="http://schemas.microsoft.com/office/drawing/2014/main" id="{D5FCE739-CC73-40A5-AC2B-94761ED76F09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211">
                  <a:extLst>
                    <a:ext uri="{FF2B5EF4-FFF2-40B4-BE49-F238E27FC236}">
                      <a16:creationId xmlns:a16="http://schemas.microsoft.com/office/drawing/2014/main" id="{2CD4ABA5-E83A-4478-A368-C2EEF035027A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6" name="Group 201">
                <a:extLst>
                  <a:ext uri="{FF2B5EF4-FFF2-40B4-BE49-F238E27FC236}">
                    <a16:creationId xmlns:a16="http://schemas.microsoft.com/office/drawing/2014/main" id="{9F26BFE1-46F3-456B-B0CD-5F6CA2C01C0A}"/>
                  </a:ext>
                </a:extLst>
              </p:cNvPr>
              <p:cNvGrpSpPr/>
              <p:nvPr/>
            </p:nvGrpSpPr>
            <p:grpSpPr>
              <a:xfrm>
                <a:off x="7440616" y="3266131"/>
                <a:ext cx="387606" cy="490284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1" name="Freeform: Shape 206">
                  <a:extLst>
                    <a:ext uri="{FF2B5EF4-FFF2-40B4-BE49-F238E27FC236}">
                      <a16:creationId xmlns:a16="http://schemas.microsoft.com/office/drawing/2014/main" id="{7DA012CC-6FD2-44B8-A939-4B98F3F6C273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: Shape 207">
                  <a:extLst>
                    <a:ext uri="{FF2B5EF4-FFF2-40B4-BE49-F238E27FC236}">
                      <a16:creationId xmlns:a16="http://schemas.microsoft.com/office/drawing/2014/main" id="{912C31AA-F778-4ED5-99A6-0E1BBD852198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208">
                  <a:extLst>
                    <a:ext uri="{FF2B5EF4-FFF2-40B4-BE49-F238E27FC236}">
                      <a16:creationId xmlns:a16="http://schemas.microsoft.com/office/drawing/2014/main" id="{666A71A6-0B5A-493F-BF2E-A52324AB2279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" name="Group 202">
                <a:extLst>
                  <a:ext uri="{FF2B5EF4-FFF2-40B4-BE49-F238E27FC236}">
                    <a16:creationId xmlns:a16="http://schemas.microsoft.com/office/drawing/2014/main" id="{636688D4-87F2-423E-950F-0690D598A3E5}"/>
                  </a:ext>
                </a:extLst>
              </p:cNvPr>
              <p:cNvGrpSpPr/>
              <p:nvPr/>
            </p:nvGrpSpPr>
            <p:grpSpPr>
              <a:xfrm>
                <a:off x="7776927" y="3320752"/>
                <a:ext cx="344424" cy="435663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68" name="Freeform: Shape 203">
                  <a:extLst>
                    <a:ext uri="{FF2B5EF4-FFF2-40B4-BE49-F238E27FC236}">
                      <a16:creationId xmlns:a16="http://schemas.microsoft.com/office/drawing/2014/main" id="{B394E687-61E0-4475-9C08-000C18AF42B3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Freeform: Shape 204">
                  <a:extLst>
                    <a:ext uri="{FF2B5EF4-FFF2-40B4-BE49-F238E27FC236}">
                      <a16:creationId xmlns:a16="http://schemas.microsoft.com/office/drawing/2014/main" id="{BE906FF0-260B-4EDE-BF17-A8CCAFFEB0D8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205">
                  <a:extLst>
                    <a:ext uri="{FF2B5EF4-FFF2-40B4-BE49-F238E27FC236}">
                      <a16:creationId xmlns:a16="http://schemas.microsoft.com/office/drawing/2014/main" id="{25E88C46-147D-4FD8-A3E0-61867DC54048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108" name="圖片 107"/>
          <p:cNvPicPr/>
          <p:nvPr/>
        </p:nvPicPr>
        <p:blipFill>
          <a:blip r:embed="rId3"/>
          <a:stretch>
            <a:fillRect/>
          </a:stretch>
        </p:blipFill>
        <p:spPr>
          <a:xfrm>
            <a:off x="368144" y="752133"/>
            <a:ext cx="3308312" cy="4962557"/>
          </a:xfrm>
          <a:prstGeom prst="rect">
            <a:avLst/>
          </a:prstGeom>
        </p:spPr>
      </p:pic>
      <p:sp>
        <p:nvSpPr>
          <p:cNvPr id="35" name="圓角矩形 34"/>
          <p:cNvSpPr/>
          <p:nvPr/>
        </p:nvSpPr>
        <p:spPr>
          <a:xfrm>
            <a:off x="8117825" y="1147865"/>
            <a:ext cx="1045029" cy="5526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開始</a:t>
            </a:r>
            <a:endParaRPr lang="zh-TW" altLang="en-US" sz="2400" b="1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8270540" y="1806634"/>
            <a:ext cx="3038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記錄經緯度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每收集</a:t>
            </a:r>
            <a:r>
              <a:rPr lang="en-US" altLang="zh-TW" dirty="0"/>
              <a:t>30</a:t>
            </a:r>
            <a:r>
              <a:rPr lang="zh-TW" altLang="en-US" dirty="0"/>
              <a:t>筆上傳到資料庫</a:t>
            </a:r>
          </a:p>
        </p:txBody>
      </p:sp>
      <p:grpSp>
        <p:nvGrpSpPr>
          <p:cNvPr id="107" name="Group 95">
            <a:extLst>
              <a:ext uri="{FF2B5EF4-FFF2-40B4-BE49-F238E27FC236}">
                <a16:creationId xmlns:a16="http://schemas.microsoft.com/office/drawing/2014/main" id="{D8270AEE-E41A-440A-8ABE-C0C361E24C02}"/>
              </a:ext>
            </a:extLst>
          </p:cNvPr>
          <p:cNvGrpSpPr/>
          <p:nvPr/>
        </p:nvGrpSpPr>
        <p:grpSpPr>
          <a:xfrm>
            <a:off x="3929698" y="267189"/>
            <a:ext cx="3600523" cy="6076645"/>
            <a:chOff x="669628" y="2165317"/>
            <a:chExt cx="2449180" cy="4305530"/>
          </a:xfrm>
        </p:grpSpPr>
        <p:grpSp>
          <p:nvGrpSpPr>
            <p:cNvPr id="109" name="Group 80">
              <a:extLst>
                <a:ext uri="{FF2B5EF4-FFF2-40B4-BE49-F238E27FC236}">
                  <a16:creationId xmlns:a16="http://schemas.microsoft.com/office/drawing/2014/main" id="{5F20389C-AD18-480F-8BF2-D26DE9BC483F}"/>
                </a:ext>
              </a:extLst>
            </p:cNvPr>
            <p:cNvGrpSpPr/>
            <p:nvPr/>
          </p:nvGrpSpPr>
          <p:grpSpPr>
            <a:xfrm>
              <a:off x="669628" y="2165317"/>
              <a:ext cx="2449180" cy="4305530"/>
              <a:chOff x="445712" y="1449040"/>
              <a:chExt cx="2113018" cy="3924176"/>
            </a:xfrm>
          </p:grpSpPr>
          <p:sp>
            <p:nvSpPr>
              <p:cNvPr id="111" name="Rounded Rectangle 4">
                <a:extLst>
                  <a:ext uri="{FF2B5EF4-FFF2-40B4-BE49-F238E27FC236}">
                    <a16:creationId xmlns:a16="http://schemas.microsoft.com/office/drawing/2014/main" id="{E0263C21-2201-4C46-96E6-88EB4E1295C3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12" name="Rectangle 82">
                <a:extLst>
                  <a:ext uri="{FF2B5EF4-FFF2-40B4-BE49-F238E27FC236}">
                    <a16:creationId xmlns:a16="http://schemas.microsoft.com/office/drawing/2014/main" id="{A58F1E65-67E1-449C-B3AE-0CDC89A899BF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13" name="Group 83">
                <a:extLst>
                  <a:ext uri="{FF2B5EF4-FFF2-40B4-BE49-F238E27FC236}">
                    <a16:creationId xmlns:a16="http://schemas.microsoft.com/office/drawing/2014/main" id="{0EBC4258-2D50-4C3C-B74B-5EB460055B4E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14" name="Oval 84">
                  <a:extLst>
                    <a:ext uri="{FF2B5EF4-FFF2-40B4-BE49-F238E27FC236}">
                      <a16:creationId xmlns:a16="http://schemas.microsoft.com/office/drawing/2014/main" id="{11CD8CAC-8FB8-410A-B95A-0410017C786F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15" name="Rounded Rectangle 8">
                  <a:extLst>
                    <a:ext uri="{FF2B5EF4-FFF2-40B4-BE49-F238E27FC236}">
                      <a16:creationId xmlns:a16="http://schemas.microsoft.com/office/drawing/2014/main" id="{67C3BDEE-159B-4D5D-9846-25061B540312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10" name="Picture Placeholder 2">
              <a:extLst>
                <a:ext uri="{FF2B5EF4-FFF2-40B4-BE49-F238E27FC236}">
                  <a16:creationId xmlns:a16="http://schemas.microsoft.com/office/drawing/2014/main" id="{B5327055-B308-4ABB-9451-E2A69D473EBD}"/>
                </a:ext>
              </a:extLst>
            </p:cNvPr>
            <p:cNvSpPr txBox="1">
              <a:spLocks/>
            </p:cNvSpPr>
            <p:nvPr/>
          </p:nvSpPr>
          <p:spPr>
            <a:xfrm>
              <a:off x="813644" y="2559489"/>
              <a:ext cx="2152765" cy="3425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Your </a:t>
              </a:r>
              <a:r>
                <a:rPr lang="en-US" altLang="ko-KR" dirty="0">
                  <a:hlinkClick r:id="rId2" action="ppaction://hlinkfile"/>
                </a:rPr>
                <a:t>Picture</a:t>
              </a:r>
              <a:r>
                <a:rPr lang="en-US" altLang="ko-KR" dirty="0"/>
                <a:t> Here</a:t>
              </a:r>
              <a:endParaRPr lang="ko-KR" altLang="en-US" dirty="0"/>
            </a:p>
          </p:txBody>
        </p:sp>
      </p:grpSp>
      <p:pic>
        <p:nvPicPr>
          <p:cNvPr id="116" name="圖片 11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" r="590"/>
          <a:stretch/>
        </p:blipFill>
        <p:spPr bwMode="auto">
          <a:xfrm>
            <a:off x="4036255" y="756383"/>
            <a:ext cx="3364692" cy="49470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7" name="圓角矩形 116"/>
          <p:cNvSpPr/>
          <p:nvPr/>
        </p:nvSpPr>
        <p:spPr>
          <a:xfrm>
            <a:off x="8117825" y="2773110"/>
            <a:ext cx="1045029" cy="552659"/>
          </a:xfrm>
          <a:prstGeom prst="roundRect">
            <a:avLst/>
          </a:prstGeom>
          <a:solidFill>
            <a:srgbClr val="F477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查看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8464586" y="352710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劃出軌跡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734" y="4802839"/>
            <a:ext cx="597548" cy="60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 smtClean="0"/>
              <a:t>目錄</a:t>
            </a:r>
            <a:endParaRPr lang="zh-TW" altLang="en-US" dirty="0"/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36398E85-376C-4272-865D-2E21EF06B038}"/>
              </a:ext>
            </a:extLst>
          </p:cNvPr>
          <p:cNvGrpSpPr/>
          <p:nvPr/>
        </p:nvGrpSpPr>
        <p:grpSpPr>
          <a:xfrm>
            <a:off x="594497" y="1302119"/>
            <a:ext cx="5270443" cy="735356"/>
            <a:chOff x="6351484" y="1104189"/>
            <a:chExt cx="5270443" cy="735356"/>
          </a:xfrm>
        </p:grpSpPr>
        <p:sp>
          <p:nvSpPr>
            <p:cNvPr id="4" name="Regular Pentagon 33">
              <a:extLst>
                <a:ext uri="{FF2B5EF4-FFF2-40B4-BE49-F238E27FC236}">
                  <a16:creationId xmlns:a16="http://schemas.microsoft.com/office/drawing/2014/main" id="{1DC2C077-B5C6-4A2F-844D-221A507BD157}"/>
                </a:ext>
              </a:extLst>
            </p:cNvPr>
            <p:cNvSpPr/>
            <p:nvPr/>
          </p:nvSpPr>
          <p:spPr>
            <a:xfrm>
              <a:off x="6351484" y="1104189"/>
              <a:ext cx="772126" cy="735356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5" name="TextBox 41">
              <a:extLst>
                <a:ext uri="{FF2B5EF4-FFF2-40B4-BE49-F238E27FC236}">
                  <a16:creationId xmlns:a16="http://schemas.microsoft.com/office/drawing/2014/main" id="{2C09A4BB-21BE-4807-BBC3-A63AB2E37DF9}"/>
                </a:ext>
              </a:extLst>
            </p:cNvPr>
            <p:cNvSpPr txBox="1"/>
            <p:nvPr/>
          </p:nvSpPr>
          <p:spPr>
            <a:xfrm>
              <a:off x="6399043" y="1179480"/>
              <a:ext cx="677008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43">
              <a:extLst>
                <a:ext uri="{FF2B5EF4-FFF2-40B4-BE49-F238E27FC236}">
                  <a16:creationId xmlns:a16="http://schemas.microsoft.com/office/drawing/2014/main" id="{E60EDFEA-B1DA-49EC-9AB6-DDE9A71D1F9B}"/>
                </a:ext>
              </a:extLst>
            </p:cNvPr>
            <p:cNvSpPr txBox="1"/>
            <p:nvPr/>
          </p:nvSpPr>
          <p:spPr>
            <a:xfrm>
              <a:off x="7319891" y="1186823"/>
              <a:ext cx="430203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TW" altLang="en-US" sz="3200" b="1" dirty="0" smtClean="0">
                  <a:solidFill>
                    <a:schemeClr val="accent1"/>
                  </a:solidFill>
                  <a:cs typeface="Arial" pitchFamily="34" charset="0"/>
                </a:rPr>
                <a:t>動機及目的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46">
            <a:extLst>
              <a:ext uri="{FF2B5EF4-FFF2-40B4-BE49-F238E27FC236}">
                <a16:creationId xmlns:a16="http://schemas.microsoft.com/office/drawing/2014/main" id="{968EC539-1846-4486-9A11-E273253BED4C}"/>
              </a:ext>
            </a:extLst>
          </p:cNvPr>
          <p:cNvGrpSpPr/>
          <p:nvPr/>
        </p:nvGrpSpPr>
        <p:grpSpPr>
          <a:xfrm>
            <a:off x="594497" y="2444602"/>
            <a:ext cx="5318002" cy="735356"/>
            <a:chOff x="6351484" y="1104189"/>
            <a:chExt cx="5318002" cy="735356"/>
          </a:xfrm>
        </p:grpSpPr>
        <p:sp>
          <p:nvSpPr>
            <p:cNvPr id="10" name="Regular Pentagon 33">
              <a:extLst>
                <a:ext uri="{FF2B5EF4-FFF2-40B4-BE49-F238E27FC236}">
                  <a16:creationId xmlns:a16="http://schemas.microsoft.com/office/drawing/2014/main" id="{FF4F053B-6C8A-4BA7-87B3-C509F4E1E196}"/>
                </a:ext>
              </a:extLst>
            </p:cNvPr>
            <p:cNvSpPr/>
            <p:nvPr/>
          </p:nvSpPr>
          <p:spPr>
            <a:xfrm>
              <a:off x="6351484" y="1104189"/>
              <a:ext cx="772126" cy="735356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TextBox 48">
              <a:extLst>
                <a:ext uri="{FF2B5EF4-FFF2-40B4-BE49-F238E27FC236}">
                  <a16:creationId xmlns:a16="http://schemas.microsoft.com/office/drawing/2014/main" id="{D4814A1E-1951-4786-9290-0771704BD257}"/>
                </a:ext>
              </a:extLst>
            </p:cNvPr>
            <p:cNvSpPr txBox="1"/>
            <p:nvPr/>
          </p:nvSpPr>
          <p:spPr>
            <a:xfrm>
              <a:off x="6399043" y="1179480"/>
              <a:ext cx="677008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2" name="Group 49">
              <a:extLst>
                <a:ext uri="{FF2B5EF4-FFF2-40B4-BE49-F238E27FC236}">
                  <a16:creationId xmlns:a16="http://schemas.microsoft.com/office/drawing/2014/main" id="{4665DFD1-023A-4968-8144-0DF32C3A1CDF}"/>
                </a:ext>
              </a:extLst>
            </p:cNvPr>
            <p:cNvGrpSpPr/>
            <p:nvPr/>
          </p:nvGrpSpPr>
          <p:grpSpPr>
            <a:xfrm>
              <a:off x="7321387" y="1141582"/>
              <a:ext cx="4348099" cy="584775"/>
              <a:chOff x="1760293" y="2443067"/>
              <a:chExt cx="3526100" cy="584775"/>
            </a:xfrm>
          </p:grpSpPr>
          <p:sp>
            <p:nvSpPr>
              <p:cNvPr id="13" name="TextBox 50">
                <a:extLst>
                  <a:ext uri="{FF2B5EF4-FFF2-40B4-BE49-F238E27FC236}">
                    <a16:creationId xmlns:a16="http://schemas.microsoft.com/office/drawing/2014/main" id="{4939507B-9EBB-4447-B0BC-74F276E4DE53}"/>
                  </a:ext>
                </a:extLst>
              </p:cNvPr>
              <p:cNvSpPr txBox="1"/>
              <p:nvPr/>
            </p:nvSpPr>
            <p:spPr>
              <a:xfrm>
                <a:off x="1760293" y="2443067"/>
                <a:ext cx="3488745" cy="58477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TW" altLang="en-US" sz="3200" b="1" dirty="0" smtClean="0">
                    <a:solidFill>
                      <a:schemeClr val="accent2"/>
                    </a:solidFill>
                    <a:cs typeface="Arial" pitchFamily="34" charset="0"/>
                  </a:rPr>
                  <a:t>系統使用對象及環境</a:t>
                </a:r>
                <a:endParaRPr lang="ko-KR" altLang="en-US" sz="32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51">
                <a:extLst>
                  <a:ext uri="{FF2B5EF4-FFF2-40B4-BE49-F238E27FC236}">
                    <a16:creationId xmlns:a16="http://schemas.microsoft.com/office/drawing/2014/main" id="{EB3F93C4-8E1E-496D-885C-BED71FC50163}"/>
                  </a:ext>
                </a:extLst>
              </p:cNvPr>
              <p:cNvSpPr txBox="1"/>
              <p:nvPr/>
            </p:nvSpPr>
            <p:spPr>
              <a:xfrm>
                <a:off x="2167367" y="2715469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endPara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5" name="Group 52">
            <a:extLst>
              <a:ext uri="{FF2B5EF4-FFF2-40B4-BE49-F238E27FC236}">
                <a16:creationId xmlns:a16="http://schemas.microsoft.com/office/drawing/2014/main" id="{C916B4E4-E2E5-436E-9916-C5BCB32F65DE}"/>
              </a:ext>
            </a:extLst>
          </p:cNvPr>
          <p:cNvGrpSpPr/>
          <p:nvPr/>
        </p:nvGrpSpPr>
        <p:grpSpPr>
          <a:xfrm>
            <a:off x="594497" y="3598898"/>
            <a:ext cx="5318799" cy="735356"/>
            <a:chOff x="6351484" y="1104189"/>
            <a:chExt cx="5318799" cy="735356"/>
          </a:xfrm>
        </p:grpSpPr>
        <p:sp>
          <p:nvSpPr>
            <p:cNvPr id="16" name="Regular Pentagon 33">
              <a:extLst>
                <a:ext uri="{FF2B5EF4-FFF2-40B4-BE49-F238E27FC236}">
                  <a16:creationId xmlns:a16="http://schemas.microsoft.com/office/drawing/2014/main" id="{8BF791A1-F8C8-4F10-98A0-DCA148FBF9BC}"/>
                </a:ext>
              </a:extLst>
            </p:cNvPr>
            <p:cNvSpPr/>
            <p:nvPr/>
          </p:nvSpPr>
          <p:spPr>
            <a:xfrm>
              <a:off x="6351484" y="1104189"/>
              <a:ext cx="772126" cy="735356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TextBox 54">
              <a:extLst>
                <a:ext uri="{FF2B5EF4-FFF2-40B4-BE49-F238E27FC236}">
                  <a16:creationId xmlns:a16="http://schemas.microsoft.com/office/drawing/2014/main" id="{571189E6-6D5B-4ADE-8E80-2E647FC188E5}"/>
                </a:ext>
              </a:extLst>
            </p:cNvPr>
            <p:cNvSpPr txBox="1"/>
            <p:nvPr/>
          </p:nvSpPr>
          <p:spPr>
            <a:xfrm>
              <a:off x="6399043" y="1179480"/>
              <a:ext cx="677008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8" name="Group 55">
              <a:extLst>
                <a:ext uri="{FF2B5EF4-FFF2-40B4-BE49-F238E27FC236}">
                  <a16:creationId xmlns:a16="http://schemas.microsoft.com/office/drawing/2014/main" id="{4374E7C9-4892-40DC-B46A-9351120F0BEE}"/>
                </a:ext>
              </a:extLst>
            </p:cNvPr>
            <p:cNvGrpSpPr/>
            <p:nvPr/>
          </p:nvGrpSpPr>
          <p:grpSpPr>
            <a:xfrm>
              <a:off x="7368247" y="1187653"/>
              <a:ext cx="4302036" cy="584775"/>
              <a:chOff x="1798294" y="2489138"/>
              <a:chExt cx="3488745" cy="584775"/>
            </a:xfrm>
          </p:grpSpPr>
          <p:sp>
            <p:nvSpPr>
              <p:cNvPr id="19" name="TextBox 56">
                <a:extLst>
                  <a:ext uri="{FF2B5EF4-FFF2-40B4-BE49-F238E27FC236}">
                    <a16:creationId xmlns:a16="http://schemas.microsoft.com/office/drawing/2014/main" id="{AA562870-AAC7-4466-960F-592E1409CBCC}"/>
                  </a:ext>
                </a:extLst>
              </p:cNvPr>
              <p:cNvSpPr txBox="1"/>
              <p:nvPr/>
            </p:nvSpPr>
            <p:spPr>
              <a:xfrm>
                <a:off x="1798294" y="2489138"/>
                <a:ext cx="3488745" cy="58477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TW" altLang="en-US" sz="3200" b="1" dirty="0" smtClean="0">
                    <a:solidFill>
                      <a:schemeClr val="accent3"/>
                    </a:solidFill>
                    <a:cs typeface="Arial" pitchFamily="34" charset="0"/>
                  </a:rPr>
                  <a:t>短片介紹</a:t>
                </a:r>
                <a:endParaRPr lang="ko-KR" altLang="en-US" sz="32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57">
                <a:extLst>
                  <a:ext uri="{FF2B5EF4-FFF2-40B4-BE49-F238E27FC236}">
                    <a16:creationId xmlns:a16="http://schemas.microsoft.com/office/drawing/2014/main" id="{0DD333C7-6E94-4594-A56C-3AE959C9156A}"/>
                  </a:ext>
                </a:extLst>
              </p:cNvPr>
              <p:cNvSpPr txBox="1"/>
              <p:nvPr/>
            </p:nvSpPr>
            <p:spPr>
              <a:xfrm>
                <a:off x="2167367" y="2715469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endPara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1" name="Group 58">
            <a:extLst>
              <a:ext uri="{FF2B5EF4-FFF2-40B4-BE49-F238E27FC236}">
                <a16:creationId xmlns:a16="http://schemas.microsoft.com/office/drawing/2014/main" id="{0BEE73F8-5CCD-4DD1-80B4-23566F0FBCA0}"/>
              </a:ext>
            </a:extLst>
          </p:cNvPr>
          <p:cNvGrpSpPr/>
          <p:nvPr/>
        </p:nvGrpSpPr>
        <p:grpSpPr>
          <a:xfrm>
            <a:off x="594497" y="4752601"/>
            <a:ext cx="5328918" cy="741511"/>
            <a:chOff x="6351484" y="1098034"/>
            <a:chExt cx="5328918" cy="741511"/>
          </a:xfrm>
        </p:grpSpPr>
        <p:sp>
          <p:nvSpPr>
            <p:cNvPr id="22" name="Regular Pentagon 33">
              <a:extLst>
                <a:ext uri="{FF2B5EF4-FFF2-40B4-BE49-F238E27FC236}">
                  <a16:creationId xmlns:a16="http://schemas.microsoft.com/office/drawing/2014/main" id="{0B45D774-A4FA-4C25-9FAF-95844E517D40}"/>
                </a:ext>
              </a:extLst>
            </p:cNvPr>
            <p:cNvSpPr/>
            <p:nvPr/>
          </p:nvSpPr>
          <p:spPr>
            <a:xfrm>
              <a:off x="6351484" y="1104189"/>
              <a:ext cx="772126" cy="735356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TextBox 60">
              <a:extLst>
                <a:ext uri="{FF2B5EF4-FFF2-40B4-BE49-F238E27FC236}">
                  <a16:creationId xmlns:a16="http://schemas.microsoft.com/office/drawing/2014/main" id="{837D94E2-FBEA-491D-87FE-BA3B94B0AF9A}"/>
                </a:ext>
              </a:extLst>
            </p:cNvPr>
            <p:cNvSpPr txBox="1"/>
            <p:nvPr/>
          </p:nvSpPr>
          <p:spPr>
            <a:xfrm>
              <a:off x="6399043" y="1179480"/>
              <a:ext cx="677008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4" name="Group 61">
              <a:extLst>
                <a:ext uri="{FF2B5EF4-FFF2-40B4-BE49-F238E27FC236}">
                  <a16:creationId xmlns:a16="http://schemas.microsoft.com/office/drawing/2014/main" id="{1CB89EE9-4725-4F0D-B710-51E0DD894F6C}"/>
                </a:ext>
              </a:extLst>
            </p:cNvPr>
            <p:cNvGrpSpPr/>
            <p:nvPr/>
          </p:nvGrpSpPr>
          <p:grpSpPr>
            <a:xfrm>
              <a:off x="7378366" y="1098034"/>
              <a:ext cx="4302036" cy="650832"/>
              <a:chOff x="1806500" y="2399519"/>
              <a:chExt cx="3488745" cy="650832"/>
            </a:xfrm>
          </p:grpSpPr>
          <p:sp>
            <p:nvSpPr>
              <p:cNvPr id="25" name="TextBox 62">
                <a:extLst>
                  <a:ext uri="{FF2B5EF4-FFF2-40B4-BE49-F238E27FC236}">
                    <a16:creationId xmlns:a16="http://schemas.microsoft.com/office/drawing/2014/main" id="{2318EB63-9122-48D8-8AB6-06C8FBC1EBF6}"/>
                  </a:ext>
                </a:extLst>
              </p:cNvPr>
              <p:cNvSpPr txBox="1"/>
              <p:nvPr/>
            </p:nvSpPr>
            <p:spPr>
              <a:xfrm>
                <a:off x="1806500" y="2399519"/>
                <a:ext cx="3488745" cy="58477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TW" altLang="en-US" sz="3200" b="1" dirty="0" smtClean="0">
                    <a:solidFill>
                      <a:schemeClr val="accent4"/>
                    </a:solidFill>
                    <a:cs typeface="Arial" pitchFamily="34" charset="0"/>
                  </a:rPr>
                  <a:t>系統使用的硬體及軟體</a:t>
                </a:r>
                <a:endParaRPr lang="ko-KR" altLang="en-US" sz="32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26" name="TextBox 63">
                <a:extLst>
                  <a:ext uri="{FF2B5EF4-FFF2-40B4-BE49-F238E27FC236}">
                    <a16:creationId xmlns:a16="http://schemas.microsoft.com/office/drawing/2014/main" id="{A68A5621-ADDB-4AD3-AEC9-171674883997}"/>
                  </a:ext>
                </a:extLst>
              </p:cNvPr>
              <p:cNvSpPr txBox="1"/>
              <p:nvPr/>
            </p:nvSpPr>
            <p:spPr>
              <a:xfrm>
                <a:off x="2158514" y="2773352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endPara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3" name="Group 1">
            <a:extLst>
              <a:ext uri="{FF2B5EF4-FFF2-40B4-BE49-F238E27FC236}">
                <a16:creationId xmlns:a16="http://schemas.microsoft.com/office/drawing/2014/main" id="{36398E85-376C-4272-865D-2E21EF06B038}"/>
              </a:ext>
            </a:extLst>
          </p:cNvPr>
          <p:cNvGrpSpPr/>
          <p:nvPr/>
        </p:nvGrpSpPr>
        <p:grpSpPr>
          <a:xfrm>
            <a:off x="6203898" y="4605954"/>
            <a:ext cx="5318002" cy="735356"/>
            <a:chOff x="6351484" y="1104189"/>
            <a:chExt cx="5318002" cy="735356"/>
          </a:xfrm>
        </p:grpSpPr>
        <p:sp>
          <p:nvSpPr>
            <p:cNvPr id="34" name="Regular Pentagon 33">
              <a:extLst>
                <a:ext uri="{FF2B5EF4-FFF2-40B4-BE49-F238E27FC236}">
                  <a16:creationId xmlns:a16="http://schemas.microsoft.com/office/drawing/2014/main" id="{1DC2C077-B5C6-4A2F-844D-221A507BD157}"/>
                </a:ext>
              </a:extLst>
            </p:cNvPr>
            <p:cNvSpPr/>
            <p:nvPr/>
          </p:nvSpPr>
          <p:spPr>
            <a:xfrm>
              <a:off x="6351484" y="1104189"/>
              <a:ext cx="772126" cy="735356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TextBox 41">
              <a:extLst>
                <a:ext uri="{FF2B5EF4-FFF2-40B4-BE49-F238E27FC236}">
                  <a16:creationId xmlns:a16="http://schemas.microsoft.com/office/drawing/2014/main" id="{2C09A4BB-21BE-4807-BBC3-A63AB2E37DF9}"/>
                </a:ext>
              </a:extLst>
            </p:cNvPr>
            <p:cNvSpPr txBox="1"/>
            <p:nvPr/>
          </p:nvSpPr>
          <p:spPr>
            <a:xfrm>
              <a:off x="6399043" y="1179480"/>
              <a:ext cx="677008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en-US" altLang="zh-TW" sz="3200" b="1" dirty="0" smtClean="0">
                  <a:solidFill>
                    <a:schemeClr val="bg1"/>
                  </a:solidFill>
                  <a:cs typeface="Arial" pitchFamily="34" charset="0"/>
                </a:rPr>
                <a:t>8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6" name="Group 42">
              <a:extLst>
                <a:ext uri="{FF2B5EF4-FFF2-40B4-BE49-F238E27FC236}">
                  <a16:creationId xmlns:a16="http://schemas.microsoft.com/office/drawing/2014/main" id="{E8C52059-7B00-4D55-9F03-65B55675A884}"/>
                </a:ext>
              </a:extLst>
            </p:cNvPr>
            <p:cNvGrpSpPr/>
            <p:nvPr/>
          </p:nvGrpSpPr>
          <p:grpSpPr>
            <a:xfrm>
              <a:off x="7319891" y="1178393"/>
              <a:ext cx="4349595" cy="657218"/>
              <a:chOff x="1759080" y="2479878"/>
              <a:chExt cx="3527313" cy="657218"/>
            </a:xfrm>
          </p:grpSpPr>
          <p:sp>
            <p:nvSpPr>
              <p:cNvPr id="37" name="TextBox 43">
                <a:extLst>
                  <a:ext uri="{FF2B5EF4-FFF2-40B4-BE49-F238E27FC236}">
                    <a16:creationId xmlns:a16="http://schemas.microsoft.com/office/drawing/2014/main" id="{E60EDFEA-B1DA-49EC-9AB6-DDE9A71D1F9B}"/>
                  </a:ext>
                </a:extLst>
              </p:cNvPr>
              <p:cNvSpPr txBox="1"/>
              <p:nvPr/>
            </p:nvSpPr>
            <p:spPr>
              <a:xfrm>
                <a:off x="1759080" y="2479878"/>
                <a:ext cx="3488745" cy="58477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TW" altLang="en-US" sz="3200" b="1" dirty="0" smtClean="0">
                    <a:solidFill>
                      <a:schemeClr val="accent1"/>
                    </a:solidFill>
                    <a:cs typeface="Arial" pitchFamily="34" charset="0"/>
                  </a:rPr>
                  <a:t>未來發展</a:t>
                </a:r>
                <a:r>
                  <a:rPr lang="en-US" altLang="zh-TW" sz="3200" b="1" dirty="0" smtClean="0">
                    <a:solidFill>
                      <a:schemeClr val="accent1"/>
                    </a:solidFill>
                    <a:cs typeface="Arial" pitchFamily="34" charset="0"/>
                  </a:rPr>
                  <a:t>&amp;</a:t>
                </a:r>
                <a:r>
                  <a:rPr lang="zh-TW" altLang="en-US" sz="3200" b="1" dirty="0" smtClean="0">
                    <a:solidFill>
                      <a:schemeClr val="accent1"/>
                    </a:solidFill>
                    <a:cs typeface="Arial" pitchFamily="34" charset="0"/>
                  </a:rPr>
                  <a:t>展望</a:t>
                </a:r>
                <a:endParaRPr lang="ko-KR" altLang="en-US" sz="3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38" name="TextBox 44">
                <a:extLst>
                  <a:ext uri="{FF2B5EF4-FFF2-40B4-BE49-F238E27FC236}">
                    <a16:creationId xmlns:a16="http://schemas.microsoft.com/office/drawing/2014/main" id="{A70668BA-C544-461B-BB79-3E34E0456D7F}"/>
                  </a:ext>
                </a:extLst>
              </p:cNvPr>
              <p:cNvSpPr txBox="1"/>
              <p:nvPr/>
            </p:nvSpPr>
            <p:spPr>
              <a:xfrm>
                <a:off x="2167367" y="2860097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.</a:t>
                </a:r>
                <a:endPara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9" name="Group 46">
            <a:extLst>
              <a:ext uri="{FF2B5EF4-FFF2-40B4-BE49-F238E27FC236}">
                <a16:creationId xmlns:a16="http://schemas.microsoft.com/office/drawing/2014/main" id="{968EC539-1846-4486-9A11-E273253BED4C}"/>
              </a:ext>
            </a:extLst>
          </p:cNvPr>
          <p:cNvGrpSpPr/>
          <p:nvPr/>
        </p:nvGrpSpPr>
        <p:grpSpPr>
          <a:xfrm>
            <a:off x="6251457" y="3469207"/>
            <a:ext cx="5318002" cy="735356"/>
            <a:chOff x="6351484" y="1104189"/>
            <a:chExt cx="5318002" cy="735356"/>
          </a:xfrm>
        </p:grpSpPr>
        <p:sp>
          <p:nvSpPr>
            <p:cNvPr id="40" name="Regular Pentagon 33">
              <a:extLst>
                <a:ext uri="{FF2B5EF4-FFF2-40B4-BE49-F238E27FC236}">
                  <a16:creationId xmlns:a16="http://schemas.microsoft.com/office/drawing/2014/main" id="{FF4F053B-6C8A-4BA7-87B3-C509F4E1E196}"/>
                </a:ext>
              </a:extLst>
            </p:cNvPr>
            <p:cNvSpPr/>
            <p:nvPr/>
          </p:nvSpPr>
          <p:spPr>
            <a:xfrm>
              <a:off x="6351484" y="1104189"/>
              <a:ext cx="772126" cy="735356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TextBox 48">
              <a:extLst>
                <a:ext uri="{FF2B5EF4-FFF2-40B4-BE49-F238E27FC236}">
                  <a16:creationId xmlns:a16="http://schemas.microsoft.com/office/drawing/2014/main" id="{D4814A1E-1951-4786-9290-0771704BD257}"/>
                </a:ext>
              </a:extLst>
            </p:cNvPr>
            <p:cNvSpPr txBox="1"/>
            <p:nvPr/>
          </p:nvSpPr>
          <p:spPr>
            <a:xfrm>
              <a:off x="6399043" y="1179480"/>
              <a:ext cx="677008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en-US" altLang="zh-TW" sz="3200" b="1" dirty="0" smtClean="0">
                  <a:solidFill>
                    <a:schemeClr val="bg1"/>
                  </a:solidFill>
                  <a:cs typeface="Arial" pitchFamily="34" charset="0"/>
                </a:rPr>
                <a:t>7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2" name="Group 49">
              <a:extLst>
                <a:ext uri="{FF2B5EF4-FFF2-40B4-BE49-F238E27FC236}">
                  <a16:creationId xmlns:a16="http://schemas.microsoft.com/office/drawing/2014/main" id="{4665DFD1-023A-4968-8144-0DF32C3A1CDF}"/>
                </a:ext>
              </a:extLst>
            </p:cNvPr>
            <p:cNvGrpSpPr/>
            <p:nvPr/>
          </p:nvGrpSpPr>
          <p:grpSpPr>
            <a:xfrm>
              <a:off x="7367450" y="1120590"/>
              <a:ext cx="4302036" cy="584775"/>
              <a:chOff x="1797648" y="2422075"/>
              <a:chExt cx="3488745" cy="584775"/>
            </a:xfrm>
          </p:grpSpPr>
          <p:sp>
            <p:nvSpPr>
              <p:cNvPr id="43" name="TextBox 50">
                <a:extLst>
                  <a:ext uri="{FF2B5EF4-FFF2-40B4-BE49-F238E27FC236}">
                    <a16:creationId xmlns:a16="http://schemas.microsoft.com/office/drawing/2014/main" id="{4939507B-9EBB-4447-B0BC-74F276E4DE53}"/>
                  </a:ext>
                </a:extLst>
              </p:cNvPr>
              <p:cNvSpPr txBox="1"/>
              <p:nvPr/>
            </p:nvSpPr>
            <p:spPr>
              <a:xfrm>
                <a:off x="1797648" y="2422075"/>
                <a:ext cx="3488745" cy="58477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TW" altLang="en-US" sz="3200" b="1" dirty="0" smtClean="0">
                    <a:solidFill>
                      <a:schemeClr val="accent2"/>
                    </a:solidFill>
                    <a:cs typeface="Arial" pitchFamily="34" charset="0"/>
                  </a:rPr>
                  <a:t>結論</a:t>
                </a:r>
                <a:endParaRPr lang="ko-KR" altLang="en-US" sz="32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44" name="TextBox 51">
                <a:extLst>
                  <a:ext uri="{FF2B5EF4-FFF2-40B4-BE49-F238E27FC236}">
                    <a16:creationId xmlns:a16="http://schemas.microsoft.com/office/drawing/2014/main" id="{EB3F93C4-8E1E-496D-885C-BED71FC50163}"/>
                  </a:ext>
                </a:extLst>
              </p:cNvPr>
              <p:cNvSpPr txBox="1"/>
              <p:nvPr/>
            </p:nvSpPr>
            <p:spPr>
              <a:xfrm>
                <a:off x="2167367" y="2715469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endPara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5" name="Group 52">
            <a:extLst>
              <a:ext uri="{FF2B5EF4-FFF2-40B4-BE49-F238E27FC236}">
                <a16:creationId xmlns:a16="http://schemas.microsoft.com/office/drawing/2014/main" id="{C916B4E4-E2E5-436E-9916-C5BCB32F65DE}"/>
              </a:ext>
            </a:extLst>
          </p:cNvPr>
          <p:cNvGrpSpPr/>
          <p:nvPr/>
        </p:nvGrpSpPr>
        <p:grpSpPr>
          <a:xfrm>
            <a:off x="6203898" y="2331414"/>
            <a:ext cx="5318002" cy="735356"/>
            <a:chOff x="6351484" y="1104189"/>
            <a:chExt cx="5318002" cy="735356"/>
          </a:xfrm>
        </p:grpSpPr>
        <p:sp>
          <p:nvSpPr>
            <p:cNvPr id="46" name="Regular Pentagon 33">
              <a:extLst>
                <a:ext uri="{FF2B5EF4-FFF2-40B4-BE49-F238E27FC236}">
                  <a16:creationId xmlns:a16="http://schemas.microsoft.com/office/drawing/2014/main" id="{8BF791A1-F8C8-4F10-98A0-DCA148FBF9BC}"/>
                </a:ext>
              </a:extLst>
            </p:cNvPr>
            <p:cNvSpPr/>
            <p:nvPr/>
          </p:nvSpPr>
          <p:spPr>
            <a:xfrm>
              <a:off x="6351484" y="1104189"/>
              <a:ext cx="772126" cy="735356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TextBox 54">
              <a:extLst>
                <a:ext uri="{FF2B5EF4-FFF2-40B4-BE49-F238E27FC236}">
                  <a16:creationId xmlns:a16="http://schemas.microsoft.com/office/drawing/2014/main" id="{571189E6-6D5B-4ADE-8E80-2E647FC188E5}"/>
                </a:ext>
              </a:extLst>
            </p:cNvPr>
            <p:cNvSpPr txBox="1"/>
            <p:nvPr/>
          </p:nvSpPr>
          <p:spPr>
            <a:xfrm>
              <a:off x="6399043" y="1179480"/>
              <a:ext cx="677008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en-US" altLang="zh-TW" sz="3200" b="1" dirty="0" smtClean="0">
                  <a:solidFill>
                    <a:schemeClr val="bg1"/>
                  </a:solidFill>
                  <a:cs typeface="Arial" pitchFamily="34" charset="0"/>
                </a:rPr>
                <a:t>6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8" name="Group 55">
              <a:extLst>
                <a:ext uri="{FF2B5EF4-FFF2-40B4-BE49-F238E27FC236}">
                  <a16:creationId xmlns:a16="http://schemas.microsoft.com/office/drawing/2014/main" id="{4374E7C9-4892-40DC-B46A-9351120F0BEE}"/>
                </a:ext>
              </a:extLst>
            </p:cNvPr>
            <p:cNvGrpSpPr/>
            <p:nvPr/>
          </p:nvGrpSpPr>
          <p:grpSpPr>
            <a:xfrm>
              <a:off x="7367450" y="1179480"/>
              <a:ext cx="4302036" cy="584775"/>
              <a:chOff x="1797648" y="2480965"/>
              <a:chExt cx="3488745" cy="584775"/>
            </a:xfrm>
          </p:grpSpPr>
          <p:sp>
            <p:nvSpPr>
              <p:cNvPr id="49" name="TextBox 56">
                <a:extLst>
                  <a:ext uri="{FF2B5EF4-FFF2-40B4-BE49-F238E27FC236}">
                    <a16:creationId xmlns:a16="http://schemas.microsoft.com/office/drawing/2014/main" id="{AA562870-AAC7-4466-960F-592E1409CBCC}"/>
                  </a:ext>
                </a:extLst>
              </p:cNvPr>
              <p:cNvSpPr txBox="1"/>
              <p:nvPr/>
            </p:nvSpPr>
            <p:spPr>
              <a:xfrm>
                <a:off x="1797648" y="2480965"/>
                <a:ext cx="3488745" cy="58477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TW" altLang="en-US" sz="3200" b="1" dirty="0" smtClean="0">
                    <a:solidFill>
                      <a:schemeClr val="accent3"/>
                    </a:solidFill>
                    <a:cs typeface="Arial" pitchFamily="34" charset="0"/>
                  </a:rPr>
                  <a:t>相似</a:t>
                </a:r>
                <a:r>
                  <a:rPr lang="en-US" altLang="zh-TW" sz="3200" b="1" dirty="0" smtClean="0">
                    <a:solidFill>
                      <a:schemeClr val="accent3"/>
                    </a:solidFill>
                    <a:cs typeface="Arial" pitchFamily="34" charset="0"/>
                  </a:rPr>
                  <a:t>APP</a:t>
                </a:r>
                <a:r>
                  <a:rPr lang="zh-TW" altLang="en-US" sz="3200" b="1" dirty="0" smtClean="0">
                    <a:solidFill>
                      <a:schemeClr val="accent3"/>
                    </a:solidFill>
                    <a:cs typeface="Arial" pitchFamily="34" charset="0"/>
                  </a:rPr>
                  <a:t>比較</a:t>
                </a:r>
                <a:endParaRPr lang="ko-KR" altLang="en-US" sz="32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50" name="TextBox 57">
                <a:extLst>
                  <a:ext uri="{FF2B5EF4-FFF2-40B4-BE49-F238E27FC236}">
                    <a16:creationId xmlns:a16="http://schemas.microsoft.com/office/drawing/2014/main" id="{0DD333C7-6E94-4594-A56C-3AE959C9156A}"/>
                  </a:ext>
                </a:extLst>
              </p:cNvPr>
              <p:cNvSpPr txBox="1"/>
              <p:nvPr/>
            </p:nvSpPr>
            <p:spPr>
              <a:xfrm>
                <a:off x="2167367" y="2761477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endPara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1" name="Group 58">
            <a:extLst>
              <a:ext uri="{FF2B5EF4-FFF2-40B4-BE49-F238E27FC236}">
                <a16:creationId xmlns:a16="http://schemas.microsoft.com/office/drawing/2014/main" id="{0BEE73F8-5CCD-4DD1-80B4-23566F0FBCA0}"/>
              </a:ext>
            </a:extLst>
          </p:cNvPr>
          <p:cNvGrpSpPr/>
          <p:nvPr/>
        </p:nvGrpSpPr>
        <p:grpSpPr>
          <a:xfrm>
            <a:off x="6156339" y="1244235"/>
            <a:ext cx="5561844" cy="735356"/>
            <a:chOff x="6351484" y="1104189"/>
            <a:chExt cx="5561844" cy="735356"/>
          </a:xfrm>
        </p:grpSpPr>
        <p:sp>
          <p:nvSpPr>
            <p:cNvPr id="52" name="Regular Pentagon 33">
              <a:extLst>
                <a:ext uri="{FF2B5EF4-FFF2-40B4-BE49-F238E27FC236}">
                  <a16:creationId xmlns:a16="http://schemas.microsoft.com/office/drawing/2014/main" id="{0B45D774-A4FA-4C25-9FAF-95844E517D40}"/>
                </a:ext>
              </a:extLst>
            </p:cNvPr>
            <p:cNvSpPr/>
            <p:nvPr/>
          </p:nvSpPr>
          <p:spPr>
            <a:xfrm>
              <a:off x="6351484" y="1104189"/>
              <a:ext cx="772126" cy="735356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TextBox 60">
              <a:extLst>
                <a:ext uri="{FF2B5EF4-FFF2-40B4-BE49-F238E27FC236}">
                  <a16:creationId xmlns:a16="http://schemas.microsoft.com/office/drawing/2014/main" id="{837D94E2-FBEA-491D-87FE-BA3B94B0AF9A}"/>
                </a:ext>
              </a:extLst>
            </p:cNvPr>
            <p:cNvSpPr txBox="1"/>
            <p:nvPr/>
          </p:nvSpPr>
          <p:spPr>
            <a:xfrm>
              <a:off x="6399043" y="1179480"/>
              <a:ext cx="677008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chemeClr val="bg1"/>
                  </a:solidFill>
                  <a:cs typeface="Arial" pitchFamily="34" charset="0"/>
                </a:rPr>
                <a:t>0</a:t>
              </a:r>
              <a:r>
                <a:rPr lang="en-US" altLang="zh-TW" sz="3200" b="1" dirty="0" smtClean="0">
                  <a:solidFill>
                    <a:schemeClr val="bg1"/>
                  </a:solidFill>
                  <a:cs typeface="Arial" pitchFamily="34" charset="0"/>
                </a:rPr>
                <a:t>5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4" name="Group 61">
              <a:extLst>
                <a:ext uri="{FF2B5EF4-FFF2-40B4-BE49-F238E27FC236}">
                  <a16:creationId xmlns:a16="http://schemas.microsoft.com/office/drawing/2014/main" id="{1CB89EE9-4725-4F0D-B710-51E0DD894F6C}"/>
                </a:ext>
              </a:extLst>
            </p:cNvPr>
            <p:cNvGrpSpPr/>
            <p:nvPr/>
          </p:nvGrpSpPr>
          <p:grpSpPr>
            <a:xfrm>
              <a:off x="7273807" y="1162073"/>
              <a:ext cx="4639521" cy="584775"/>
              <a:chOff x="1721708" y="2463558"/>
              <a:chExt cx="3762429" cy="584775"/>
            </a:xfrm>
          </p:grpSpPr>
          <p:sp>
            <p:nvSpPr>
              <p:cNvPr id="55" name="TextBox 62">
                <a:extLst>
                  <a:ext uri="{FF2B5EF4-FFF2-40B4-BE49-F238E27FC236}">
                    <a16:creationId xmlns:a16="http://schemas.microsoft.com/office/drawing/2014/main" id="{2318EB63-9122-48D8-8AB6-06C8FBC1EBF6}"/>
                  </a:ext>
                </a:extLst>
              </p:cNvPr>
              <p:cNvSpPr txBox="1"/>
              <p:nvPr/>
            </p:nvSpPr>
            <p:spPr>
              <a:xfrm>
                <a:off x="1721708" y="2463558"/>
                <a:ext cx="3488745" cy="58477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TW" altLang="en-US" sz="3200" b="1" dirty="0" smtClean="0">
                    <a:solidFill>
                      <a:schemeClr val="accent4"/>
                    </a:solidFill>
                    <a:cs typeface="Arial" pitchFamily="34" charset="0"/>
                  </a:rPr>
                  <a:t>系統特色</a:t>
                </a:r>
                <a:r>
                  <a:rPr lang="en-US" altLang="zh-TW" sz="3200" b="1" dirty="0" smtClean="0">
                    <a:solidFill>
                      <a:schemeClr val="accent4"/>
                    </a:solidFill>
                    <a:cs typeface="Arial" pitchFamily="34" charset="0"/>
                  </a:rPr>
                  <a:t>&amp;</a:t>
                </a:r>
                <a:r>
                  <a:rPr lang="zh-TW" altLang="en-US" sz="3200" b="1" dirty="0" smtClean="0">
                    <a:solidFill>
                      <a:schemeClr val="accent4"/>
                    </a:solidFill>
                    <a:cs typeface="Arial" pitchFamily="34" charset="0"/>
                  </a:rPr>
                  <a:t>技術分析</a:t>
                </a:r>
                <a:endParaRPr lang="ko-KR" altLang="en-US" sz="32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56" name="TextBox 63">
                <a:extLst>
                  <a:ext uri="{FF2B5EF4-FFF2-40B4-BE49-F238E27FC236}">
                    <a16:creationId xmlns:a16="http://schemas.microsoft.com/office/drawing/2014/main" id="{A68A5621-ADDB-4AD3-AEC9-171674883997}"/>
                  </a:ext>
                </a:extLst>
              </p:cNvPr>
              <p:cNvSpPr txBox="1"/>
              <p:nvPr/>
            </p:nvSpPr>
            <p:spPr>
              <a:xfrm>
                <a:off x="2365111" y="2720524"/>
                <a:ext cx="31190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Ø"/>
                </a:pPr>
                <a:endPara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797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r>
              <a:rPr lang="zh-TW" altLang="en-US" sz="4000" b="1" dirty="0" smtClean="0">
                <a:solidFill>
                  <a:schemeClr val="tx1"/>
                </a:solidFill>
              </a:rPr>
              <a:t>歷史軌跡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</a:rPr>
              <a:t>功能介紹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09C3EC-2F1C-426C-83A1-A4D5E7A03121}"/>
              </a:ext>
            </a:extLst>
          </p:cNvPr>
          <p:cNvGrpSpPr/>
          <p:nvPr/>
        </p:nvGrpSpPr>
        <p:grpSpPr>
          <a:xfrm>
            <a:off x="765348" y="4308807"/>
            <a:ext cx="2738140" cy="531950"/>
            <a:chOff x="302738" y="4417056"/>
            <a:chExt cx="2851594" cy="53195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0C891A-2C71-4C3D-BB80-F98A4A28D36D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938DE3-5719-4999-8A53-7172AA39F349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C25C086-AA77-4B3F-BE3B-CC11917BAB41}"/>
              </a:ext>
            </a:extLst>
          </p:cNvPr>
          <p:cNvSpPr txBox="1"/>
          <p:nvPr/>
        </p:nvSpPr>
        <p:spPr>
          <a:xfrm>
            <a:off x="603464" y="2175966"/>
            <a:ext cx="273814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232AF7-45ED-4796-B4A1-EAC1E5A163B0}"/>
              </a:ext>
            </a:extLst>
          </p:cNvPr>
          <p:cNvSpPr txBox="1"/>
          <p:nvPr/>
        </p:nvSpPr>
        <p:spPr>
          <a:xfrm>
            <a:off x="8781000" y="4751232"/>
            <a:ext cx="273814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5" name="Group 190">
            <a:extLst>
              <a:ext uri="{FF2B5EF4-FFF2-40B4-BE49-F238E27FC236}">
                <a16:creationId xmlns:a16="http://schemas.microsoft.com/office/drawing/2014/main" id="{1631F0DC-2554-499F-93F6-125F40F1E601}"/>
              </a:ext>
            </a:extLst>
          </p:cNvPr>
          <p:cNvGrpSpPr/>
          <p:nvPr/>
        </p:nvGrpSpPr>
        <p:grpSpPr>
          <a:xfrm>
            <a:off x="8667805" y="4549067"/>
            <a:ext cx="3524195" cy="2019742"/>
            <a:chOff x="3457576" y="737672"/>
            <a:chExt cx="5267325" cy="3018743"/>
          </a:xfrm>
        </p:grpSpPr>
        <p:sp>
          <p:nvSpPr>
            <p:cNvPr id="56" name="Freeform: Shape 191">
              <a:extLst>
                <a:ext uri="{FF2B5EF4-FFF2-40B4-BE49-F238E27FC236}">
                  <a16:creationId xmlns:a16="http://schemas.microsoft.com/office/drawing/2014/main" id="{DE5E41E2-F3F2-46FF-87A6-235FC1B030E6}"/>
                </a:ext>
              </a:extLst>
            </p:cNvPr>
            <p:cNvSpPr/>
            <p:nvPr/>
          </p:nvSpPr>
          <p:spPr>
            <a:xfrm>
              <a:off x="3457576" y="1816300"/>
              <a:ext cx="5267325" cy="1930155"/>
            </a:xfrm>
            <a:custGeom>
              <a:avLst/>
              <a:gdLst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36329 w 4710892"/>
                <a:gd name="connsiteY412" fmla="*/ 1691476 h 1726256"/>
                <a:gd name="connsiteX413" fmla="*/ 44652 w 4710892"/>
                <a:gd name="connsiteY413" fmla="*/ 1672670 h 1726256"/>
                <a:gd name="connsiteX414" fmla="*/ 78255 w 4710892"/>
                <a:gd name="connsiteY414" fmla="*/ 1570012 h 1726256"/>
                <a:gd name="connsiteX415" fmla="*/ 276789 w 4710892"/>
                <a:gd name="connsiteY415" fmla="*/ 1341883 h 1726256"/>
                <a:gd name="connsiteX416" fmla="*/ 475015 w 4710892"/>
                <a:gd name="connsiteY416" fmla="*/ 1159688 h 1726256"/>
                <a:gd name="connsiteX417" fmla="*/ 898596 w 4710892"/>
                <a:gd name="connsiteY417" fmla="*/ 703430 h 1726256"/>
                <a:gd name="connsiteX418" fmla="*/ 937131 w 4710892"/>
                <a:gd name="connsiteY418" fmla="*/ 643315 h 1726256"/>
                <a:gd name="connsiteX419" fmla="*/ 1014510 w 4710892"/>
                <a:gd name="connsiteY419" fmla="*/ 583816 h 1726256"/>
                <a:gd name="connsiteX420" fmla="*/ 1080175 w 4710892"/>
                <a:gd name="connsiteY420" fmla="*/ 537574 h 1726256"/>
                <a:gd name="connsiteX421" fmla="*/ 1185299 w 4710892"/>
                <a:gd name="connsiteY421" fmla="*/ 442931 h 1726256"/>
                <a:gd name="connsiteX422" fmla="*/ 1261445 w 4710892"/>
                <a:gd name="connsiteY422" fmla="*/ 409020 h 1726256"/>
                <a:gd name="connsiteX423" fmla="*/ 1294123 w 4710892"/>
                <a:gd name="connsiteY423" fmla="*/ 390523 h 1726256"/>
                <a:gd name="connsiteX424" fmla="*/ 1421752 w 4710892"/>
                <a:gd name="connsiteY424" fmla="*/ 262277 h 1726256"/>
                <a:gd name="connsiteX425" fmla="*/ 1439016 w 4710892"/>
                <a:gd name="connsiteY425" fmla="*/ 246555 h 1726256"/>
                <a:gd name="connsiteX426" fmla="*/ 1521635 w 4710892"/>
                <a:gd name="connsiteY426" fmla="*/ 241622 h 1726256"/>
                <a:gd name="connsiteX427" fmla="*/ 1571886 w 4710892"/>
                <a:gd name="connsiteY427" fmla="*/ 286632 h 1726256"/>
                <a:gd name="connsiteX428" fmla="*/ 1854273 w 4710892"/>
                <a:gd name="connsiteY428" fmla="*/ 621426 h 1726256"/>
                <a:gd name="connsiteX429" fmla="*/ 1855506 w 4710892"/>
                <a:gd name="connsiteY429" fmla="*/ 645781 h 1726256"/>
                <a:gd name="connsiteX430" fmla="*/ 1779360 w 4710892"/>
                <a:gd name="connsiteY430" fmla="*/ 734258 h 1726256"/>
                <a:gd name="connsiteX431" fmla="*/ 1544448 w 4710892"/>
                <a:gd name="connsiteY431" fmla="*/ 981192 h 1726256"/>
                <a:gd name="connsiteX432" fmla="*/ 1467994 w 4710892"/>
                <a:gd name="connsiteY432" fmla="*/ 1061346 h 1726256"/>
                <a:gd name="connsiteX433" fmla="*/ 1436550 w 4710892"/>
                <a:gd name="connsiteY433" fmla="*/ 1100806 h 1726256"/>
                <a:gd name="connsiteX434" fmla="*/ 1439941 w 4710892"/>
                <a:gd name="connsiteY434" fmla="*/ 1124236 h 1726256"/>
                <a:gd name="connsiteX435" fmla="*/ 1458746 w 4710892"/>
                <a:gd name="connsiteY435" fmla="*/ 1124852 h 1726256"/>
                <a:gd name="connsiteX436" fmla="*/ 1499131 w 4710892"/>
                <a:gd name="connsiteY436" fmla="*/ 1090941 h 1726256"/>
                <a:gd name="connsiteX437" fmla="*/ 1733117 w 4710892"/>
                <a:gd name="connsiteY437" fmla="*/ 861887 h 1726256"/>
                <a:gd name="connsiteX438" fmla="*/ 1949224 w 4710892"/>
                <a:gd name="connsiteY438" fmla="*/ 616494 h 1726256"/>
                <a:gd name="connsiteX439" fmla="*/ 2100899 w 4710892"/>
                <a:gd name="connsiteY439" fmla="*/ 519693 h 1726256"/>
                <a:gd name="connsiteX440" fmla="*/ 2149299 w 4710892"/>
                <a:gd name="connsiteY440" fmla="*/ 486398 h 1726256"/>
                <a:gd name="connsiteX441" fmla="*/ 2275695 w 4710892"/>
                <a:gd name="connsiteY441" fmla="*/ 318385 h 1726256"/>
                <a:gd name="connsiteX442" fmla="*/ 2431070 w 4710892"/>
                <a:gd name="connsiteY442" fmla="*/ 161469 h 1726256"/>
                <a:gd name="connsiteX443" fmla="*/ 2575038 w 4710892"/>
                <a:gd name="connsiteY443" fmla="*/ 17501 h 1726256"/>
                <a:gd name="connsiteX444" fmla="*/ 2604016 w 4710892"/>
                <a:gd name="connsiteY444" fmla="*/ 6 h 1726256"/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36329 w 4710892"/>
                <a:gd name="connsiteY412" fmla="*/ 1691476 h 1726256"/>
                <a:gd name="connsiteX413" fmla="*/ 78255 w 4710892"/>
                <a:gd name="connsiteY413" fmla="*/ 1570012 h 1726256"/>
                <a:gd name="connsiteX414" fmla="*/ 276789 w 4710892"/>
                <a:gd name="connsiteY414" fmla="*/ 1341883 h 1726256"/>
                <a:gd name="connsiteX415" fmla="*/ 475015 w 4710892"/>
                <a:gd name="connsiteY415" fmla="*/ 1159688 h 1726256"/>
                <a:gd name="connsiteX416" fmla="*/ 898596 w 4710892"/>
                <a:gd name="connsiteY416" fmla="*/ 703430 h 1726256"/>
                <a:gd name="connsiteX417" fmla="*/ 937131 w 4710892"/>
                <a:gd name="connsiteY417" fmla="*/ 643315 h 1726256"/>
                <a:gd name="connsiteX418" fmla="*/ 1014510 w 4710892"/>
                <a:gd name="connsiteY418" fmla="*/ 583816 h 1726256"/>
                <a:gd name="connsiteX419" fmla="*/ 1080175 w 4710892"/>
                <a:gd name="connsiteY419" fmla="*/ 537574 h 1726256"/>
                <a:gd name="connsiteX420" fmla="*/ 1185299 w 4710892"/>
                <a:gd name="connsiteY420" fmla="*/ 442931 h 1726256"/>
                <a:gd name="connsiteX421" fmla="*/ 1261445 w 4710892"/>
                <a:gd name="connsiteY421" fmla="*/ 409020 h 1726256"/>
                <a:gd name="connsiteX422" fmla="*/ 1294123 w 4710892"/>
                <a:gd name="connsiteY422" fmla="*/ 390523 h 1726256"/>
                <a:gd name="connsiteX423" fmla="*/ 1421752 w 4710892"/>
                <a:gd name="connsiteY423" fmla="*/ 262277 h 1726256"/>
                <a:gd name="connsiteX424" fmla="*/ 1439016 w 4710892"/>
                <a:gd name="connsiteY424" fmla="*/ 246555 h 1726256"/>
                <a:gd name="connsiteX425" fmla="*/ 1521635 w 4710892"/>
                <a:gd name="connsiteY425" fmla="*/ 241622 h 1726256"/>
                <a:gd name="connsiteX426" fmla="*/ 1571886 w 4710892"/>
                <a:gd name="connsiteY426" fmla="*/ 286632 h 1726256"/>
                <a:gd name="connsiteX427" fmla="*/ 1854273 w 4710892"/>
                <a:gd name="connsiteY427" fmla="*/ 621426 h 1726256"/>
                <a:gd name="connsiteX428" fmla="*/ 1855506 w 4710892"/>
                <a:gd name="connsiteY428" fmla="*/ 645781 h 1726256"/>
                <a:gd name="connsiteX429" fmla="*/ 1779360 w 4710892"/>
                <a:gd name="connsiteY429" fmla="*/ 734258 h 1726256"/>
                <a:gd name="connsiteX430" fmla="*/ 1544448 w 4710892"/>
                <a:gd name="connsiteY430" fmla="*/ 981192 h 1726256"/>
                <a:gd name="connsiteX431" fmla="*/ 1467994 w 4710892"/>
                <a:gd name="connsiteY431" fmla="*/ 1061346 h 1726256"/>
                <a:gd name="connsiteX432" fmla="*/ 1436550 w 4710892"/>
                <a:gd name="connsiteY432" fmla="*/ 1100806 h 1726256"/>
                <a:gd name="connsiteX433" fmla="*/ 1439941 w 4710892"/>
                <a:gd name="connsiteY433" fmla="*/ 1124236 h 1726256"/>
                <a:gd name="connsiteX434" fmla="*/ 1458746 w 4710892"/>
                <a:gd name="connsiteY434" fmla="*/ 1124852 h 1726256"/>
                <a:gd name="connsiteX435" fmla="*/ 1499131 w 4710892"/>
                <a:gd name="connsiteY435" fmla="*/ 1090941 h 1726256"/>
                <a:gd name="connsiteX436" fmla="*/ 1733117 w 4710892"/>
                <a:gd name="connsiteY436" fmla="*/ 861887 h 1726256"/>
                <a:gd name="connsiteX437" fmla="*/ 1949224 w 4710892"/>
                <a:gd name="connsiteY437" fmla="*/ 616494 h 1726256"/>
                <a:gd name="connsiteX438" fmla="*/ 2100899 w 4710892"/>
                <a:gd name="connsiteY438" fmla="*/ 519693 h 1726256"/>
                <a:gd name="connsiteX439" fmla="*/ 2149299 w 4710892"/>
                <a:gd name="connsiteY439" fmla="*/ 486398 h 1726256"/>
                <a:gd name="connsiteX440" fmla="*/ 2275695 w 4710892"/>
                <a:gd name="connsiteY440" fmla="*/ 318385 h 1726256"/>
                <a:gd name="connsiteX441" fmla="*/ 2431070 w 4710892"/>
                <a:gd name="connsiteY441" fmla="*/ 161469 h 1726256"/>
                <a:gd name="connsiteX442" fmla="*/ 2575038 w 4710892"/>
                <a:gd name="connsiteY442" fmla="*/ 17501 h 1726256"/>
                <a:gd name="connsiteX443" fmla="*/ 2604016 w 4710892"/>
                <a:gd name="connsiteY443" fmla="*/ 6 h 1726256"/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78255 w 4710892"/>
                <a:gd name="connsiteY412" fmla="*/ 1570012 h 1726256"/>
                <a:gd name="connsiteX413" fmla="*/ 276789 w 4710892"/>
                <a:gd name="connsiteY413" fmla="*/ 1341883 h 1726256"/>
                <a:gd name="connsiteX414" fmla="*/ 475015 w 4710892"/>
                <a:gd name="connsiteY414" fmla="*/ 1159688 h 1726256"/>
                <a:gd name="connsiteX415" fmla="*/ 898596 w 4710892"/>
                <a:gd name="connsiteY415" fmla="*/ 703430 h 1726256"/>
                <a:gd name="connsiteX416" fmla="*/ 937131 w 4710892"/>
                <a:gd name="connsiteY416" fmla="*/ 643315 h 1726256"/>
                <a:gd name="connsiteX417" fmla="*/ 1014510 w 4710892"/>
                <a:gd name="connsiteY417" fmla="*/ 583816 h 1726256"/>
                <a:gd name="connsiteX418" fmla="*/ 1080175 w 4710892"/>
                <a:gd name="connsiteY418" fmla="*/ 537574 h 1726256"/>
                <a:gd name="connsiteX419" fmla="*/ 1185299 w 4710892"/>
                <a:gd name="connsiteY419" fmla="*/ 442931 h 1726256"/>
                <a:gd name="connsiteX420" fmla="*/ 1261445 w 4710892"/>
                <a:gd name="connsiteY420" fmla="*/ 409020 h 1726256"/>
                <a:gd name="connsiteX421" fmla="*/ 1294123 w 4710892"/>
                <a:gd name="connsiteY421" fmla="*/ 390523 h 1726256"/>
                <a:gd name="connsiteX422" fmla="*/ 1421752 w 4710892"/>
                <a:gd name="connsiteY422" fmla="*/ 262277 h 1726256"/>
                <a:gd name="connsiteX423" fmla="*/ 1439016 w 4710892"/>
                <a:gd name="connsiteY423" fmla="*/ 246555 h 1726256"/>
                <a:gd name="connsiteX424" fmla="*/ 1521635 w 4710892"/>
                <a:gd name="connsiteY424" fmla="*/ 241622 h 1726256"/>
                <a:gd name="connsiteX425" fmla="*/ 1571886 w 4710892"/>
                <a:gd name="connsiteY425" fmla="*/ 286632 h 1726256"/>
                <a:gd name="connsiteX426" fmla="*/ 1854273 w 4710892"/>
                <a:gd name="connsiteY426" fmla="*/ 621426 h 1726256"/>
                <a:gd name="connsiteX427" fmla="*/ 1855506 w 4710892"/>
                <a:gd name="connsiteY427" fmla="*/ 645781 h 1726256"/>
                <a:gd name="connsiteX428" fmla="*/ 1779360 w 4710892"/>
                <a:gd name="connsiteY428" fmla="*/ 734258 h 1726256"/>
                <a:gd name="connsiteX429" fmla="*/ 1544448 w 4710892"/>
                <a:gd name="connsiteY429" fmla="*/ 981192 h 1726256"/>
                <a:gd name="connsiteX430" fmla="*/ 1467994 w 4710892"/>
                <a:gd name="connsiteY430" fmla="*/ 1061346 h 1726256"/>
                <a:gd name="connsiteX431" fmla="*/ 1436550 w 4710892"/>
                <a:gd name="connsiteY431" fmla="*/ 1100806 h 1726256"/>
                <a:gd name="connsiteX432" fmla="*/ 1439941 w 4710892"/>
                <a:gd name="connsiteY432" fmla="*/ 1124236 h 1726256"/>
                <a:gd name="connsiteX433" fmla="*/ 1458746 w 4710892"/>
                <a:gd name="connsiteY433" fmla="*/ 1124852 h 1726256"/>
                <a:gd name="connsiteX434" fmla="*/ 1499131 w 4710892"/>
                <a:gd name="connsiteY434" fmla="*/ 1090941 h 1726256"/>
                <a:gd name="connsiteX435" fmla="*/ 1733117 w 4710892"/>
                <a:gd name="connsiteY435" fmla="*/ 861887 h 1726256"/>
                <a:gd name="connsiteX436" fmla="*/ 1949224 w 4710892"/>
                <a:gd name="connsiteY436" fmla="*/ 616494 h 1726256"/>
                <a:gd name="connsiteX437" fmla="*/ 2100899 w 4710892"/>
                <a:gd name="connsiteY437" fmla="*/ 519693 h 1726256"/>
                <a:gd name="connsiteX438" fmla="*/ 2149299 w 4710892"/>
                <a:gd name="connsiteY438" fmla="*/ 486398 h 1726256"/>
                <a:gd name="connsiteX439" fmla="*/ 2275695 w 4710892"/>
                <a:gd name="connsiteY439" fmla="*/ 318385 h 1726256"/>
                <a:gd name="connsiteX440" fmla="*/ 2431070 w 4710892"/>
                <a:gd name="connsiteY440" fmla="*/ 161469 h 1726256"/>
                <a:gd name="connsiteX441" fmla="*/ 2575038 w 4710892"/>
                <a:gd name="connsiteY441" fmla="*/ 17501 h 1726256"/>
                <a:gd name="connsiteX442" fmla="*/ 2604016 w 4710892"/>
                <a:gd name="connsiteY442" fmla="*/ 6 h 172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</a:cxnLst>
              <a:rect l="l" t="t" r="r" b="b"/>
              <a:pathLst>
                <a:path w="4710892" h="1726256">
                  <a:moveTo>
                    <a:pt x="3158617" y="1445775"/>
                  </a:moveTo>
                  <a:cubicBezTo>
                    <a:pt x="3153684" y="1477528"/>
                    <a:pt x="3148444" y="1509282"/>
                    <a:pt x="3143511" y="1541035"/>
                  </a:cubicBezTo>
                  <a:cubicBezTo>
                    <a:pt x="3144744" y="1541035"/>
                    <a:pt x="3145977" y="1541343"/>
                    <a:pt x="3147211" y="1541652"/>
                  </a:cubicBezTo>
                  <a:cubicBezTo>
                    <a:pt x="3158617" y="1510823"/>
                    <a:pt x="3164166" y="1479070"/>
                    <a:pt x="3161700" y="1446083"/>
                  </a:cubicBezTo>
                  <a:cubicBezTo>
                    <a:pt x="3160467" y="1446083"/>
                    <a:pt x="3159542" y="1445775"/>
                    <a:pt x="3158617" y="1445775"/>
                  </a:cubicBezTo>
                  <a:close/>
                  <a:moveTo>
                    <a:pt x="3102509" y="1383502"/>
                  </a:moveTo>
                  <a:cubicBezTo>
                    <a:pt x="3080313" y="1402924"/>
                    <a:pt x="3073530" y="1435602"/>
                    <a:pt x="3084937" y="1468280"/>
                  </a:cubicBezTo>
                  <a:cubicBezTo>
                    <a:pt x="3097577" y="1440534"/>
                    <a:pt x="3103743" y="1413714"/>
                    <a:pt x="3102509" y="1383502"/>
                  </a:cubicBezTo>
                  <a:close/>
                  <a:moveTo>
                    <a:pt x="2042557" y="1318762"/>
                  </a:moveTo>
                  <a:cubicBezTo>
                    <a:pt x="2036468" y="1320689"/>
                    <a:pt x="2030919" y="1324465"/>
                    <a:pt x="2025370" y="1329860"/>
                  </a:cubicBezTo>
                  <a:lnTo>
                    <a:pt x="1929425" y="1419350"/>
                  </a:lnTo>
                  <a:lnTo>
                    <a:pt x="1929425" y="1473921"/>
                  </a:lnTo>
                  <a:lnTo>
                    <a:pt x="1936080" y="1473921"/>
                  </a:lnTo>
                  <a:cubicBezTo>
                    <a:pt x="1936145" y="1471835"/>
                    <a:pt x="1936211" y="1469748"/>
                    <a:pt x="1936276" y="1467662"/>
                  </a:cubicBezTo>
                  <a:cubicBezTo>
                    <a:pt x="1958164" y="1442075"/>
                    <a:pt x="1982826" y="1418954"/>
                    <a:pt x="2006256" y="1394907"/>
                  </a:cubicBezTo>
                  <a:cubicBezTo>
                    <a:pt x="2025370" y="1375178"/>
                    <a:pt x="2043250" y="1354214"/>
                    <a:pt x="2057123" y="1330168"/>
                  </a:cubicBezTo>
                  <a:cubicBezTo>
                    <a:pt x="2059281" y="1326777"/>
                    <a:pt x="2060822" y="1323078"/>
                    <a:pt x="2062980" y="1318762"/>
                  </a:cubicBezTo>
                  <a:cubicBezTo>
                    <a:pt x="2055273" y="1316758"/>
                    <a:pt x="2048645" y="1316835"/>
                    <a:pt x="2042557" y="1318762"/>
                  </a:cubicBezTo>
                  <a:close/>
                  <a:moveTo>
                    <a:pt x="3045786" y="1314755"/>
                  </a:moveTo>
                  <a:cubicBezTo>
                    <a:pt x="3040545" y="1312906"/>
                    <a:pt x="3036538" y="1315680"/>
                    <a:pt x="3033763" y="1320613"/>
                  </a:cubicBezTo>
                  <a:cubicBezTo>
                    <a:pt x="3027905" y="1331403"/>
                    <a:pt x="3028522" y="1342501"/>
                    <a:pt x="3031605" y="1355141"/>
                  </a:cubicBezTo>
                  <a:cubicBezTo>
                    <a:pt x="3042087" y="1346509"/>
                    <a:pt x="3045786" y="1336336"/>
                    <a:pt x="3047636" y="1325237"/>
                  </a:cubicBezTo>
                  <a:cubicBezTo>
                    <a:pt x="3048253" y="1321846"/>
                    <a:pt x="3051644" y="1316605"/>
                    <a:pt x="3045786" y="1314755"/>
                  </a:cubicBezTo>
                  <a:close/>
                  <a:moveTo>
                    <a:pt x="3826358" y="1281769"/>
                  </a:moveTo>
                  <a:cubicBezTo>
                    <a:pt x="3822658" y="1284544"/>
                    <a:pt x="3816800" y="1284852"/>
                    <a:pt x="3817417" y="1289476"/>
                  </a:cubicBezTo>
                  <a:cubicBezTo>
                    <a:pt x="3818342" y="1293792"/>
                    <a:pt x="3820500" y="1299033"/>
                    <a:pt x="3826974" y="1298417"/>
                  </a:cubicBezTo>
                  <a:cubicBezTo>
                    <a:pt x="3830365" y="1298108"/>
                    <a:pt x="3833447" y="1296875"/>
                    <a:pt x="3831906" y="1292251"/>
                  </a:cubicBezTo>
                  <a:cubicBezTo>
                    <a:pt x="3830673" y="1288552"/>
                    <a:pt x="3830673" y="1283927"/>
                    <a:pt x="3826358" y="1281769"/>
                  </a:cubicBezTo>
                  <a:close/>
                  <a:moveTo>
                    <a:pt x="2734305" y="1255642"/>
                  </a:moveTo>
                  <a:cubicBezTo>
                    <a:pt x="2732571" y="1254408"/>
                    <a:pt x="2730567" y="1254023"/>
                    <a:pt x="2727947" y="1256181"/>
                  </a:cubicBezTo>
                  <a:cubicBezTo>
                    <a:pt x="2722706" y="1260497"/>
                    <a:pt x="2723631" y="1266355"/>
                    <a:pt x="2727022" y="1271595"/>
                  </a:cubicBezTo>
                  <a:cubicBezTo>
                    <a:pt x="2731030" y="1277453"/>
                    <a:pt x="2735962" y="1283002"/>
                    <a:pt x="2740278" y="1289168"/>
                  </a:cubicBezTo>
                  <a:cubicBezTo>
                    <a:pt x="2771106" y="1332944"/>
                    <a:pt x="2800085" y="1378261"/>
                    <a:pt x="2833071" y="1420496"/>
                  </a:cubicBezTo>
                  <a:cubicBezTo>
                    <a:pt x="2857117" y="1451325"/>
                    <a:pt x="2876231" y="1483694"/>
                    <a:pt x="2888254" y="1520688"/>
                  </a:cubicBezTo>
                  <a:cubicBezTo>
                    <a:pt x="2891337" y="1530245"/>
                    <a:pt x="2895653" y="1539494"/>
                    <a:pt x="2904901" y="1548742"/>
                  </a:cubicBezTo>
                  <a:cubicBezTo>
                    <a:pt x="2904901" y="1534253"/>
                    <a:pt x="2905518" y="1522538"/>
                    <a:pt x="2904593" y="1510823"/>
                  </a:cubicBezTo>
                  <a:cubicBezTo>
                    <a:pt x="2903052" y="1484927"/>
                    <a:pt x="2894728" y="1462114"/>
                    <a:pt x="2872223" y="1446392"/>
                  </a:cubicBezTo>
                  <a:cubicBezTo>
                    <a:pt x="2868524" y="1443926"/>
                    <a:pt x="2865749" y="1439302"/>
                    <a:pt x="2862975" y="1435294"/>
                  </a:cubicBezTo>
                  <a:cubicBezTo>
                    <a:pt x="2837079" y="1396758"/>
                    <a:pt x="2812108" y="1357915"/>
                    <a:pt x="2785904" y="1319688"/>
                  </a:cubicBezTo>
                  <a:cubicBezTo>
                    <a:pt x="2771723" y="1299033"/>
                    <a:pt x="2758467" y="1276836"/>
                    <a:pt x="2739045" y="1260189"/>
                  </a:cubicBezTo>
                  <a:cubicBezTo>
                    <a:pt x="2737503" y="1258956"/>
                    <a:pt x="2736039" y="1256875"/>
                    <a:pt x="2734305" y="1255642"/>
                  </a:cubicBezTo>
                  <a:close/>
                  <a:moveTo>
                    <a:pt x="2086101" y="1189631"/>
                  </a:moveTo>
                  <a:cubicBezTo>
                    <a:pt x="2077392" y="1189207"/>
                    <a:pt x="2068683" y="1190209"/>
                    <a:pt x="2065446" y="1193292"/>
                  </a:cubicBezTo>
                  <a:cubicBezTo>
                    <a:pt x="2052498" y="1205623"/>
                    <a:pt x="2044483" y="1221038"/>
                    <a:pt x="2040783" y="1236452"/>
                  </a:cubicBezTo>
                  <a:cubicBezTo>
                    <a:pt x="2041400" y="1246625"/>
                    <a:pt x="2043250" y="1254333"/>
                    <a:pt x="2050648" y="1258649"/>
                  </a:cubicBezTo>
                  <a:cubicBezTo>
                    <a:pt x="2058047" y="1262656"/>
                    <a:pt x="2063904" y="1258341"/>
                    <a:pt x="2069762" y="1254333"/>
                  </a:cubicBezTo>
                  <a:cubicBezTo>
                    <a:pt x="2089184" y="1241076"/>
                    <a:pt x="2098741" y="1220729"/>
                    <a:pt x="2107373" y="1199765"/>
                  </a:cubicBezTo>
                  <a:cubicBezTo>
                    <a:pt x="2108298" y="1197916"/>
                    <a:pt x="2109223" y="1196374"/>
                    <a:pt x="2106757" y="1194525"/>
                  </a:cubicBezTo>
                  <a:cubicBezTo>
                    <a:pt x="2103520" y="1191904"/>
                    <a:pt x="2094810" y="1190054"/>
                    <a:pt x="2086101" y="1189631"/>
                  </a:cubicBezTo>
                  <a:close/>
                  <a:moveTo>
                    <a:pt x="992622" y="1124237"/>
                  </a:moveTo>
                  <a:cubicBezTo>
                    <a:pt x="984915" y="1131328"/>
                    <a:pt x="978133" y="1138110"/>
                    <a:pt x="969501" y="1146434"/>
                  </a:cubicBezTo>
                  <a:cubicBezTo>
                    <a:pt x="981524" y="1141501"/>
                    <a:pt x="991081" y="1137494"/>
                    <a:pt x="992622" y="1124237"/>
                  </a:cubicBezTo>
                  <a:close/>
                  <a:moveTo>
                    <a:pt x="771891" y="1021578"/>
                  </a:moveTo>
                  <a:cubicBezTo>
                    <a:pt x="756169" y="1029901"/>
                    <a:pt x="742296" y="1040383"/>
                    <a:pt x="729348" y="1051790"/>
                  </a:cubicBezTo>
                  <a:cubicBezTo>
                    <a:pt x="700986" y="1075219"/>
                    <a:pt x="675707" y="1101115"/>
                    <a:pt x="655360" y="1131943"/>
                  </a:cubicBezTo>
                  <a:cubicBezTo>
                    <a:pt x="651661" y="1137184"/>
                    <a:pt x="651353" y="1141809"/>
                    <a:pt x="655669" y="1146124"/>
                  </a:cubicBezTo>
                  <a:cubicBezTo>
                    <a:pt x="660293" y="1150440"/>
                    <a:pt x="663067" y="1144891"/>
                    <a:pt x="665842" y="1143041"/>
                  </a:cubicBezTo>
                  <a:cubicBezTo>
                    <a:pt x="688655" y="1126702"/>
                    <a:pt x="709310" y="1108205"/>
                    <a:pt x="728115" y="1087550"/>
                  </a:cubicBezTo>
                  <a:cubicBezTo>
                    <a:pt x="745687" y="1067821"/>
                    <a:pt x="761101" y="1046241"/>
                    <a:pt x="771891" y="1021578"/>
                  </a:cubicBezTo>
                  <a:close/>
                  <a:moveTo>
                    <a:pt x="3636571" y="954950"/>
                  </a:moveTo>
                  <a:cubicBezTo>
                    <a:pt x="3635376" y="954064"/>
                    <a:pt x="3633373" y="954527"/>
                    <a:pt x="3629981" y="956530"/>
                  </a:cubicBezTo>
                  <a:cubicBezTo>
                    <a:pt x="3619808" y="962388"/>
                    <a:pt x="3609327" y="968245"/>
                    <a:pt x="3598537" y="973178"/>
                  </a:cubicBezTo>
                  <a:cubicBezTo>
                    <a:pt x="3591754" y="976261"/>
                    <a:pt x="3590522" y="980268"/>
                    <a:pt x="3592063" y="986742"/>
                  </a:cubicBezTo>
                  <a:cubicBezTo>
                    <a:pt x="3595454" y="1000923"/>
                    <a:pt x="3597612" y="1015413"/>
                    <a:pt x="3600695" y="1029902"/>
                  </a:cubicBezTo>
                  <a:cubicBezTo>
                    <a:pt x="3604702" y="1049016"/>
                    <a:pt x="3604702" y="1049016"/>
                    <a:pt x="3623507" y="1049016"/>
                  </a:cubicBezTo>
                  <a:cubicBezTo>
                    <a:pt x="3625974" y="1049016"/>
                    <a:pt x="3628440" y="1048708"/>
                    <a:pt x="3630598" y="1048708"/>
                  </a:cubicBezTo>
                  <a:cubicBezTo>
                    <a:pt x="3641080" y="1050557"/>
                    <a:pt x="3643854" y="1046241"/>
                    <a:pt x="3642930" y="1036068"/>
                  </a:cubicBezTo>
                  <a:cubicBezTo>
                    <a:pt x="3640771" y="1011405"/>
                    <a:pt x="3639538" y="986434"/>
                    <a:pt x="3638305" y="961463"/>
                  </a:cubicBezTo>
                  <a:cubicBezTo>
                    <a:pt x="3638151" y="958072"/>
                    <a:pt x="3637765" y="955837"/>
                    <a:pt x="3636571" y="954950"/>
                  </a:cubicBezTo>
                  <a:close/>
                  <a:moveTo>
                    <a:pt x="2559316" y="875144"/>
                  </a:moveTo>
                  <a:cubicBezTo>
                    <a:pt x="2551301" y="874528"/>
                    <a:pt x="2545443" y="878227"/>
                    <a:pt x="2539586" y="883160"/>
                  </a:cubicBezTo>
                  <a:cubicBezTo>
                    <a:pt x="2487178" y="928477"/>
                    <a:pt x="2445251" y="982118"/>
                    <a:pt x="2411032" y="1041925"/>
                  </a:cubicBezTo>
                  <a:cubicBezTo>
                    <a:pt x="2407949" y="1047166"/>
                    <a:pt x="2406407" y="1052407"/>
                    <a:pt x="2407024" y="1058264"/>
                  </a:cubicBezTo>
                  <a:cubicBezTo>
                    <a:pt x="2408257" y="1067820"/>
                    <a:pt x="2415348" y="1072753"/>
                    <a:pt x="2423363" y="1076452"/>
                  </a:cubicBezTo>
                  <a:cubicBezTo>
                    <a:pt x="2431379" y="1080152"/>
                    <a:pt x="2434153" y="1073370"/>
                    <a:pt x="2438161" y="1069053"/>
                  </a:cubicBezTo>
                  <a:cubicBezTo>
                    <a:pt x="2443710" y="1063196"/>
                    <a:pt x="2449259" y="1057031"/>
                    <a:pt x="2454500" y="1050865"/>
                  </a:cubicBezTo>
                  <a:cubicBezTo>
                    <a:pt x="2492110" y="1007089"/>
                    <a:pt x="2531879" y="964854"/>
                    <a:pt x="2568257" y="920153"/>
                  </a:cubicBezTo>
                  <a:cubicBezTo>
                    <a:pt x="2573806" y="913063"/>
                    <a:pt x="2575964" y="905048"/>
                    <a:pt x="2576889" y="895799"/>
                  </a:cubicBezTo>
                  <a:cubicBezTo>
                    <a:pt x="2576889" y="881926"/>
                    <a:pt x="2571647" y="875453"/>
                    <a:pt x="2559316" y="875144"/>
                  </a:cubicBezTo>
                  <a:close/>
                  <a:moveTo>
                    <a:pt x="2883552" y="852910"/>
                  </a:moveTo>
                  <a:cubicBezTo>
                    <a:pt x="2881240" y="852794"/>
                    <a:pt x="2878851" y="854181"/>
                    <a:pt x="2875922" y="856956"/>
                  </a:cubicBezTo>
                  <a:cubicBezTo>
                    <a:pt x="2861124" y="870521"/>
                    <a:pt x="2857733" y="889942"/>
                    <a:pt x="2847868" y="909364"/>
                  </a:cubicBezTo>
                  <a:cubicBezTo>
                    <a:pt x="2862357" y="904740"/>
                    <a:pt x="2873456" y="900424"/>
                    <a:pt x="2883937" y="894567"/>
                  </a:cubicBezTo>
                  <a:cubicBezTo>
                    <a:pt x="2902126" y="883777"/>
                    <a:pt x="2903359" y="873912"/>
                    <a:pt x="2890720" y="857881"/>
                  </a:cubicBezTo>
                  <a:cubicBezTo>
                    <a:pt x="2888099" y="854644"/>
                    <a:pt x="2885864" y="853025"/>
                    <a:pt x="2883552" y="852910"/>
                  </a:cubicBezTo>
                  <a:close/>
                  <a:moveTo>
                    <a:pt x="2765287" y="852910"/>
                  </a:moveTo>
                  <a:cubicBezTo>
                    <a:pt x="2762474" y="853796"/>
                    <a:pt x="2759853" y="855877"/>
                    <a:pt x="2757233" y="858189"/>
                  </a:cubicBezTo>
                  <a:cubicBezTo>
                    <a:pt x="2736886" y="876378"/>
                    <a:pt x="2728254" y="900732"/>
                    <a:pt x="2719930" y="929094"/>
                  </a:cubicBezTo>
                  <a:cubicBezTo>
                    <a:pt x="2746443" y="914297"/>
                    <a:pt x="2768331" y="899808"/>
                    <a:pt x="2778812" y="873295"/>
                  </a:cubicBezTo>
                  <a:cubicBezTo>
                    <a:pt x="2781895" y="866204"/>
                    <a:pt x="2781279" y="859731"/>
                    <a:pt x="2774496" y="854798"/>
                  </a:cubicBezTo>
                  <a:cubicBezTo>
                    <a:pt x="2771105" y="852332"/>
                    <a:pt x="2768100" y="852023"/>
                    <a:pt x="2765287" y="852910"/>
                  </a:cubicBezTo>
                  <a:close/>
                  <a:moveTo>
                    <a:pt x="2276775" y="839845"/>
                  </a:moveTo>
                  <a:cubicBezTo>
                    <a:pt x="2279164" y="839383"/>
                    <a:pt x="2281553" y="840154"/>
                    <a:pt x="2284019" y="843699"/>
                  </a:cubicBezTo>
                  <a:cubicBezTo>
                    <a:pt x="2288952" y="850789"/>
                    <a:pt x="2246100" y="905972"/>
                    <a:pt x="2239318" y="913062"/>
                  </a:cubicBezTo>
                  <a:cubicBezTo>
                    <a:pt x="2234385" y="917995"/>
                    <a:pt x="2228836" y="921694"/>
                    <a:pt x="2222362" y="916454"/>
                  </a:cubicBezTo>
                  <a:cubicBezTo>
                    <a:pt x="2217738" y="912754"/>
                    <a:pt x="2190917" y="934334"/>
                    <a:pt x="2184751" y="929094"/>
                  </a:cubicBezTo>
                  <a:cubicBezTo>
                    <a:pt x="2191534" y="924778"/>
                    <a:pt x="2263981" y="846782"/>
                    <a:pt x="2269530" y="843390"/>
                  </a:cubicBezTo>
                  <a:cubicBezTo>
                    <a:pt x="2271996" y="842003"/>
                    <a:pt x="2274386" y="840308"/>
                    <a:pt x="2276775" y="839845"/>
                  </a:cubicBezTo>
                  <a:close/>
                  <a:moveTo>
                    <a:pt x="2493651" y="767861"/>
                  </a:moveTo>
                  <a:cubicBezTo>
                    <a:pt x="2491185" y="769403"/>
                    <a:pt x="2489952" y="769711"/>
                    <a:pt x="2489027" y="770944"/>
                  </a:cubicBezTo>
                  <a:lnTo>
                    <a:pt x="2371263" y="877301"/>
                  </a:lnTo>
                  <a:cubicBezTo>
                    <a:pt x="2347833" y="898881"/>
                    <a:pt x="2326870" y="922927"/>
                    <a:pt x="2324404" y="956839"/>
                  </a:cubicBezTo>
                  <a:cubicBezTo>
                    <a:pt x="2323171" y="974410"/>
                    <a:pt x="2317622" y="990441"/>
                    <a:pt x="2308373" y="1005239"/>
                  </a:cubicBezTo>
                  <a:cubicBezTo>
                    <a:pt x="2296967" y="1023427"/>
                    <a:pt x="2284636" y="1041000"/>
                    <a:pt x="2273229" y="1058880"/>
                  </a:cubicBezTo>
                  <a:cubicBezTo>
                    <a:pt x="2258740" y="1081693"/>
                    <a:pt x="2244559" y="1104814"/>
                    <a:pt x="2230686" y="1127935"/>
                  </a:cubicBezTo>
                  <a:cubicBezTo>
                    <a:pt x="2224829" y="1137492"/>
                    <a:pt x="2228528" y="1145199"/>
                    <a:pt x="2237776" y="1150440"/>
                  </a:cubicBezTo>
                  <a:cubicBezTo>
                    <a:pt x="2250724" y="1157839"/>
                    <a:pt x="2255040" y="1157222"/>
                    <a:pt x="2262131" y="1146432"/>
                  </a:cubicBezTo>
                  <a:cubicBezTo>
                    <a:pt x="2282169" y="1116220"/>
                    <a:pt x="2300358" y="1085084"/>
                    <a:pt x="2322862" y="1056722"/>
                  </a:cubicBezTo>
                  <a:cubicBezTo>
                    <a:pt x="2366330" y="1002156"/>
                    <a:pt x="2410415" y="947898"/>
                    <a:pt x="2453883" y="893640"/>
                  </a:cubicBezTo>
                  <a:cubicBezTo>
                    <a:pt x="2465598" y="878843"/>
                    <a:pt x="2478545" y="864970"/>
                    <a:pt x="2486252" y="847398"/>
                  </a:cubicBezTo>
                  <a:cubicBezTo>
                    <a:pt x="2488719" y="841541"/>
                    <a:pt x="2490876" y="835991"/>
                    <a:pt x="2487486" y="829826"/>
                  </a:cubicBezTo>
                  <a:cubicBezTo>
                    <a:pt x="2481320" y="818111"/>
                    <a:pt x="2482861" y="806088"/>
                    <a:pt x="2486869" y="794065"/>
                  </a:cubicBezTo>
                  <a:cubicBezTo>
                    <a:pt x="2489643" y="786050"/>
                    <a:pt x="2493651" y="778343"/>
                    <a:pt x="2493651" y="767861"/>
                  </a:cubicBezTo>
                  <a:close/>
                  <a:moveTo>
                    <a:pt x="3511910" y="721620"/>
                  </a:moveTo>
                  <a:cubicBezTo>
                    <a:pt x="3504819" y="720079"/>
                    <a:pt x="3503894" y="721928"/>
                    <a:pt x="3503278" y="728402"/>
                  </a:cubicBezTo>
                  <a:cubicBezTo>
                    <a:pt x="3502044" y="744741"/>
                    <a:pt x="3499887" y="762313"/>
                    <a:pt x="3486322" y="771870"/>
                  </a:cubicBezTo>
                  <a:cubicBezTo>
                    <a:pt x="3471833" y="782352"/>
                    <a:pt x="3471833" y="794683"/>
                    <a:pt x="3472449" y="809173"/>
                  </a:cubicBezTo>
                  <a:lnTo>
                    <a:pt x="3472449" y="820271"/>
                  </a:lnTo>
                  <a:cubicBezTo>
                    <a:pt x="3468442" y="842776"/>
                    <a:pt x="3473374" y="861581"/>
                    <a:pt x="3493413" y="875454"/>
                  </a:cubicBezTo>
                  <a:cubicBezTo>
                    <a:pt x="3508210" y="885319"/>
                    <a:pt x="3518692" y="899809"/>
                    <a:pt x="3523316" y="917689"/>
                  </a:cubicBezTo>
                  <a:cubicBezTo>
                    <a:pt x="3524858" y="923546"/>
                    <a:pt x="3528249" y="928171"/>
                    <a:pt x="3533181" y="931562"/>
                  </a:cubicBezTo>
                  <a:cubicBezTo>
                    <a:pt x="3542738" y="938652"/>
                    <a:pt x="3547054" y="937419"/>
                    <a:pt x="3550753" y="926013"/>
                  </a:cubicBezTo>
                  <a:cubicBezTo>
                    <a:pt x="3561236" y="894568"/>
                    <a:pt x="3569559" y="862197"/>
                    <a:pt x="3583432" y="831986"/>
                  </a:cubicBezTo>
                  <a:cubicBezTo>
                    <a:pt x="3588364" y="821812"/>
                    <a:pt x="3588672" y="810714"/>
                    <a:pt x="3584665" y="799616"/>
                  </a:cubicBezTo>
                  <a:cubicBezTo>
                    <a:pt x="3582198" y="792834"/>
                    <a:pt x="3579733" y="790059"/>
                    <a:pt x="3572642" y="794992"/>
                  </a:cubicBezTo>
                  <a:cubicBezTo>
                    <a:pt x="3564318" y="800849"/>
                    <a:pt x="3555686" y="806090"/>
                    <a:pt x="3546746" y="811331"/>
                  </a:cubicBezTo>
                  <a:cubicBezTo>
                    <a:pt x="3543047" y="813489"/>
                    <a:pt x="3539964" y="819038"/>
                    <a:pt x="3535031" y="814414"/>
                  </a:cubicBezTo>
                  <a:cubicBezTo>
                    <a:pt x="3531332" y="810714"/>
                    <a:pt x="3529482" y="805782"/>
                    <a:pt x="3531023" y="799924"/>
                  </a:cubicBezTo>
                  <a:cubicBezTo>
                    <a:pt x="3534414" y="788518"/>
                    <a:pt x="3536881" y="776803"/>
                    <a:pt x="3539964" y="765396"/>
                  </a:cubicBezTo>
                  <a:cubicBezTo>
                    <a:pt x="3548287" y="733643"/>
                    <a:pt x="3544280" y="727477"/>
                    <a:pt x="3511910" y="721620"/>
                  </a:cubicBezTo>
                  <a:close/>
                  <a:moveTo>
                    <a:pt x="3472296" y="622814"/>
                  </a:moveTo>
                  <a:cubicBezTo>
                    <a:pt x="3470292" y="622121"/>
                    <a:pt x="3467209" y="624048"/>
                    <a:pt x="3461044" y="627901"/>
                  </a:cubicBezTo>
                  <a:cubicBezTo>
                    <a:pt x="3458269" y="629751"/>
                    <a:pt x="3455802" y="631909"/>
                    <a:pt x="3452720" y="633142"/>
                  </a:cubicBezTo>
                  <a:cubicBezTo>
                    <a:pt x="3441929" y="637458"/>
                    <a:pt x="3436997" y="645781"/>
                    <a:pt x="3434839" y="657188"/>
                  </a:cubicBezTo>
                  <a:cubicBezTo>
                    <a:pt x="3431756" y="675377"/>
                    <a:pt x="3425282" y="692641"/>
                    <a:pt x="3418808" y="709904"/>
                  </a:cubicBezTo>
                  <a:cubicBezTo>
                    <a:pt x="3412643" y="727169"/>
                    <a:pt x="3405243" y="744124"/>
                    <a:pt x="3402160" y="762313"/>
                  </a:cubicBezTo>
                  <a:cubicBezTo>
                    <a:pt x="3398461" y="782968"/>
                    <a:pt x="3411101" y="797766"/>
                    <a:pt x="3432064" y="797766"/>
                  </a:cubicBezTo>
                  <a:cubicBezTo>
                    <a:pt x="3445321" y="797766"/>
                    <a:pt x="3468134" y="786976"/>
                    <a:pt x="3468750" y="778344"/>
                  </a:cubicBezTo>
                  <a:cubicBezTo>
                    <a:pt x="3471833" y="757381"/>
                    <a:pt x="3483548" y="741350"/>
                    <a:pt x="3496188" y="725627"/>
                  </a:cubicBezTo>
                  <a:cubicBezTo>
                    <a:pt x="3500196" y="720695"/>
                    <a:pt x="3501120" y="716070"/>
                    <a:pt x="3499271" y="709904"/>
                  </a:cubicBezTo>
                  <a:cubicBezTo>
                    <a:pt x="3491563" y="684625"/>
                    <a:pt x="3484473" y="659038"/>
                    <a:pt x="3477074" y="633450"/>
                  </a:cubicBezTo>
                  <a:cubicBezTo>
                    <a:pt x="3475225" y="626822"/>
                    <a:pt x="3474300" y="623508"/>
                    <a:pt x="3472296" y="622814"/>
                  </a:cubicBezTo>
                  <a:close/>
                  <a:moveTo>
                    <a:pt x="3374801" y="567863"/>
                  </a:moveTo>
                  <a:cubicBezTo>
                    <a:pt x="3364011" y="569790"/>
                    <a:pt x="3353761" y="574568"/>
                    <a:pt x="3344204" y="582892"/>
                  </a:cubicBezTo>
                  <a:cubicBezTo>
                    <a:pt x="3330023" y="595223"/>
                    <a:pt x="3318616" y="609404"/>
                    <a:pt x="3308751" y="625126"/>
                  </a:cubicBezTo>
                  <a:cubicBezTo>
                    <a:pt x="3299195" y="640233"/>
                    <a:pt x="3303202" y="651639"/>
                    <a:pt x="3319541" y="658729"/>
                  </a:cubicBezTo>
                  <a:cubicBezTo>
                    <a:pt x="3345129" y="670136"/>
                    <a:pt x="3345129" y="670136"/>
                    <a:pt x="3343279" y="697573"/>
                  </a:cubicBezTo>
                  <a:cubicBezTo>
                    <a:pt x="3342971" y="698806"/>
                    <a:pt x="3342971" y="700039"/>
                    <a:pt x="3342663" y="703430"/>
                  </a:cubicBezTo>
                  <a:cubicBezTo>
                    <a:pt x="3342355" y="711754"/>
                    <a:pt x="3344512" y="721311"/>
                    <a:pt x="3355302" y="725318"/>
                  </a:cubicBezTo>
                  <a:cubicBezTo>
                    <a:pt x="3366709" y="730251"/>
                    <a:pt x="3377807" y="729943"/>
                    <a:pt x="3387056" y="720694"/>
                  </a:cubicBezTo>
                  <a:cubicBezTo>
                    <a:pt x="3390447" y="717303"/>
                    <a:pt x="3393530" y="713295"/>
                    <a:pt x="3396305" y="709288"/>
                  </a:cubicBezTo>
                  <a:cubicBezTo>
                    <a:pt x="3403395" y="698498"/>
                    <a:pt x="3407711" y="686475"/>
                    <a:pt x="3410486" y="674144"/>
                  </a:cubicBezTo>
                  <a:cubicBezTo>
                    <a:pt x="3412644" y="665820"/>
                    <a:pt x="3414802" y="656263"/>
                    <a:pt x="3422509" y="651947"/>
                  </a:cubicBezTo>
                  <a:cubicBezTo>
                    <a:pt x="3436998" y="643623"/>
                    <a:pt x="3439156" y="630367"/>
                    <a:pt x="3440389" y="615878"/>
                  </a:cubicBezTo>
                  <a:cubicBezTo>
                    <a:pt x="3441006" y="608171"/>
                    <a:pt x="3442239" y="600464"/>
                    <a:pt x="3443780" y="592757"/>
                  </a:cubicBezTo>
                  <a:cubicBezTo>
                    <a:pt x="3445322" y="585358"/>
                    <a:pt x="3443780" y="580425"/>
                    <a:pt x="3435457" y="578268"/>
                  </a:cubicBezTo>
                  <a:cubicBezTo>
                    <a:pt x="3426516" y="575801"/>
                    <a:pt x="3417576" y="572410"/>
                    <a:pt x="3408636" y="569944"/>
                  </a:cubicBezTo>
                  <a:cubicBezTo>
                    <a:pt x="3396921" y="566861"/>
                    <a:pt x="3385591" y="565936"/>
                    <a:pt x="3374801" y="567863"/>
                  </a:cubicBezTo>
                  <a:close/>
                  <a:moveTo>
                    <a:pt x="2505367" y="497498"/>
                  </a:moveTo>
                  <a:cubicBezTo>
                    <a:pt x="2501975" y="529867"/>
                    <a:pt x="2481629" y="555763"/>
                    <a:pt x="2444326" y="576110"/>
                  </a:cubicBezTo>
                  <a:cubicBezTo>
                    <a:pt x="2448642" y="544357"/>
                    <a:pt x="2475155" y="505205"/>
                    <a:pt x="2505367" y="497498"/>
                  </a:cubicBezTo>
                  <a:close/>
                  <a:moveTo>
                    <a:pt x="1467070" y="353838"/>
                  </a:moveTo>
                  <a:cubicBezTo>
                    <a:pt x="1458438" y="354146"/>
                    <a:pt x="1451656" y="357846"/>
                    <a:pt x="1446107" y="364628"/>
                  </a:cubicBezTo>
                  <a:lnTo>
                    <a:pt x="1345298" y="483933"/>
                  </a:lnTo>
                  <a:cubicBezTo>
                    <a:pt x="1337899" y="492565"/>
                    <a:pt x="1330192" y="501197"/>
                    <a:pt x="1324643" y="511371"/>
                  </a:cubicBezTo>
                  <a:cubicBezTo>
                    <a:pt x="1314161" y="530792"/>
                    <a:pt x="1316011" y="538808"/>
                    <a:pt x="1335125" y="549906"/>
                  </a:cubicBezTo>
                  <a:cubicBezTo>
                    <a:pt x="1339749" y="552680"/>
                    <a:pt x="1342215" y="556380"/>
                    <a:pt x="1341290" y="561929"/>
                  </a:cubicBezTo>
                  <a:cubicBezTo>
                    <a:pt x="1340365" y="566861"/>
                    <a:pt x="1338208" y="569636"/>
                    <a:pt x="1332658" y="570561"/>
                  </a:cubicBezTo>
                  <a:cubicBezTo>
                    <a:pt x="1313545" y="573644"/>
                    <a:pt x="1297206" y="583817"/>
                    <a:pt x="1283641" y="597073"/>
                  </a:cubicBezTo>
                  <a:cubicBezTo>
                    <a:pt x="1246339" y="633451"/>
                    <a:pt x="1209654" y="670444"/>
                    <a:pt x="1172968" y="707438"/>
                  </a:cubicBezTo>
                  <a:lnTo>
                    <a:pt x="993546" y="888092"/>
                  </a:lnTo>
                  <a:cubicBezTo>
                    <a:pt x="983065" y="898574"/>
                    <a:pt x="971350" y="907514"/>
                    <a:pt x="959944" y="916763"/>
                  </a:cubicBezTo>
                  <a:cubicBezTo>
                    <a:pt x="952545" y="922620"/>
                    <a:pt x="944529" y="922928"/>
                    <a:pt x="938056" y="915221"/>
                  </a:cubicBezTo>
                  <a:cubicBezTo>
                    <a:pt x="930965" y="906898"/>
                    <a:pt x="939905" y="903507"/>
                    <a:pt x="943913" y="899499"/>
                  </a:cubicBezTo>
                  <a:cubicBezTo>
                    <a:pt x="999096" y="843699"/>
                    <a:pt x="1053662" y="787592"/>
                    <a:pt x="1106687" y="729943"/>
                  </a:cubicBezTo>
                  <a:cubicBezTo>
                    <a:pt x="1144605" y="688941"/>
                    <a:pt x="1180983" y="646707"/>
                    <a:pt x="1221985" y="608788"/>
                  </a:cubicBezTo>
                  <a:cubicBezTo>
                    <a:pt x="1233700" y="597998"/>
                    <a:pt x="1242948" y="584742"/>
                    <a:pt x="1250655" y="570561"/>
                  </a:cubicBezTo>
                  <a:cubicBezTo>
                    <a:pt x="1258979" y="554838"/>
                    <a:pt x="1254355" y="546207"/>
                    <a:pt x="1236474" y="542815"/>
                  </a:cubicBezTo>
                  <a:cubicBezTo>
                    <a:pt x="1225376" y="540657"/>
                    <a:pt x="1216127" y="544973"/>
                    <a:pt x="1208420" y="552372"/>
                  </a:cubicBezTo>
                  <a:cubicBezTo>
                    <a:pt x="1197939" y="562545"/>
                    <a:pt x="1187457" y="573027"/>
                    <a:pt x="1177284" y="583817"/>
                  </a:cubicBezTo>
                  <a:cubicBezTo>
                    <a:pt x="1141522" y="620811"/>
                    <a:pt x="1111003" y="662121"/>
                    <a:pt x="1077708" y="700965"/>
                  </a:cubicBezTo>
                  <a:cubicBezTo>
                    <a:pt x="1070926" y="709288"/>
                    <a:pt x="1063835" y="717612"/>
                    <a:pt x="1053970" y="723469"/>
                  </a:cubicBezTo>
                  <a:cubicBezTo>
                    <a:pt x="1053970" y="721619"/>
                    <a:pt x="1053354" y="720694"/>
                    <a:pt x="1053662" y="720078"/>
                  </a:cubicBezTo>
                  <a:lnTo>
                    <a:pt x="1060135" y="698806"/>
                  </a:lnTo>
                  <a:cubicBezTo>
                    <a:pt x="1061986" y="692949"/>
                    <a:pt x="1063835" y="687092"/>
                    <a:pt x="1063527" y="680926"/>
                  </a:cubicBezTo>
                  <a:cubicBezTo>
                    <a:pt x="1062602" y="668903"/>
                    <a:pt x="1052429" y="660579"/>
                    <a:pt x="1041639" y="664279"/>
                  </a:cubicBezTo>
                  <a:cubicBezTo>
                    <a:pt x="1032390" y="667361"/>
                    <a:pt x="1023450" y="671369"/>
                    <a:pt x="1016359" y="678768"/>
                  </a:cubicBezTo>
                  <a:cubicBezTo>
                    <a:pt x="940213" y="760771"/>
                    <a:pt x="873316" y="848632"/>
                    <a:pt x="822758" y="948824"/>
                  </a:cubicBezTo>
                  <a:cubicBezTo>
                    <a:pt x="818442" y="957148"/>
                    <a:pt x="808885" y="967321"/>
                    <a:pt x="813201" y="974720"/>
                  </a:cubicBezTo>
                  <a:cubicBezTo>
                    <a:pt x="818750" y="983968"/>
                    <a:pt x="831081" y="975644"/>
                    <a:pt x="840638" y="975336"/>
                  </a:cubicBezTo>
                  <a:cubicBezTo>
                    <a:pt x="840946" y="975336"/>
                    <a:pt x="841563" y="975028"/>
                    <a:pt x="841871" y="975028"/>
                  </a:cubicBezTo>
                  <a:cubicBezTo>
                    <a:pt x="856052" y="973179"/>
                    <a:pt x="865609" y="979960"/>
                    <a:pt x="869308" y="993525"/>
                  </a:cubicBezTo>
                  <a:cubicBezTo>
                    <a:pt x="873008" y="1006781"/>
                    <a:pt x="867459" y="1017880"/>
                    <a:pt x="859443" y="1027436"/>
                  </a:cubicBezTo>
                  <a:cubicBezTo>
                    <a:pt x="835705" y="1055798"/>
                    <a:pt x="814126" y="1085702"/>
                    <a:pt x="788538" y="1112522"/>
                  </a:cubicBezTo>
                  <a:cubicBezTo>
                    <a:pt x="782989" y="1118071"/>
                    <a:pt x="778365" y="1124237"/>
                    <a:pt x="779906" y="1133177"/>
                  </a:cubicBezTo>
                  <a:cubicBezTo>
                    <a:pt x="786072" y="1131019"/>
                    <a:pt x="789771" y="1126395"/>
                    <a:pt x="794087" y="1123004"/>
                  </a:cubicBezTo>
                  <a:cubicBezTo>
                    <a:pt x="807652" y="1112214"/>
                    <a:pt x="820908" y="1101424"/>
                    <a:pt x="834780" y="1091251"/>
                  </a:cubicBezTo>
                  <a:cubicBezTo>
                    <a:pt x="844337" y="1084469"/>
                    <a:pt x="860060" y="1085085"/>
                    <a:pt x="866842" y="1091559"/>
                  </a:cubicBezTo>
                  <a:cubicBezTo>
                    <a:pt x="872700" y="1097417"/>
                    <a:pt x="873933" y="1113139"/>
                    <a:pt x="869000" y="1123004"/>
                  </a:cubicBezTo>
                  <a:cubicBezTo>
                    <a:pt x="864376" y="1131636"/>
                    <a:pt x="857902" y="1139034"/>
                    <a:pt x="850811" y="1146125"/>
                  </a:cubicBezTo>
                  <a:lnTo>
                    <a:pt x="767575" y="1229670"/>
                  </a:lnTo>
                  <a:cubicBezTo>
                    <a:pt x="763567" y="1233986"/>
                    <a:pt x="759251" y="1238610"/>
                    <a:pt x="763875" y="1244775"/>
                  </a:cubicBezTo>
                  <a:cubicBezTo>
                    <a:pt x="768808" y="1251250"/>
                    <a:pt x="774357" y="1246934"/>
                    <a:pt x="779290" y="1244775"/>
                  </a:cubicBezTo>
                  <a:cubicBezTo>
                    <a:pt x="781448" y="1243851"/>
                    <a:pt x="783297" y="1241693"/>
                    <a:pt x="785147" y="1240151"/>
                  </a:cubicBezTo>
                  <a:lnTo>
                    <a:pt x="929732" y="1104815"/>
                  </a:lnTo>
                  <a:cubicBezTo>
                    <a:pt x="938981" y="1096183"/>
                    <a:pt x="949154" y="1087860"/>
                    <a:pt x="952545" y="1074912"/>
                  </a:cubicBezTo>
                  <a:cubicBezTo>
                    <a:pt x="959635" y="1049016"/>
                    <a:pt x="977516" y="1031136"/>
                    <a:pt x="996938" y="1014488"/>
                  </a:cubicBezTo>
                  <a:cubicBezTo>
                    <a:pt x="1007419" y="1005240"/>
                    <a:pt x="1020675" y="1008014"/>
                    <a:pt x="1027766" y="1020037"/>
                  </a:cubicBezTo>
                  <a:cubicBezTo>
                    <a:pt x="1033007" y="1029286"/>
                    <a:pt x="1033931" y="1038226"/>
                    <a:pt x="1029307" y="1048091"/>
                  </a:cubicBezTo>
                  <a:cubicBezTo>
                    <a:pt x="1019134" y="1069671"/>
                    <a:pt x="1008961" y="1091559"/>
                    <a:pt x="998171" y="1114989"/>
                  </a:cubicBezTo>
                  <a:cubicBezTo>
                    <a:pt x="1011735" y="1114372"/>
                    <a:pt x="1015743" y="1103582"/>
                    <a:pt x="1022525" y="1098341"/>
                  </a:cubicBezTo>
                  <a:cubicBezTo>
                    <a:pt x="1068151" y="1054873"/>
                    <a:pt x="1119943" y="1017571"/>
                    <a:pt x="1155704" y="964238"/>
                  </a:cubicBezTo>
                  <a:cubicBezTo>
                    <a:pt x="1169268" y="943892"/>
                    <a:pt x="1177900" y="944816"/>
                    <a:pt x="1196089" y="960539"/>
                  </a:cubicBezTo>
                  <a:cubicBezTo>
                    <a:pt x="1199172" y="963005"/>
                    <a:pt x="1201947" y="966088"/>
                    <a:pt x="1205338" y="968554"/>
                  </a:cubicBezTo>
                  <a:cubicBezTo>
                    <a:pt x="1216127" y="976569"/>
                    <a:pt x="1224451" y="991675"/>
                    <a:pt x="1236783" y="992908"/>
                  </a:cubicBezTo>
                  <a:cubicBezTo>
                    <a:pt x="1250039" y="994450"/>
                    <a:pt x="1260828" y="980885"/>
                    <a:pt x="1272852" y="973795"/>
                  </a:cubicBezTo>
                  <a:cubicBezTo>
                    <a:pt x="1293815" y="961464"/>
                    <a:pt x="1314778" y="948516"/>
                    <a:pt x="1339441" y="946975"/>
                  </a:cubicBezTo>
                  <a:cubicBezTo>
                    <a:pt x="1354238" y="945741"/>
                    <a:pt x="1363795" y="938959"/>
                    <a:pt x="1372119" y="928169"/>
                  </a:cubicBezTo>
                  <a:lnTo>
                    <a:pt x="1550923" y="699423"/>
                  </a:lnTo>
                  <a:cubicBezTo>
                    <a:pt x="1555856" y="693257"/>
                    <a:pt x="1559555" y="686475"/>
                    <a:pt x="1562329" y="679076"/>
                  </a:cubicBezTo>
                  <a:cubicBezTo>
                    <a:pt x="1566645" y="667670"/>
                    <a:pt x="1565104" y="661813"/>
                    <a:pt x="1551848" y="658730"/>
                  </a:cubicBezTo>
                  <a:cubicBezTo>
                    <a:pt x="1527185" y="652872"/>
                    <a:pt x="1503756" y="643316"/>
                    <a:pt x="1484026" y="627593"/>
                  </a:cubicBezTo>
                  <a:cubicBezTo>
                    <a:pt x="1468611" y="615262"/>
                    <a:pt x="1453814" y="615262"/>
                    <a:pt x="1437475" y="622969"/>
                  </a:cubicBezTo>
                  <a:cubicBezTo>
                    <a:pt x="1432234" y="625435"/>
                    <a:pt x="1426993" y="627593"/>
                    <a:pt x="1422061" y="630368"/>
                  </a:cubicBezTo>
                  <a:cubicBezTo>
                    <a:pt x="1398323" y="643624"/>
                    <a:pt x="1380134" y="662737"/>
                    <a:pt x="1361637" y="682159"/>
                  </a:cubicBezTo>
                  <a:cubicBezTo>
                    <a:pt x="1347456" y="697265"/>
                    <a:pt x="1332967" y="712371"/>
                    <a:pt x="1316628" y="725627"/>
                  </a:cubicBezTo>
                  <a:cubicBezTo>
                    <a:pt x="1310154" y="730868"/>
                    <a:pt x="1307071" y="729635"/>
                    <a:pt x="1304605" y="721928"/>
                  </a:cubicBezTo>
                  <a:cubicBezTo>
                    <a:pt x="1301830" y="712679"/>
                    <a:pt x="1306454" y="706205"/>
                    <a:pt x="1311695" y="699731"/>
                  </a:cubicBezTo>
                  <a:lnTo>
                    <a:pt x="1387225" y="607247"/>
                  </a:lnTo>
                  <a:lnTo>
                    <a:pt x="1481251" y="493490"/>
                  </a:lnTo>
                  <a:cubicBezTo>
                    <a:pt x="1490191" y="482700"/>
                    <a:pt x="1489575" y="476843"/>
                    <a:pt x="1478476" y="468211"/>
                  </a:cubicBezTo>
                  <a:cubicBezTo>
                    <a:pt x="1474469" y="465128"/>
                    <a:pt x="1471078" y="461429"/>
                    <a:pt x="1466762" y="459271"/>
                  </a:cubicBezTo>
                  <a:cubicBezTo>
                    <a:pt x="1456280" y="454338"/>
                    <a:pt x="1458130" y="448172"/>
                    <a:pt x="1463062" y="439849"/>
                  </a:cubicBezTo>
                  <a:cubicBezTo>
                    <a:pt x="1473235" y="422894"/>
                    <a:pt x="1483101" y="405938"/>
                    <a:pt x="1491424" y="388057"/>
                  </a:cubicBezTo>
                  <a:cubicBezTo>
                    <a:pt x="1500056" y="370485"/>
                    <a:pt x="1486800" y="352913"/>
                    <a:pt x="1467070" y="353838"/>
                  </a:cubicBezTo>
                  <a:close/>
                  <a:moveTo>
                    <a:pt x="2526637" y="345515"/>
                  </a:moveTo>
                  <a:cubicBezTo>
                    <a:pt x="2530028" y="361238"/>
                    <a:pt x="2528487" y="372952"/>
                    <a:pt x="2519547" y="385283"/>
                  </a:cubicBezTo>
                  <a:cubicBezTo>
                    <a:pt x="2471454" y="450639"/>
                    <a:pt x="2424596" y="516920"/>
                    <a:pt x="2377120" y="582585"/>
                  </a:cubicBezTo>
                  <a:cubicBezTo>
                    <a:pt x="2351533" y="618037"/>
                    <a:pt x="2317313" y="643933"/>
                    <a:pt x="2282477" y="669212"/>
                  </a:cubicBezTo>
                  <a:cubicBezTo>
                    <a:pt x="2275695" y="674145"/>
                    <a:pt x="2269221" y="670445"/>
                    <a:pt x="2262747" y="668596"/>
                  </a:cubicBezTo>
                  <a:cubicBezTo>
                    <a:pt x="2258123" y="667362"/>
                    <a:pt x="2260589" y="664280"/>
                    <a:pt x="2261822" y="661813"/>
                  </a:cubicBezTo>
                  <a:cubicBezTo>
                    <a:pt x="2266447" y="653798"/>
                    <a:pt x="2270454" y="644858"/>
                    <a:pt x="2276620" y="637768"/>
                  </a:cubicBezTo>
                  <a:cubicBezTo>
                    <a:pt x="2334269" y="572103"/>
                    <a:pt x="2385136" y="501198"/>
                    <a:pt x="2441860" y="434609"/>
                  </a:cubicBezTo>
                  <a:cubicBezTo>
                    <a:pt x="2467755" y="403781"/>
                    <a:pt x="2495193" y="374185"/>
                    <a:pt x="2526637" y="345515"/>
                  </a:cubicBezTo>
                  <a:close/>
                  <a:moveTo>
                    <a:pt x="2698043" y="315302"/>
                  </a:moveTo>
                  <a:cubicBezTo>
                    <a:pt x="2693111" y="312219"/>
                    <a:pt x="2689103" y="313453"/>
                    <a:pt x="2684787" y="317152"/>
                  </a:cubicBezTo>
                  <a:cubicBezTo>
                    <a:pt x="2678313" y="322701"/>
                    <a:pt x="2671531" y="327942"/>
                    <a:pt x="2664749" y="333183"/>
                  </a:cubicBezTo>
                  <a:cubicBezTo>
                    <a:pt x="2636695" y="355687"/>
                    <a:pt x="2636695" y="355687"/>
                    <a:pt x="2662590" y="381275"/>
                  </a:cubicBezTo>
                  <a:lnTo>
                    <a:pt x="2663515" y="382199"/>
                  </a:lnTo>
                  <a:cubicBezTo>
                    <a:pt x="2665673" y="384974"/>
                    <a:pt x="2667831" y="385591"/>
                    <a:pt x="2670298" y="382508"/>
                  </a:cubicBezTo>
                  <a:cubicBezTo>
                    <a:pt x="2682321" y="367710"/>
                    <a:pt x="2696194" y="353838"/>
                    <a:pt x="2705751" y="337190"/>
                  </a:cubicBezTo>
                  <a:cubicBezTo>
                    <a:pt x="2707292" y="334416"/>
                    <a:pt x="2708525" y="331333"/>
                    <a:pt x="2708217" y="328558"/>
                  </a:cubicBezTo>
                  <a:cubicBezTo>
                    <a:pt x="2708217" y="321160"/>
                    <a:pt x="2703284" y="318077"/>
                    <a:pt x="2698043" y="315302"/>
                  </a:cubicBezTo>
                  <a:close/>
                  <a:moveTo>
                    <a:pt x="2598044" y="105477"/>
                  </a:moveTo>
                  <a:cubicBezTo>
                    <a:pt x="2594845" y="105130"/>
                    <a:pt x="2591377" y="107519"/>
                    <a:pt x="2587369" y="112760"/>
                  </a:cubicBezTo>
                  <a:cubicBezTo>
                    <a:pt x="2572571" y="131873"/>
                    <a:pt x="2556849" y="150370"/>
                    <a:pt x="2539585" y="167326"/>
                  </a:cubicBezTo>
                  <a:cubicBezTo>
                    <a:pt x="2510607" y="196305"/>
                    <a:pt x="2481628" y="225283"/>
                    <a:pt x="2452033" y="253645"/>
                  </a:cubicBezTo>
                  <a:cubicBezTo>
                    <a:pt x="2421513" y="283241"/>
                    <a:pt x="2395925" y="316535"/>
                    <a:pt x="2370030" y="350138"/>
                  </a:cubicBezTo>
                  <a:cubicBezTo>
                    <a:pt x="2368488" y="351987"/>
                    <a:pt x="2367564" y="354454"/>
                    <a:pt x="2366947" y="356612"/>
                  </a:cubicBezTo>
                  <a:cubicBezTo>
                    <a:pt x="2359240" y="393606"/>
                    <a:pt x="2337968" y="422584"/>
                    <a:pt x="2311456" y="447555"/>
                  </a:cubicBezTo>
                  <a:cubicBezTo>
                    <a:pt x="2269530" y="486707"/>
                    <a:pt x="2234694" y="531716"/>
                    <a:pt x="2199549" y="576726"/>
                  </a:cubicBezTo>
                  <a:cubicBezTo>
                    <a:pt x="2198316" y="578267"/>
                    <a:pt x="2197391" y="579808"/>
                    <a:pt x="2194925" y="583816"/>
                  </a:cubicBezTo>
                  <a:lnTo>
                    <a:pt x="2251341" y="579500"/>
                  </a:lnTo>
                  <a:cubicBezTo>
                    <a:pt x="2251341" y="581350"/>
                    <a:pt x="2251649" y="582891"/>
                    <a:pt x="2251032" y="583816"/>
                  </a:cubicBezTo>
                  <a:cubicBezTo>
                    <a:pt x="2206331" y="656262"/>
                    <a:pt x="2164714" y="730867"/>
                    <a:pt x="2114155" y="799922"/>
                  </a:cubicBezTo>
                  <a:cubicBezTo>
                    <a:pt x="2095042" y="826126"/>
                    <a:pt x="2074078" y="850788"/>
                    <a:pt x="2052190" y="874835"/>
                  </a:cubicBezTo>
                  <a:cubicBezTo>
                    <a:pt x="2046641" y="881000"/>
                    <a:pt x="2041709" y="882542"/>
                    <a:pt x="2034310" y="878534"/>
                  </a:cubicBezTo>
                  <a:cubicBezTo>
                    <a:pt x="2024753" y="873293"/>
                    <a:pt x="2014271" y="869286"/>
                    <a:pt x="2004406" y="864045"/>
                  </a:cubicBezTo>
                  <a:cubicBezTo>
                    <a:pt x="1991458" y="857263"/>
                    <a:pt x="1990842" y="850480"/>
                    <a:pt x="2001940" y="839999"/>
                  </a:cubicBezTo>
                  <a:cubicBezTo>
                    <a:pt x="2029686" y="813795"/>
                    <a:pt x="2057739" y="787899"/>
                    <a:pt x="2085793" y="762003"/>
                  </a:cubicBezTo>
                  <a:cubicBezTo>
                    <a:pt x="2098433" y="750289"/>
                    <a:pt x="2111072" y="738574"/>
                    <a:pt x="2119396" y="723160"/>
                  </a:cubicBezTo>
                  <a:cubicBezTo>
                    <a:pt x="2123095" y="716069"/>
                    <a:pt x="2126795" y="708671"/>
                    <a:pt x="2126486" y="700963"/>
                  </a:cubicBezTo>
                  <a:cubicBezTo>
                    <a:pt x="2126178" y="679692"/>
                    <a:pt x="2137276" y="664586"/>
                    <a:pt x="2150532" y="650097"/>
                  </a:cubicBezTo>
                  <a:cubicBezTo>
                    <a:pt x="2157315" y="643006"/>
                    <a:pt x="2163789" y="635607"/>
                    <a:pt x="2168721" y="626975"/>
                  </a:cubicBezTo>
                  <a:cubicBezTo>
                    <a:pt x="2173037" y="619269"/>
                    <a:pt x="2173345" y="611253"/>
                    <a:pt x="2167488" y="604163"/>
                  </a:cubicBezTo>
                  <a:cubicBezTo>
                    <a:pt x="2161322" y="596764"/>
                    <a:pt x="2155465" y="593373"/>
                    <a:pt x="2145908" y="600771"/>
                  </a:cubicBezTo>
                  <a:cubicBezTo>
                    <a:pt x="2133268" y="610945"/>
                    <a:pt x="2122787" y="622659"/>
                    <a:pt x="2112614" y="635299"/>
                  </a:cubicBezTo>
                  <a:cubicBezTo>
                    <a:pt x="2070071" y="687399"/>
                    <a:pt x="2026603" y="738574"/>
                    <a:pt x="1979436" y="786666"/>
                  </a:cubicBezTo>
                  <a:cubicBezTo>
                    <a:pt x="1966488" y="799922"/>
                    <a:pt x="1952307" y="811637"/>
                    <a:pt x="1934734" y="820577"/>
                  </a:cubicBezTo>
                  <a:cubicBezTo>
                    <a:pt x="1938434" y="814720"/>
                    <a:pt x="1941825" y="808554"/>
                    <a:pt x="1945525" y="802697"/>
                  </a:cubicBezTo>
                  <a:cubicBezTo>
                    <a:pt x="1960014" y="778959"/>
                    <a:pt x="1974194" y="754913"/>
                    <a:pt x="1989301" y="731483"/>
                  </a:cubicBezTo>
                  <a:cubicBezTo>
                    <a:pt x="1995158" y="722235"/>
                    <a:pt x="1993000" y="715144"/>
                    <a:pt x="1986526" y="708362"/>
                  </a:cubicBezTo>
                  <a:cubicBezTo>
                    <a:pt x="1979744" y="700963"/>
                    <a:pt x="1972345" y="705896"/>
                    <a:pt x="1966488" y="709595"/>
                  </a:cubicBezTo>
                  <a:cubicBezTo>
                    <a:pt x="1960630" y="713295"/>
                    <a:pt x="1955698" y="718535"/>
                    <a:pt x="1951382" y="723776"/>
                  </a:cubicBezTo>
                  <a:lnTo>
                    <a:pt x="1789841" y="924160"/>
                  </a:lnTo>
                  <a:cubicBezTo>
                    <a:pt x="1771344" y="946973"/>
                    <a:pt x="1755622" y="971019"/>
                    <a:pt x="1746990" y="999689"/>
                  </a:cubicBezTo>
                  <a:cubicBezTo>
                    <a:pt x="1741749" y="1016645"/>
                    <a:pt x="1728493" y="1028668"/>
                    <a:pt x="1716470" y="1040999"/>
                  </a:cubicBezTo>
                  <a:lnTo>
                    <a:pt x="1487108" y="1272828"/>
                  </a:lnTo>
                  <a:cubicBezTo>
                    <a:pt x="1459671" y="1300265"/>
                    <a:pt x="1432619" y="1328087"/>
                    <a:pt x="1408034" y="1357837"/>
                  </a:cubicBezTo>
                  <a:lnTo>
                    <a:pt x="1367142" y="1419272"/>
                  </a:lnTo>
                  <a:lnTo>
                    <a:pt x="1415071" y="1419272"/>
                  </a:lnTo>
                  <a:lnTo>
                    <a:pt x="1437783" y="1380418"/>
                  </a:lnTo>
                  <a:cubicBezTo>
                    <a:pt x="1499131" y="1321845"/>
                    <a:pt x="1556163" y="1258647"/>
                    <a:pt x="1615662" y="1198224"/>
                  </a:cubicBezTo>
                  <a:cubicBezTo>
                    <a:pt x="1628918" y="1184967"/>
                    <a:pt x="1644024" y="1174794"/>
                    <a:pt x="1662521" y="1170170"/>
                  </a:cubicBezTo>
                  <a:cubicBezTo>
                    <a:pt x="1676701" y="1166779"/>
                    <a:pt x="1685025" y="1155680"/>
                    <a:pt x="1694274" y="1145816"/>
                  </a:cubicBezTo>
                  <a:cubicBezTo>
                    <a:pt x="1727260" y="1109438"/>
                    <a:pt x="1758088" y="1070903"/>
                    <a:pt x="1787375" y="1031443"/>
                  </a:cubicBezTo>
                  <a:cubicBezTo>
                    <a:pt x="1808955" y="1002772"/>
                    <a:pt x="1834234" y="978726"/>
                    <a:pt x="1869995" y="968861"/>
                  </a:cubicBezTo>
                  <a:cubicBezTo>
                    <a:pt x="1878318" y="966703"/>
                    <a:pt x="1882943" y="959304"/>
                    <a:pt x="1889109" y="953755"/>
                  </a:cubicBezTo>
                  <a:cubicBezTo>
                    <a:pt x="1896507" y="944507"/>
                    <a:pt x="1905139" y="938958"/>
                    <a:pt x="1919320" y="941424"/>
                  </a:cubicBezTo>
                  <a:cubicBezTo>
                    <a:pt x="1902673" y="968244"/>
                    <a:pt x="1885101" y="992907"/>
                    <a:pt x="1865987" y="1016645"/>
                  </a:cubicBezTo>
                  <a:cubicBezTo>
                    <a:pt x="1816970" y="1076760"/>
                    <a:pt x="1765796" y="1134717"/>
                    <a:pt x="1719245" y="1196990"/>
                  </a:cubicBezTo>
                  <a:cubicBezTo>
                    <a:pt x="1710305" y="1209013"/>
                    <a:pt x="1701673" y="1221653"/>
                    <a:pt x="1693657" y="1234601"/>
                  </a:cubicBezTo>
                  <a:cubicBezTo>
                    <a:pt x="1685333" y="1248165"/>
                    <a:pt x="1686567" y="1260188"/>
                    <a:pt x="1696740" y="1269129"/>
                  </a:cubicBezTo>
                  <a:cubicBezTo>
                    <a:pt x="1705372" y="1276527"/>
                    <a:pt x="1717703" y="1275911"/>
                    <a:pt x="1729418" y="1266971"/>
                  </a:cubicBezTo>
                  <a:cubicBezTo>
                    <a:pt x="1742057" y="1257414"/>
                    <a:pt x="1751923" y="1245391"/>
                    <a:pt x="1760554" y="1232443"/>
                  </a:cubicBezTo>
                  <a:cubicBezTo>
                    <a:pt x="1807722" y="1159996"/>
                    <a:pt x="1865370" y="1097107"/>
                    <a:pt x="1927335" y="1037300"/>
                  </a:cubicBezTo>
                  <a:cubicBezTo>
                    <a:pt x="1939358" y="1025585"/>
                    <a:pt x="1951690" y="1014179"/>
                    <a:pt x="1964021" y="1002772"/>
                  </a:cubicBezTo>
                  <a:cubicBezTo>
                    <a:pt x="1973886" y="993524"/>
                    <a:pt x="1987142" y="992907"/>
                    <a:pt x="1999165" y="988899"/>
                  </a:cubicBezTo>
                  <a:cubicBezTo>
                    <a:pt x="2001323" y="987975"/>
                    <a:pt x="2003173" y="989516"/>
                    <a:pt x="2002865" y="992291"/>
                  </a:cubicBezTo>
                  <a:cubicBezTo>
                    <a:pt x="2001323" y="1004930"/>
                    <a:pt x="2003481" y="1017570"/>
                    <a:pt x="1993616" y="1029285"/>
                  </a:cubicBezTo>
                  <a:cubicBezTo>
                    <a:pt x="1960322" y="1067820"/>
                    <a:pt x="1926102" y="1105430"/>
                    <a:pt x="1891575" y="1142732"/>
                  </a:cubicBezTo>
                  <a:cubicBezTo>
                    <a:pt x="1877086" y="1158455"/>
                    <a:pt x="1864138" y="1175411"/>
                    <a:pt x="1849032" y="1190516"/>
                  </a:cubicBezTo>
                  <a:cubicBezTo>
                    <a:pt x="1838858" y="1200381"/>
                    <a:pt x="1833618" y="1212713"/>
                    <a:pt x="1837934" y="1227510"/>
                  </a:cubicBezTo>
                  <a:cubicBezTo>
                    <a:pt x="1839783" y="1233676"/>
                    <a:pt x="1843174" y="1236142"/>
                    <a:pt x="1849648" y="1235525"/>
                  </a:cubicBezTo>
                  <a:cubicBezTo>
                    <a:pt x="1860746" y="1234293"/>
                    <a:pt x="1869995" y="1229052"/>
                    <a:pt x="1876469" y="1219803"/>
                  </a:cubicBezTo>
                  <a:cubicBezTo>
                    <a:pt x="1891883" y="1197607"/>
                    <a:pt x="1912538" y="1180652"/>
                    <a:pt x="1930727" y="1161538"/>
                  </a:cubicBezTo>
                  <a:cubicBezTo>
                    <a:pt x="1939050" y="1152906"/>
                    <a:pt x="1947990" y="1150440"/>
                    <a:pt x="1959705" y="1152289"/>
                  </a:cubicBezTo>
                  <a:cubicBezTo>
                    <a:pt x="1966795" y="1153523"/>
                    <a:pt x="1968954" y="1154756"/>
                    <a:pt x="1965871" y="1162155"/>
                  </a:cubicBezTo>
                  <a:cubicBezTo>
                    <a:pt x="1951998" y="1196836"/>
                    <a:pt x="1934889" y="1229052"/>
                    <a:pt x="1913270" y="1257761"/>
                  </a:cubicBezTo>
                  <a:lnTo>
                    <a:pt x="1836942" y="1329214"/>
                  </a:lnTo>
                  <a:lnTo>
                    <a:pt x="1899422" y="1329214"/>
                  </a:lnTo>
                  <a:lnTo>
                    <a:pt x="1928068" y="1291941"/>
                  </a:lnTo>
                  <a:cubicBezTo>
                    <a:pt x="1939128" y="1279533"/>
                    <a:pt x="1950765" y="1267587"/>
                    <a:pt x="1961863" y="1255256"/>
                  </a:cubicBezTo>
                  <a:cubicBezTo>
                    <a:pt x="1987451" y="1226894"/>
                    <a:pt x="2013963" y="1199456"/>
                    <a:pt x="2039550" y="1171403"/>
                  </a:cubicBezTo>
                  <a:cubicBezTo>
                    <a:pt x="2056198" y="1153214"/>
                    <a:pt x="2068221" y="1132559"/>
                    <a:pt x="2074078" y="1108513"/>
                  </a:cubicBezTo>
                  <a:cubicBezTo>
                    <a:pt x="2076545" y="1098032"/>
                    <a:pt x="2082094" y="1088783"/>
                    <a:pt x="2088567" y="1080151"/>
                  </a:cubicBezTo>
                  <a:cubicBezTo>
                    <a:pt x="2107990" y="1054564"/>
                    <a:pt x="2132652" y="1034217"/>
                    <a:pt x="2155157" y="1008013"/>
                  </a:cubicBezTo>
                  <a:cubicBezTo>
                    <a:pt x="2154232" y="1028360"/>
                    <a:pt x="2147141" y="1044082"/>
                    <a:pt x="2140051" y="1059496"/>
                  </a:cubicBezTo>
                  <a:cubicBezTo>
                    <a:pt x="2130802" y="1079843"/>
                    <a:pt x="2118779" y="1099265"/>
                    <a:pt x="2116313" y="1122386"/>
                  </a:cubicBezTo>
                  <a:cubicBezTo>
                    <a:pt x="2115080" y="1132559"/>
                    <a:pt x="2116621" y="1141808"/>
                    <a:pt x="2120321" y="1152906"/>
                  </a:cubicBezTo>
                  <a:cubicBezTo>
                    <a:pt x="2130802" y="1142733"/>
                    <a:pt x="2139126" y="1132559"/>
                    <a:pt x="2146833" y="1121769"/>
                  </a:cubicBezTo>
                  <a:cubicBezTo>
                    <a:pt x="2187835" y="1063504"/>
                    <a:pt x="2226987" y="1003697"/>
                    <a:pt x="2269530" y="946356"/>
                  </a:cubicBezTo>
                  <a:cubicBezTo>
                    <a:pt x="2290492" y="918611"/>
                    <a:pt x="2314539" y="894565"/>
                    <a:pt x="2344751" y="876684"/>
                  </a:cubicBezTo>
                  <a:cubicBezTo>
                    <a:pt x="2358623" y="868361"/>
                    <a:pt x="2367564" y="855413"/>
                    <a:pt x="2375887" y="842157"/>
                  </a:cubicBezTo>
                  <a:cubicBezTo>
                    <a:pt x="2398084" y="806396"/>
                    <a:pt x="2422438" y="771560"/>
                    <a:pt x="2447717" y="737957"/>
                  </a:cubicBezTo>
                  <a:cubicBezTo>
                    <a:pt x="2450492" y="734258"/>
                    <a:pt x="2453574" y="730867"/>
                    <a:pt x="2456657" y="728092"/>
                  </a:cubicBezTo>
                  <a:cubicBezTo>
                    <a:pt x="2463440" y="721927"/>
                    <a:pt x="2471455" y="718844"/>
                    <a:pt x="2480395" y="722235"/>
                  </a:cubicBezTo>
                  <a:cubicBezTo>
                    <a:pt x="2489335" y="725318"/>
                    <a:pt x="2491493" y="733333"/>
                    <a:pt x="2493343" y="741656"/>
                  </a:cubicBezTo>
                  <a:cubicBezTo>
                    <a:pt x="2493343" y="742582"/>
                    <a:pt x="2493343" y="743198"/>
                    <a:pt x="2493651" y="744123"/>
                  </a:cubicBezTo>
                  <a:cubicBezTo>
                    <a:pt x="2495501" y="749980"/>
                    <a:pt x="2490877" y="758920"/>
                    <a:pt x="2499200" y="761079"/>
                  </a:cubicBezTo>
                  <a:cubicBezTo>
                    <a:pt x="2507216" y="763236"/>
                    <a:pt x="2514306" y="757996"/>
                    <a:pt x="2519547" y="751830"/>
                  </a:cubicBezTo>
                  <a:cubicBezTo>
                    <a:pt x="2539893" y="728092"/>
                    <a:pt x="2559932" y="704355"/>
                    <a:pt x="2579970" y="680617"/>
                  </a:cubicBezTo>
                  <a:lnTo>
                    <a:pt x="2673072" y="570868"/>
                  </a:lnTo>
                  <a:cubicBezTo>
                    <a:pt x="2677387" y="565935"/>
                    <a:pt x="2682012" y="561003"/>
                    <a:pt x="2680162" y="553604"/>
                  </a:cubicBezTo>
                  <a:cubicBezTo>
                    <a:pt x="2675230" y="531099"/>
                    <a:pt x="2683553" y="512603"/>
                    <a:pt x="2696810" y="495339"/>
                  </a:cubicBezTo>
                  <a:cubicBezTo>
                    <a:pt x="2705750" y="483624"/>
                    <a:pt x="2715306" y="472218"/>
                    <a:pt x="2724247" y="460503"/>
                  </a:cubicBezTo>
                  <a:cubicBezTo>
                    <a:pt x="2727946" y="455878"/>
                    <a:pt x="2731029" y="450638"/>
                    <a:pt x="2731029" y="445089"/>
                  </a:cubicBezTo>
                  <a:cubicBezTo>
                    <a:pt x="2731337" y="435532"/>
                    <a:pt x="2732879" y="424434"/>
                    <a:pt x="2722089" y="419193"/>
                  </a:cubicBezTo>
                  <a:cubicBezTo>
                    <a:pt x="2711299" y="413644"/>
                    <a:pt x="2701126" y="416110"/>
                    <a:pt x="2692802" y="424434"/>
                  </a:cubicBezTo>
                  <a:cubicBezTo>
                    <a:pt x="2678621" y="438615"/>
                    <a:pt x="2664440" y="452796"/>
                    <a:pt x="2650567" y="467593"/>
                  </a:cubicBezTo>
                  <a:cubicBezTo>
                    <a:pt x="2612648" y="507978"/>
                    <a:pt x="2574421" y="548055"/>
                    <a:pt x="2537736" y="589365"/>
                  </a:cubicBezTo>
                  <a:cubicBezTo>
                    <a:pt x="2522321" y="606629"/>
                    <a:pt x="2512457" y="628517"/>
                    <a:pt x="2496117" y="645473"/>
                  </a:cubicBezTo>
                  <a:cubicBezTo>
                    <a:pt x="2485636" y="656262"/>
                    <a:pt x="2475154" y="667360"/>
                    <a:pt x="2460665" y="678767"/>
                  </a:cubicBezTo>
                  <a:cubicBezTo>
                    <a:pt x="2466830" y="657187"/>
                    <a:pt x="2472071" y="638074"/>
                    <a:pt x="2486561" y="624509"/>
                  </a:cubicBezTo>
                  <a:cubicBezTo>
                    <a:pt x="2538969" y="575801"/>
                    <a:pt x="2575962" y="514761"/>
                    <a:pt x="2620664" y="459578"/>
                  </a:cubicBezTo>
                  <a:cubicBezTo>
                    <a:pt x="2627446" y="451254"/>
                    <a:pt x="2633303" y="442314"/>
                    <a:pt x="2638852" y="433066"/>
                  </a:cubicBezTo>
                  <a:cubicBezTo>
                    <a:pt x="2648101" y="417652"/>
                    <a:pt x="2645326" y="408711"/>
                    <a:pt x="2629604" y="399771"/>
                  </a:cubicBezTo>
                  <a:cubicBezTo>
                    <a:pt x="2627754" y="398846"/>
                    <a:pt x="2625905" y="398230"/>
                    <a:pt x="2624055" y="396997"/>
                  </a:cubicBezTo>
                  <a:cubicBezTo>
                    <a:pt x="2618814" y="392989"/>
                    <a:pt x="2608641" y="394838"/>
                    <a:pt x="2608949" y="383741"/>
                  </a:cubicBezTo>
                  <a:cubicBezTo>
                    <a:pt x="2609257" y="372026"/>
                    <a:pt x="2612957" y="361544"/>
                    <a:pt x="2624055" y="357845"/>
                  </a:cubicBezTo>
                  <a:cubicBezTo>
                    <a:pt x="2636386" y="353529"/>
                    <a:pt x="2641935" y="344589"/>
                    <a:pt x="2647793" y="334724"/>
                  </a:cubicBezTo>
                  <a:cubicBezTo>
                    <a:pt x="2656424" y="319309"/>
                    <a:pt x="2665365" y="304204"/>
                    <a:pt x="2673997" y="288789"/>
                  </a:cubicBezTo>
                  <a:cubicBezTo>
                    <a:pt x="2676154" y="285090"/>
                    <a:pt x="2677696" y="281390"/>
                    <a:pt x="2679238" y="277691"/>
                  </a:cubicBezTo>
                  <a:cubicBezTo>
                    <a:pt x="2685711" y="261044"/>
                    <a:pt x="2682628" y="243164"/>
                    <a:pt x="2672455" y="235765"/>
                  </a:cubicBezTo>
                  <a:cubicBezTo>
                    <a:pt x="2659199" y="226516"/>
                    <a:pt x="2639161" y="228366"/>
                    <a:pt x="2625905" y="241005"/>
                  </a:cubicBezTo>
                  <a:cubicBezTo>
                    <a:pt x="2613573" y="253029"/>
                    <a:pt x="2600934" y="265052"/>
                    <a:pt x="2590144" y="278308"/>
                  </a:cubicBezTo>
                  <a:cubicBezTo>
                    <a:pt x="2573805" y="298654"/>
                    <a:pt x="2559624" y="292181"/>
                    <a:pt x="2549142" y="276458"/>
                  </a:cubicBezTo>
                  <a:cubicBezTo>
                    <a:pt x="2536811" y="258269"/>
                    <a:pt x="2536502" y="258886"/>
                    <a:pt x="2550375" y="241005"/>
                  </a:cubicBezTo>
                  <a:cubicBezTo>
                    <a:pt x="2572263" y="212644"/>
                    <a:pt x="2593535" y="184281"/>
                    <a:pt x="2615731" y="156228"/>
                  </a:cubicBezTo>
                  <a:cubicBezTo>
                    <a:pt x="2621897" y="148521"/>
                    <a:pt x="2622513" y="142355"/>
                    <a:pt x="2617273" y="134340"/>
                  </a:cubicBezTo>
                  <a:cubicBezTo>
                    <a:pt x="2613265" y="128174"/>
                    <a:pt x="2610490" y="121084"/>
                    <a:pt x="2607099" y="114610"/>
                  </a:cubicBezTo>
                  <a:cubicBezTo>
                    <a:pt x="2604171" y="108907"/>
                    <a:pt x="2601242" y="105824"/>
                    <a:pt x="2598044" y="105477"/>
                  </a:cubicBezTo>
                  <a:close/>
                  <a:moveTo>
                    <a:pt x="2604016" y="6"/>
                  </a:moveTo>
                  <a:cubicBezTo>
                    <a:pt x="2613881" y="237"/>
                    <a:pt x="2623592" y="6557"/>
                    <a:pt x="2632070" y="19042"/>
                  </a:cubicBezTo>
                  <a:cubicBezTo>
                    <a:pt x="2649334" y="44321"/>
                    <a:pt x="2665673" y="70525"/>
                    <a:pt x="2682012" y="96421"/>
                  </a:cubicBezTo>
                  <a:cubicBezTo>
                    <a:pt x="2685403" y="101662"/>
                    <a:pt x="2688794" y="104436"/>
                    <a:pt x="2695268" y="105361"/>
                  </a:cubicBezTo>
                  <a:cubicBezTo>
                    <a:pt x="2764323" y="115843"/>
                    <a:pt x="2818581" y="150987"/>
                    <a:pt x="2858966" y="207095"/>
                  </a:cubicBezTo>
                  <a:cubicBezTo>
                    <a:pt x="2922781" y="295572"/>
                    <a:pt x="2985054" y="384974"/>
                    <a:pt x="3049177" y="473451"/>
                  </a:cubicBezTo>
                  <a:cubicBezTo>
                    <a:pt x="3129022" y="584124"/>
                    <a:pt x="3208251" y="695723"/>
                    <a:pt x="3294878" y="801463"/>
                  </a:cubicBezTo>
                  <a:cubicBezTo>
                    <a:pt x="3354685" y="874527"/>
                    <a:pt x="3420041" y="942349"/>
                    <a:pt x="3480156" y="1015104"/>
                  </a:cubicBezTo>
                  <a:cubicBezTo>
                    <a:pt x="3517766" y="1060729"/>
                    <a:pt x="3566475" y="1091557"/>
                    <a:pt x="3615492" y="1122386"/>
                  </a:cubicBezTo>
                  <a:cubicBezTo>
                    <a:pt x="3662968" y="1151981"/>
                    <a:pt x="3709210" y="1183118"/>
                    <a:pt x="3745279" y="1226894"/>
                  </a:cubicBezTo>
                  <a:lnTo>
                    <a:pt x="3746204" y="1227818"/>
                  </a:lnTo>
                  <a:cubicBezTo>
                    <a:pt x="3762235" y="1243541"/>
                    <a:pt x="3768401" y="1242308"/>
                    <a:pt x="3775491" y="1221653"/>
                  </a:cubicBezTo>
                  <a:cubicBezTo>
                    <a:pt x="3783815" y="1197915"/>
                    <a:pt x="3782273" y="1195141"/>
                    <a:pt x="3761310" y="1182193"/>
                  </a:cubicBezTo>
                  <a:cubicBezTo>
                    <a:pt x="3738805" y="1168012"/>
                    <a:pt x="3723391" y="1146124"/>
                    <a:pt x="3703969" y="1128551"/>
                  </a:cubicBezTo>
                  <a:cubicBezTo>
                    <a:pt x="3691330" y="1117145"/>
                    <a:pt x="3690405" y="1106047"/>
                    <a:pt x="3698112" y="1091866"/>
                  </a:cubicBezTo>
                  <a:cubicBezTo>
                    <a:pt x="3705511" y="1077993"/>
                    <a:pt x="3707977" y="1063196"/>
                    <a:pt x="3699345" y="1048398"/>
                  </a:cubicBezTo>
                  <a:cubicBezTo>
                    <a:pt x="3696570" y="1043774"/>
                    <a:pt x="3694105" y="1041924"/>
                    <a:pt x="3688863" y="1045315"/>
                  </a:cubicBezTo>
                  <a:cubicBezTo>
                    <a:pt x="3681465" y="1049939"/>
                    <a:pt x="3674682" y="1054564"/>
                    <a:pt x="3670983" y="1063196"/>
                  </a:cubicBezTo>
                  <a:cubicBezTo>
                    <a:pt x="3664817" y="1077993"/>
                    <a:pt x="3657110" y="1092174"/>
                    <a:pt x="3651253" y="1106972"/>
                  </a:cubicBezTo>
                  <a:cubicBezTo>
                    <a:pt x="3647862" y="1115295"/>
                    <a:pt x="3644162" y="1116220"/>
                    <a:pt x="3636455" y="1113137"/>
                  </a:cubicBezTo>
                  <a:cubicBezTo>
                    <a:pt x="3629057" y="1110363"/>
                    <a:pt x="3622891" y="1106047"/>
                    <a:pt x="3617342" y="1100189"/>
                  </a:cubicBezTo>
                  <a:cubicBezTo>
                    <a:pt x="3500194" y="971944"/>
                    <a:pt x="3380889" y="845240"/>
                    <a:pt x="3267441" y="713603"/>
                  </a:cubicBezTo>
                  <a:cubicBezTo>
                    <a:pt x="3256959" y="701580"/>
                    <a:pt x="3247094" y="688940"/>
                    <a:pt x="3238462" y="675376"/>
                  </a:cubicBezTo>
                  <a:cubicBezTo>
                    <a:pt x="3220582" y="646398"/>
                    <a:pt x="3221507" y="627284"/>
                    <a:pt x="3243087" y="601388"/>
                  </a:cubicBezTo>
                  <a:cubicBezTo>
                    <a:pt x="3258501" y="582583"/>
                    <a:pt x="3276690" y="566860"/>
                    <a:pt x="3294878" y="550522"/>
                  </a:cubicBezTo>
                  <a:cubicBezTo>
                    <a:pt x="3318616" y="528942"/>
                    <a:pt x="3341121" y="506437"/>
                    <a:pt x="3366400" y="486398"/>
                  </a:cubicBezTo>
                  <a:cubicBezTo>
                    <a:pt x="3397228" y="461736"/>
                    <a:pt x="3412642" y="462353"/>
                    <a:pt x="3441004" y="489790"/>
                  </a:cubicBezTo>
                  <a:cubicBezTo>
                    <a:pt x="3461967" y="510136"/>
                    <a:pt x="3481081" y="532025"/>
                    <a:pt x="3504511" y="549597"/>
                  </a:cubicBezTo>
                  <a:cubicBezTo>
                    <a:pt x="3538730" y="575184"/>
                    <a:pt x="3575416" y="594606"/>
                    <a:pt x="3617650" y="604471"/>
                  </a:cubicBezTo>
                  <a:cubicBezTo>
                    <a:pt x="3694413" y="622351"/>
                    <a:pt x="3752370" y="666436"/>
                    <a:pt x="3791214" y="734875"/>
                  </a:cubicBezTo>
                  <a:cubicBezTo>
                    <a:pt x="3845471" y="831059"/>
                    <a:pt x="3913910" y="916144"/>
                    <a:pt x="3988823" y="996298"/>
                  </a:cubicBezTo>
                  <a:lnTo>
                    <a:pt x="4317452" y="1345582"/>
                  </a:lnTo>
                  <a:cubicBezTo>
                    <a:pt x="4329783" y="1358839"/>
                    <a:pt x="4342423" y="1371786"/>
                    <a:pt x="4354754" y="1384734"/>
                  </a:cubicBezTo>
                  <a:cubicBezTo>
                    <a:pt x="4363078" y="1393675"/>
                    <a:pt x="4370785" y="1403231"/>
                    <a:pt x="4376643" y="1414330"/>
                  </a:cubicBezTo>
                  <a:cubicBezTo>
                    <a:pt x="4398223" y="1455023"/>
                    <a:pt x="4431208" y="1485851"/>
                    <a:pt x="4465736" y="1515138"/>
                  </a:cubicBezTo>
                  <a:lnTo>
                    <a:pt x="4691091" y="1703807"/>
                  </a:lnTo>
                  <a:cubicBezTo>
                    <a:pt x="4698798" y="1710281"/>
                    <a:pt x="4704963" y="1717680"/>
                    <a:pt x="4710821" y="1725387"/>
                  </a:cubicBezTo>
                  <a:cubicBezTo>
                    <a:pt x="4710845" y="1725677"/>
                    <a:pt x="4710868" y="1725966"/>
                    <a:pt x="4710892" y="1726256"/>
                  </a:cubicBezTo>
                  <a:lnTo>
                    <a:pt x="0" y="1726256"/>
                  </a:lnTo>
                  <a:lnTo>
                    <a:pt x="10125" y="1713672"/>
                  </a:lnTo>
                  <a:cubicBezTo>
                    <a:pt x="23167" y="1687631"/>
                    <a:pt x="33811" y="1631977"/>
                    <a:pt x="78255" y="1570012"/>
                  </a:cubicBezTo>
                  <a:cubicBezTo>
                    <a:pt x="122699" y="1508047"/>
                    <a:pt x="208042" y="1415563"/>
                    <a:pt x="276789" y="1341883"/>
                  </a:cubicBezTo>
                  <a:cubicBezTo>
                    <a:pt x="338138" y="1276219"/>
                    <a:pt x="405035" y="1216412"/>
                    <a:pt x="475015" y="1159688"/>
                  </a:cubicBezTo>
                  <a:cubicBezTo>
                    <a:pt x="637789" y="1027743"/>
                    <a:pt x="781140" y="877609"/>
                    <a:pt x="898596" y="703430"/>
                  </a:cubicBezTo>
                  <a:cubicBezTo>
                    <a:pt x="911852" y="683699"/>
                    <a:pt x="924492" y="663661"/>
                    <a:pt x="937131" y="643315"/>
                  </a:cubicBezTo>
                  <a:cubicBezTo>
                    <a:pt x="955628" y="613719"/>
                    <a:pt x="978750" y="591523"/>
                    <a:pt x="1014510" y="583816"/>
                  </a:cubicBezTo>
                  <a:cubicBezTo>
                    <a:pt x="1042256" y="577959"/>
                    <a:pt x="1060444" y="556070"/>
                    <a:pt x="1080175" y="537574"/>
                  </a:cubicBezTo>
                  <a:cubicBezTo>
                    <a:pt x="1114394" y="505204"/>
                    <a:pt x="1148921" y="472834"/>
                    <a:pt x="1185299" y="442931"/>
                  </a:cubicBezTo>
                  <a:cubicBezTo>
                    <a:pt x="1207496" y="424434"/>
                    <a:pt x="1231541" y="410869"/>
                    <a:pt x="1261445" y="409020"/>
                  </a:cubicBezTo>
                  <a:cubicBezTo>
                    <a:pt x="1274701" y="408095"/>
                    <a:pt x="1284566" y="399154"/>
                    <a:pt x="1294123" y="390523"/>
                  </a:cubicBezTo>
                  <a:cubicBezTo>
                    <a:pt x="1338516" y="349521"/>
                    <a:pt x="1378592" y="304512"/>
                    <a:pt x="1421752" y="262277"/>
                  </a:cubicBezTo>
                  <a:cubicBezTo>
                    <a:pt x="1427301" y="256728"/>
                    <a:pt x="1433158" y="251487"/>
                    <a:pt x="1439016" y="246555"/>
                  </a:cubicBezTo>
                  <a:cubicBezTo>
                    <a:pt x="1464911" y="224667"/>
                    <a:pt x="1493274" y="223125"/>
                    <a:pt x="1521635" y="241622"/>
                  </a:cubicBezTo>
                  <a:cubicBezTo>
                    <a:pt x="1540749" y="253953"/>
                    <a:pt x="1557704" y="269059"/>
                    <a:pt x="1571886" y="286632"/>
                  </a:cubicBezTo>
                  <a:cubicBezTo>
                    <a:pt x="1664062" y="400079"/>
                    <a:pt x="1760863" y="509211"/>
                    <a:pt x="1854273" y="621426"/>
                  </a:cubicBezTo>
                  <a:cubicBezTo>
                    <a:pt x="1861672" y="630367"/>
                    <a:pt x="1861672" y="636224"/>
                    <a:pt x="1855506" y="645781"/>
                  </a:cubicBezTo>
                  <a:cubicBezTo>
                    <a:pt x="1833618" y="678459"/>
                    <a:pt x="1806181" y="705896"/>
                    <a:pt x="1779360" y="734258"/>
                  </a:cubicBezTo>
                  <a:lnTo>
                    <a:pt x="1544448" y="981192"/>
                  </a:lnTo>
                  <a:lnTo>
                    <a:pt x="1467994" y="1061346"/>
                  </a:lnTo>
                  <a:cubicBezTo>
                    <a:pt x="1456279" y="1073677"/>
                    <a:pt x="1446414" y="1086933"/>
                    <a:pt x="1436550" y="1100806"/>
                  </a:cubicBezTo>
                  <a:cubicBezTo>
                    <a:pt x="1429767" y="1110054"/>
                    <a:pt x="1434391" y="1117453"/>
                    <a:pt x="1439941" y="1124236"/>
                  </a:cubicBezTo>
                  <a:cubicBezTo>
                    <a:pt x="1445490" y="1131018"/>
                    <a:pt x="1452272" y="1128243"/>
                    <a:pt x="1458746" y="1124852"/>
                  </a:cubicBezTo>
                  <a:cubicBezTo>
                    <a:pt x="1474777" y="1116529"/>
                    <a:pt x="1486491" y="1102964"/>
                    <a:pt x="1499131" y="1090941"/>
                  </a:cubicBezTo>
                  <a:cubicBezTo>
                    <a:pt x="1578051" y="1015720"/>
                    <a:pt x="1656663" y="939883"/>
                    <a:pt x="1733117" y="861887"/>
                  </a:cubicBezTo>
                  <a:cubicBezTo>
                    <a:pt x="1809264" y="783891"/>
                    <a:pt x="1882018" y="702505"/>
                    <a:pt x="1949224" y="616494"/>
                  </a:cubicBezTo>
                  <a:cubicBezTo>
                    <a:pt x="1988067" y="566244"/>
                    <a:pt x="2036159" y="529866"/>
                    <a:pt x="2100899" y="519693"/>
                  </a:cubicBezTo>
                  <a:cubicBezTo>
                    <a:pt x="2121862" y="516302"/>
                    <a:pt x="2136660" y="502738"/>
                    <a:pt x="2149299" y="486398"/>
                  </a:cubicBezTo>
                  <a:cubicBezTo>
                    <a:pt x="2192459" y="430908"/>
                    <a:pt x="2235619" y="375725"/>
                    <a:pt x="2275695" y="318385"/>
                  </a:cubicBezTo>
                  <a:cubicBezTo>
                    <a:pt x="2318238" y="257653"/>
                    <a:pt x="2372804" y="207403"/>
                    <a:pt x="2431070" y="161469"/>
                  </a:cubicBezTo>
                  <a:cubicBezTo>
                    <a:pt x="2484711" y="119234"/>
                    <a:pt x="2533420" y="71758"/>
                    <a:pt x="2575038" y="17501"/>
                  </a:cubicBezTo>
                  <a:cubicBezTo>
                    <a:pt x="2584132" y="5632"/>
                    <a:pt x="2594151" y="-226"/>
                    <a:pt x="2604016" y="6"/>
                  </a:cubicBezTo>
                  <a:close/>
                </a:path>
              </a:pathLst>
            </a:custGeom>
            <a:solidFill>
              <a:schemeClr val="accent2"/>
            </a:solidFill>
            <a:ln w="671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57" name="Group 192">
              <a:extLst>
                <a:ext uri="{FF2B5EF4-FFF2-40B4-BE49-F238E27FC236}">
                  <a16:creationId xmlns:a16="http://schemas.microsoft.com/office/drawing/2014/main" id="{CA086C6F-E877-4D1D-8F96-ECA928544F28}"/>
                </a:ext>
              </a:extLst>
            </p:cNvPr>
            <p:cNvGrpSpPr/>
            <p:nvPr/>
          </p:nvGrpSpPr>
          <p:grpSpPr>
            <a:xfrm>
              <a:off x="4396429" y="737672"/>
              <a:ext cx="2610788" cy="1602460"/>
              <a:chOff x="4693471" y="104146"/>
              <a:chExt cx="2334988" cy="1433178"/>
            </a:xfrm>
            <a:solidFill>
              <a:schemeClr val="accent3"/>
            </a:solidFill>
          </p:grpSpPr>
          <p:sp>
            <p:nvSpPr>
              <p:cNvPr id="95" name="Freeform: Shape 230">
                <a:extLst>
                  <a:ext uri="{FF2B5EF4-FFF2-40B4-BE49-F238E27FC236}">
                    <a16:creationId xmlns:a16="http://schemas.microsoft.com/office/drawing/2014/main" id="{C792D057-F1B8-49CD-9569-922C1748F390}"/>
                  </a:ext>
                </a:extLst>
              </p:cNvPr>
              <p:cNvSpPr/>
              <p:nvPr/>
            </p:nvSpPr>
            <p:spPr>
              <a:xfrm>
                <a:off x="5444180" y="852937"/>
                <a:ext cx="844695" cy="684387"/>
              </a:xfrm>
              <a:custGeom>
                <a:avLst/>
                <a:gdLst>
                  <a:gd name="connsiteX0" fmla="*/ 1092573 w 1842247"/>
                  <a:gd name="connsiteY0" fmla="*/ 0 h 1492623"/>
                  <a:gd name="connsiteX1" fmla="*/ 1524896 w 1842247"/>
                  <a:gd name="connsiteY1" fmla="*/ 59167 h 1492623"/>
                  <a:gd name="connsiteX2" fmla="*/ 1786441 w 1842247"/>
                  <a:gd name="connsiteY2" fmla="*/ 238013 h 1492623"/>
                  <a:gd name="connsiteX3" fmla="*/ 1801905 w 1842247"/>
                  <a:gd name="connsiteY3" fmla="*/ 256839 h 1492623"/>
                  <a:gd name="connsiteX4" fmla="*/ 1820731 w 1842247"/>
                  <a:gd name="connsiteY4" fmla="*/ 434340 h 1492623"/>
                  <a:gd name="connsiteX5" fmla="*/ 1601544 w 1842247"/>
                  <a:gd name="connsiteY5" fmla="*/ 729503 h 1492623"/>
                  <a:gd name="connsiteX6" fmla="*/ 1272091 w 1842247"/>
                  <a:gd name="connsiteY6" fmla="*/ 1118123 h 1492623"/>
                  <a:gd name="connsiteX7" fmla="*/ 1141654 w 1842247"/>
                  <a:gd name="connsiteY7" fmla="*/ 1288228 h 1492623"/>
                  <a:gd name="connsiteX8" fmla="*/ 1042146 w 1842247"/>
                  <a:gd name="connsiteY8" fmla="*/ 1369583 h 1492623"/>
                  <a:gd name="connsiteX9" fmla="*/ 947345 w 1842247"/>
                  <a:gd name="connsiteY9" fmla="*/ 1394460 h 1492623"/>
                  <a:gd name="connsiteX10" fmla="*/ 878765 w 1842247"/>
                  <a:gd name="connsiteY10" fmla="*/ 1411269 h 1492623"/>
                  <a:gd name="connsiteX11" fmla="*/ 766482 w 1842247"/>
                  <a:gd name="connsiteY11" fmla="*/ 1469091 h 1492623"/>
                  <a:gd name="connsiteX12" fmla="*/ 506281 w 1842247"/>
                  <a:gd name="connsiteY12" fmla="*/ 1439508 h 1492623"/>
                  <a:gd name="connsiteX13" fmla="*/ 310626 w 1842247"/>
                  <a:gd name="connsiteY13" fmla="*/ 1241164 h 1492623"/>
                  <a:gd name="connsiteX14" fmla="*/ 65890 w 1842247"/>
                  <a:gd name="connsiteY14" fmla="*/ 945328 h 1492623"/>
                  <a:gd name="connsiteX15" fmla="*/ 16136 w 1842247"/>
                  <a:gd name="connsiteY15" fmla="*/ 868680 h 1492623"/>
                  <a:gd name="connsiteX16" fmla="*/ 11429 w 1842247"/>
                  <a:gd name="connsiteY16" fmla="*/ 749001 h 1492623"/>
                  <a:gd name="connsiteX17" fmla="*/ 22187 w 1842247"/>
                  <a:gd name="connsiteY17" fmla="*/ 693868 h 1492623"/>
                  <a:gd name="connsiteX18" fmla="*/ 179518 w 1842247"/>
                  <a:gd name="connsiteY18" fmla="*/ 377862 h 1492623"/>
                  <a:gd name="connsiteX19" fmla="*/ 833717 w 1842247"/>
                  <a:gd name="connsiteY19" fmla="*/ 24877 h 1492623"/>
                  <a:gd name="connsiteX20" fmla="*/ 1092573 w 1842247"/>
                  <a:gd name="connsiteY20" fmla="*/ 0 h 149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42247" h="1492623">
                    <a:moveTo>
                      <a:pt x="1092573" y="0"/>
                    </a:moveTo>
                    <a:cubicBezTo>
                      <a:pt x="1250576" y="1345"/>
                      <a:pt x="1389753" y="17481"/>
                      <a:pt x="1524896" y="59167"/>
                    </a:cubicBezTo>
                    <a:cubicBezTo>
                      <a:pt x="1630455" y="92112"/>
                      <a:pt x="1717861" y="151952"/>
                      <a:pt x="1786441" y="238013"/>
                    </a:cubicBezTo>
                    <a:cubicBezTo>
                      <a:pt x="1791148" y="244064"/>
                      <a:pt x="1796526" y="250788"/>
                      <a:pt x="1801905" y="256839"/>
                    </a:cubicBezTo>
                    <a:cubicBezTo>
                      <a:pt x="1855693" y="315334"/>
                      <a:pt x="1861072" y="365760"/>
                      <a:pt x="1820731" y="434340"/>
                    </a:cubicBezTo>
                    <a:cubicBezTo>
                      <a:pt x="1758202" y="540572"/>
                      <a:pt x="1682226" y="636046"/>
                      <a:pt x="1601544" y="729503"/>
                    </a:cubicBezTo>
                    <a:cubicBezTo>
                      <a:pt x="1490606" y="857922"/>
                      <a:pt x="1372271" y="980291"/>
                      <a:pt x="1272091" y="1118123"/>
                    </a:cubicBezTo>
                    <a:cubicBezTo>
                      <a:pt x="1229733" y="1175945"/>
                      <a:pt x="1190064" y="1235112"/>
                      <a:pt x="1141654" y="1288228"/>
                    </a:cubicBezTo>
                    <a:cubicBezTo>
                      <a:pt x="1112743" y="1319829"/>
                      <a:pt x="1079798" y="1347395"/>
                      <a:pt x="1042146" y="1369583"/>
                    </a:cubicBezTo>
                    <a:cubicBezTo>
                      <a:pt x="1013235" y="1386392"/>
                      <a:pt x="981634" y="1397822"/>
                      <a:pt x="947345" y="1394460"/>
                    </a:cubicBezTo>
                    <a:cubicBezTo>
                      <a:pt x="921795" y="1391771"/>
                      <a:pt x="900280" y="1399167"/>
                      <a:pt x="878765" y="1411269"/>
                    </a:cubicBezTo>
                    <a:cubicBezTo>
                      <a:pt x="842457" y="1432112"/>
                      <a:pt x="804806" y="1451610"/>
                      <a:pt x="766482" y="1469091"/>
                    </a:cubicBezTo>
                    <a:cubicBezTo>
                      <a:pt x="673697" y="1511450"/>
                      <a:pt x="587636" y="1498003"/>
                      <a:pt x="506281" y="1439508"/>
                    </a:cubicBezTo>
                    <a:cubicBezTo>
                      <a:pt x="429633" y="1384375"/>
                      <a:pt x="370465" y="1312433"/>
                      <a:pt x="310626" y="1241164"/>
                    </a:cubicBezTo>
                    <a:cubicBezTo>
                      <a:pt x="227927" y="1143672"/>
                      <a:pt x="147245" y="1044164"/>
                      <a:pt x="65890" y="945328"/>
                    </a:cubicBezTo>
                    <a:cubicBezTo>
                      <a:pt x="46392" y="921796"/>
                      <a:pt x="29583" y="896919"/>
                      <a:pt x="16136" y="868680"/>
                    </a:cubicBezTo>
                    <a:cubicBezTo>
                      <a:pt x="-2690" y="829684"/>
                      <a:pt x="-6052" y="789342"/>
                      <a:pt x="11429" y="749001"/>
                    </a:cubicBezTo>
                    <a:cubicBezTo>
                      <a:pt x="19498" y="730848"/>
                      <a:pt x="18153" y="712022"/>
                      <a:pt x="22187" y="693868"/>
                    </a:cubicBezTo>
                    <a:cubicBezTo>
                      <a:pt x="46392" y="574189"/>
                      <a:pt x="98163" y="467958"/>
                      <a:pt x="179518" y="377862"/>
                    </a:cubicBezTo>
                    <a:cubicBezTo>
                      <a:pt x="355674" y="182880"/>
                      <a:pt x="580240" y="76648"/>
                      <a:pt x="833717" y="24877"/>
                    </a:cubicBezTo>
                    <a:cubicBezTo>
                      <a:pt x="925829" y="7396"/>
                      <a:pt x="1017942" y="3362"/>
                      <a:pt x="1092573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231">
                <a:extLst>
                  <a:ext uri="{FF2B5EF4-FFF2-40B4-BE49-F238E27FC236}">
                    <a16:creationId xmlns:a16="http://schemas.microsoft.com/office/drawing/2014/main" id="{C27BCB17-6AA9-416A-A4D2-29FB81F13D32}"/>
                  </a:ext>
                </a:extLst>
              </p:cNvPr>
              <p:cNvSpPr/>
              <p:nvPr/>
            </p:nvSpPr>
            <p:spPr>
              <a:xfrm>
                <a:off x="6076698" y="104146"/>
                <a:ext cx="70905" cy="465507"/>
              </a:xfrm>
              <a:custGeom>
                <a:avLst/>
                <a:gdLst>
                  <a:gd name="connsiteX0" fmla="*/ 168 w 154641"/>
                  <a:gd name="connsiteY0" fmla="*/ 461174 h 1015252"/>
                  <a:gd name="connsiteX1" fmla="*/ 168 w 154641"/>
                  <a:gd name="connsiteY1" fmla="*/ 112223 h 1015252"/>
                  <a:gd name="connsiteX2" fmla="*/ 39165 w 154641"/>
                  <a:gd name="connsiteY2" fmla="*/ 17421 h 1015252"/>
                  <a:gd name="connsiteX3" fmla="*/ 142035 w 154641"/>
                  <a:gd name="connsiteY3" fmla="*/ 43643 h 1015252"/>
                  <a:gd name="connsiteX4" fmla="*/ 155482 w 154641"/>
                  <a:gd name="connsiteY4" fmla="*/ 108861 h 1015252"/>
                  <a:gd name="connsiteX5" fmla="*/ 154809 w 154641"/>
                  <a:gd name="connsiteY5" fmla="*/ 497481 h 1015252"/>
                  <a:gd name="connsiteX6" fmla="*/ 84212 w 154641"/>
                  <a:gd name="connsiteY6" fmla="*/ 962749 h 1015252"/>
                  <a:gd name="connsiteX7" fmla="*/ 64042 w 154641"/>
                  <a:gd name="connsiteY7" fmla="*/ 1006452 h 1015252"/>
                  <a:gd name="connsiteX8" fmla="*/ 38492 w 154641"/>
                  <a:gd name="connsiteY8" fmla="*/ 1021244 h 1015252"/>
                  <a:gd name="connsiteX9" fmla="*/ 18322 w 154641"/>
                  <a:gd name="connsiteY9" fmla="*/ 997039 h 1015252"/>
                  <a:gd name="connsiteX10" fmla="*/ 840 w 154641"/>
                  <a:gd name="connsiteY10" fmla="*/ 807436 h 1015252"/>
                  <a:gd name="connsiteX11" fmla="*/ 168 w 154641"/>
                  <a:gd name="connsiteY11" fmla="*/ 461174 h 1015252"/>
                  <a:gd name="connsiteX12" fmla="*/ 168 w 154641"/>
                  <a:gd name="connsiteY12" fmla="*/ 461174 h 101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641" h="1015252">
                    <a:moveTo>
                      <a:pt x="168" y="461174"/>
                    </a:moveTo>
                    <a:cubicBezTo>
                      <a:pt x="168" y="344857"/>
                      <a:pt x="168" y="228540"/>
                      <a:pt x="168" y="112223"/>
                    </a:cubicBezTo>
                    <a:cubicBezTo>
                      <a:pt x="168" y="75243"/>
                      <a:pt x="7564" y="41626"/>
                      <a:pt x="39165" y="17421"/>
                    </a:cubicBezTo>
                    <a:cubicBezTo>
                      <a:pt x="79506" y="-12835"/>
                      <a:pt x="121192" y="-3422"/>
                      <a:pt x="142035" y="43643"/>
                    </a:cubicBezTo>
                    <a:cubicBezTo>
                      <a:pt x="150775" y="64486"/>
                      <a:pt x="154809" y="86001"/>
                      <a:pt x="155482" y="108861"/>
                    </a:cubicBezTo>
                    <a:cubicBezTo>
                      <a:pt x="158171" y="238625"/>
                      <a:pt x="162205" y="367717"/>
                      <a:pt x="154809" y="497481"/>
                    </a:cubicBezTo>
                    <a:cubicBezTo>
                      <a:pt x="146069" y="654812"/>
                      <a:pt x="131949" y="811470"/>
                      <a:pt x="84212" y="962749"/>
                    </a:cubicBezTo>
                    <a:cubicBezTo>
                      <a:pt x="79506" y="978213"/>
                      <a:pt x="73454" y="993005"/>
                      <a:pt x="64042" y="1006452"/>
                    </a:cubicBezTo>
                    <a:cubicBezTo>
                      <a:pt x="57990" y="1015193"/>
                      <a:pt x="52612" y="1023261"/>
                      <a:pt x="38492" y="1021244"/>
                    </a:cubicBezTo>
                    <a:cubicBezTo>
                      <a:pt x="23028" y="1018554"/>
                      <a:pt x="20339" y="1009142"/>
                      <a:pt x="18322" y="997039"/>
                    </a:cubicBezTo>
                    <a:cubicBezTo>
                      <a:pt x="10253" y="933838"/>
                      <a:pt x="1513" y="871309"/>
                      <a:pt x="840" y="807436"/>
                    </a:cubicBezTo>
                    <a:cubicBezTo>
                      <a:pt x="-504" y="691791"/>
                      <a:pt x="168" y="576819"/>
                      <a:pt x="168" y="461174"/>
                    </a:cubicBezTo>
                    <a:cubicBezTo>
                      <a:pt x="840" y="461174"/>
                      <a:pt x="168" y="461174"/>
                      <a:pt x="168" y="461174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232">
                <a:extLst>
                  <a:ext uri="{FF2B5EF4-FFF2-40B4-BE49-F238E27FC236}">
                    <a16:creationId xmlns:a16="http://schemas.microsoft.com/office/drawing/2014/main" id="{3943E2D5-8396-4EF6-8714-3F8B446CEBBC}"/>
                  </a:ext>
                </a:extLst>
              </p:cNvPr>
              <p:cNvSpPr/>
              <p:nvPr/>
            </p:nvSpPr>
            <p:spPr>
              <a:xfrm>
                <a:off x="6495307" y="501301"/>
                <a:ext cx="360691" cy="252792"/>
              </a:xfrm>
              <a:custGeom>
                <a:avLst/>
                <a:gdLst>
                  <a:gd name="connsiteX0" fmla="*/ 790269 w 786652"/>
                  <a:gd name="connsiteY0" fmla="*/ 71693 h 551329"/>
                  <a:gd name="connsiteX1" fmla="*/ 735136 w 786652"/>
                  <a:gd name="connsiteY1" fmla="*/ 146996 h 551329"/>
                  <a:gd name="connsiteX2" fmla="*/ 541498 w 786652"/>
                  <a:gd name="connsiteY2" fmla="*/ 268020 h 551329"/>
                  <a:gd name="connsiteX3" fmla="*/ 95056 w 786652"/>
                  <a:gd name="connsiteY3" fmla="*/ 540995 h 551329"/>
                  <a:gd name="connsiteX4" fmla="*/ 10340 w 786652"/>
                  <a:gd name="connsiteY4" fmla="*/ 551753 h 551329"/>
                  <a:gd name="connsiteX5" fmla="*/ 4288 w 786652"/>
                  <a:gd name="connsiteY5" fmla="*/ 532927 h 551329"/>
                  <a:gd name="connsiteX6" fmla="*/ 91022 w 786652"/>
                  <a:gd name="connsiteY6" fmla="*/ 421316 h 551329"/>
                  <a:gd name="connsiteX7" fmla="*/ 589908 w 786652"/>
                  <a:gd name="connsiteY7" fmla="*/ 51522 h 551329"/>
                  <a:gd name="connsiteX8" fmla="*/ 721689 w 786652"/>
                  <a:gd name="connsiteY8" fmla="*/ 423 h 551329"/>
                  <a:gd name="connsiteX9" fmla="*/ 790269 w 786652"/>
                  <a:gd name="connsiteY9" fmla="*/ 71693 h 551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652" h="551329">
                    <a:moveTo>
                      <a:pt x="790269" y="71693"/>
                    </a:moveTo>
                    <a:cubicBezTo>
                      <a:pt x="789597" y="97914"/>
                      <a:pt x="766737" y="126826"/>
                      <a:pt x="735136" y="146996"/>
                    </a:cubicBezTo>
                    <a:cubicBezTo>
                      <a:pt x="671935" y="188682"/>
                      <a:pt x="606717" y="228351"/>
                      <a:pt x="541498" y="268020"/>
                    </a:cubicBezTo>
                    <a:cubicBezTo>
                      <a:pt x="392909" y="358787"/>
                      <a:pt x="242974" y="448883"/>
                      <a:pt x="95056" y="540995"/>
                    </a:cubicBezTo>
                    <a:cubicBezTo>
                      <a:pt x="66817" y="558476"/>
                      <a:pt x="39923" y="557132"/>
                      <a:pt x="10340" y="551753"/>
                    </a:cubicBezTo>
                    <a:cubicBezTo>
                      <a:pt x="-5124" y="549063"/>
                      <a:pt x="254" y="540995"/>
                      <a:pt x="4288" y="532927"/>
                    </a:cubicBezTo>
                    <a:cubicBezTo>
                      <a:pt x="25131" y="489224"/>
                      <a:pt x="56060" y="454262"/>
                      <a:pt x="91022" y="421316"/>
                    </a:cubicBezTo>
                    <a:cubicBezTo>
                      <a:pt x="242301" y="278105"/>
                      <a:pt x="409045" y="155064"/>
                      <a:pt x="589908" y="51522"/>
                    </a:cubicBezTo>
                    <a:cubicBezTo>
                      <a:pt x="631594" y="27990"/>
                      <a:pt x="672607" y="5802"/>
                      <a:pt x="721689" y="423"/>
                    </a:cubicBezTo>
                    <a:cubicBezTo>
                      <a:pt x="760013" y="-3611"/>
                      <a:pt x="790269" y="21266"/>
                      <a:pt x="790269" y="71693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233">
                <a:extLst>
                  <a:ext uri="{FF2B5EF4-FFF2-40B4-BE49-F238E27FC236}">
                    <a16:creationId xmlns:a16="http://schemas.microsoft.com/office/drawing/2014/main" id="{39E29BCC-E0EC-4B9D-9A64-2A5AA0FFF658}"/>
                  </a:ext>
                </a:extLst>
              </p:cNvPr>
              <p:cNvSpPr/>
              <p:nvPr/>
            </p:nvSpPr>
            <p:spPr>
              <a:xfrm>
                <a:off x="4941629" y="572400"/>
                <a:ext cx="305199" cy="323697"/>
              </a:xfrm>
              <a:custGeom>
                <a:avLst/>
                <a:gdLst>
                  <a:gd name="connsiteX0" fmla="*/ 57930 w 665629"/>
                  <a:gd name="connsiteY0" fmla="*/ 0 h 705970"/>
                  <a:gd name="connsiteX1" fmla="*/ 121803 w 665629"/>
                  <a:gd name="connsiteY1" fmla="*/ 28239 h 705970"/>
                  <a:gd name="connsiteX2" fmla="*/ 644894 w 665629"/>
                  <a:gd name="connsiteY2" fmla="*/ 619237 h 705970"/>
                  <a:gd name="connsiteX3" fmla="*/ 667754 w 665629"/>
                  <a:gd name="connsiteY3" fmla="*/ 679077 h 705970"/>
                  <a:gd name="connsiteX4" fmla="*/ 659686 w 665629"/>
                  <a:gd name="connsiteY4" fmla="*/ 703281 h 705970"/>
                  <a:gd name="connsiteX5" fmla="*/ 637498 w 665629"/>
                  <a:gd name="connsiteY5" fmla="*/ 698575 h 705970"/>
                  <a:gd name="connsiteX6" fmla="*/ 412932 w 665629"/>
                  <a:gd name="connsiteY6" fmla="*/ 521074 h 705970"/>
                  <a:gd name="connsiteX7" fmla="*/ 27001 w 665629"/>
                  <a:gd name="connsiteY7" fmla="*/ 117662 h 705970"/>
                  <a:gd name="connsiteX8" fmla="*/ 107 w 665629"/>
                  <a:gd name="connsiteY8" fmla="*/ 55805 h 705970"/>
                  <a:gd name="connsiteX9" fmla="*/ 57930 w 665629"/>
                  <a:gd name="connsiteY9" fmla="*/ 0 h 705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5629" h="705970">
                    <a:moveTo>
                      <a:pt x="57930" y="0"/>
                    </a:moveTo>
                    <a:cubicBezTo>
                      <a:pt x="81462" y="1345"/>
                      <a:pt x="103650" y="11430"/>
                      <a:pt x="121803" y="28239"/>
                    </a:cubicBezTo>
                    <a:cubicBezTo>
                      <a:pt x="316113" y="207085"/>
                      <a:pt x="505717" y="390637"/>
                      <a:pt x="644894" y="619237"/>
                    </a:cubicBezTo>
                    <a:cubicBezTo>
                      <a:pt x="656324" y="638063"/>
                      <a:pt x="664392" y="657561"/>
                      <a:pt x="667754" y="679077"/>
                    </a:cubicBezTo>
                    <a:cubicBezTo>
                      <a:pt x="669098" y="688490"/>
                      <a:pt x="667081" y="697230"/>
                      <a:pt x="659686" y="703281"/>
                    </a:cubicBezTo>
                    <a:cubicBezTo>
                      <a:pt x="651617" y="710005"/>
                      <a:pt x="644221" y="702609"/>
                      <a:pt x="637498" y="698575"/>
                    </a:cubicBezTo>
                    <a:cubicBezTo>
                      <a:pt x="552109" y="652855"/>
                      <a:pt x="482857" y="586292"/>
                      <a:pt x="412932" y="521074"/>
                    </a:cubicBezTo>
                    <a:cubicBezTo>
                      <a:pt x="277117" y="393999"/>
                      <a:pt x="156093" y="252132"/>
                      <a:pt x="27001" y="117662"/>
                    </a:cubicBezTo>
                    <a:cubicBezTo>
                      <a:pt x="10193" y="100181"/>
                      <a:pt x="-1238" y="82027"/>
                      <a:pt x="107" y="55805"/>
                    </a:cubicBezTo>
                    <a:cubicBezTo>
                      <a:pt x="2124" y="16809"/>
                      <a:pt x="17588" y="0"/>
                      <a:pt x="57930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234">
                <a:extLst>
                  <a:ext uri="{FF2B5EF4-FFF2-40B4-BE49-F238E27FC236}">
                    <a16:creationId xmlns:a16="http://schemas.microsoft.com/office/drawing/2014/main" id="{40BE6F02-A594-4F74-B808-DB99B6ECF04B}"/>
                  </a:ext>
                </a:extLst>
              </p:cNvPr>
              <p:cNvSpPr/>
              <p:nvPr/>
            </p:nvSpPr>
            <p:spPr>
              <a:xfrm>
                <a:off x="5425184" y="219668"/>
                <a:ext cx="221964" cy="406933"/>
              </a:xfrm>
              <a:custGeom>
                <a:avLst/>
                <a:gdLst>
                  <a:gd name="connsiteX0" fmla="*/ 486525 w 484094"/>
                  <a:gd name="connsiteY0" fmla="*/ 890320 h 887505"/>
                  <a:gd name="connsiteX1" fmla="*/ 374242 w 484094"/>
                  <a:gd name="connsiteY1" fmla="*/ 802242 h 887505"/>
                  <a:gd name="connsiteX2" fmla="*/ 239099 w 484094"/>
                  <a:gd name="connsiteY2" fmla="*/ 558178 h 887505"/>
                  <a:gd name="connsiteX3" fmla="*/ 35376 w 484094"/>
                  <a:gd name="connsiteY3" fmla="*/ 176954 h 887505"/>
                  <a:gd name="connsiteX4" fmla="*/ 12516 w 484094"/>
                  <a:gd name="connsiteY4" fmla="*/ 131234 h 887505"/>
                  <a:gd name="connsiteX5" fmla="*/ 34032 w 484094"/>
                  <a:gd name="connsiteY5" fmla="*/ 5504 h 887505"/>
                  <a:gd name="connsiteX6" fmla="*/ 54202 w 484094"/>
                  <a:gd name="connsiteY6" fmla="*/ 10210 h 887505"/>
                  <a:gd name="connsiteX7" fmla="*/ 153038 w 484094"/>
                  <a:gd name="connsiteY7" fmla="*/ 162834 h 887505"/>
                  <a:gd name="connsiteX8" fmla="*/ 428702 w 484094"/>
                  <a:gd name="connsiteY8" fmla="*/ 706095 h 887505"/>
                  <a:gd name="connsiteX9" fmla="*/ 486525 w 484094"/>
                  <a:gd name="connsiteY9" fmla="*/ 890320 h 887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4094" h="887505">
                    <a:moveTo>
                      <a:pt x="486525" y="890320"/>
                    </a:moveTo>
                    <a:cubicBezTo>
                      <a:pt x="435426" y="871494"/>
                      <a:pt x="399791" y="842583"/>
                      <a:pt x="374242" y="802242"/>
                    </a:cubicBezTo>
                    <a:cubicBezTo>
                      <a:pt x="325160" y="722904"/>
                      <a:pt x="283474" y="640205"/>
                      <a:pt x="239099" y="558178"/>
                    </a:cubicBezTo>
                    <a:cubicBezTo>
                      <a:pt x="170519" y="431103"/>
                      <a:pt x="103284" y="304028"/>
                      <a:pt x="35376" y="176954"/>
                    </a:cubicBezTo>
                    <a:cubicBezTo>
                      <a:pt x="27308" y="162162"/>
                      <a:pt x="19240" y="146698"/>
                      <a:pt x="12516" y="131234"/>
                    </a:cubicBezTo>
                    <a:cubicBezTo>
                      <a:pt x="-9671" y="81480"/>
                      <a:pt x="-2276" y="44500"/>
                      <a:pt x="34032" y="5504"/>
                    </a:cubicBezTo>
                    <a:cubicBezTo>
                      <a:pt x="45461" y="-6599"/>
                      <a:pt x="48823" y="4159"/>
                      <a:pt x="54202" y="10210"/>
                    </a:cubicBezTo>
                    <a:cubicBezTo>
                      <a:pt x="98577" y="53913"/>
                      <a:pt x="125471" y="108374"/>
                      <a:pt x="153038" y="162834"/>
                    </a:cubicBezTo>
                    <a:cubicBezTo>
                      <a:pt x="245150" y="343697"/>
                      <a:pt x="336590" y="525232"/>
                      <a:pt x="428702" y="706095"/>
                    </a:cubicBezTo>
                    <a:cubicBezTo>
                      <a:pt x="458286" y="762573"/>
                      <a:pt x="468371" y="823757"/>
                      <a:pt x="486525" y="89032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235">
                <a:extLst>
                  <a:ext uri="{FF2B5EF4-FFF2-40B4-BE49-F238E27FC236}">
                    <a16:creationId xmlns:a16="http://schemas.microsoft.com/office/drawing/2014/main" id="{E18DCBFC-591E-4038-A726-4C63D5ECCE8C}"/>
                  </a:ext>
                </a:extLst>
              </p:cNvPr>
              <p:cNvSpPr/>
              <p:nvPr/>
            </p:nvSpPr>
            <p:spPr>
              <a:xfrm>
                <a:off x="4693471" y="1068427"/>
                <a:ext cx="373022" cy="98651"/>
              </a:xfrm>
              <a:custGeom>
                <a:avLst/>
                <a:gdLst>
                  <a:gd name="connsiteX0" fmla="*/ 654286 w 813547"/>
                  <a:gd name="connsiteY0" fmla="*/ 215825 h 215152"/>
                  <a:gd name="connsiteX1" fmla="*/ 112370 w 813547"/>
                  <a:gd name="connsiteY1" fmla="*/ 133798 h 215152"/>
                  <a:gd name="connsiteX2" fmla="*/ 8155 w 813547"/>
                  <a:gd name="connsiteY2" fmla="*/ 68580 h 215152"/>
                  <a:gd name="connsiteX3" fmla="*/ 3449 w 813547"/>
                  <a:gd name="connsiteY3" fmla="*/ 36979 h 215152"/>
                  <a:gd name="connsiteX4" fmla="*/ 38411 w 813547"/>
                  <a:gd name="connsiteY4" fmla="*/ 672 h 215152"/>
                  <a:gd name="connsiteX5" fmla="*/ 84131 w 813547"/>
                  <a:gd name="connsiteY5" fmla="*/ 2689 h 215152"/>
                  <a:gd name="connsiteX6" fmla="*/ 772620 w 813547"/>
                  <a:gd name="connsiteY6" fmla="*/ 145901 h 215152"/>
                  <a:gd name="connsiteX7" fmla="*/ 801532 w 813547"/>
                  <a:gd name="connsiteY7" fmla="*/ 159348 h 215152"/>
                  <a:gd name="connsiteX8" fmla="*/ 812961 w 813547"/>
                  <a:gd name="connsiteY8" fmla="*/ 192965 h 215152"/>
                  <a:gd name="connsiteX9" fmla="*/ 788085 w 813547"/>
                  <a:gd name="connsiteY9" fmla="*/ 204395 h 215152"/>
                  <a:gd name="connsiteX10" fmla="*/ 654286 w 813547"/>
                  <a:gd name="connsiteY10" fmla="*/ 215825 h 215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3547" h="215152">
                    <a:moveTo>
                      <a:pt x="654286" y="215825"/>
                    </a:moveTo>
                    <a:cubicBezTo>
                      <a:pt x="451908" y="214481"/>
                      <a:pt x="280458" y="182880"/>
                      <a:pt x="112370" y="133798"/>
                    </a:cubicBezTo>
                    <a:cubicBezTo>
                      <a:pt x="72029" y="122368"/>
                      <a:pt x="40428" y="95474"/>
                      <a:pt x="8155" y="68580"/>
                    </a:cubicBezTo>
                    <a:cubicBezTo>
                      <a:pt x="-3947" y="58495"/>
                      <a:pt x="87" y="48409"/>
                      <a:pt x="3449" y="36979"/>
                    </a:cubicBezTo>
                    <a:cubicBezTo>
                      <a:pt x="9500" y="19498"/>
                      <a:pt x="16896" y="3362"/>
                      <a:pt x="38411" y="672"/>
                    </a:cubicBezTo>
                    <a:cubicBezTo>
                      <a:pt x="53875" y="-672"/>
                      <a:pt x="68667" y="0"/>
                      <a:pt x="84131" y="2689"/>
                    </a:cubicBezTo>
                    <a:cubicBezTo>
                      <a:pt x="313403" y="50426"/>
                      <a:pt x="543348" y="98163"/>
                      <a:pt x="772620" y="145901"/>
                    </a:cubicBezTo>
                    <a:cubicBezTo>
                      <a:pt x="783378" y="147918"/>
                      <a:pt x="793463" y="151279"/>
                      <a:pt x="801532" y="159348"/>
                    </a:cubicBezTo>
                    <a:cubicBezTo>
                      <a:pt x="811617" y="168088"/>
                      <a:pt x="816323" y="180191"/>
                      <a:pt x="812961" y="192965"/>
                    </a:cubicBezTo>
                    <a:cubicBezTo>
                      <a:pt x="809600" y="204395"/>
                      <a:pt x="797497" y="203723"/>
                      <a:pt x="788085" y="204395"/>
                    </a:cubicBezTo>
                    <a:cubicBezTo>
                      <a:pt x="734296" y="209774"/>
                      <a:pt x="681180" y="213808"/>
                      <a:pt x="654286" y="215825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236">
                <a:extLst>
                  <a:ext uri="{FF2B5EF4-FFF2-40B4-BE49-F238E27FC236}">
                    <a16:creationId xmlns:a16="http://schemas.microsoft.com/office/drawing/2014/main" id="{AC39473D-9486-49BE-8D27-C6CD742FA9DC}"/>
                  </a:ext>
                </a:extLst>
              </p:cNvPr>
              <p:cNvSpPr/>
              <p:nvPr/>
            </p:nvSpPr>
            <p:spPr>
              <a:xfrm>
                <a:off x="6683183" y="1085734"/>
                <a:ext cx="345276" cy="61657"/>
              </a:xfrm>
              <a:custGeom>
                <a:avLst/>
                <a:gdLst>
                  <a:gd name="connsiteX0" fmla="*/ 755018 w 753035"/>
                  <a:gd name="connsiteY0" fmla="*/ 73866 h 134470"/>
                  <a:gd name="connsiteX1" fmla="*/ 609118 w 753035"/>
                  <a:gd name="connsiteY1" fmla="*/ 113535 h 134470"/>
                  <a:gd name="connsiteX2" fmla="*/ 336143 w 753035"/>
                  <a:gd name="connsiteY2" fmla="*/ 125637 h 134470"/>
                  <a:gd name="connsiteX3" fmla="*/ 81993 w 753035"/>
                  <a:gd name="connsiteY3" fmla="*/ 139084 h 134470"/>
                  <a:gd name="connsiteX4" fmla="*/ 1311 w 753035"/>
                  <a:gd name="connsiteY4" fmla="*/ 101432 h 134470"/>
                  <a:gd name="connsiteX5" fmla="*/ 51737 w 753035"/>
                  <a:gd name="connsiteY5" fmla="*/ 28146 h 134470"/>
                  <a:gd name="connsiteX6" fmla="*/ 209068 w 753035"/>
                  <a:gd name="connsiteY6" fmla="*/ 1924 h 134470"/>
                  <a:gd name="connsiteX7" fmla="*/ 728797 w 753035"/>
                  <a:gd name="connsiteY7" fmla="*/ 60419 h 134470"/>
                  <a:gd name="connsiteX8" fmla="*/ 751656 w 753035"/>
                  <a:gd name="connsiteY8" fmla="*/ 68487 h 134470"/>
                  <a:gd name="connsiteX9" fmla="*/ 755018 w 753035"/>
                  <a:gd name="connsiteY9" fmla="*/ 73866 h 134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3035" h="134470">
                    <a:moveTo>
                      <a:pt x="755018" y="73866"/>
                    </a:moveTo>
                    <a:cubicBezTo>
                      <a:pt x="707953" y="94709"/>
                      <a:pt x="660216" y="110845"/>
                      <a:pt x="609118" y="113535"/>
                    </a:cubicBezTo>
                    <a:cubicBezTo>
                      <a:pt x="518350" y="118241"/>
                      <a:pt x="426910" y="120930"/>
                      <a:pt x="336143" y="125637"/>
                    </a:cubicBezTo>
                    <a:cubicBezTo>
                      <a:pt x="251426" y="129671"/>
                      <a:pt x="166710" y="134378"/>
                      <a:pt x="81993" y="139084"/>
                    </a:cubicBezTo>
                    <a:cubicBezTo>
                      <a:pt x="38963" y="141773"/>
                      <a:pt x="8707" y="128326"/>
                      <a:pt x="1311" y="101432"/>
                    </a:cubicBezTo>
                    <a:cubicBezTo>
                      <a:pt x="-5413" y="75211"/>
                      <a:pt x="14085" y="46972"/>
                      <a:pt x="51737" y="28146"/>
                    </a:cubicBezTo>
                    <a:cubicBezTo>
                      <a:pt x="101491" y="2596"/>
                      <a:pt x="155952" y="4613"/>
                      <a:pt x="209068" y="1924"/>
                    </a:cubicBezTo>
                    <a:cubicBezTo>
                      <a:pt x="385224" y="-5472"/>
                      <a:pt x="559363" y="7303"/>
                      <a:pt x="728797" y="60419"/>
                    </a:cubicBezTo>
                    <a:cubicBezTo>
                      <a:pt x="736193" y="63108"/>
                      <a:pt x="744261" y="65125"/>
                      <a:pt x="751656" y="68487"/>
                    </a:cubicBezTo>
                    <a:cubicBezTo>
                      <a:pt x="752329" y="69159"/>
                      <a:pt x="753001" y="71176"/>
                      <a:pt x="755018" y="73866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237">
                <a:extLst>
                  <a:ext uri="{FF2B5EF4-FFF2-40B4-BE49-F238E27FC236}">
                    <a16:creationId xmlns:a16="http://schemas.microsoft.com/office/drawing/2014/main" id="{5764B33B-5A84-4BB1-BADF-5280BDAE5E51}"/>
                  </a:ext>
                </a:extLst>
              </p:cNvPr>
              <p:cNvSpPr/>
              <p:nvPr/>
            </p:nvSpPr>
            <p:spPr>
              <a:xfrm>
                <a:off x="6303104" y="419601"/>
                <a:ext cx="114065" cy="184970"/>
              </a:xfrm>
              <a:custGeom>
                <a:avLst/>
                <a:gdLst>
                  <a:gd name="connsiteX0" fmla="*/ 567 w 248770"/>
                  <a:gd name="connsiteY0" fmla="*/ 356781 h 403411"/>
                  <a:gd name="connsiteX1" fmla="*/ 69819 w 248770"/>
                  <a:gd name="connsiteY1" fmla="*/ 137594 h 403411"/>
                  <a:gd name="connsiteX2" fmla="*/ 110160 w 248770"/>
                  <a:gd name="connsiteY2" fmla="*/ 55567 h 403411"/>
                  <a:gd name="connsiteX3" fmla="*/ 198238 w 248770"/>
                  <a:gd name="connsiteY3" fmla="*/ 434 h 403411"/>
                  <a:gd name="connsiteX4" fmla="*/ 248665 w 248770"/>
                  <a:gd name="connsiteY4" fmla="*/ 68342 h 403411"/>
                  <a:gd name="connsiteX5" fmla="*/ 214375 w 248770"/>
                  <a:gd name="connsiteY5" fmla="*/ 147007 h 403411"/>
                  <a:gd name="connsiteX6" fmla="*/ 125624 w 248770"/>
                  <a:gd name="connsiteY6" fmla="*/ 324508 h 403411"/>
                  <a:gd name="connsiteX7" fmla="*/ 72509 w 248770"/>
                  <a:gd name="connsiteY7" fmla="*/ 391071 h 403411"/>
                  <a:gd name="connsiteX8" fmla="*/ 24099 w 248770"/>
                  <a:gd name="connsiteY8" fmla="*/ 401829 h 403411"/>
                  <a:gd name="connsiteX9" fmla="*/ 567 w 248770"/>
                  <a:gd name="connsiteY9" fmla="*/ 356781 h 403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770" h="403411">
                    <a:moveTo>
                      <a:pt x="567" y="356781"/>
                    </a:moveTo>
                    <a:cubicBezTo>
                      <a:pt x="14014" y="280805"/>
                      <a:pt x="38219" y="208191"/>
                      <a:pt x="69819" y="137594"/>
                    </a:cubicBezTo>
                    <a:cubicBezTo>
                      <a:pt x="81921" y="110028"/>
                      <a:pt x="98058" y="83806"/>
                      <a:pt x="110160" y="55567"/>
                    </a:cubicBezTo>
                    <a:cubicBezTo>
                      <a:pt x="126969" y="15226"/>
                      <a:pt x="161259" y="5140"/>
                      <a:pt x="198238" y="434"/>
                    </a:cubicBezTo>
                    <a:cubicBezTo>
                      <a:pt x="236563" y="-4272"/>
                      <a:pt x="261440" y="30018"/>
                      <a:pt x="248665" y="68342"/>
                    </a:cubicBezTo>
                    <a:cubicBezTo>
                      <a:pt x="239252" y="95236"/>
                      <a:pt x="226477" y="121458"/>
                      <a:pt x="214375" y="147007"/>
                    </a:cubicBezTo>
                    <a:cubicBezTo>
                      <a:pt x="185464" y="206174"/>
                      <a:pt x="155208" y="265341"/>
                      <a:pt x="125624" y="324508"/>
                    </a:cubicBezTo>
                    <a:cubicBezTo>
                      <a:pt x="112850" y="350730"/>
                      <a:pt x="94024" y="372245"/>
                      <a:pt x="72509" y="391071"/>
                    </a:cubicBezTo>
                    <a:cubicBezTo>
                      <a:pt x="57717" y="403846"/>
                      <a:pt x="42925" y="411242"/>
                      <a:pt x="24099" y="401829"/>
                    </a:cubicBezTo>
                    <a:cubicBezTo>
                      <a:pt x="4601" y="392416"/>
                      <a:pt x="-2123" y="376952"/>
                      <a:pt x="567" y="35678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238">
                <a:extLst>
                  <a:ext uri="{FF2B5EF4-FFF2-40B4-BE49-F238E27FC236}">
                    <a16:creationId xmlns:a16="http://schemas.microsoft.com/office/drawing/2014/main" id="{025708E5-4FDA-4DD6-837B-9DCC264AFDC1}"/>
                  </a:ext>
                </a:extLst>
              </p:cNvPr>
              <p:cNvSpPr/>
              <p:nvPr/>
            </p:nvSpPr>
            <p:spPr>
              <a:xfrm>
                <a:off x="5309002" y="603840"/>
                <a:ext cx="114065" cy="151058"/>
              </a:xfrm>
              <a:custGeom>
                <a:avLst/>
                <a:gdLst>
                  <a:gd name="connsiteX0" fmla="*/ 49409 w 248770"/>
                  <a:gd name="connsiteY0" fmla="*/ 11 h 329452"/>
                  <a:gd name="connsiteX1" fmla="*/ 119334 w 248770"/>
                  <a:gd name="connsiteY1" fmla="*/ 31611 h 329452"/>
                  <a:gd name="connsiteX2" fmla="*/ 247753 w 248770"/>
                  <a:gd name="connsiteY2" fmla="*/ 260883 h 329452"/>
                  <a:gd name="connsiteX3" fmla="*/ 253804 w 248770"/>
                  <a:gd name="connsiteY3" fmla="*/ 297863 h 329452"/>
                  <a:gd name="connsiteX4" fmla="*/ 212118 w 248770"/>
                  <a:gd name="connsiteY4" fmla="*/ 326102 h 329452"/>
                  <a:gd name="connsiteX5" fmla="*/ 85716 w 248770"/>
                  <a:gd name="connsiteY5" fmla="*/ 229955 h 329452"/>
                  <a:gd name="connsiteX6" fmla="*/ 4361 w 248770"/>
                  <a:gd name="connsiteY6" fmla="*/ 71280 h 329452"/>
                  <a:gd name="connsiteX7" fmla="*/ 49409 w 248770"/>
                  <a:gd name="connsiteY7" fmla="*/ 11 h 329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770" h="329452">
                    <a:moveTo>
                      <a:pt x="49409" y="11"/>
                    </a:moveTo>
                    <a:cubicBezTo>
                      <a:pt x="76976" y="683"/>
                      <a:pt x="100508" y="8079"/>
                      <a:pt x="119334" y="31611"/>
                    </a:cubicBezTo>
                    <a:cubicBezTo>
                      <a:pt x="175139" y="100863"/>
                      <a:pt x="226910" y="172133"/>
                      <a:pt x="247753" y="260883"/>
                    </a:cubicBezTo>
                    <a:cubicBezTo>
                      <a:pt x="250443" y="272986"/>
                      <a:pt x="253804" y="285761"/>
                      <a:pt x="253804" y="297863"/>
                    </a:cubicBezTo>
                    <a:cubicBezTo>
                      <a:pt x="254477" y="326102"/>
                      <a:pt x="237668" y="336859"/>
                      <a:pt x="212118" y="326102"/>
                    </a:cubicBezTo>
                    <a:cubicBezTo>
                      <a:pt x="161692" y="305259"/>
                      <a:pt x="119334" y="273658"/>
                      <a:pt x="85716" y="229955"/>
                    </a:cubicBezTo>
                    <a:cubicBezTo>
                      <a:pt x="49409" y="181546"/>
                      <a:pt x="23187" y="127758"/>
                      <a:pt x="4361" y="71280"/>
                    </a:cubicBezTo>
                    <a:cubicBezTo>
                      <a:pt x="-9758" y="30939"/>
                      <a:pt x="11757" y="-662"/>
                      <a:pt x="49409" y="1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239">
                <a:extLst>
                  <a:ext uri="{FF2B5EF4-FFF2-40B4-BE49-F238E27FC236}">
                    <a16:creationId xmlns:a16="http://schemas.microsoft.com/office/drawing/2014/main" id="{A3D25B98-387E-4100-AD04-7108AD089A79}"/>
                  </a:ext>
                </a:extLst>
              </p:cNvPr>
              <p:cNvSpPr/>
              <p:nvPr/>
            </p:nvSpPr>
            <p:spPr>
              <a:xfrm>
                <a:off x="5805564" y="402431"/>
                <a:ext cx="61657" cy="200383"/>
              </a:xfrm>
              <a:custGeom>
                <a:avLst/>
                <a:gdLst>
                  <a:gd name="connsiteX0" fmla="*/ 140353 w 134470"/>
                  <a:gd name="connsiteY0" fmla="*/ 312201 h 437029"/>
                  <a:gd name="connsiteX1" fmla="*/ 124889 w 134470"/>
                  <a:gd name="connsiteY1" fmla="*/ 425156 h 437029"/>
                  <a:gd name="connsiteX2" fmla="*/ 115477 w 134470"/>
                  <a:gd name="connsiteY2" fmla="*/ 442637 h 437029"/>
                  <a:gd name="connsiteX3" fmla="*/ 100685 w 134470"/>
                  <a:gd name="connsiteY3" fmla="*/ 429190 h 437029"/>
                  <a:gd name="connsiteX4" fmla="*/ 504 w 134470"/>
                  <a:gd name="connsiteY4" fmla="*/ 129321 h 437029"/>
                  <a:gd name="connsiteX5" fmla="*/ 504 w 134470"/>
                  <a:gd name="connsiteY5" fmla="*/ 62085 h 437029"/>
                  <a:gd name="connsiteX6" fmla="*/ 36811 w 134470"/>
                  <a:gd name="connsiteY6" fmla="*/ 6953 h 437029"/>
                  <a:gd name="connsiteX7" fmla="*/ 93961 w 134470"/>
                  <a:gd name="connsiteY7" fmla="*/ 33847 h 437029"/>
                  <a:gd name="connsiteX8" fmla="*/ 140353 w 134470"/>
                  <a:gd name="connsiteY8" fmla="*/ 312201 h 43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470" h="437029">
                    <a:moveTo>
                      <a:pt x="140353" y="312201"/>
                    </a:moveTo>
                    <a:cubicBezTo>
                      <a:pt x="139009" y="346491"/>
                      <a:pt x="135647" y="386160"/>
                      <a:pt x="124889" y="425156"/>
                    </a:cubicBezTo>
                    <a:cubicBezTo>
                      <a:pt x="122872" y="431880"/>
                      <a:pt x="122872" y="441292"/>
                      <a:pt x="115477" y="442637"/>
                    </a:cubicBezTo>
                    <a:cubicBezTo>
                      <a:pt x="107408" y="444654"/>
                      <a:pt x="104719" y="434569"/>
                      <a:pt x="100685" y="429190"/>
                    </a:cubicBezTo>
                    <a:cubicBezTo>
                      <a:pt x="35467" y="339767"/>
                      <a:pt x="4539" y="238914"/>
                      <a:pt x="504" y="129321"/>
                    </a:cubicBezTo>
                    <a:cubicBezTo>
                      <a:pt x="-168" y="107133"/>
                      <a:pt x="-168" y="84945"/>
                      <a:pt x="504" y="62085"/>
                    </a:cubicBezTo>
                    <a:cubicBezTo>
                      <a:pt x="1177" y="36536"/>
                      <a:pt x="14624" y="18383"/>
                      <a:pt x="36811" y="6953"/>
                    </a:cubicBezTo>
                    <a:cubicBezTo>
                      <a:pt x="67067" y="-7839"/>
                      <a:pt x="85893" y="901"/>
                      <a:pt x="93961" y="33847"/>
                    </a:cubicBezTo>
                    <a:cubicBezTo>
                      <a:pt x="116149" y="123942"/>
                      <a:pt x="137664" y="213365"/>
                      <a:pt x="140353" y="31220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240">
                <a:extLst>
                  <a:ext uri="{FF2B5EF4-FFF2-40B4-BE49-F238E27FC236}">
                    <a16:creationId xmlns:a16="http://schemas.microsoft.com/office/drawing/2014/main" id="{F3911D4D-1B72-40ED-B158-83A8BF3172F5}"/>
                  </a:ext>
                </a:extLst>
              </p:cNvPr>
              <p:cNvSpPr/>
              <p:nvPr/>
            </p:nvSpPr>
            <p:spPr>
              <a:xfrm>
                <a:off x="6623509" y="848005"/>
                <a:ext cx="184970" cy="77070"/>
              </a:xfrm>
              <a:custGeom>
                <a:avLst/>
                <a:gdLst>
                  <a:gd name="connsiteX0" fmla="*/ 249793 w 403411"/>
                  <a:gd name="connsiteY0" fmla="*/ 0 h 168088"/>
                  <a:gd name="connsiteX1" fmla="*/ 389642 w 403411"/>
                  <a:gd name="connsiteY1" fmla="*/ 22860 h 168088"/>
                  <a:gd name="connsiteX2" fmla="*/ 403762 w 403411"/>
                  <a:gd name="connsiteY2" fmla="*/ 32273 h 168088"/>
                  <a:gd name="connsiteX3" fmla="*/ 393676 w 403411"/>
                  <a:gd name="connsiteY3" fmla="*/ 43703 h 168088"/>
                  <a:gd name="connsiteX4" fmla="*/ 61534 w 403411"/>
                  <a:gd name="connsiteY4" fmla="*/ 170105 h 168088"/>
                  <a:gd name="connsiteX5" fmla="*/ 1695 w 403411"/>
                  <a:gd name="connsiteY5" fmla="*/ 133126 h 168088"/>
                  <a:gd name="connsiteX6" fmla="*/ 29261 w 403411"/>
                  <a:gd name="connsiteY6" fmla="*/ 65218 h 168088"/>
                  <a:gd name="connsiteX7" fmla="*/ 249793 w 403411"/>
                  <a:gd name="connsiteY7" fmla="*/ 0 h 168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3411" h="168088">
                    <a:moveTo>
                      <a:pt x="249793" y="0"/>
                    </a:moveTo>
                    <a:cubicBezTo>
                      <a:pt x="296858" y="3362"/>
                      <a:pt x="343923" y="8741"/>
                      <a:pt x="389642" y="22860"/>
                    </a:cubicBezTo>
                    <a:cubicBezTo>
                      <a:pt x="395021" y="24877"/>
                      <a:pt x="403762" y="24877"/>
                      <a:pt x="403762" y="32273"/>
                    </a:cubicBezTo>
                    <a:cubicBezTo>
                      <a:pt x="403762" y="36307"/>
                      <a:pt x="397711" y="41013"/>
                      <a:pt x="393676" y="43703"/>
                    </a:cubicBezTo>
                    <a:cubicBezTo>
                      <a:pt x="293496" y="112955"/>
                      <a:pt x="181885" y="153969"/>
                      <a:pt x="61534" y="170105"/>
                    </a:cubicBezTo>
                    <a:cubicBezTo>
                      <a:pt x="37329" y="173467"/>
                      <a:pt x="9763" y="155313"/>
                      <a:pt x="1695" y="133126"/>
                    </a:cubicBezTo>
                    <a:cubicBezTo>
                      <a:pt x="-5029" y="114300"/>
                      <a:pt x="9091" y="78665"/>
                      <a:pt x="29261" y="65218"/>
                    </a:cubicBezTo>
                    <a:cubicBezTo>
                      <a:pt x="87084" y="26894"/>
                      <a:pt x="177179" y="0"/>
                      <a:pt x="249793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241">
                <a:extLst>
                  <a:ext uri="{FF2B5EF4-FFF2-40B4-BE49-F238E27FC236}">
                    <a16:creationId xmlns:a16="http://schemas.microsoft.com/office/drawing/2014/main" id="{4DDE748E-4181-435D-B5B2-00259949EA47}"/>
                  </a:ext>
                </a:extLst>
              </p:cNvPr>
              <p:cNvSpPr/>
              <p:nvPr/>
            </p:nvSpPr>
            <p:spPr>
              <a:xfrm>
                <a:off x="4870535" y="1318663"/>
                <a:ext cx="163390" cy="110982"/>
              </a:xfrm>
              <a:custGeom>
                <a:avLst/>
                <a:gdLst>
                  <a:gd name="connsiteX0" fmla="*/ 49602 w 356347"/>
                  <a:gd name="connsiteY0" fmla="*/ 244931 h 242047"/>
                  <a:gd name="connsiteX1" fmla="*/ 5227 w 356347"/>
                  <a:gd name="connsiteY1" fmla="*/ 216693 h 242047"/>
                  <a:gd name="connsiteX2" fmla="*/ 15985 w 356347"/>
                  <a:gd name="connsiteY2" fmla="*/ 154836 h 242047"/>
                  <a:gd name="connsiteX3" fmla="*/ 338714 w 356347"/>
                  <a:gd name="connsiteY3" fmla="*/ 195 h 242047"/>
                  <a:gd name="connsiteX4" fmla="*/ 356195 w 356347"/>
                  <a:gd name="connsiteY4" fmla="*/ 23727 h 242047"/>
                  <a:gd name="connsiteX5" fmla="*/ 323922 w 356347"/>
                  <a:gd name="connsiteY5" fmla="*/ 65413 h 242047"/>
                  <a:gd name="connsiteX6" fmla="*/ 87254 w 356347"/>
                  <a:gd name="connsiteY6" fmla="*/ 231484 h 242047"/>
                  <a:gd name="connsiteX7" fmla="*/ 49602 w 356347"/>
                  <a:gd name="connsiteY7" fmla="*/ 244931 h 2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6347" h="242047">
                    <a:moveTo>
                      <a:pt x="49602" y="244931"/>
                    </a:moveTo>
                    <a:cubicBezTo>
                      <a:pt x="34138" y="241570"/>
                      <a:pt x="13968" y="236863"/>
                      <a:pt x="5227" y="216693"/>
                    </a:cubicBezTo>
                    <a:cubicBezTo>
                      <a:pt x="-3514" y="194505"/>
                      <a:pt x="-2169" y="173662"/>
                      <a:pt x="15985" y="154836"/>
                    </a:cubicBezTo>
                    <a:cubicBezTo>
                      <a:pt x="104735" y="64068"/>
                      <a:pt x="209622" y="6918"/>
                      <a:pt x="338714" y="195"/>
                    </a:cubicBezTo>
                    <a:cubicBezTo>
                      <a:pt x="358885" y="-1150"/>
                      <a:pt x="365608" y="4229"/>
                      <a:pt x="356195" y="23727"/>
                    </a:cubicBezTo>
                    <a:cubicBezTo>
                      <a:pt x="348799" y="40536"/>
                      <a:pt x="339386" y="53983"/>
                      <a:pt x="323922" y="65413"/>
                    </a:cubicBezTo>
                    <a:cubicBezTo>
                      <a:pt x="245929" y="121891"/>
                      <a:pt x="167936" y="178368"/>
                      <a:pt x="87254" y="231484"/>
                    </a:cubicBezTo>
                    <a:cubicBezTo>
                      <a:pt x="77169" y="238208"/>
                      <a:pt x="67756" y="246276"/>
                      <a:pt x="49602" y="24493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8" name="Group 193">
              <a:extLst>
                <a:ext uri="{FF2B5EF4-FFF2-40B4-BE49-F238E27FC236}">
                  <a16:creationId xmlns:a16="http://schemas.microsoft.com/office/drawing/2014/main" id="{C6A23F52-1E3A-40FA-87FB-A0AE6B678EFC}"/>
                </a:ext>
              </a:extLst>
            </p:cNvPr>
            <p:cNvGrpSpPr/>
            <p:nvPr/>
          </p:nvGrpSpPr>
          <p:grpSpPr>
            <a:xfrm>
              <a:off x="3861880" y="3154726"/>
              <a:ext cx="4259471" cy="601689"/>
              <a:chOff x="3861880" y="3154726"/>
              <a:chExt cx="4259471" cy="601689"/>
            </a:xfrm>
          </p:grpSpPr>
          <p:grpSp>
            <p:nvGrpSpPr>
              <p:cNvPr id="59" name="Group 194">
                <a:extLst>
                  <a:ext uri="{FF2B5EF4-FFF2-40B4-BE49-F238E27FC236}">
                    <a16:creationId xmlns:a16="http://schemas.microsoft.com/office/drawing/2014/main" id="{735D6710-2694-43A6-89D0-7BFEF5E3FA5C}"/>
                  </a:ext>
                </a:extLst>
              </p:cNvPr>
              <p:cNvGrpSpPr/>
              <p:nvPr/>
            </p:nvGrpSpPr>
            <p:grpSpPr>
              <a:xfrm>
                <a:off x="3861880" y="3229949"/>
                <a:ext cx="416210" cy="526466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92" name="Freeform: Shape 227">
                  <a:extLst>
                    <a:ext uri="{FF2B5EF4-FFF2-40B4-BE49-F238E27FC236}">
                      <a16:creationId xmlns:a16="http://schemas.microsoft.com/office/drawing/2014/main" id="{AF15B538-800D-4CDB-BF22-659489481866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228">
                  <a:extLst>
                    <a:ext uri="{FF2B5EF4-FFF2-40B4-BE49-F238E27FC236}">
                      <a16:creationId xmlns:a16="http://schemas.microsoft.com/office/drawing/2014/main" id="{3B4F134C-7946-4CB7-AC1A-4A3BE906FB20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229">
                  <a:extLst>
                    <a:ext uri="{FF2B5EF4-FFF2-40B4-BE49-F238E27FC236}">
                      <a16:creationId xmlns:a16="http://schemas.microsoft.com/office/drawing/2014/main" id="{66A0B8D4-3C7E-43A0-9F38-8B9FEB6B0AE6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0" name="Graphic 88">
                <a:extLst>
                  <a:ext uri="{FF2B5EF4-FFF2-40B4-BE49-F238E27FC236}">
                    <a16:creationId xmlns:a16="http://schemas.microsoft.com/office/drawing/2014/main" id="{5F2CBC4F-D5FA-444F-ADDC-D61E3FF51044}"/>
                  </a:ext>
                </a:extLst>
              </p:cNvPr>
              <p:cNvGrpSpPr/>
              <p:nvPr/>
            </p:nvGrpSpPr>
            <p:grpSpPr>
              <a:xfrm>
                <a:off x="6091238" y="3229491"/>
                <a:ext cx="820515" cy="526924"/>
                <a:chOff x="132878" y="3186506"/>
                <a:chExt cx="3142790" cy="2018260"/>
              </a:xfrm>
              <a:solidFill>
                <a:schemeClr val="bg1"/>
              </a:solidFill>
            </p:grpSpPr>
            <p:sp>
              <p:nvSpPr>
                <p:cNvPr id="89" name="Freeform: Shape 224">
                  <a:extLst>
                    <a:ext uri="{FF2B5EF4-FFF2-40B4-BE49-F238E27FC236}">
                      <a16:creationId xmlns:a16="http://schemas.microsoft.com/office/drawing/2014/main" id="{BFA803AF-9E3C-4E09-B47D-3819E8A41CE0}"/>
                    </a:ext>
                  </a:extLst>
                </p:cNvPr>
                <p:cNvSpPr/>
                <p:nvPr/>
              </p:nvSpPr>
              <p:spPr>
                <a:xfrm>
                  <a:off x="779605" y="3829796"/>
                  <a:ext cx="2455" cy="2455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225">
                  <a:extLst>
                    <a:ext uri="{FF2B5EF4-FFF2-40B4-BE49-F238E27FC236}">
                      <a16:creationId xmlns:a16="http://schemas.microsoft.com/office/drawing/2014/main" id="{71CA8BBB-CDDD-483E-8384-9CB5EC03F5BD}"/>
                    </a:ext>
                  </a:extLst>
                </p:cNvPr>
                <p:cNvSpPr/>
                <p:nvPr/>
              </p:nvSpPr>
              <p:spPr>
                <a:xfrm>
                  <a:off x="132878" y="3186506"/>
                  <a:ext cx="3142790" cy="2018260"/>
                </a:xfrm>
                <a:custGeom>
                  <a:avLst/>
                  <a:gdLst>
                    <a:gd name="connsiteX0" fmla="*/ 246 w 3142790"/>
                    <a:gd name="connsiteY0" fmla="*/ 1708892 h 2018259"/>
                    <a:gd name="connsiteX1" fmla="*/ 82498 w 3142790"/>
                    <a:gd name="connsiteY1" fmla="*/ 1709874 h 2018259"/>
                    <a:gd name="connsiteX2" fmla="*/ 112698 w 3142790"/>
                    <a:gd name="connsiteY2" fmla="*/ 1740811 h 2018259"/>
                    <a:gd name="connsiteX3" fmla="*/ 112698 w 3142790"/>
                    <a:gd name="connsiteY3" fmla="*/ 1771011 h 2018259"/>
                    <a:gd name="connsiteX4" fmla="*/ 115154 w 3142790"/>
                    <a:gd name="connsiteY4" fmla="*/ 1771993 h 2018259"/>
                    <a:gd name="connsiteX5" fmla="*/ 122274 w 3142790"/>
                    <a:gd name="connsiteY5" fmla="*/ 1760208 h 2018259"/>
                    <a:gd name="connsiteX6" fmla="*/ 627085 w 3142790"/>
                    <a:gd name="connsiteY6" fmla="*/ 860584 h 2018259"/>
                    <a:gd name="connsiteX7" fmla="*/ 948239 w 3142790"/>
                    <a:gd name="connsiteY7" fmla="*/ 384010 h 2018259"/>
                    <a:gd name="connsiteX8" fmla="*/ 1231090 w 3142790"/>
                    <a:gd name="connsiteY8" fmla="*/ 116872 h 2018259"/>
                    <a:gd name="connsiteX9" fmla="*/ 1494544 w 3142790"/>
                    <a:gd name="connsiteY9" fmla="*/ 5893 h 2018259"/>
                    <a:gd name="connsiteX10" fmla="*/ 1522534 w 3142790"/>
                    <a:gd name="connsiteY10" fmla="*/ 0 h 2018259"/>
                    <a:gd name="connsiteX11" fmla="*/ 1618291 w 3142790"/>
                    <a:gd name="connsiteY11" fmla="*/ 0 h 2018259"/>
                    <a:gd name="connsiteX12" fmla="*/ 1648737 w 3142790"/>
                    <a:gd name="connsiteY12" fmla="*/ 5893 h 2018259"/>
                    <a:gd name="connsiteX13" fmla="*/ 1944110 w 3142790"/>
                    <a:gd name="connsiteY13" fmla="*/ 139707 h 2018259"/>
                    <a:gd name="connsiteX14" fmla="*/ 2207074 w 3142790"/>
                    <a:gd name="connsiteY14" fmla="*/ 399724 h 2018259"/>
                    <a:gd name="connsiteX15" fmla="*/ 2529701 w 3142790"/>
                    <a:gd name="connsiteY15" fmla="*/ 888575 h 2018259"/>
                    <a:gd name="connsiteX16" fmla="*/ 3021989 w 3142790"/>
                    <a:gd name="connsiteY16" fmla="*/ 1761435 h 2018259"/>
                    <a:gd name="connsiteX17" fmla="*/ 3030583 w 3142790"/>
                    <a:gd name="connsiteY17" fmla="*/ 1771257 h 2018259"/>
                    <a:gd name="connsiteX18" fmla="*/ 3030583 w 3142790"/>
                    <a:gd name="connsiteY18" fmla="*/ 1735409 h 2018259"/>
                    <a:gd name="connsiteX19" fmla="*/ 3059555 w 3142790"/>
                    <a:gd name="connsiteY19" fmla="*/ 1706928 h 2018259"/>
                    <a:gd name="connsiteX20" fmla="*/ 3143036 w 3142790"/>
                    <a:gd name="connsiteY20" fmla="*/ 1706436 h 2018259"/>
                    <a:gd name="connsiteX21" fmla="*/ 3143281 w 3142790"/>
                    <a:gd name="connsiteY21" fmla="*/ 2009666 h 2018259"/>
                    <a:gd name="connsiteX22" fmla="*/ 3134442 w 3142790"/>
                    <a:gd name="connsiteY22" fmla="*/ 2018506 h 2018259"/>
                    <a:gd name="connsiteX23" fmla="*/ 3030092 w 3142790"/>
                    <a:gd name="connsiteY23" fmla="*/ 2018260 h 2018259"/>
                    <a:gd name="connsiteX24" fmla="*/ 3030828 w 3142790"/>
                    <a:gd name="connsiteY24" fmla="*/ 1961788 h 2018259"/>
                    <a:gd name="connsiteX25" fmla="*/ 3024199 w 3142790"/>
                    <a:gd name="connsiteY25" fmla="*/ 1944846 h 2018259"/>
                    <a:gd name="connsiteX26" fmla="*/ 2545660 w 3142790"/>
                    <a:gd name="connsiteY26" fmla="*/ 1109306 h 2018259"/>
                    <a:gd name="connsiteX27" fmla="*/ 2458006 w 3142790"/>
                    <a:gd name="connsiteY27" fmla="*/ 956095 h 2018259"/>
                    <a:gd name="connsiteX28" fmla="*/ 2444747 w 3142790"/>
                    <a:gd name="connsiteY28" fmla="*/ 942346 h 2018259"/>
                    <a:gd name="connsiteX29" fmla="*/ 1719450 w 3142790"/>
                    <a:gd name="connsiteY29" fmla="*/ 494007 h 2018259"/>
                    <a:gd name="connsiteX30" fmla="*/ 1637934 w 3142790"/>
                    <a:gd name="connsiteY30" fmla="*/ 443919 h 2018259"/>
                    <a:gd name="connsiteX31" fmla="*/ 1504611 w 3142790"/>
                    <a:gd name="connsiteY31" fmla="*/ 443919 h 2018259"/>
                    <a:gd name="connsiteX32" fmla="*/ 1345998 w 3142790"/>
                    <a:gd name="connsiteY32" fmla="*/ 542131 h 2018259"/>
                    <a:gd name="connsiteX33" fmla="*/ 700744 w 3142790"/>
                    <a:gd name="connsiteY33" fmla="*/ 940873 h 2018259"/>
                    <a:gd name="connsiteX34" fmla="*/ 684048 w 3142790"/>
                    <a:gd name="connsiteY34" fmla="*/ 958305 h 2018259"/>
                    <a:gd name="connsiteX35" fmla="*/ 120064 w 3142790"/>
                    <a:gd name="connsiteY35" fmla="*/ 1942882 h 2018259"/>
                    <a:gd name="connsiteX36" fmla="*/ 112453 w 3142790"/>
                    <a:gd name="connsiteY36" fmla="*/ 1971855 h 2018259"/>
                    <a:gd name="connsiteX37" fmla="*/ 113190 w 3142790"/>
                    <a:gd name="connsiteY37" fmla="*/ 2018506 h 2018259"/>
                    <a:gd name="connsiteX38" fmla="*/ 8839 w 3142790"/>
                    <a:gd name="connsiteY38" fmla="*/ 2018751 h 2018259"/>
                    <a:gd name="connsiteX39" fmla="*/ 0 w 3142790"/>
                    <a:gd name="connsiteY39" fmla="*/ 2009912 h 2018259"/>
                    <a:gd name="connsiteX40" fmla="*/ 246 w 3142790"/>
                    <a:gd name="connsiteY40" fmla="*/ 1708892 h 2018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142790" h="2018259">
                      <a:moveTo>
                        <a:pt x="246" y="1708892"/>
                      </a:moveTo>
                      <a:cubicBezTo>
                        <a:pt x="27745" y="1709137"/>
                        <a:pt x="54999" y="1709628"/>
                        <a:pt x="82498" y="1709874"/>
                      </a:cubicBezTo>
                      <a:cubicBezTo>
                        <a:pt x="112698" y="1710119"/>
                        <a:pt x="112698" y="1709874"/>
                        <a:pt x="112698" y="1740811"/>
                      </a:cubicBezTo>
                      <a:cubicBezTo>
                        <a:pt x="112698" y="1750877"/>
                        <a:pt x="112698" y="1760944"/>
                        <a:pt x="112698" y="1771011"/>
                      </a:cubicBezTo>
                      <a:cubicBezTo>
                        <a:pt x="113435" y="1771257"/>
                        <a:pt x="114417" y="1771502"/>
                        <a:pt x="115154" y="1771993"/>
                      </a:cubicBezTo>
                      <a:cubicBezTo>
                        <a:pt x="117609" y="1768065"/>
                        <a:pt x="119819" y="1764136"/>
                        <a:pt x="122274" y="1760208"/>
                      </a:cubicBezTo>
                      <a:cubicBezTo>
                        <a:pt x="290463" y="1460415"/>
                        <a:pt x="458160" y="1160131"/>
                        <a:pt x="627085" y="860584"/>
                      </a:cubicBezTo>
                      <a:cubicBezTo>
                        <a:pt x="721614" y="693378"/>
                        <a:pt x="825473" y="532310"/>
                        <a:pt x="948239" y="384010"/>
                      </a:cubicBezTo>
                      <a:cubicBezTo>
                        <a:pt x="1031474" y="283342"/>
                        <a:pt x="1122320" y="190777"/>
                        <a:pt x="1231090" y="116872"/>
                      </a:cubicBezTo>
                      <a:cubicBezTo>
                        <a:pt x="1311378" y="62119"/>
                        <a:pt x="1397805" y="21607"/>
                        <a:pt x="1494544" y="5893"/>
                      </a:cubicBezTo>
                      <a:cubicBezTo>
                        <a:pt x="1503874" y="4420"/>
                        <a:pt x="1513941" y="5893"/>
                        <a:pt x="1522534" y="0"/>
                      </a:cubicBezTo>
                      <a:cubicBezTo>
                        <a:pt x="1554453" y="0"/>
                        <a:pt x="1586372" y="0"/>
                        <a:pt x="1618291" y="0"/>
                      </a:cubicBezTo>
                      <a:cubicBezTo>
                        <a:pt x="1627867" y="5156"/>
                        <a:pt x="1638670" y="4420"/>
                        <a:pt x="1648737" y="5893"/>
                      </a:cubicBezTo>
                      <a:cubicBezTo>
                        <a:pt x="1759226" y="23816"/>
                        <a:pt x="1855474" y="73659"/>
                        <a:pt x="1944110" y="139707"/>
                      </a:cubicBezTo>
                      <a:cubicBezTo>
                        <a:pt x="2044041" y="213857"/>
                        <a:pt x="2128995" y="303230"/>
                        <a:pt x="2207074" y="399724"/>
                      </a:cubicBezTo>
                      <a:cubicBezTo>
                        <a:pt x="2330575" y="552198"/>
                        <a:pt x="2433698" y="718176"/>
                        <a:pt x="2529701" y="888575"/>
                      </a:cubicBezTo>
                      <a:cubicBezTo>
                        <a:pt x="2693469" y="1179528"/>
                        <a:pt x="2857729" y="1470482"/>
                        <a:pt x="3021989" y="1761435"/>
                      </a:cubicBezTo>
                      <a:cubicBezTo>
                        <a:pt x="3023953" y="1764873"/>
                        <a:pt x="3026163" y="1768065"/>
                        <a:pt x="3030583" y="1771257"/>
                      </a:cubicBezTo>
                      <a:cubicBezTo>
                        <a:pt x="3030583" y="1759225"/>
                        <a:pt x="3030583" y="1747440"/>
                        <a:pt x="3030583" y="1735409"/>
                      </a:cubicBezTo>
                      <a:cubicBezTo>
                        <a:pt x="3030583" y="1706928"/>
                        <a:pt x="3030583" y="1707173"/>
                        <a:pt x="3059555" y="1706928"/>
                      </a:cubicBezTo>
                      <a:cubicBezTo>
                        <a:pt x="3087300" y="1706928"/>
                        <a:pt x="3115291" y="1706682"/>
                        <a:pt x="3143036" y="1706436"/>
                      </a:cubicBezTo>
                      <a:cubicBezTo>
                        <a:pt x="3143036" y="1807595"/>
                        <a:pt x="3143036" y="1908508"/>
                        <a:pt x="3143281" y="2009666"/>
                      </a:cubicBezTo>
                      <a:cubicBezTo>
                        <a:pt x="3143281" y="2017032"/>
                        <a:pt x="3141808" y="2018506"/>
                        <a:pt x="3134442" y="2018506"/>
                      </a:cubicBezTo>
                      <a:cubicBezTo>
                        <a:pt x="3099577" y="2018015"/>
                        <a:pt x="3064957" y="2018260"/>
                        <a:pt x="3030092" y="2018260"/>
                      </a:cubicBezTo>
                      <a:cubicBezTo>
                        <a:pt x="3030337" y="1999354"/>
                        <a:pt x="3030337" y="1980694"/>
                        <a:pt x="3030828" y="1961788"/>
                      </a:cubicBezTo>
                      <a:cubicBezTo>
                        <a:pt x="3031074" y="1955159"/>
                        <a:pt x="3027145" y="1950248"/>
                        <a:pt x="3024199" y="1944846"/>
                      </a:cubicBezTo>
                      <a:cubicBezTo>
                        <a:pt x="2864604" y="1666169"/>
                        <a:pt x="2705255" y="1387738"/>
                        <a:pt x="2545660" y="1109306"/>
                      </a:cubicBezTo>
                      <a:cubicBezTo>
                        <a:pt x="2516442" y="1058236"/>
                        <a:pt x="2486978" y="1007166"/>
                        <a:pt x="2458006" y="956095"/>
                      </a:cubicBezTo>
                      <a:cubicBezTo>
                        <a:pt x="2454568" y="950203"/>
                        <a:pt x="2450394" y="945783"/>
                        <a:pt x="2444747" y="942346"/>
                      </a:cubicBezTo>
                      <a:cubicBezTo>
                        <a:pt x="2202900" y="793063"/>
                        <a:pt x="1961052" y="643535"/>
                        <a:pt x="1719450" y="494007"/>
                      </a:cubicBezTo>
                      <a:cubicBezTo>
                        <a:pt x="1692442" y="477311"/>
                        <a:pt x="1665679" y="459878"/>
                        <a:pt x="1637934" y="443919"/>
                      </a:cubicBezTo>
                      <a:cubicBezTo>
                        <a:pt x="1593738" y="418875"/>
                        <a:pt x="1548315" y="418384"/>
                        <a:pt x="1504611" y="443919"/>
                      </a:cubicBezTo>
                      <a:cubicBezTo>
                        <a:pt x="1451085" y="475347"/>
                        <a:pt x="1399033" y="509476"/>
                        <a:pt x="1345998" y="542131"/>
                      </a:cubicBezTo>
                      <a:cubicBezTo>
                        <a:pt x="1130913" y="674963"/>
                        <a:pt x="915829" y="808041"/>
                        <a:pt x="700744" y="940873"/>
                      </a:cubicBezTo>
                      <a:cubicBezTo>
                        <a:pt x="693624" y="945292"/>
                        <a:pt x="688467" y="950939"/>
                        <a:pt x="684048" y="958305"/>
                      </a:cubicBezTo>
                      <a:cubicBezTo>
                        <a:pt x="496217" y="1286579"/>
                        <a:pt x="308386" y="1614608"/>
                        <a:pt x="120064" y="1942882"/>
                      </a:cubicBezTo>
                      <a:cubicBezTo>
                        <a:pt x="114663" y="1952212"/>
                        <a:pt x="111716" y="1961052"/>
                        <a:pt x="112453" y="1971855"/>
                      </a:cubicBezTo>
                      <a:cubicBezTo>
                        <a:pt x="113190" y="1987323"/>
                        <a:pt x="112944" y="2003037"/>
                        <a:pt x="113190" y="2018506"/>
                      </a:cubicBezTo>
                      <a:cubicBezTo>
                        <a:pt x="78324" y="2018506"/>
                        <a:pt x="43704" y="2018260"/>
                        <a:pt x="8839" y="2018751"/>
                      </a:cubicBezTo>
                      <a:cubicBezTo>
                        <a:pt x="1473" y="2018751"/>
                        <a:pt x="0" y="2017278"/>
                        <a:pt x="0" y="2009912"/>
                      </a:cubicBezTo>
                      <a:cubicBezTo>
                        <a:pt x="246" y="1909490"/>
                        <a:pt x="246" y="1809068"/>
                        <a:pt x="246" y="1708892"/>
                      </a:cubicBez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: Shape 226">
                  <a:extLst>
                    <a:ext uri="{FF2B5EF4-FFF2-40B4-BE49-F238E27FC236}">
                      <a16:creationId xmlns:a16="http://schemas.microsoft.com/office/drawing/2014/main" id="{8A4246C7-CE62-4896-A078-9656E61CA8E5}"/>
                    </a:ext>
                  </a:extLst>
                </p:cNvPr>
                <p:cNvSpPr/>
                <p:nvPr/>
              </p:nvSpPr>
              <p:spPr>
                <a:xfrm>
                  <a:off x="481108" y="3932427"/>
                  <a:ext cx="2445483" cy="1215376"/>
                </a:xfrm>
                <a:custGeom>
                  <a:avLst/>
                  <a:gdLst>
                    <a:gd name="connsiteX0" fmla="*/ 824669 w 2445483"/>
                    <a:gd name="connsiteY0" fmla="*/ 0 h 1215375"/>
                    <a:gd name="connsiteX1" fmla="*/ 809938 w 2445483"/>
                    <a:gd name="connsiteY1" fmla="*/ 149037 h 1215375"/>
                    <a:gd name="connsiteX2" fmla="*/ 781456 w 2445483"/>
                    <a:gd name="connsiteY2" fmla="*/ 434834 h 1215375"/>
                    <a:gd name="connsiteX3" fmla="*/ 747573 w 2445483"/>
                    <a:gd name="connsiteY3" fmla="*/ 771702 h 1215375"/>
                    <a:gd name="connsiteX4" fmla="*/ 776791 w 2445483"/>
                    <a:gd name="connsiteY4" fmla="*/ 875562 h 1215375"/>
                    <a:gd name="connsiteX5" fmla="*/ 857325 w 2445483"/>
                    <a:gd name="connsiteY5" fmla="*/ 910918 h 1215375"/>
                    <a:gd name="connsiteX6" fmla="*/ 1595144 w 2445483"/>
                    <a:gd name="connsiteY6" fmla="*/ 910918 h 1215375"/>
                    <a:gd name="connsiteX7" fmla="*/ 1706124 w 2445483"/>
                    <a:gd name="connsiteY7" fmla="*/ 787416 h 1215375"/>
                    <a:gd name="connsiteX8" fmla="*/ 1640322 w 2445483"/>
                    <a:gd name="connsiteY8" fmla="*/ 150265 h 1215375"/>
                    <a:gd name="connsiteX9" fmla="*/ 1626572 w 2445483"/>
                    <a:gd name="connsiteY9" fmla="*/ 18415 h 1215375"/>
                    <a:gd name="connsiteX10" fmla="*/ 1625344 w 2445483"/>
                    <a:gd name="connsiteY10" fmla="*/ 0 h 1215375"/>
                    <a:gd name="connsiteX11" fmla="*/ 1679361 w 2445483"/>
                    <a:gd name="connsiteY11" fmla="*/ 33147 h 1215375"/>
                    <a:gd name="connsiteX12" fmla="*/ 2015001 w 2445483"/>
                    <a:gd name="connsiteY12" fmla="*/ 239147 h 1215375"/>
                    <a:gd name="connsiteX13" fmla="*/ 2031452 w 2445483"/>
                    <a:gd name="connsiteY13" fmla="*/ 257807 h 1215375"/>
                    <a:gd name="connsiteX14" fmla="*/ 2443206 w 2445483"/>
                    <a:gd name="connsiteY14" fmla="*/ 1200644 h 1215375"/>
                    <a:gd name="connsiteX15" fmla="*/ 2432894 w 2445483"/>
                    <a:gd name="connsiteY15" fmla="*/ 1216112 h 1215375"/>
                    <a:gd name="connsiteX16" fmla="*/ 14664 w 2445483"/>
                    <a:gd name="connsiteY16" fmla="*/ 1216112 h 1215375"/>
                    <a:gd name="connsiteX17" fmla="*/ 4107 w 2445483"/>
                    <a:gd name="connsiteY17" fmla="*/ 1200889 h 1215375"/>
                    <a:gd name="connsiteX18" fmla="*/ 416107 w 2445483"/>
                    <a:gd name="connsiteY18" fmla="*/ 258052 h 1215375"/>
                    <a:gd name="connsiteX19" fmla="*/ 429365 w 2445483"/>
                    <a:gd name="connsiteY19" fmla="*/ 241111 h 1215375"/>
                    <a:gd name="connsiteX20" fmla="*/ 818040 w 2445483"/>
                    <a:gd name="connsiteY20" fmla="*/ 4174 h 1215375"/>
                    <a:gd name="connsiteX21" fmla="*/ 824669 w 2445483"/>
                    <a:gd name="connsiteY21" fmla="*/ 0 h 1215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445483" h="1215375">
                      <a:moveTo>
                        <a:pt x="824669" y="0"/>
                      </a:moveTo>
                      <a:cubicBezTo>
                        <a:pt x="819513" y="51561"/>
                        <a:pt x="814848" y="100422"/>
                        <a:pt x="809938" y="149037"/>
                      </a:cubicBezTo>
                      <a:cubicBezTo>
                        <a:pt x="800362" y="244303"/>
                        <a:pt x="790786" y="339569"/>
                        <a:pt x="781456" y="434834"/>
                      </a:cubicBezTo>
                      <a:cubicBezTo>
                        <a:pt x="770162" y="547042"/>
                        <a:pt x="759358" y="659495"/>
                        <a:pt x="747573" y="771702"/>
                      </a:cubicBezTo>
                      <a:cubicBezTo>
                        <a:pt x="743399" y="810741"/>
                        <a:pt x="749537" y="845852"/>
                        <a:pt x="776791" y="875562"/>
                      </a:cubicBezTo>
                      <a:cubicBezTo>
                        <a:pt x="798398" y="898887"/>
                        <a:pt x="825160" y="910918"/>
                        <a:pt x="857325" y="910918"/>
                      </a:cubicBezTo>
                      <a:cubicBezTo>
                        <a:pt x="1103347" y="910918"/>
                        <a:pt x="1349123" y="910918"/>
                        <a:pt x="1595144" y="910918"/>
                      </a:cubicBezTo>
                      <a:cubicBezTo>
                        <a:pt x="1660210" y="910918"/>
                        <a:pt x="1712753" y="852236"/>
                        <a:pt x="1706124" y="787416"/>
                      </a:cubicBezTo>
                      <a:cubicBezTo>
                        <a:pt x="1684272" y="575032"/>
                        <a:pt x="1662174" y="362648"/>
                        <a:pt x="1640322" y="150265"/>
                      </a:cubicBezTo>
                      <a:cubicBezTo>
                        <a:pt x="1635657" y="106315"/>
                        <a:pt x="1630991" y="62365"/>
                        <a:pt x="1626572" y="18415"/>
                      </a:cubicBezTo>
                      <a:cubicBezTo>
                        <a:pt x="1626081" y="13013"/>
                        <a:pt x="1625835" y="7366"/>
                        <a:pt x="1625344" y="0"/>
                      </a:cubicBezTo>
                      <a:cubicBezTo>
                        <a:pt x="1644496" y="11786"/>
                        <a:pt x="1661928" y="22343"/>
                        <a:pt x="1679361" y="33147"/>
                      </a:cubicBezTo>
                      <a:cubicBezTo>
                        <a:pt x="1791323" y="101895"/>
                        <a:pt x="1903039" y="170644"/>
                        <a:pt x="2015001" y="239147"/>
                      </a:cubicBezTo>
                      <a:cubicBezTo>
                        <a:pt x="2022613" y="243812"/>
                        <a:pt x="2027769" y="249459"/>
                        <a:pt x="2031452" y="257807"/>
                      </a:cubicBezTo>
                      <a:cubicBezTo>
                        <a:pt x="2168703" y="572086"/>
                        <a:pt x="2305955" y="886365"/>
                        <a:pt x="2443206" y="1200644"/>
                      </a:cubicBezTo>
                      <a:cubicBezTo>
                        <a:pt x="2449836" y="1216112"/>
                        <a:pt x="2449836" y="1216112"/>
                        <a:pt x="2432894" y="1216112"/>
                      </a:cubicBezTo>
                      <a:cubicBezTo>
                        <a:pt x="1626818" y="1216112"/>
                        <a:pt x="820741" y="1216112"/>
                        <a:pt x="14664" y="1216112"/>
                      </a:cubicBezTo>
                      <a:cubicBezTo>
                        <a:pt x="-2523" y="1216112"/>
                        <a:pt x="-2523" y="1216112"/>
                        <a:pt x="4107" y="1200889"/>
                      </a:cubicBezTo>
                      <a:cubicBezTo>
                        <a:pt x="141358" y="886610"/>
                        <a:pt x="278855" y="572332"/>
                        <a:pt x="416107" y="258052"/>
                      </a:cubicBezTo>
                      <a:cubicBezTo>
                        <a:pt x="419053" y="251178"/>
                        <a:pt x="422491" y="245285"/>
                        <a:pt x="429365" y="241111"/>
                      </a:cubicBezTo>
                      <a:cubicBezTo>
                        <a:pt x="559005" y="162296"/>
                        <a:pt x="688400" y="83235"/>
                        <a:pt x="818040" y="4174"/>
                      </a:cubicBezTo>
                      <a:cubicBezTo>
                        <a:pt x="819022" y="3192"/>
                        <a:pt x="820741" y="2210"/>
                        <a:pt x="824669" y="0"/>
                      </a:cubicBez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1" name="Group 196">
                <a:extLst>
                  <a:ext uri="{FF2B5EF4-FFF2-40B4-BE49-F238E27FC236}">
                    <a16:creationId xmlns:a16="http://schemas.microsoft.com/office/drawing/2014/main" id="{42FD4FA4-CBF8-4E28-941D-078F38C99CA5}"/>
                  </a:ext>
                </a:extLst>
              </p:cNvPr>
              <p:cNvGrpSpPr/>
              <p:nvPr/>
            </p:nvGrpSpPr>
            <p:grpSpPr>
              <a:xfrm>
                <a:off x="4235432" y="3321426"/>
                <a:ext cx="343891" cy="4349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86" name="Freeform: Shape 221">
                  <a:extLst>
                    <a:ext uri="{FF2B5EF4-FFF2-40B4-BE49-F238E27FC236}">
                      <a16:creationId xmlns:a16="http://schemas.microsoft.com/office/drawing/2014/main" id="{0EFAFBAC-F069-4A05-B8FD-E56EB66713A5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222">
                  <a:extLst>
                    <a:ext uri="{FF2B5EF4-FFF2-40B4-BE49-F238E27FC236}">
                      <a16:creationId xmlns:a16="http://schemas.microsoft.com/office/drawing/2014/main" id="{D7C9C9B8-CCA4-4779-9271-0A855E371F30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: Shape 223">
                  <a:extLst>
                    <a:ext uri="{FF2B5EF4-FFF2-40B4-BE49-F238E27FC236}">
                      <a16:creationId xmlns:a16="http://schemas.microsoft.com/office/drawing/2014/main" id="{A67138A0-3B1F-4002-BDB6-B9012259A05F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2" name="Group 197">
                <a:extLst>
                  <a:ext uri="{FF2B5EF4-FFF2-40B4-BE49-F238E27FC236}">
                    <a16:creationId xmlns:a16="http://schemas.microsoft.com/office/drawing/2014/main" id="{6E20F5FD-1FBF-4920-BE85-22B6CB285D04}"/>
                  </a:ext>
                </a:extLst>
              </p:cNvPr>
              <p:cNvGrpSpPr/>
              <p:nvPr/>
            </p:nvGrpSpPr>
            <p:grpSpPr>
              <a:xfrm>
                <a:off x="4569846" y="3154726"/>
                <a:ext cx="475680" cy="6016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83" name="Freeform: Shape 218">
                  <a:extLst>
                    <a:ext uri="{FF2B5EF4-FFF2-40B4-BE49-F238E27FC236}">
                      <a16:creationId xmlns:a16="http://schemas.microsoft.com/office/drawing/2014/main" id="{AC641979-D0C6-4A40-B14A-D4FC1AA49896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reeform: Shape 219">
                  <a:extLst>
                    <a:ext uri="{FF2B5EF4-FFF2-40B4-BE49-F238E27FC236}">
                      <a16:creationId xmlns:a16="http://schemas.microsoft.com/office/drawing/2014/main" id="{D2B73018-701E-400A-8176-BF94FFA0B2CB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Freeform: Shape 220">
                  <a:extLst>
                    <a:ext uri="{FF2B5EF4-FFF2-40B4-BE49-F238E27FC236}">
                      <a16:creationId xmlns:a16="http://schemas.microsoft.com/office/drawing/2014/main" id="{5D6BE721-E058-4827-99BB-2B8CD7D094CF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" name="Group 198">
                <a:extLst>
                  <a:ext uri="{FF2B5EF4-FFF2-40B4-BE49-F238E27FC236}">
                    <a16:creationId xmlns:a16="http://schemas.microsoft.com/office/drawing/2014/main" id="{D7B010F8-7A56-491B-877E-FED96F8EDB2D}"/>
                  </a:ext>
                </a:extLst>
              </p:cNvPr>
              <p:cNvGrpSpPr/>
              <p:nvPr/>
            </p:nvGrpSpPr>
            <p:grpSpPr>
              <a:xfrm>
                <a:off x="5027148" y="3321426"/>
                <a:ext cx="343891" cy="4349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80" name="Freeform: Shape 215">
                  <a:extLst>
                    <a:ext uri="{FF2B5EF4-FFF2-40B4-BE49-F238E27FC236}">
                      <a16:creationId xmlns:a16="http://schemas.microsoft.com/office/drawing/2014/main" id="{3A72E7D5-1062-43EF-900C-0D986A5FAAA2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" name="Freeform: Shape 216">
                  <a:extLst>
                    <a:ext uri="{FF2B5EF4-FFF2-40B4-BE49-F238E27FC236}">
                      <a16:creationId xmlns:a16="http://schemas.microsoft.com/office/drawing/2014/main" id="{C805F6D9-357E-4E00-B7EF-38A6A292D771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reeform: Shape 217">
                  <a:extLst>
                    <a:ext uri="{FF2B5EF4-FFF2-40B4-BE49-F238E27FC236}">
                      <a16:creationId xmlns:a16="http://schemas.microsoft.com/office/drawing/2014/main" id="{7335A25A-DBFB-4720-B211-E4311706C7EE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199">
                <a:extLst>
                  <a:ext uri="{FF2B5EF4-FFF2-40B4-BE49-F238E27FC236}">
                    <a16:creationId xmlns:a16="http://schemas.microsoft.com/office/drawing/2014/main" id="{F8A91DB5-57DD-41C7-8082-BF5E3A4C21B7}"/>
                  </a:ext>
                </a:extLst>
              </p:cNvPr>
              <p:cNvGrpSpPr/>
              <p:nvPr/>
            </p:nvGrpSpPr>
            <p:grpSpPr>
              <a:xfrm>
                <a:off x="5809667" y="3428150"/>
                <a:ext cx="259518" cy="328265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7" name="Freeform: Shape 212">
                  <a:extLst>
                    <a:ext uri="{FF2B5EF4-FFF2-40B4-BE49-F238E27FC236}">
                      <a16:creationId xmlns:a16="http://schemas.microsoft.com/office/drawing/2014/main" id="{370F20EC-A136-4E62-91DC-05BAF263B767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Freeform: Shape 213">
                  <a:extLst>
                    <a:ext uri="{FF2B5EF4-FFF2-40B4-BE49-F238E27FC236}">
                      <a16:creationId xmlns:a16="http://schemas.microsoft.com/office/drawing/2014/main" id="{4EDD2324-2AB7-437A-AE47-930563B818C4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214">
                  <a:extLst>
                    <a:ext uri="{FF2B5EF4-FFF2-40B4-BE49-F238E27FC236}">
                      <a16:creationId xmlns:a16="http://schemas.microsoft.com/office/drawing/2014/main" id="{3AE9E306-269A-4365-9DB0-3598528CF57B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5" name="Group 200">
                <a:extLst>
                  <a:ext uri="{FF2B5EF4-FFF2-40B4-BE49-F238E27FC236}">
                    <a16:creationId xmlns:a16="http://schemas.microsoft.com/office/drawing/2014/main" id="{94671291-63FB-4E9E-A150-3E4D91394FAA}"/>
                  </a:ext>
                </a:extLst>
              </p:cNvPr>
              <p:cNvGrpSpPr/>
              <p:nvPr/>
            </p:nvGrpSpPr>
            <p:grpSpPr>
              <a:xfrm>
                <a:off x="7135245" y="3428150"/>
                <a:ext cx="259518" cy="328265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4" name="Freeform: Shape 209">
                  <a:extLst>
                    <a:ext uri="{FF2B5EF4-FFF2-40B4-BE49-F238E27FC236}">
                      <a16:creationId xmlns:a16="http://schemas.microsoft.com/office/drawing/2014/main" id="{3543CBBD-5B15-4F41-AABF-59291EDBE958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: Shape 210">
                  <a:extLst>
                    <a:ext uri="{FF2B5EF4-FFF2-40B4-BE49-F238E27FC236}">
                      <a16:creationId xmlns:a16="http://schemas.microsoft.com/office/drawing/2014/main" id="{D5FCE739-CC73-40A5-AC2B-94761ED76F09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211">
                  <a:extLst>
                    <a:ext uri="{FF2B5EF4-FFF2-40B4-BE49-F238E27FC236}">
                      <a16:creationId xmlns:a16="http://schemas.microsoft.com/office/drawing/2014/main" id="{2CD4ABA5-E83A-4478-A368-C2EEF035027A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6" name="Group 201">
                <a:extLst>
                  <a:ext uri="{FF2B5EF4-FFF2-40B4-BE49-F238E27FC236}">
                    <a16:creationId xmlns:a16="http://schemas.microsoft.com/office/drawing/2014/main" id="{9F26BFE1-46F3-456B-B0CD-5F6CA2C01C0A}"/>
                  </a:ext>
                </a:extLst>
              </p:cNvPr>
              <p:cNvGrpSpPr/>
              <p:nvPr/>
            </p:nvGrpSpPr>
            <p:grpSpPr>
              <a:xfrm>
                <a:off x="7440616" y="3266131"/>
                <a:ext cx="387606" cy="490284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1" name="Freeform: Shape 206">
                  <a:extLst>
                    <a:ext uri="{FF2B5EF4-FFF2-40B4-BE49-F238E27FC236}">
                      <a16:creationId xmlns:a16="http://schemas.microsoft.com/office/drawing/2014/main" id="{7DA012CC-6FD2-44B8-A939-4B98F3F6C273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: Shape 207">
                  <a:extLst>
                    <a:ext uri="{FF2B5EF4-FFF2-40B4-BE49-F238E27FC236}">
                      <a16:creationId xmlns:a16="http://schemas.microsoft.com/office/drawing/2014/main" id="{912C31AA-F778-4ED5-99A6-0E1BBD852198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208">
                  <a:extLst>
                    <a:ext uri="{FF2B5EF4-FFF2-40B4-BE49-F238E27FC236}">
                      <a16:creationId xmlns:a16="http://schemas.microsoft.com/office/drawing/2014/main" id="{666A71A6-0B5A-493F-BF2E-A52324AB2279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" name="Group 202">
                <a:extLst>
                  <a:ext uri="{FF2B5EF4-FFF2-40B4-BE49-F238E27FC236}">
                    <a16:creationId xmlns:a16="http://schemas.microsoft.com/office/drawing/2014/main" id="{636688D4-87F2-423E-950F-0690D598A3E5}"/>
                  </a:ext>
                </a:extLst>
              </p:cNvPr>
              <p:cNvGrpSpPr/>
              <p:nvPr/>
            </p:nvGrpSpPr>
            <p:grpSpPr>
              <a:xfrm>
                <a:off x="7776927" y="3320752"/>
                <a:ext cx="344424" cy="435663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68" name="Freeform: Shape 203">
                  <a:extLst>
                    <a:ext uri="{FF2B5EF4-FFF2-40B4-BE49-F238E27FC236}">
                      <a16:creationId xmlns:a16="http://schemas.microsoft.com/office/drawing/2014/main" id="{B394E687-61E0-4475-9C08-000C18AF42B3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Freeform: Shape 204">
                  <a:extLst>
                    <a:ext uri="{FF2B5EF4-FFF2-40B4-BE49-F238E27FC236}">
                      <a16:creationId xmlns:a16="http://schemas.microsoft.com/office/drawing/2014/main" id="{BE906FF0-260B-4EDE-BF17-A8CCAFFEB0D8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205">
                  <a:extLst>
                    <a:ext uri="{FF2B5EF4-FFF2-40B4-BE49-F238E27FC236}">
                      <a16:creationId xmlns:a16="http://schemas.microsoft.com/office/drawing/2014/main" id="{25E88C46-147D-4FD8-A3E0-61867DC54048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7" name="Group 95">
            <a:extLst>
              <a:ext uri="{FF2B5EF4-FFF2-40B4-BE49-F238E27FC236}">
                <a16:creationId xmlns:a16="http://schemas.microsoft.com/office/drawing/2014/main" id="{D8270AEE-E41A-440A-8ABE-C0C361E24C02}"/>
              </a:ext>
            </a:extLst>
          </p:cNvPr>
          <p:cNvGrpSpPr/>
          <p:nvPr/>
        </p:nvGrpSpPr>
        <p:grpSpPr>
          <a:xfrm>
            <a:off x="271421" y="284874"/>
            <a:ext cx="3600523" cy="6076645"/>
            <a:chOff x="669628" y="2165317"/>
            <a:chExt cx="2449180" cy="4305530"/>
          </a:xfrm>
        </p:grpSpPr>
        <p:grpSp>
          <p:nvGrpSpPr>
            <p:cNvPr id="109" name="Group 80">
              <a:extLst>
                <a:ext uri="{FF2B5EF4-FFF2-40B4-BE49-F238E27FC236}">
                  <a16:creationId xmlns:a16="http://schemas.microsoft.com/office/drawing/2014/main" id="{5F20389C-AD18-480F-8BF2-D26DE9BC483F}"/>
                </a:ext>
              </a:extLst>
            </p:cNvPr>
            <p:cNvGrpSpPr/>
            <p:nvPr/>
          </p:nvGrpSpPr>
          <p:grpSpPr>
            <a:xfrm>
              <a:off x="669628" y="2165317"/>
              <a:ext cx="2449180" cy="4305530"/>
              <a:chOff x="445712" y="1449040"/>
              <a:chExt cx="2113018" cy="3924176"/>
            </a:xfrm>
          </p:grpSpPr>
          <p:sp>
            <p:nvSpPr>
              <p:cNvPr id="111" name="Rounded Rectangle 4">
                <a:extLst>
                  <a:ext uri="{FF2B5EF4-FFF2-40B4-BE49-F238E27FC236}">
                    <a16:creationId xmlns:a16="http://schemas.microsoft.com/office/drawing/2014/main" id="{E0263C21-2201-4C46-96E6-88EB4E1295C3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12" name="Rectangle 82">
                <a:extLst>
                  <a:ext uri="{FF2B5EF4-FFF2-40B4-BE49-F238E27FC236}">
                    <a16:creationId xmlns:a16="http://schemas.microsoft.com/office/drawing/2014/main" id="{A58F1E65-67E1-449C-B3AE-0CDC89A899BF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13" name="Group 83">
                <a:extLst>
                  <a:ext uri="{FF2B5EF4-FFF2-40B4-BE49-F238E27FC236}">
                    <a16:creationId xmlns:a16="http://schemas.microsoft.com/office/drawing/2014/main" id="{0EBC4258-2D50-4C3C-B74B-5EB460055B4E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14" name="Oval 84">
                  <a:extLst>
                    <a:ext uri="{FF2B5EF4-FFF2-40B4-BE49-F238E27FC236}">
                      <a16:creationId xmlns:a16="http://schemas.microsoft.com/office/drawing/2014/main" id="{11CD8CAC-8FB8-410A-B95A-0410017C786F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15" name="Rounded Rectangle 8">
                  <a:extLst>
                    <a:ext uri="{FF2B5EF4-FFF2-40B4-BE49-F238E27FC236}">
                      <a16:creationId xmlns:a16="http://schemas.microsoft.com/office/drawing/2014/main" id="{67C3BDEE-159B-4D5D-9846-25061B540312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10" name="Picture Placeholder 2">
              <a:extLst>
                <a:ext uri="{FF2B5EF4-FFF2-40B4-BE49-F238E27FC236}">
                  <a16:creationId xmlns:a16="http://schemas.microsoft.com/office/drawing/2014/main" id="{B5327055-B308-4ABB-9451-E2A69D473EBD}"/>
                </a:ext>
              </a:extLst>
            </p:cNvPr>
            <p:cNvSpPr txBox="1">
              <a:spLocks/>
            </p:cNvSpPr>
            <p:nvPr/>
          </p:nvSpPr>
          <p:spPr>
            <a:xfrm>
              <a:off x="813644" y="2559489"/>
              <a:ext cx="2152765" cy="3425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Your </a:t>
              </a:r>
              <a:r>
                <a:rPr lang="en-US" altLang="ko-KR" dirty="0">
                  <a:hlinkClick r:id="rId2" action="ppaction://hlinkfile"/>
                </a:rPr>
                <a:t>Picture</a:t>
              </a:r>
              <a:r>
                <a:rPr lang="en-US" altLang="ko-KR" dirty="0"/>
                <a:t> Here</a:t>
              </a:r>
              <a:endParaRPr lang="ko-KR" altLang="en-US" dirty="0"/>
            </a:p>
          </p:txBody>
        </p:sp>
      </p:grpSp>
      <p:pic>
        <p:nvPicPr>
          <p:cNvPr id="118" name="圖片 11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" r="590"/>
          <a:stretch/>
        </p:blipFill>
        <p:spPr bwMode="auto">
          <a:xfrm>
            <a:off x="377978" y="774068"/>
            <a:ext cx="3364692" cy="49470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9" name="圖片 1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93" y="4860495"/>
            <a:ext cx="597548" cy="60541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088423" y="923192"/>
            <a:ext cx="4299439" cy="31564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649" y="1385832"/>
            <a:ext cx="3592897" cy="236675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653530" y="1346114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rgbClr val="F47758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查看朋友的歷史軌跡</a:t>
            </a:r>
            <a:endParaRPr lang="zh-TW" altLang="en-US" sz="2400" dirty="0">
              <a:solidFill>
                <a:srgbClr val="F47758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9" name="橢圓 128"/>
          <p:cNvSpPr/>
          <p:nvPr/>
        </p:nvSpPr>
        <p:spPr>
          <a:xfrm>
            <a:off x="-89416" y="4427191"/>
            <a:ext cx="1519994" cy="1566231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0" name="直線單箭頭接點 129"/>
          <p:cNvCxnSpPr/>
          <p:nvPr/>
        </p:nvCxnSpPr>
        <p:spPr>
          <a:xfrm flipV="1">
            <a:off x="1564005" y="4165600"/>
            <a:ext cx="3225538" cy="1104841"/>
          </a:xfrm>
          <a:prstGeom prst="straightConnector1">
            <a:avLst/>
          </a:prstGeom>
          <a:ln w="57150">
            <a:solidFill>
              <a:srgbClr val="F7C76A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9076774" y="1915321"/>
            <a:ext cx="232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1.</a:t>
            </a:r>
            <a:r>
              <a:rPr lang="zh-TW" altLang="en-US" sz="2000" dirty="0" smtClean="0"/>
              <a:t>選擇朋友的</a:t>
            </a:r>
            <a:r>
              <a:rPr lang="en-US" altLang="zh-TW" sz="2000" dirty="0" smtClean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06953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29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 flipH="1">
            <a:off x="-475861" y="200177"/>
            <a:ext cx="475861" cy="7757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41"/>
          </p:nvPr>
        </p:nvSpPr>
        <p:spPr>
          <a:xfrm>
            <a:off x="0" y="1005381"/>
            <a:ext cx="315203" cy="73316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3860" name="Graphic 17">
            <a:extLst>
              <a:ext uri="{FF2B5EF4-FFF2-40B4-BE49-F238E27FC236}">
                <a16:creationId xmlns:a16="http://schemas.microsoft.com/office/drawing/2014/main" id="{BA769A51-34B7-4034-972A-4760F02C1DFE}"/>
              </a:ext>
            </a:extLst>
          </p:cNvPr>
          <p:cNvGrpSpPr/>
          <p:nvPr/>
        </p:nvGrpSpPr>
        <p:grpSpPr>
          <a:xfrm>
            <a:off x="1339902" y="1595867"/>
            <a:ext cx="6729213" cy="3949166"/>
            <a:chOff x="2687161" y="3731096"/>
            <a:chExt cx="5158677" cy="3027467"/>
          </a:xfrm>
        </p:grpSpPr>
        <p:sp>
          <p:nvSpPr>
            <p:cNvPr id="3861" name="Freeform: Shape 3860">
              <a:extLst>
                <a:ext uri="{FF2B5EF4-FFF2-40B4-BE49-F238E27FC236}">
                  <a16:creationId xmlns:a16="http://schemas.microsoft.com/office/drawing/2014/main" id="{3CEAE7CE-5B72-46E3-B38E-7811A17417CB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2" name="Freeform: Shape 3861">
              <a:extLst>
                <a:ext uri="{FF2B5EF4-FFF2-40B4-BE49-F238E27FC236}">
                  <a16:creationId xmlns:a16="http://schemas.microsoft.com/office/drawing/2014/main" id="{15B55FB2-2CCF-4511-A6D4-F8E9E3733D3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3" name="Freeform: Shape 3862">
              <a:extLst>
                <a:ext uri="{FF2B5EF4-FFF2-40B4-BE49-F238E27FC236}">
                  <a16:creationId xmlns:a16="http://schemas.microsoft.com/office/drawing/2014/main" id="{3463B8EE-1601-457F-A6CD-84A5982A8DF7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4" name="Freeform: Shape 3863">
              <a:extLst>
                <a:ext uri="{FF2B5EF4-FFF2-40B4-BE49-F238E27FC236}">
                  <a16:creationId xmlns:a16="http://schemas.microsoft.com/office/drawing/2014/main" id="{F14D2CEF-CB5A-4A30-A3D7-29758A1659AA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5" name="Freeform: Shape 3864">
              <a:extLst>
                <a:ext uri="{FF2B5EF4-FFF2-40B4-BE49-F238E27FC236}">
                  <a16:creationId xmlns:a16="http://schemas.microsoft.com/office/drawing/2014/main" id="{5C7A8224-A4AF-4B7B-8CB2-7780EBB99714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6" name="Freeform: Shape 3865">
              <a:extLst>
                <a:ext uri="{FF2B5EF4-FFF2-40B4-BE49-F238E27FC236}">
                  <a16:creationId xmlns:a16="http://schemas.microsoft.com/office/drawing/2014/main" id="{8E170869-453A-4B84-A932-E6CA36F2D3F6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7" name="Freeform: Shape 3866">
              <a:extLst>
                <a:ext uri="{FF2B5EF4-FFF2-40B4-BE49-F238E27FC236}">
                  <a16:creationId xmlns:a16="http://schemas.microsoft.com/office/drawing/2014/main" id="{3DC3F0AD-B26B-4708-A85B-52F168F1BAB2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8" name="Freeform: Shape 3867">
              <a:extLst>
                <a:ext uri="{FF2B5EF4-FFF2-40B4-BE49-F238E27FC236}">
                  <a16:creationId xmlns:a16="http://schemas.microsoft.com/office/drawing/2014/main" id="{00678293-EC30-4D5C-B778-A6DFC1A87EB5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9" name="Freeform: Shape 3868">
              <a:extLst>
                <a:ext uri="{FF2B5EF4-FFF2-40B4-BE49-F238E27FC236}">
                  <a16:creationId xmlns:a16="http://schemas.microsoft.com/office/drawing/2014/main" id="{C687E175-8992-4E6B-B1FB-37539B14E39B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0" name="Freeform: Shape 3869">
              <a:extLst>
                <a:ext uri="{FF2B5EF4-FFF2-40B4-BE49-F238E27FC236}">
                  <a16:creationId xmlns:a16="http://schemas.microsoft.com/office/drawing/2014/main" id="{ADD27EDC-5B8B-4535-8310-2A83A252D03E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1" name="Freeform: Shape 3870">
              <a:extLst>
                <a:ext uri="{FF2B5EF4-FFF2-40B4-BE49-F238E27FC236}">
                  <a16:creationId xmlns:a16="http://schemas.microsoft.com/office/drawing/2014/main" id="{85E919D8-7F52-4833-80C5-36A00EA331C8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2" name="Freeform: Shape 3871">
              <a:extLst>
                <a:ext uri="{FF2B5EF4-FFF2-40B4-BE49-F238E27FC236}">
                  <a16:creationId xmlns:a16="http://schemas.microsoft.com/office/drawing/2014/main" id="{B93C0CEE-333F-4CCC-8798-E7B5A6FFFB16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3" name="Freeform: Shape 3872">
              <a:extLst>
                <a:ext uri="{FF2B5EF4-FFF2-40B4-BE49-F238E27FC236}">
                  <a16:creationId xmlns:a16="http://schemas.microsoft.com/office/drawing/2014/main" id="{E56267DA-2AAF-4BF4-8F4E-34CF5AA30CAE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4" name="Freeform: Shape 3873">
              <a:extLst>
                <a:ext uri="{FF2B5EF4-FFF2-40B4-BE49-F238E27FC236}">
                  <a16:creationId xmlns:a16="http://schemas.microsoft.com/office/drawing/2014/main" id="{33D28BE3-DBD9-42F0-AE2D-0C62B9855384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5" name="Freeform: Shape 3874">
              <a:extLst>
                <a:ext uri="{FF2B5EF4-FFF2-40B4-BE49-F238E27FC236}">
                  <a16:creationId xmlns:a16="http://schemas.microsoft.com/office/drawing/2014/main" id="{6197F693-E649-4710-9AC7-5599367BD742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6" name="Freeform: Shape 3875">
              <a:extLst>
                <a:ext uri="{FF2B5EF4-FFF2-40B4-BE49-F238E27FC236}">
                  <a16:creationId xmlns:a16="http://schemas.microsoft.com/office/drawing/2014/main" id="{73CE5203-5158-4CFB-A315-D5B6E119151D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7" name="Freeform: Shape 3876">
              <a:extLst>
                <a:ext uri="{FF2B5EF4-FFF2-40B4-BE49-F238E27FC236}">
                  <a16:creationId xmlns:a16="http://schemas.microsoft.com/office/drawing/2014/main" id="{082A61A1-CD4C-4293-BDE4-8210D6D3DDA6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8" name="Freeform: Shape 3877">
              <a:extLst>
                <a:ext uri="{FF2B5EF4-FFF2-40B4-BE49-F238E27FC236}">
                  <a16:creationId xmlns:a16="http://schemas.microsoft.com/office/drawing/2014/main" id="{5FE02C06-4E2F-47E1-9848-831B4FB6DC1A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9" name="Freeform: Shape 3878">
              <a:extLst>
                <a:ext uri="{FF2B5EF4-FFF2-40B4-BE49-F238E27FC236}">
                  <a16:creationId xmlns:a16="http://schemas.microsoft.com/office/drawing/2014/main" id="{C450A5BD-F66F-4A79-A6C4-FAD49AB00D4A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0" name="Freeform: Shape 3879">
              <a:extLst>
                <a:ext uri="{FF2B5EF4-FFF2-40B4-BE49-F238E27FC236}">
                  <a16:creationId xmlns:a16="http://schemas.microsoft.com/office/drawing/2014/main" id="{C6ECF0C2-1EEC-4C9C-AFBE-7EA9F21324E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1" name="Freeform: Shape 3880">
              <a:extLst>
                <a:ext uri="{FF2B5EF4-FFF2-40B4-BE49-F238E27FC236}">
                  <a16:creationId xmlns:a16="http://schemas.microsoft.com/office/drawing/2014/main" id="{6F201925-45D2-4D58-8E51-D823D96C321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2" name="Freeform: Shape 3881">
              <a:extLst>
                <a:ext uri="{FF2B5EF4-FFF2-40B4-BE49-F238E27FC236}">
                  <a16:creationId xmlns:a16="http://schemas.microsoft.com/office/drawing/2014/main" id="{D7C16E79-8EB2-445D-9E8B-285C67F846A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3" name="Freeform: Shape 3882">
              <a:extLst>
                <a:ext uri="{FF2B5EF4-FFF2-40B4-BE49-F238E27FC236}">
                  <a16:creationId xmlns:a16="http://schemas.microsoft.com/office/drawing/2014/main" id="{014A1688-8259-458F-9213-E41F28E300FF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4" name="Freeform: Shape 3883">
              <a:extLst>
                <a:ext uri="{FF2B5EF4-FFF2-40B4-BE49-F238E27FC236}">
                  <a16:creationId xmlns:a16="http://schemas.microsoft.com/office/drawing/2014/main" id="{BC31D892-23DA-44B9-8153-6716486A6846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5" name="Freeform: Shape 3884">
              <a:extLst>
                <a:ext uri="{FF2B5EF4-FFF2-40B4-BE49-F238E27FC236}">
                  <a16:creationId xmlns:a16="http://schemas.microsoft.com/office/drawing/2014/main" id="{0F5D26D4-C77B-4092-9A63-05BBE1F29DB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6" name="Freeform: Shape 3885">
              <a:extLst>
                <a:ext uri="{FF2B5EF4-FFF2-40B4-BE49-F238E27FC236}">
                  <a16:creationId xmlns:a16="http://schemas.microsoft.com/office/drawing/2014/main" id="{10E3A7C9-A1A2-4632-8591-D8D3D89B2402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7" name="Freeform: Shape 3886">
              <a:extLst>
                <a:ext uri="{FF2B5EF4-FFF2-40B4-BE49-F238E27FC236}">
                  <a16:creationId xmlns:a16="http://schemas.microsoft.com/office/drawing/2014/main" id="{A9FDB917-F30A-4930-9C6B-35EF324257AD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8" name="Freeform: Shape 3887">
              <a:extLst>
                <a:ext uri="{FF2B5EF4-FFF2-40B4-BE49-F238E27FC236}">
                  <a16:creationId xmlns:a16="http://schemas.microsoft.com/office/drawing/2014/main" id="{726F3CAF-6521-4186-8A18-EAD63DF3134B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9" name="Freeform: Shape 3888">
              <a:extLst>
                <a:ext uri="{FF2B5EF4-FFF2-40B4-BE49-F238E27FC236}">
                  <a16:creationId xmlns:a16="http://schemas.microsoft.com/office/drawing/2014/main" id="{3ED05F9D-9CE6-43DC-BB3D-0623D247FDBA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0" name="Freeform: Shape 3889">
              <a:extLst>
                <a:ext uri="{FF2B5EF4-FFF2-40B4-BE49-F238E27FC236}">
                  <a16:creationId xmlns:a16="http://schemas.microsoft.com/office/drawing/2014/main" id="{995FFB01-0C73-43BF-8C1F-A866D883CA00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1" name="Freeform: Shape 3890">
              <a:extLst>
                <a:ext uri="{FF2B5EF4-FFF2-40B4-BE49-F238E27FC236}">
                  <a16:creationId xmlns:a16="http://schemas.microsoft.com/office/drawing/2014/main" id="{9334D5BE-64FA-41CB-846B-B1368E238B31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2" name="Freeform: Shape 3891">
              <a:extLst>
                <a:ext uri="{FF2B5EF4-FFF2-40B4-BE49-F238E27FC236}">
                  <a16:creationId xmlns:a16="http://schemas.microsoft.com/office/drawing/2014/main" id="{1112BF55-C04E-419F-B3AD-7CF8F4E95F15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3" name="Freeform: Shape 3892">
              <a:extLst>
                <a:ext uri="{FF2B5EF4-FFF2-40B4-BE49-F238E27FC236}">
                  <a16:creationId xmlns:a16="http://schemas.microsoft.com/office/drawing/2014/main" id="{1FBFB09C-AE66-4813-868F-3947FFC733F9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4" name="Freeform: Shape 3893">
              <a:extLst>
                <a:ext uri="{FF2B5EF4-FFF2-40B4-BE49-F238E27FC236}">
                  <a16:creationId xmlns:a16="http://schemas.microsoft.com/office/drawing/2014/main" id="{F1468E81-0F73-4797-AF66-B2DE50A3FE0D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5" name="Freeform: Shape 3894">
              <a:extLst>
                <a:ext uri="{FF2B5EF4-FFF2-40B4-BE49-F238E27FC236}">
                  <a16:creationId xmlns:a16="http://schemas.microsoft.com/office/drawing/2014/main" id="{78FCC41C-60C6-47C4-B87D-B8C91C4DC820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6" name="Freeform: Shape 3895">
              <a:extLst>
                <a:ext uri="{FF2B5EF4-FFF2-40B4-BE49-F238E27FC236}">
                  <a16:creationId xmlns:a16="http://schemas.microsoft.com/office/drawing/2014/main" id="{A20F9984-6D3D-450F-BD8D-6AFD4AB11416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7" name="Freeform: Shape 3896">
              <a:extLst>
                <a:ext uri="{FF2B5EF4-FFF2-40B4-BE49-F238E27FC236}">
                  <a16:creationId xmlns:a16="http://schemas.microsoft.com/office/drawing/2014/main" id="{543D3439-FCCD-4FEA-A7F1-577E861EFA76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8" name="Freeform: Shape 3897">
              <a:extLst>
                <a:ext uri="{FF2B5EF4-FFF2-40B4-BE49-F238E27FC236}">
                  <a16:creationId xmlns:a16="http://schemas.microsoft.com/office/drawing/2014/main" id="{02247385-1B59-4032-B3B5-56FF0783D916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9" name="Freeform: Shape 3898">
              <a:extLst>
                <a:ext uri="{FF2B5EF4-FFF2-40B4-BE49-F238E27FC236}">
                  <a16:creationId xmlns:a16="http://schemas.microsoft.com/office/drawing/2014/main" id="{06505BFC-3806-4359-B4A4-A9BC9C7D2676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0" name="Freeform: Shape 3899">
              <a:extLst>
                <a:ext uri="{FF2B5EF4-FFF2-40B4-BE49-F238E27FC236}">
                  <a16:creationId xmlns:a16="http://schemas.microsoft.com/office/drawing/2014/main" id="{2EDCD00B-60ED-4941-83BB-1701537814F3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1" name="Freeform: Shape 3900">
              <a:extLst>
                <a:ext uri="{FF2B5EF4-FFF2-40B4-BE49-F238E27FC236}">
                  <a16:creationId xmlns:a16="http://schemas.microsoft.com/office/drawing/2014/main" id="{E6BD4124-6A9E-41E2-A525-08E7604C8ED2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2" name="Freeform: Shape 3901">
              <a:extLst>
                <a:ext uri="{FF2B5EF4-FFF2-40B4-BE49-F238E27FC236}">
                  <a16:creationId xmlns:a16="http://schemas.microsoft.com/office/drawing/2014/main" id="{0EC9436C-D139-4E15-A5D8-ED620A4282E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3" name="Freeform: Shape 3902">
              <a:extLst>
                <a:ext uri="{FF2B5EF4-FFF2-40B4-BE49-F238E27FC236}">
                  <a16:creationId xmlns:a16="http://schemas.microsoft.com/office/drawing/2014/main" id="{7CE5B923-2679-4469-A41D-FC9A02AD6010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4" name="Freeform: Shape 3903">
              <a:extLst>
                <a:ext uri="{FF2B5EF4-FFF2-40B4-BE49-F238E27FC236}">
                  <a16:creationId xmlns:a16="http://schemas.microsoft.com/office/drawing/2014/main" id="{1F85B7A9-98C6-4052-A2C8-2B1C69F42D9B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5" name="Freeform: Shape 3904">
              <a:extLst>
                <a:ext uri="{FF2B5EF4-FFF2-40B4-BE49-F238E27FC236}">
                  <a16:creationId xmlns:a16="http://schemas.microsoft.com/office/drawing/2014/main" id="{A25F8D8D-B139-41A2-9715-4B7AD5399214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6" name="Freeform: Shape 3905">
              <a:extLst>
                <a:ext uri="{FF2B5EF4-FFF2-40B4-BE49-F238E27FC236}">
                  <a16:creationId xmlns:a16="http://schemas.microsoft.com/office/drawing/2014/main" id="{A070C4C3-804D-4709-983F-AF105D923539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7" name="Freeform: Shape 3906">
              <a:extLst>
                <a:ext uri="{FF2B5EF4-FFF2-40B4-BE49-F238E27FC236}">
                  <a16:creationId xmlns:a16="http://schemas.microsoft.com/office/drawing/2014/main" id="{63005A89-72D3-4509-93D1-9805B6A7E1A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8" name="Freeform: Shape 3907">
              <a:extLst>
                <a:ext uri="{FF2B5EF4-FFF2-40B4-BE49-F238E27FC236}">
                  <a16:creationId xmlns:a16="http://schemas.microsoft.com/office/drawing/2014/main" id="{E0962909-85EC-4E6E-83A2-326946B9FB0F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9" name="Freeform: Shape 3908">
              <a:extLst>
                <a:ext uri="{FF2B5EF4-FFF2-40B4-BE49-F238E27FC236}">
                  <a16:creationId xmlns:a16="http://schemas.microsoft.com/office/drawing/2014/main" id="{1173C339-F703-4892-898B-F522A58CDF3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0" name="Freeform: Shape 3909">
              <a:extLst>
                <a:ext uri="{FF2B5EF4-FFF2-40B4-BE49-F238E27FC236}">
                  <a16:creationId xmlns:a16="http://schemas.microsoft.com/office/drawing/2014/main" id="{155AB8E3-C0BA-4242-A2E7-E8EAEC770791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1" name="Freeform: Shape 3910">
              <a:extLst>
                <a:ext uri="{FF2B5EF4-FFF2-40B4-BE49-F238E27FC236}">
                  <a16:creationId xmlns:a16="http://schemas.microsoft.com/office/drawing/2014/main" id="{5B831873-E7CE-48A9-9D55-AF0E2399BAD1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2" name="Freeform: Shape 3911">
              <a:extLst>
                <a:ext uri="{FF2B5EF4-FFF2-40B4-BE49-F238E27FC236}">
                  <a16:creationId xmlns:a16="http://schemas.microsoft.com/office/drawing/2014/main" id="{FFB1CFC9-06D0-4B6E-B274-846EB6FCF646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3" name="Freeform: Shape 3912">
              <a:extLst>
                <a:ext uri="{FF2B5EF4-FFF2-40B4-BE49-F238E27FC236}">
                  <a16:creationId xmlns:a16="http://schemas.microsoft.com/office/drawing/2014/main" id="{AB81B10D-55A7-4D6B-BDC4-DF8AA91562FE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4" name="Freeform: Shape 3913">
              <a:extLst>
                <a:ext uri="{FF2B5EF4-FFF2-40B4-BE49-F238E27FC236}">
                  <a16:creationId xmlns:a16="http://schemas.microsoft.com/office/drawing/2014/main" id="{E513CE5D-376D-40FB-84FE-A7E15A310478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5" name="Freeform: Shape 3914">
              <a:extLst>
                <a:ext uri="{FF2B5EF4-FFF2-40B4-BE49-F238E27FC236}">
                  <a16:creationId xmlns:a16="http://schemas.microsoft.com/office/drawing/2014/main" id="{E86E8355-FB84-4005-B743-BEE6EEB11914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6" name="Freeform: Shape 3915">
              <a:extLst>
                <a:ext uri="{FF2B5EF4-FFF2-40B4-BE49-F238E27FC236}">
                  <a16:creationId xmlns:a16="http://schemas.microsoft.com/office/drawing/2014/main" id="{9E917365-6984-4E16-A722-4246C03B8805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7" name="Freeform: Shape 3916">
              <a:extLst>
                <a:ext uri="{FF2B5EF4-FFF2-40B4-BE49-F238E27FC236}">
                  <a16:creationId xmlns:a16="http://schemas.microsoft.com/office/drawing/2014/main" id="{E60A100C-87D2-4614-9767-A256B1545C7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8" name="Freeform: Shape 3917">
              <a:extLst>
                <a:ext uri="{FF2B5EF4-FFF2-40B4-BE49-F238E27FC236}">
                  <a16:creationId xmlns:a16="http://schemas.microsoft.com/office/drawing/2014/main" id="{DEB42B97-7436-4F41-954D-5CDDE7CC92FB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9" name="Freeform: Shape 3918">
              <a:extLst>
                <a:ext uri="{FF2B5EF4-FFF2-40B4-BE49-F238E27FC236}">
                  <a16:creationId xmlns:a16="http://schemas.microsoft.com/office/drawing/2014/main" id="{E664D7E3-695B-442D-8CF9-B65ABE5D073F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0" name="Freeform: Shape 3919">
              <a:extLst>
                <a:ext uri="{FF2B5EF4-FFF2-40B4-BE49-F238E27FC236}">
                  <a16:creationId xmlns:a16="http://schemas.microsoft.com/office/drawing/2014/main" id="{8DBABFF4-403C-4C44-8DB2-2CEE0E1A468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1" name="Freeform: Shape 3920">
              <a:extLst>
                <a:ext uri="{FF2B5EF4-FFF2-40B4-BE49-F238E27FC236}">
                  <a16:creationId xmlns:a16="http://schemas.microsoft.com/office/drawing/2014/main" id="{19D66429-E7F7-4ED7-8CE4-9859BC5BB436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2" name="Freeform: Shape 3921">
              <a:extLst>
                <a:ext uri="{FF2B5EF4-FFF2-40B4-BE49-F238E27FC236}">
                  <a16:creationId xmlns:a16="http://schemas.microsoft.com/office/drawing/2014/main" id="{1B344860-9625-43B0-8F61-DBFF4A4C5B5D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3" name="Freeform: Shape 3922">
              <a:extLst>
                <a:ext uri="{FF2B5EF4-FFF2-40B4-BE49-F238E27FC236}">
                  <a16:creationId xmlns:a16="http://schemas.microsoft.com/office/drawing/2014/main" id="{4AB09216-9372-46A1-AF7C-20E41B703A53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4" name="Freeform: Shape 3923">
              <a:extLst>
                <a:ext uri="{FF2B5EF4-FFF2-40B4-BE49-F238E27FC236}">
                  <a16:creationId xmlns:a16="http://schemas.microsoft.com/office/drawing/2014/main" id="{80791921-C09F-464D-957E-8FED7B9F70ED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5" name="Freeform: Shape 3924">
              <a:extLst>
                <a:ext uri="{FF2B5EF4-FFF2-40B4-BE49-F238E27FC236}">
                  <a16:creationId xmlns:a16="http://schemas.microsoft.com/office/drawing/2014/main" id="{27B2AFDC-9E59-48CF-B5C9-3037396FAD8B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6" name="Freeform: Shape 3925">
              <a:extLst>
                <a:ext uri="{FF2B5EF4-FFF2-40B4-BE49-F238E27FC236}">
                  <a16:creationId xmlns:a16="http://schemas.microsoft.com/office/drawing/2014/main" id="{9CFBD951-6DD5-4A5D-AAB9-504DB824E2AF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7" name="Freeform: Shape 3926">
              <a:extLst>
                <a:ext uri="{FF2B5EF4-FFF2-40B4-BE49-F238E27FC236}">
                  <a16:creationId xmlns:a16="http://schemas.microsoft.com/office/drawing/2014/main" id="{B0030561-4A78-4277-BD5F-C741D6C5B3A4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8" name="Freeform: Shape 3927">
              <a:extLst>
                <a:ext uri="{FF2B5EF4-FFF2-40B4-BE49-F238E27FC236}">
                  <a16:creationId xmlns:a16="http://schemas.microsoft.com/office/drawing/2014/main" id="{7B60910C-0B91-41D2-B63B-506161F84821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9" name="Freeform: Shape 3928">
              <a:extLst>
                <a:ext uri="{FF2B5EF4-FFF2-40B4-BE49-F238E27FC236}">
                  <a16:creationId xmlns:a16="http://schemas.microsoft.com/office/drawing/2014/main" id="{CFF01C83-91B7-42F2-A1DD-CD948975BD2A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0" name="Freeform: Shape 3929">
              <a:extLst>
                <a:ext uri="{FF2B5EF4-FFF2-40B4-BE49-F238E27FC236}">
                  <a16:creationId xmlns:a16="http://schemas.microsoft.com/office/drawing/2014/main" id="{390ADF51-ADA9-433C-8809-9D50531EF2D4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1" name="Freeform: Shape 3930">
              <a:extLst>
                <a:ext uri="{FF2B5EF4-FFF2-40B4-BE49-F238E27FC236}">
                  <a16:creationId xmlns:a16="http://schemas.microsoft.com/office/drawing/2014/main" id="{B88CA8E6-1C07-4BD6-8663-4898906CB8AB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2" name="Freeform: Shape 3931">
              <a:extLst>
                <a:ext uri="{FF2B5EF4-FFF2-40B4-BE49-F238E27FC236}">
                  <a16:creationId xmlns:a16="http://schemas.microsoft.com/office/drawing/2014/main" id="{A65729E2-0A4C-4706-886D-BE7CFB0BB93A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3" name="Freeform: Shape 3932">
              <a:extLst>
                <a:ext uri="{FF2B5EF4-FFF2-40B4-BE49-F238E27FC236}">
                  <a16:creationId xmlns:a16="http://schemas.microsoft.com/office/drawing/2014/main" id="{D5581D11-5EC3-472C-9566-7462831BD7BE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4" name="Freeform: Shape 3933">
              <a:extLst>
                <a:ext uri="{FF2B5EF4-FFF2-40B4-BE49-F238E27FC236}">
                  <a16:creationId xmlns:a16="http://schemas.microsoft.com/office/drawing/2014/main" id="{348F19D2-2F57-44B4-A314-7AE0A5007591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5" name="Freeform: Shape 3934">
              <a:extLst>
                <a:ext uri="{FF2B5EF4-FFF2-40B4-BE49-F238E27FC236}">
                  <a16:creationId xmlns:a16="http://schemas.microsoft.com/office/drawing/2014/main" id="{7CE7C28E-377B-4009-90E8-417C0DE2CF29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6" name="Freeform: Shape 3935">
              <a:extLst>
                <a:ext uri="{FF2B5EF4-FFF2-40B4-BE49-F238E27FC236}">
                  <a16:creationId xmlns:a16="http://schemas.microsoft.com/office/drawing/2014/main" id="{39A3C250-F2E4-45A2-AC27-646FBD6EFDB3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7" name="Freeform: Shape 3936">
              <a:extLst>
                <a:ext uri="{FF2B5EF4-FFF2-40B4-BE49-F238E27FC236}">
                  <a16:creationId xmlns:a16="http://schemas.microsoft.com/office/drawing/2014/main" id="{2CDC7E0A-0E07-4314-B2AE-D6F83100DD0E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8" name="Freeform: Shape 3937">
              <a:extLst>
                <a:ext uri="{FF2B5EF4-FFF2-40B4-BE49-F238E27FC236}">
                  <a16:creationId xmlns:a16="http://schemas.microsoft.com/office/drawing/2014/main" id="{D77A47F4-F968-4CCD-A5E1-BC97E82AE269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9" name="Freeform: Shape 3938">
              <a:extLst>
                <a:ext uri="{FF2B5EF4-FFF2-40B4-BE49-F238E27FC236}">
                  <a16:creationId xmlns:a16="http://schemas.microsoft.com/office/drawing/2014/main" id="{C2E94680-993B-48AE-B798-A91B07B32AB1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0" name="Freeform: Shape 3939">
              <a:extLst>
                <a:ext uri="{FF2B5EF4-FFF2-40B4-BE49-F238E27FC236}">
                  <a16:creationId xmlns:a16="http://schemas.microsoft.com/office/drawing/2014/main" id="{28486CAC-38E0-4B37-A932-F4EF3C558E3C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1" name="Freeform: Shape 3940">
              <a:extLst>
                <a:ext uri="{FF2B5EF4-FFF2-40B4-BE49-F238E27FC236}">
                  <a16:creationId xmlns:a16="http://schemas.microsoft.com/office/drawing/2014/main" id="{AC808748-5241-43DF-B42E-266CBB52595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2" name="Freeform: Shape 3941">
              <a:extLst>
                <a:ext uri="{FF2B5EF4-FFF2-40B4-BE49-F238E27FC236}">
                  <a16:creationId xmlns:a16="http://schemas.microsoft.com/office/drawing/2014/main" id="{A4420A1C-1888-4EE3-A21E-7DCD20DCAB78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3" name="Freeform: Shape 3942">
              <a:extLst>
                <a:ext uri="{FF2B5EF4-FFF2-40B4-BE49-F238E27FC236}">
                  <a16:creationId xmlns:a16="http://schemas.microsoft.com/office/drawing/2014/main" id="{8AE04481-2365-4F80-ACC2-F1245B12703E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4" name="Freeform: Shape 3943">
              <a:extLst>
                <a:ext uri="{FF2B5EF4-FFF2-40B4-BE49-F238E27FC236}">
                  <a16:creationId xmlns:a16="http://schemas.microsoft.com/office/drawing/2014/main" id="{97E3D850-AAF7-47B6-B377-3004F08D56BA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5" name="Freeform: Shape 3944">
              <a:extLst>
                <a:ext uri="{FF2B5EF4-FFF2-40B4-BE49-F238E27FC236}">
                  <a16:creationId xmlns:a16="http://schemas.microsoft.com/office/drawing/2014/main" id="{ACAEE7EE-2C6C-42B6-8C86-07EAF97328BC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6" name="Freeform: Shape 3945">
              <a:extLst>
                <a:ext uri="{FF2B5EF4-FFF2-40B4-BE49-F238E27FC236}">
                  <a16:creationId xmlns:a16="http://schemas.microsoft.com/office/drawing/2014/main" id="{6531AB49-AC9F-41AD-A519-1D5AFEF348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no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7" name="Freeform: Shape 3946">
              <a:extLst>
                <a:ext uri="{FF2B5EF4-FFF2-40B4-BE49-F238E27FC236}">
                  <a16:creationId xmlns:a16="http://schemas.microsoft.com/office/drawing/2014/main" id="{F99A427E-07D2-44AC-B9B1-5FA3A74AAD4B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8" name="Freeform: Shape 3947">
              <a:extLst>
                <a:ext uri="{FF2B5EF4-FFF2-40B4-BE49-F238E27FC236}">
                  <a16:creationId xmlns:a16="http://schemas.microsoft.com/office/drawing/2014/main" id="{81380227-6B01-44EA-82B3-840B558DBD06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9" name="Freeform: Shape 3948">
              <a:extLst>
                <a:ext uri="{FF2B5EF4-FFF2-40B4-BE49-F238E27FC236}">
                  <a16:creationId xmlns:a16="http://schemas.microsoft.com/office/drawing/2014/main" id="{A3F5FAF3-1604-4105-8AD7-FE5A1322AFB4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0" name="Freeform: Shape 3949">
              <a:extLst>
                <a:ext uri="{FF2B5EF4-FFF2-40B4-BE49-F238E27FC236}">
                  <a16:creationId xmlns:a16="http://schemas.microsoft.com/office/drawing/2014/main" id="{2D2F4E7C-CBC7-4C5C-80B9-3F81C4E9B785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1" name="Freeform: Shape 3950">
              <a:extLst>
                <a:ext uri="{FF2B5EF4-FFF2-40B4-BE49-F238E27FC236}">
                  <a16:creationId xmlns:a16="http://schemas.microsoft.com/office/drawing/2014/main" id="{C062957D-1490-4525-9281-87C1B913D695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2" name="Freeform: Shape 3951">
              <a:extLst>
                <a:ext uri="{FF2B5EF4-FFF2-40B4-BE49-F238E27FC236}">
                  <a16:creationId xmlns:a16="http://schemas.microsoft.com/office/drawing/2014/main" id="{237FD8F2-ACDE-477F-AB32-195E662E0FED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3" name="Freeform: Shape 3952">
              <a:extLst>
                <a:ext uri="{FF2B5EF4-FFF2-40B4-BE49-F238E27FC236}">
                  <a16:creationId xmlns:a16="http://schemas.microsoft.com/office/drawing/2014/main" id="{5F2B6FBF-38DB-4F14-B267-B92E58C9615B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4" name="Freeform: Shape 3953">
              <a:extLst>
                <a:ext uri="{FF2B5EF4-FFF2-40B4-BE49-F238E27FC236}">
                  <a16:creationId xmlns:a16="http://schemas.microsoft.com/office/drawing/2014/main" id="{3136BE06-645F-4B1A-AC99-2FDBC0EF4C71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5" name="Freeform: Shape 3954">
              <a:extLst>
                <a:ext uri="{FF2B5EF4-FFF2-40B4-BE49-F238E27FC236}">
                  <a16:creationId xmlns:a16="http://schemas.microsoft.com/office/drawing/2014/main" id="{F14051A6-344F-411B-966A-B4C20E327698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6" name="Freeform: Shape 3955">
              <a:extLst>
                <a:ext uri="{FF2B5EF4-FFF2-40B4-BE49-F238E27FC236}">
                  <a16:creationId xmlns:a16="http://schemas.microsoft.com/office/drawing/2014/main" id="{8CFDE984-DAB0-4AF5-A99E-A861C594FEB5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7" name="Freeform: Shape 3956">
              <a:extLst>
                <a:ext uri="{FF2B5EF4-FFF2-40B4-BE49-F238E27FC236}">
                  <a16:creationId xmlns:a16="http://schemas.microsoft.com/office/drawing/2014/main" id="{4E4B2653-8705-43F6-99C7-2C69D128691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8" name="Freeform: Shape 3957">
              <a:extLst>
                <a:ext uri="{FF2B5EF4-FFF2-40B4-BE49-F238E27FC236}">
                  <a16:creationId xmlns:a16="http://schemas.microsoft.com/office/drawing/2014/main" id="{D00F3D1C-7C03-4686-8252-C95A5B663E01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9" name="Freeform: Shape 3958">
              <a:extLst>
                <a:ext uri="{FF2B5EF4-FFF2-40B4-BE49-F238E27FC236}">
                  <a16:creationId xmlns:a16="http://schemas.microsoft.com/office/drawing/2014/main" id="{2BCF1F7E-ACC4-4579-8077-2708483A8443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0" name="Freeform: Shape 3959">
              <a:extLst>
                <a:ext uri="{FF2B5EF4-FFF2-40B4-BE49-F238E27FC236}">
                  <a16:creationId xmlns:a16="http://schemas.microsoft.com/office/drawing/2014/main" id="{0DC35F11-2A34-450B-B804-0F0240F00C98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1" name="Freeform: Shape 3960">
              <a:extLst>
                <a:ext uri="{FF2B5EF4-FFF2-40B4-BE49-F238E27FC236}">
                  <a16:creationId xmlns:a16="http://schemas.microsoft.com/office/drawing/2014/main" id="{2278C78D-6932-44FD-8EA9-F75818100FE4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2" name="Freeform: Shape 3961">
              <a:extLst>
                <a:ext uri="{FF2B5EF4-FFF2-40B4-BE49-F238E27FC236}">
                  <a16:creationId xmlns:a16="http://schemas.microsoft.com/office/drawing/2014/main" id="{AC97B060-B91B-4A42-8629-82BA453FAC08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3" name="Freeform: Shape 3962">
              <a:extLst>
                <a:ext uri="{FF2B5EF4-FFF2-40B4-BE49-F238E27FC236}">
                  <a16:creationId xmlns:a16="http://schemas.microsoft.com/office/drawing/2014/main" id="{5084C3A4-6ED1-4266-8A86-5144603421C5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4" name="Freeform: Shape 3963">
              <a:extLst>
                <a:ext uri="{FF2B5EF4-FFF2-40B4-BE49-F238E27FC236}">
                  <a16:creationId xmlns:a16="http://schemas.microsoft.com/office/drawing/2014/main" id="{8F414A66-0A66-4F14-B4A1-D83DF8A59F8C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5" name="Freeform: Shape 3964">
              <a:extLst>
                <a:ext uri="{FF2B5EF4-FFF2-40B4-BE49-F238E27FC236}">
                  <a16:creationId xmlns:a16="http://schemas.microsoft.com/office/drawing/2014/main" id="{C98D119B-FDA2-4DA1-A7ED-0B6C173460DD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6" name="Freeform: Shape 3965">
              <a:extLst>
                <a:ext uri="{FF2B5EF4-FFF2-40B4-BE49-F238E27FC236}">
                  <a16:creationId xmlns:a16="http://schemas.microsoft.com/office/drawing/2014/main" id="{1DBC6465-2CAA-4DF5-98E2-CBA35D5729A3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7" name="Freeform: Shape 3966">
              <a:extLst>
                <a:ext uri="{FF2B5EF4-FFF2-40B4-BE49-F238E27FC236}">
                  <a16:creationId xmlns:a16="http://schemas.microsoft.com/office/drawing/2014/main" id="{D468EFB8-95C9-4859-99C7-5AF08288609E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8" name="Freeform: Shape 3967">
              <a:extLst>
                <a:ext uri="{FF2B5EF4-FFF2-40B4-BE49-F238E27FC236}">
                  <a16:creationId xmlns:a16="http://schemas.microsoft.com/office/drawing/2014/main" id="{3F5A73F0-63B1-490F-AF0B-561C59B24759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9" name="Freeform: Shape 3968">
              <a:extLst>
                <a:ext uri="{FF2B5EF4-FFF2-40B4-BE49-F238E27FC236}">
                  <a16:creationId xmlns:a16="http://schemas.microsoft.com/office/drawing/2014/main" id="{DEFE0892-B536-4C33-B623-131AF1AE3F4B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0" name="Freeform: Shape 3969">
              <a:extLst>
                <a:ext uri="{FF2B5EF4-FFF2-40B4-BE49-F238E27FC236}">
                  <a16:creationId xmlns:a16="http://schemas.microsoft.com/office/drawing/2014/main" id="{BC627E8A-3D0C-4A63-8DDA-4004B7FA8737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1" name="Freeform: Shape 3970">
              <a:extLst>
                <a:ext uri="{FF2B5EF4-FFF2-40B4-BE49-F238E27FC236}">
                  <a16:creationId xmlns:a16="http://schemas.microsoft.com/office/drawing/2014/main" id="{2FFD2227-F8AA-4AAE-9224-674D429CB18F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2" name="Freeform: Shape 3971">
              <a:extLst>
                <a:ext uri="{FF2B5EF4-FFF2-40B4-BE49-F238E27FC236}">
                  <a16:creationId xmlns:a16="http://schemas.microsoft.com/office/drawing/2014/main" id="{2E0FD90E-7B5B-48CB-A6B3-573B3971C8FB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99" name="그룹 32">
            <a:extLst>
              <a:ext uri="{FF2B5EF4-FFF2-40B4-BE49-F238E27FC236}">
                <a16:creationId xmlns:a16="http://schemas.microsoft.com/office/drawing/2014/main" id="{0A348A0C-4417-452B-A38C-BC2A13300760}"/>
              </a:ext>
            </a:extLst>
          </p:cNvPr>
          <p:cNvGrpSpPr/>
          <p:nvPr/>
        </p:nvGrpSpPr>
        <p:grpSpPr>
          <a:xfrm>
            <a:off x="6544892" y="2568929"/>
            <a:ext cx="616404" cy="616404"/>
            <a:chOff x="3012998" y="3521197"/>
            <a:chExt cx="616404" cy="616404"/>
          </a:xfrm>
        </p:grpSpPr>
        <p:grpSp>
          <p:nvGrpSpPr>
            <p:cNvPr id="4000" name="그룹 324">
              <a:extLst>
                <a:ext uri="{FF2B5EF4-FFF2-40B4-BE49-F238E27FC236}">
                  <a16:creationId xmlns:a16="http://schemas.microsoft.com/office/drawing/2014/main" id="{CA240546-8A22-4F8C-9780-1E995208F385}"/>
                </a:ext>
              </a:extLst>
            </p:cNvPr>
            <p:cNvGrpSpPr/>
            <p:nvPr/>
          </p:nvGrpSpPr>
          <p:grpSpPr>
            <a:xfrm>
              <a:off x="3012998" y="3521197"/>
              <a:ext cx="616404" cy="616404"/>
              <a:chOff x="10579276" y="3457866"/>
              <a:chExt cx="1097175" cy="1097175"/>
            </a:xfrm>
          </p:grpSpPr>
          <p:sp>
            <p:nvSpPr>
              <p:cNvPr id="4002" name="눈물 방울 325">
                <a:extLst>
                  <a:ext uri="{FF2B5EF4-FFF2-40B4-BE49-F238E27FC236}">
                    <a16:creationId xmlns:a16="http://schemas.microsoft.com/office/drawing/2014/main" id="{6F816BC5-412E-4E24-912F-3DEA24ED1F64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3" name="타원 326">
                <a:extLst>
                  <a:ext uri="{FF2B5EF4-FFF2-40B4-BE49-F238E27FC236}">
                    <a16:creationId xmlns:a16="http://schemas.microsoft.com/office/drawing/2014/main" id="{0A966C10-C055-421D-8953-5DAB5B335DE6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01" name="TextBox 4000">
              <a:extLst>
                <a:ext uri="{FF2B5EF4-FFF2-40B4-BE49-F238E27FC236}">
                  <a16:creationId xmlns:a16="http://schemas.microsoft.com/office/drawing/2014/main" id="{3397E9EB-31EC-48FD-A5C3-943BDA090611}"/>
                </a:ext>
              </a:extLst>
            </p:cNvPr>
            <p:cNvSpPr txBox="1"/>
            <p:nvPr/>
          </p:nvSpPr>
          <p:spPr>
            <a:xfrm>
              <a:off x="3131762" y="3628116"/>
              <a:ext cx="37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004" name="그룹 8">
            <a:extLst>
              <a:ext uri="{FF2B5EF4-FFF2-40B4-BE49-F238E27FC236}">
                <a16:creationId xmlns:a16="http://schemas.microsoft.com/office/drawing/2014/main" id="{9FF58214-5C72-4D86-8249-89F0E9E95902}"/>
              </a:ext>
            </a:extLst>
          </p:cNvPr>
          <p:cNvGrpSpPr/>
          <p:nvPr/>
        </p:nvGrpSpPr>
        <p:grpSpPr>
          <a:xfrm>
            <a:off x="5472920" y="2585939"/>
            <a:ext cx="616404" cy="616404"/>
            <a:chOff x="6150365" y="2029275"/>
            <a:chExt cx="616404" cy="616404"/>
          </a:xfrm>
        </p:grpSpPr>
        <p:grpSp>
          <p:nvGrpSpPr>
            <p:cNvPr id="4005" name="그룹 327">
              <a:extLst>
                <a:ext uri="{FF2B5EF4-FFF2-40B4-BE49-F238E27FC236}">
                  <a16:creationId xmlns:a16="http://schemas.microsoft.com/office/drawing/2014/main" id="{E86A3154-2D23-4A81-A5F4-BE114BD5A400}"/>
                </a:ext>
              </a:extLst>
            </p:cNvPr>
            <p:cNvGrpSpPr/>
            <p:nvPr/>
          </p:nvGrpSpPr>
          <p:grpSpPr>
            <a:xfrm>
              <a:off x="6150365" y="2029275"/>
              <a:ext cx="616404" cy="616404"/>
              <a:chOff x="10579276" y="3457866"/>
              <a:chExt cx="1097175" cy="1097175"/>
            </a:xfrm>
          </p:grpSpPr>
          <p:sp>
            <p:nvSpPr>
              <p:cNvPr id="4007" name="눈물 방울 328">
                <a:extLst>
                  <a:ext uri="{FF2B5EF4-FFF2-40B4-BE49-F238E27FC236}">
                    <a16:creationId xmlns:a16="http://schemas.microsoft.com/office/drawing/2014/main" id="{8EB83364-6938-40C9-BB4A-F5DC468F1267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8" name="타원 329">
                <a:extLst>
                  <a:ext uri="{FF2B5EF4-FFF2-40B4-BE49-F238E27FC236}">
                    <a16:creationId xmlns:a16="http://schemas.microsoft.com/office/drawing/2014/main" id="{5795D53F-C6BB-4B78-ADCE-775BF42057C0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06" name="TextBox 4005">
              <a:extLst>
                <a:ext uri="{FF2B5EF4-FFF2-40B4-BE49-F238E27FC236}">
                  <a16:creationId xmlns:a16="http://schemas.microsoft.com/office/drawing/2014/main" id="{D9F45330-3F6A-4717-9561-FABF71462198}"/>
                </a:ext>
              </a:extLst>
            </p:cNvPr>
            <p:cNvSpPr txBox="1"/>
            <p:nvPr/>
          </p:nvSpPr>
          <p:spPr>
            <a:xfrm>
              <a:off x="6281550" y="2130819"/>
              <a:ext cx="37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9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-501295" y="402074"/>
            <a:ext cx="12093692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0" lvl="8" indent="0" algn="r">
              <a:buNone/>
            </a:pPr>
            <a:r>
              <a:rPr lang="zh-TW" altLang="en-US" sz="4000" b="1" dirty="0" smtClean="0"/>
              <a:t>歷史軌跡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</a:rPr>
              <a:t>功能介紹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60" name="Group 95">
            <a:extLst>
              <a:ext uri="{FF2B5EF4-FFF2-40B4-BE49-F238E27FC236}">
                <a16:creationId xmlns:a16="http://schemas.microsoft.com/office/drawing/2014/main" id="{D8270AEE-E41A-440A-8ABE-C0C361E24C02}"/>
              </a:ext>
            </a:extLst>
          </p:cNvPr>
          <p:cNvGrpSpPr/>
          <p:nvPr/>
        </p:nvGrpSpPr>
        <p:grpSpPr>
          <a:xfrm>
            <a:off x="445259" y="426969"/>
            <a:ext cx="3600523" cy="6076645"/>
            <a:chOff x="669628" y="2165317"/>
            <a:chExt cx="2449180" cy="4305530"/>
          </a:xfrm>
        </p:grpSpPr>
        <p:grpSp>
          <p:nvGrpSpPr>
            <p:cNvPr id="161" name="Group 80">
              <a:extLst>
                <a:ext uri="{FF2B5EF4-FFF2-40B4-BE49-F238E27FC236}">
                  <a16:creationId xmlns:a16="http://schemas.microsoft.com/office/drawing/2014/main" id="{5F20389C-AD18-480F-8BF2-D26DE9BC483F}"/>
                </a:ext>
              </a:extLst>
            </p:cNvPr>
            <p:cNvGrpSpPr/>
            <p:nvPr/>
          </p:nvGrpSpPr>
          <p:grpSpPr>
            <a:xfrm>
              <a:off x="669628" y="2165317"/>
              <a:ext cx="2449180" cy="4305530"/>
              <a:chOff x="445712" y="1449040"/>
              <a:chExt cx="2113018" cy="3924176"/>
            </a:xfrm>
          </p:grpSpPr>
          <p:sp>
            <p:nvSpPr>
              <p:cNvPr id="163" name="Rounded Rectangle 4">
                <a:extLst>
                  <a:ext uri="{FF2B5EF4-FFF2-40B4-BE49-F238E27FC236}">
                    <a16:creationId xmlns:a16="http://schemas.microsoft.com/office/drawing/2014/main" id="{E0263C21-2201-4C46-96E6-88EB4E1295C3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64" name="Rectangle 82">
                <a:extLst>
                  <a:ext uri="{FF2B5EF4-FFF2-40B4-BE49-F238E27FC236}">
                    <a16:creationId xmlns:a16="http://schemas.microsoft.com/office/drawing/2014/main" id="{A58F1E65-67E1-449C-B3AE-0CDC89A899BF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65" name="Group 83">
                <a:extLst>
                  <a:ext uri="{FF2B5EF4-FFF2-40B4-BE49-F238E27FC236}">
                    <a16:creationId xmlns:a16="http://schemas.microsoft.com/office/drawing/2014/main" id="{0EBC4258-2D50-4C3C-B74B-5EB460055B4E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66" name="Oval 84">
                  <a:extLst>
                    <a:ext uri="{FF2B5EF4-FFF2-40B4-BE49-F238E27FC236}">
                      <a16:creationId xmlns:a16="http://schemas.microsoft.com/office/drawing/2014/main" id="{11CD8CAC-8FB8-410A-B95A-0410017C786F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67" name="Rounded Rectangle 8">
                  <a:extLst>
                    <a:ext uri="{FF2B5EF4-FFF2-40B4-BE49-F238E27FC236}">
                      <a16:creationId xmlns:a16="http://schemas.microsoft.com/office/drawing/2014/main" id="{67C3BDEE-159B-4D5D-9846-25061B540312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62" name="Picture Placeholder 2">
              <a:extLst>
                <a:ext uri="{FF2B5EF4-FFF2-40B4-BE49-F238E27FC236}">
                  <a16:creationId xmlns:a16="http://schemas.microsoft.com/office/drawing/2014/main" id="{B5327055-B308-4ABB-9451-E2A69D473EBD}"/>
                </a:ext>
              </a:extLst>
            </p:cNvPr>
            <p:cNvSpPr txBox="1">
              <a:spLocks/>
            </p:cNvSpPr>
            <p:nvPr/>
          </p:nvSpPr>
          <p:spPr>
            <a:xfrm>
              <a:off x="813644" y="2559489"/>
              <a:ext cx="2152765" cy="3425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Your </a:t>
              </a:r>
              <a:r>
                <a:rPr lang="en-US" altLang="ko-KR" dirty="0">
                  <a:hlinkClick r:id="rId2" action="ppaction://hlinkfile"/>
                </a:rPr>
                <a:t>Picture</a:t>
              </a:r>
              <a:r>
                <a:rPr lang="en-US" altLang="ko-KR" dirty="0"/>
                <a:t> Here</a:t>
              </a:r>
              <a:endParaRPr lang="ko-KR" altLang="en-US" dirty="0"/>
            </a:p>
          </p:txBody>
        </p:sp>
      </p:grpSp>
      <p:sp>
        <p:nvSpPr>
          <p:cNvPr id="168" name="文字方塊 167"/>
          <p:cNvSpPr txBox="1"/>
          <p:nvPr/>
        </p:nvSpPr>
        <p:spPr>
          <a:xfrm>
            <a:off x="7733542" y="1417812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rgbClr val="F47758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查看朋友的歷史軌跡</a:t>
            </a:r>
            <a:endParaRPr lang="zh-TW" altLang="en-US" sz="2400" dirty="0">
              <a:solidFill>
                <a:srgbClr val="F47758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8408472" y="2080789"/>
            <a:ext cx="232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1.</a:t>
            </a:r>
            <a:r>
              <a:rPr lang="zh-TW" altLang="en-US" sz="2000" dirty="0" smtClean="0"/>
              <a:t>選擇朋友的</a:t>
            </a:r>
            <a:r>
              <a:rPr lang="en-US" altLang="zh-TW" sz="2000" dirty="0" smtClean="0"/>
              <a:t>Email</a:t>
            </a:r>
          </a:p>
        </p:txBody>
      </p:sp>
      <p:pic>
        <p:nvPicPr>
          <p:cNvPr id="170" name="圖片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9" y="896515"/>
            <a:ext cx="3211277" cy="5087695"/>
          </a:xfrm>
          <a:prstGeom prst="rect">
            <a:avLst/>
          </a:prstGeom>
        </p:spPr>
      </p:pic>
      <p:sp>
        <p:nvSpPr>
          <p:cNvPr id="171" name="文字方塊 170"/>
          <p:cNvSpPr txBox="1"/>
          <p:nvPr/>
        </p:nvSpPr>
        <p:spPr>
          <a:xfrm>
            <a:off x="8424430" y="2702619"/>
            <a:ext cx="33694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2.</a:t>
            </a:r>
            <a:r>
              <a:rPr lang="zh-TW" altLang="en-US" sz="2000" dirty="0" smtClean="0"/>
              <a:t>顯示出朋友的軌跡</a:t>
            </a:r>
            <a:r>
              <a:rPr lang="zh-TW" altLang="en-US" sz="2000" dirty="0" smtClean="0"/>
              <a:t>，可以</a:t>
            </a:r>
            <a:r>
              <a:rPr lang="zh-TW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及時</a:t>
            </a:r>
            <a:r>
              <a:rPr lang="zh-TW" altLang="en-US" sz="2000" dirty="0" smtClean="0"/>
              <a:t>觀看朋友目前的位置</a:t>
            </a:r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endParaRPr lang="en-US" altLang="zh-TW" sz="20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8473670" y="3348829"/>
            <a:ext cx="30406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 smtClean="0"/>
          </a:p>
          <a:p>
            <a:r>
              <a:rPr lang="en-US" altLang="zh-TW" sz="2000" dirty="0" smtClean="0"/>
              <a:t>3</a:t>
            </a:r>
            <a:r>
              <a:rPr lang="en-US" altLang="zh-TW" sz="2000" dirty="0" smtClean="0"/>
              <a:t>.</a:t>
            </a:r>
            <a:r>
              <a:rPr lang="zh-TW" altLang="en-US" sz="2000" dirty="0" smtClean="0"/>
              <a:t>朋友如果</a:t>
            </a:r>
            <a:r>
              <a:rPr lang="zh-TW" altLang="en-US" sz="2000" dirty="0" smtClean="0">
                <a:solidFill>
                  <a:srgbClr val="FF0000"/>
                </a:solidFill>
              </a:rPr>
              <a:t>迷路</a:t>
            </a:r>
            <a:r>
              <a:rPr lang="zh-TW" altLang="en-US" sz="2000" dirty="0" smtClean="0"/>
              <a:t>，可藉由此功能查詢到朋友的目前位置，且和自己的位置做比對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658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如何取得歷史軌跡</a:t>
            </a:r>
            <a:r>
              <a:rPr lang="zh-TW" altLang="en-US" sz="2400" dirty="0" smtClean="0">
                <a:solidFill>
                  <a:schemeClr val="bg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  <a:endParaRPr lang="zh-TW" altLang="en-US" sz="2400" dirty="0">
              <a:solidFill>
                <a:schemeClr val="bg1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990885" y="1995659"/>
            <a:ext cx="871512" cy="157735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2241885" y="2100289"/>
            <a:ext cx="1086497" cy="1164520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文字方塊 4"/>
          <p:cNvSpPr txBox="1"/>
          <p:nvPr/>
        </p:nvSpPr>
        <p:spPr>
          <a:xfrm>
            <a:off x="882642" y="162632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User_id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141367" y="163400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chemeClr val="accent1">
                    <a:lumMod val="75000"/>
                  </a:schemeClr>
                </a:solidFill>
              </a:rPr>
              <a:t>Android_id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19816" y="2522317"/>
            <a:ext cx="862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</a:rPr>
              <a:t>Id=111</a:t>
            </a:r>
          </a:p>
          <a:p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zh-TW" altLang="en-US" dirty="0" smtClean="0">
                <a:solidFill>
                  <a:schemeClr val="accent4">
                    <a:lumMod val="75000"/>
                  </a:schemeClr>
                </a:solidFill>
              </a:rPr>
              <a:t>固定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zh-TW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39000" y="3614454"/>
            <a:ext cx="1231640" cy="1289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每支手機有專屬的手機編號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370366" y="3614454"/>
            <a:ext cx="2201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當重新開始行程時，會產生新的一組</a:t>
            </a:r>
            <a:r>
              <a:rPr lang="en-US" altLang="zh-TW" dirty="0" err="1">
                <a:solidFill>
                  <a:schemeClr val="accent1">
                    <a:lumMod val="75000"/>
                  </a:schemeClr>
                </a:solidFill>
              </a:rPr>
              <a:t>Android_id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zh-TW" altLang="en-US" dirty="0" smtClean="0">
                <a:solidFill>
                  <a:schemeClr val="accent4">
                    <a:lumMod val="75000"/>
                  </a:schemeClr>
                </a:solidFill>
              </a:rPr>
              <a:t>紀錄軌跡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zh-TW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55758" y="3685442"/>
            <a:ext cx="1233522" cy="131210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351725" y="3501054"/>
            <a:ext cx="2220273" cy="1817395"/>
          </a:xfrm>
          <a:prstGeom prst="rect">
            <a:avLst/>
          </a:prstGeom>
          <a:noFill/>
          <a:ln>
            <a:solidFill>
              <a:srgbClr val="8AC7D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3688293" y="2139761"/>
            <a:ext cx="5082484" cy="239545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925332" y="1405102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2">
                    <a:lumMod val="75000"/>
                  </a:schemeClr>
                </a:solidFill>
              </a:rPr>
              <a:t>1.</a:t>
            </a:r>
            <a:r>
              <a:rPr lang="zh-TW" altLang="en-US" dirty="0" smtClean="0">
                <a:solidFill>
                  <a:schemeClr val="accent2">
                    <a:lumMod val="75000"/>
                  </a:schemeClr>
                </a:solidFill>
              </a:rPr>
              <a:t>傳送 </a:t>
            </a:r>
            <a:r>
              <a:rPr lang="zh-TW" altLang="en-US" b="1" dirty="0" smtClean="0">
                <a:solidFill>
                  <a:schemeClr val="accent2">
                    <a:lumMod val="75000"/>
                  </a:schemeClr>
                </a:solidFill>
              </a:rPr>
              <a:t>時間 </a:t>
            </a:r>
            <a: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zh-TW" altLang="en-US" b="1" dirty="0" smtClean="0">
                <a:solidFill>
                  <a:schemeClr val="accent2">
                    <a:lumMod val="75000"/>
                  </a:schemeClr>
                </a:solidFill>
              </a:rPr>
              <a:t>經度 </a:t>
            </a:r>
            <a: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</a:rPr>
              <a:t>/ </a:t>
            </a:r>
            <a:r>
              <a:rPr lang="zh-TW" altLang="en-US" b="1" dirty="0" smtClean="0">
                <a:solidFill>
                  <a:schemeClr val="accent2">
                    <a:lumMod val="75000"/>
                  </a:schemeClr>
                </a:solidFill>
              </a:rPr>
              <a:t>緯度</a:t>
            </a:r>
            <a:endParaRPr lang="en-US" altLang="zh-TW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accent2">
                    <a:lumMod val="75000"/>
                  </a:schemeClr>
                </a:solidFill>
              </a:rPr>
              <a:t>2.</a:t>
            </a:r>
            <a:r>
              <a:rPr lang="zh-TW" altLang="en-US" dirty="0" smtClean="0">
                <a:solidFill>
                  <a:schemeClr val="accent2">
                    <a:lumMod val="75000"/>
                  </a:schemeClr>
                </a:solidFill>
              </a:rPr>
              <a:t>每收集</a:t>
            </a:r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30</a:t>
            </a:r>
            <a:r>
              <a:rPr lang="zh-TW" altLang="en-US" dirty="0" smtClean="0">
                <a:solidFill>
                  <a:schemeClr val="accent2">
                    <a:lumMod val="75000"/>
                  </a:schemeClr>
                </a:solidFill>
              </a:rPr>
              <a:t>筆上傳一次</a:t>
            </a:r>
            <a:endParaRPr lang="zh-TW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9120347" y="1849222"/>
            <a:ext cx="1476326" cy="1491137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向右箭號 14"/>
          <p:cNvSpPr/>
          <p:nvPr/>
        </p:nvSpPr>
        <p:spPr>
          <a:xfrm rot="10800000">
            <a:off x="3688292" y="2504427"/>
            <a:ext cx="5082484" cy="239545"/>
          </a:xfrm>
          <a:prstGeom prst="rightArrow">
            <a:avLst/>
          </a:prstGeom>
          <a:solidFill>
            <a:srgbClr val="F477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4296259" y="2845482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47758"/>
                </a:solidFill>
              </a:rPr>
              <a:t>把剛剛所收集的資料傳給手機進行畫線</a:t>
            </a:r>
            <a:endParaRPr lang="zh-TW" altLang="en-US" dirty="0">
              <a:solidFill>
                <a:srgbClr val="F477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90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r>
              <a:rPr lang="zh-TW" altLang="en-US" sz="4000" b="1" dirty="0" smtClean="0"/>
              <a:t>山難分析</a:t>
            </a:r>
            <a:r>
              <a:rPr lang="zh-TW" altLang="en-US" sz="1800" b="1" dirty="0" smtClean="0">
                <a:solidFill>
                  <a:schemeClr val="bg1">
                    <a:lumMod val="50000"/>
                  </a:schemeClr>
                </a:solidFill>
              </a:rPr>
              <a:t>功能介紹</a:t>
            </a:r>
            <a:endParaRPr 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7" name="Group 190">
            <a:extLst>
              <a:ext uri="{FF2B5EF4-FFF2-40B4-BE49-F238E27FC236}">
                <a16:creationId xmlns:a16="http://schemas.microsoft.com/office/drawing/2014/main" id="{1631F0DC-2554-499F-93F6-125F40F1E601}"/>
              </a:ext>
            </a:extLst>
          </p:cNvPr>
          <p:cNvGrpSpPr/>
          <p:nvPr/>
        </p:nvGrpSpPr>
        <p:grpSpPr>
          <a:xfrm>
            <a:off x="8848049" y="4765430"/>
            <a:ext cx="3048677" cy="1807004"/>
            <a:chOff x="3457576" y="737672"/>
            <a:chExt cx="5267325" cy="3018743"/>
          </a:xfrm>
        </p:grpSpPr>
        <p:sp>
          <p:nvSpPr>
            <p:cNvPr id="48" name="Freeform: Shape 191">
              <a:extLst>
                <a:ext uri="{FF2B5EF4-FFF2-40B4-BE49-F238E27FC236}">
                  <a16:creationId xmlns:a16="http://schemas.microsoft.com/office/drawing/2014/main" id="{DE5E41E2-F3F2-46FF-87A6-235FC1B030E6}"/>
                </a:ext>
              </a:extLst>
            </p:cNvPr>
            <p:cNvSpPr/>
            <p:nvPr/>
          </p:nvSpPr>
          <p:spPr>
            <a:xfrm>
              <a:off x="3457576" y="1816300"/>
              <a:ext cx="5267325" cy="1930155"/>
            </a:xfrm>
            <a:custGeom>
              <a:avLst/>
              <a:gdLst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36329 w 4710892"/>
                <a:gd name="connsiteY412" fmla="*/ 1691476 h 1726256"/>
                <a:gd name="connsiteX413" fmla="*/ 44652 w 4710892"/>
                <a:gd name="connsiteY413" fmla="*/ 1672670 h 1726256"/>
                <a:gd name="connsiteX414" fmla="*/ 78255 w 4710892"/>
                <a:gd name="connsiteY414" fmla="*/ 1570012 h 1726256"/>
                <a:gd name="connsiteX415" fmla="*/ 276789 w 4710892"/>
                <a:gd name="connsiteY415" fmla="*/ 1341883 h 1726256"/>
                <a:gd name="connsiteX416" fmla="*/ 475015 w 4710892"/>
                <a:gd name="connsiteY416" fmla="*/ 1159688 h 1726256"/>
                <a:gd name="connsiteX417" fmla="*/ 898596 w 4710892"/>
                <a:gd name="connsiteY417" fmla="*/ 703430 h 1726256"/>
                <a:gd name="connsiteX418" fmla="*/ 937131 w 4710892"/>
                <a:gd name="connsiteY418" fmla="*/ 643315 h 1726256"/>
                <a:gd name="connsiteX419" fmla="*/ 1014510 w 4710892"/>
                <a:gd name="connsiteY419" fmla="*/ 583816 h 1726256"/>
                <a:gd name="connsiteX420" fmla="*/ 1080175 w 4710892"/>
                <a:gd name="connsiteY420" fmla="*/ 537574 h 1726256"/>
                <a:gd name="connsiteX421" fmla="*/ 1185299 w 4710892"/>
                <a:gd name="connsiteY421" fmla="*/ 442931 h 1726256"/>
                <a:gd name="connsiteX422" fmla="*/ 1261445 w 4710892"/>
                <a:gd name="connsiteY422" fmla="*/ 409020 h 1726256"/>
                <a:gd name="connsiteX423" fmla="*/ 1294123 w 4710892"/>
                <a:gd name="connsiteY423" fmla="*/ 390523 h 1726256"/>
                <a:gd name="connsiteX424" fmla="*/ 1421752 w 4710892"/>
                <a:gd name="connsiteY424" fmla="*/ 262277 h 1726256"/>
                <a:gd name="connsiteX425" fmla="*/ 1439016 w 4710892"/>
                <a:gd name="connsiteY425" fmla="*/ 246555 h 1726256"/>
                <a:gd name="connsiteX426" fmla="*/ 1521635 w 4710892"/>
                <a:gd name="connsiteY426" fmla="*/ 241622 h 1726256"/>
                <a:gd name="connsiteX427" fmla="*/ 1571886 w 4710892"/>
                <a:gd name="connsiteY427" fmla="*/ 286632 h 1726256"/>
                <a:gd name="connsiteX428" fmla="*/ 1854273 w 4710892"/>
                <a:gd name="connsiteY428" fmla="*/ 621426 h 1726256"/>
                <a:gd name="connsiteX429" fmla="*/ 1855506 w 4710892"/>
                <a:gd name="connsiteY429" fmla="*/ 645781 h 1726256"/>
                <a:gd name="connsiteX430" fmla="*/ 1779360 w 4710892"/>
                <a:gd name="connsiteY430" fmla="*/ 734258 h 1726256"/>
                <a:gd name="connsiteX431" fmla="*/ 1544448 w 4710892"/>
                <a:gd name="connsiteY431" fmla="*/ 981192 h 1726256"/>
                <a:gd name="connsiteX432" fmla="*/ 1467994 w 4710892"/>
                <a:gd name="connsiteY432" fmla="*/ 1061346 h 1726256"/>
                <a:gd name="connsiteX433" fmla="*/ 1436550 w 4710892"/>
                <a:gd name="connsiteY433" fmla="*/ 1100806 h 1726256"/>
                <a:gd name="connsiteX434" fmla="*/ 1439941 w 4710892"/>
                <a:gd name="connsiteY434" fmla="*/ 1124236 h 1726256"/>
                <a:gd name="connsiteX435" fmla="*/ 1458746 w 4710892"/>
                <a:gd name="connsiteY435" fmla="*/ 1124852 h 1726256"/>
                <a:gd name="connsiteX436" fmla="*/ 1499131 w 4710892"/>
                <a:gd name="connsiteY436" fmla="*/ 1090941 h 1726256"/>
                <a:gd name="connsiteX437" fmla="*/ 1733117 w 4710892"/>
                <a:gd name="connsiteY437" fmla="*/ 861887 h 1726256"/>
                <a:gd name="connsiteX438" fmla="*/ 1949224 w 4710892"/>
                <a:gd name="connsiteY438" fmla="*/ 616494 h 1726256"/>
                <a:gd name="connsiteX439" fmla="*/ 2100899 w 4710892"/>
                <a:gd name="connsiteY439" fmla="*/ 519693 h 1726256"/>
                <a:gd name="connsiteX440" fmla="*/ 2149299 w 4710892"/>
                <a:gd name="connsiteY440" fmla="*/ 486398 h 1726256"/>
                <a:gd name="connsiteX441" fmla="*/ 2275695 w 4710892"/>
                <a:gd name="connsiteY441" fmla="*/ 318385 h 1726256"/>
                <a:gd name="connsiteX442" fmla="*/ 2431070 w 4710892"/>
                <a:gd name="connsiteY442" fmla="*/ 161469 h 1726256"/>
                <a:gd name="connsiteX443" fmla="*/ 2575038 w 4710892"/>
                <a:gd name="connsiteY443" fmla="*/ 17501 h 1726256"/>
                <a:gd name="connsiteX444" fmla="*/ 2604016 w 4710892"/>
                <a:gd name="connsiteY444" fmla="*/ 6 h 1726256"/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36329 w 4710892"/>
                <a:gd name="connsiteY412" fmla="*/ 1691476 h 1726256"/>
                <a:gd name="connsiteX413" fmla="*/ 78255 w 4710892"/>
                <a:gd name="connsiteY413" fmla="*/ 1570012 h 1726256"/>
                <a:gd name="connsiteX414" fmla="*/ 276789 w 4710892"/>
                <a:gd name="connsiteY414" fmla="*/ 1341883 h 1726256"/>
                <a:gd name="connsiteX415" fmla="*/ 475015 w 4710892"/>
                <a:gd name="connsiteY415" fmla="*/ 1159688 h 1726256"/>
                <a:gd name="connsiteX416" fmla="*/ 898596 w 4710892"/>
                <a:gd name="connsiteY416" fmla="*/ 703430 h 1726256"/>
                <a:gd name="connsiteX417" fmla="*/ 937131 w 4710892"/>
                <a:gd name="connsiteY417" fmla="*/ 643315 h 1726256"/>
                <a:gd name="connsiteX418" fmla="*/ 1014510 w 4710892"/>
                <a:gd name="connsiteY418" fmla="*/ 583816 h 1726256"/>
                <a:gd name="connsiteX419" fmla="*/ 1080175 w 4710892"/>
                <a:gd name="connsiteY419" fmla="*/ 537574 h 1726256"/>
                <a:gd name="connsiteX420" fmla="*/ 1185299 w 4710892"/>
                <a:gd name="connsiteY420" fmla="*/ 442931 h 1726256"/>
                <a:gd name="connsiteX421" fmla="*/ 1261445 w 4710892"/>
                <a:gd name="connsiteY421" fmla="*/ 409020 h 1726256"/>
                <a:gd name="connsiteX422" fmla="*/ 1294123 w 4710892"/>
                <a:gd name="connsiteY422" fmla="*/ 390523 h 1726256"/>
                <a:gd name="connsiteX423" fmla="*/ 1421752 w 4710892"/>
                <a:gd name="connsiteY423" fmla="*/ 262277 h 1726256"/>
                <a:gd name="connsiteX424" fmla="*/ 1439016 w 4710892"/>
                <a:gd name="connsiteY424" fmla="*/ 246555 h 1726256"/>
                <a:gd name="connsiteX425" fmla="*/ 1521635 w 4710892"/>
                <a:gd name="connsiteY425" fmla="*/ 241622 h 1726256"/>
                <a:gd name="connsiteX426" fmla="*/ 1571886 w 4710892"/>
                <a:gd name="connsiteY426" fmla="*/ 286632 h 1726256"/>
                <a:gd name="connsiteX427" fmla="*/ 1854273 w 4710892"/>
                <a:gd name="connsiteY427" fmla="*/ 621426 h 1726256"/>
                <a:gd name="connsiteX428" fmla="*/ 1855506 w 4710892"/>
                <a:gd name="connsiteY428" fmla="*/ 645781 h 1726256"/>
                <a:gd name="connsiteX429" fmla="*/ 1779360 w 4710892"/>
                <a:gd name="connsiteY429" fmla="*/ 734258 h 1726256"/>
                <a:gd name="connsiteX430" fmla="*/ 1544448 w 4710892"/>
                <a:gd name="connsiteY430" fmla="*/ 981192 h 1726256"/>
                <a:gd name="connsiteX431" fmla="*/ 1467994 w 4710892"/>
                <a:gd name="connsiteY431" fmla="*/ 1061346 h 1726256"/>
                <a:gd name="connsiteX432" fmla="*/ 1436550 w 4710892"/>
                <a:gd name="connsiteY432" fmla="*/ 1100806 h 1726256"/>
                <a:gd name="connsiteX433" fmla="*/ 1439941 w 4710892"/>
                <a:gd name="connsiteY433" fmla="*/ 1124236 h 1726256"/>
                <a:gd name="connsiteX434" fmla="*/ 1458746 w 4710892"/>
                <a:gd name="connsiteY434" fmla="*/ 1124852 h 1726256"/>
                <a:gd name="connsiteX435" fmla="*/ 1499131 w 4710892"/>
                <a:gd name="connsiteY435" fmla="*/ 1090941 h 1726256"/>
                <a:gd name="connsiteX436" fmla="*/ 1733117 w 4710892"/>
                <a:gd name="connsiteY436" fmla="*/ 861887 h 1726256"/>
                <a:gd name="connsiteX437" fmla="*/ 1949224 w 4710892"/>
                <a:gd name="connsiteY437" fmla="*/ 616494 h 1726256"/>
                <a:gd name="connsiteX438" fmla="*/ 2100899 w 4710892"/>
                <a:gd name="connsiteY438" fmla="*/ 519693 h 1726256"/>
                <a:gd name="connsiteX439" fmla="*/ 2149299 w 4710892"/>
                <a:gd name="connsiteY439" fmla="*/ 486398 h 1726256"/>
                <a:gd name="connsiteX440" fmla="*/ 2275695 w 4710892"/>
                <a:gd name="connsiteY440" fmla="*/ 318385 h 1726256"/>
                <a:gd name="connsiteX441" fmla="*/ 2431070 w 4710892"/>
                <a:gd name="connsiteY441" fmla="*/ 161469 h 1726256"/>
                <a:gd name="connsiteX442" fmla="*/ 2575038 w 4710892"/>
                <a:gd name="connsiteY442" fmla="*/ 17501 h 1726256"/>
                <a:gd name="connsiteX443" fmla="*/ 2604016 w 4710892"/>
                <a:gd name="connsiteY443" fmla="*/ 6 h 1726256"/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78255 w 4710892"/>
                <a:gd name="connsiteY412" fmla="*/ 1570012 h 1726256"/>
                <a:gd name="connsiteX413" fmla="*/ 276789 w 4710892"/>
                <a:gd name="connsiteY413" fmla="*/ 1341883 h 1726256"/>
                <a:gd name="connsiteX414" fmla="*/ 475015 w 4710892"/>
                <a:gd name="connsiteY414" fmla="*/ 1159688 h 1726256"/>
                <a:gd name="connsiteX415" fmla="*/ 898596 w 4710892"/>
                <a:gd name="connsiteY415" fmla="*/ 703430 h 1726256"/>
                <a:gd name="connsiteX416" fmla="*/ 937131 w 4710892"/>
                <a:gd name="connsiteY416" fmla="*/ 643315 h 1726256"/>
                <a:gd name="connsiteX417" fmla="*/ 1014510 w 4710892"/>
                <a:gd name="connsiteY417" fmla="*/ 583816 h 1726256"/>
                <a:gd name="connsiteX418" fmla="*/ 1080175 w 4710892"/>
                <a:gd name="connsiteY418" fmla="*/ 537574 h 1726256"/>
                <a:gd name="connsiteX419" fmla="*/ 1185299 w 4710892"/>
                <a:gd name="connsiteY419" fmla="*/ 442931 h 1726256"/>
                <a:gd name="connsiteX420" fmla="*/ 1261445 w 4710892"/>
                <a:gd name="connsiteY420" fmla="*/ 409020 h 1726256"/>
                <a:gd name="connsiteX421" fmla="*/ 1294123 w 4710892"/>
                <a:gd name="connsiteY421" fmla="*/ 390523 h 1726256"/>
                <a:gd name="connsiteX422" fmla="*/ 1421752 w 4710892"/>
                <a:gd name="connsiteY422" fmla="*/ 262277 h 1726256"/>
                <a:gd name="connsiteX423" fmla="*/ 1439016 w 4710892"/>
                <a:gd name="connsiteY423" fmla="*/ 246555 h 1726256"/>
                <a:gd name="connsiteX424" fmla="*/ 1521635 w 4710892"/>
                <a:gd name="connsiteY424" fmla="*/ 241622 h 1726256"/>
                <a:gd name="connsiteX425" fmla="*/ 1571886 w 4710892"/>
                <a:gd name="connsiteY425" fmla="*/ 286632 h 1726256"/>
                <a:gd name="connsiteX426" fmla="*/ 1854273 w 4710892"/>
                <a:gd name="connsiteY426" fmla="*/ 621426 h 1726256"/>
                <a:gd name="connsiteX427" fmla="*/ 1855506 w 4710892"/>
                <a:gd name="connsiteY427" fmla="*/ 645781 h 1726256"/>
                <a:gd name="connsiteX428" fmla="*/ 1779360 w 4710892"/>
                <a:gd name="connsiteY428" fmla="*/ 734258 h 1726256"/>
                <a:gd name="connsiteX429" fmla="*/ 1544448 w 4710892"/>
                <a:gd name="connsiteY429" fmla="*/ 981192 h 1726256"/>
                <a:gd name="connsiteX430" fmla="*/ 1467994 w 4710892"/>
                <a:gd name="connsiteY430" fmla="*/ 1061346 h 1726256"/>
                <a:gd name="connsiteX431" fmla="*/ 1436550 w 4710892"/>
                <a:gd name="connsiteY431" fmla="*/ 1100806 h 1726256"/>
                <a:gd name="connsiteX432" fmla="*/ 1439941 w 4710892"/>
                <a:gd name="connsiteY432" fmla="*/ 1124236 h 1726256"/>
                <a:gd name="connsiteX433" fmla="*/ 1458746 w 4710892"/>
                <a:gd name="connsiteY433" fmla="*/ 1124852 h 1726256"/>
                <a:gd name="connsiteX434" fmla="*/ 1499131 w 4710892"/>
                <a:gd name="connsiteY434" fmla="*/ 1090941 h 1726256"/>
                <a:gd name="connsiteX435" fmla="*/ 1733117 w 4710892"/>
                <a:gd name="connsiteY435" fmla="*/ 861887 h 1726256"/>
                <a:gd name="connsiteX436" fmla="*/ 1949224 w 4710892"/>
                <a:gd name="connsiteY436" fmla="*/ 616494 h 1726256"/>
                <a:gd name="connsiteX437" fmla="*/ 2100899 w 4710892"/>
                <a:gd name="connsiteY437" fmla="*/ 519693 h 1726256"/>
                <a:gd name="connsiteX438" fmla="*/ 2149299 w 4710892"/>
                <a:gd name="connsiteY438" fmla="*/ 486398 h 1726256"/>
                <a:gd name="connsiteX439" fmla="*/ 2275695 w 4710892"/>
                <a:gd name="connsiteY439" fmla="*/ 318385 h 1726256"/>
                <a:gd name="connsiteX440" fmla="*/ 2431070 w 4710892"/>
                <a:gd name="connsiteY440" fmla="*/ 161469 h 1726256"/>
                <a:gd name="connsiteX441" fmla="*/ 2575038 w 4710892"/>
                <a:gd name="connsiteY441" fmla="*/ 17501 h 1726256"/>
                <a:gd name="connsiteX442" fmla="*/ 2604016 w 4710892"/>
                <a:gd name="connsiteY442" fmla="*/ 6 h 172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</a:cxnLst>
              <a:rect l="l" t="t" r="r" b="b"/>
              <a:pathLst>
                <a:path w="4710892" h="1726256">
                  <a:moveTo>
                    <a:pt x="3158617" y="1445775"/>
                  </a:moveTo>
                  <a:cubicBezTo>
                    <a:pt x="3153684" y="1477528"/>
                    <a:pt x="3148444" y="1509282"/>
                    <a:pt x="3143511" y="1541035"/>
                  </a:cubicBezTo>
                  <a:cubicBezTo>
                    <a:pt x="3144744" y="1541035"/>
                    <a:pt x="3145977" y="1541343"/>
                    <a:pt x="3147211" y="1541652"/>
                  </a:cubicBezTo>
                  <a:cubicBezTo>
                    <a:pt x="3158617" y="1510823"/>
                    <a:pt x="3164166" y="1479070"/>
                    <a:pt x="3161700" y="1446083"/>
                  </a:cubicBezTo>
                  <a:cubicBezTo>
                    <a:pt x="3160467" y="1446083"/>
                    <a:pt x="3159542" y="1445775"/>
                    <a:pt x="3158617" y="1445775"/>
                  </a:cubicBezTo>
                  <a:close/>
                  <a:moveTo>
                    <a:pt x="3102509" y="1383502"/>
                  </a:moveTo>
                  <a:cubicBezTo>
                    <a:pt x="3080313" y="1402924"/>
                    <a:pt x="3073530" y="1435602"/>
                    <a:pt x="3084937" y="1468280"/>
                  </a:cubicBezTo>
                  <a:cubicBezTo>
                    <a:pt x="3097577" y="1440534"/>
                    <a:pt x="3103743" y="1413714"/>
                    <a:pt x="3102509" y="1383502"/>
                  </a:cubicBezTo>
                  <a:close/>
                  <a:moveTo>
                    <a:pt x="2042557" y="1318762"/>
                  </a:moveTo>
                  <a:cubicBezTo>
                    <a:pt x="2036468" y="1320689"/>
                    <a:pt x="2030919" y="1324465"/>
                    <a:pt x="2025370" y="1329860"/>
                  </a:cubicBezTo>
                  <a:lnTo>
                    <a:pt x="1929425" y="1419350"/>
                  </a:lnTo>
                  <a:lnTo>
                    <a:pt x="1929425" y="1473921"/>
                  </a:lnTo>
                  <a:lnTo>
                    <a:pt x="1936080" y="1473921"/>
                  </a:lnTo>
                  <a:cubicBezTo>
                    <a:pt x="1936145" y="1471835"/>
                    <a:pt x="1936211" y="1469748"/>
                    <a:pt x="1936276" y="1467662"/>
                  </a:cubicBezTo>
                  <a:cubicBezTo>
                    <a:pt x="1958164" y="1442075"/>
                    <a:pt x="1982826" y="1418954"/>
                    <a:pt x="2006256" y="1394907"/>
                  </a:cubicBezTo>
                  <a:cubicBezTo>
                    <a:pt x="2025370" y="1375178"/>
                    <a:pt x="2043250" y="1354214"/>
                    <a:pt x="2057123" y="1330168"/>
                  </a:cubicBezTo>
                  <a:cubicBezTo>
                    <a:pt x="2059281" y="1326777"/>
                    <a:pt x="2060822" y="1323078"/>
                    <a:pt x="2062980" y="1318762"/>
                  </a:cubicBezTo>
                  <a:cubicBezTo>
                    <a:pt x="2055273" y="1316758"/>
                    <a:pt x="2048645" y="1316835"/>
                    <a:pt x="2042557" y="1318762"/>
                  </a:cubicBezTo>
                  <a:close/>
                  <a:moveTo>
                    <a:pt x="3045786" y="1314755"/>
                  </a:moveTo>
                  <a:cubicBezTo>
                    <a:pt x="3040545" y="1312906"/>
                    <a:pt x="3036538" y="1315680"/>
                    <a:pt x="3033763" y="1320613"/>
                  </a:cubicBezTo>
                  <a:cubicBezTo>
                    <a:pt x="3027905" y="1331403"/>
                    <a:pt x="3028522" y="1342501"/>
                    <a:pt x="3031605" y="1355141"/>
                  </a:cubicBezTo>
                  <a:cubicBezTo>
                    <a:pt x="3042087" y="1346509"/>
                    <a:pt x="3045786" y="1336336"/>
                    <a:pt x="3047636" y="1325237"/>
                  </a:cubicBezTo>
                  <a:cubicBezTo>
                    <a:pt x="3048253" y="1321846"/>
                    <a:pt x="3051644" y="1316605"/>
                    <a:pt x="3045786" y="1314755"/>
                  </a:cubicBezTo>
                  <a:close/>
                  <a:moveTo>
                    <a:pt x="3826358" y="1281769"/>
                  </a:moveTo>
                  <a:cubicBezTo>
                    <a:pt x="3822658" y="1284544"/>
                    <a:pt x="3816800" y="1284852"/>
                    <a:pt x="3817417" y="1289476"/>
                  </a:cubicBezTo>
                  <a:cubicBezTo>
                    <a:pt x="3818342" y="1293792"/>
                    <a:pt x="3820500" y="1299033"/>
                    <a:pt x="3826974" y="1298417"/>
                  </a:cubicBezTo>
                  <a:cubicBezTo>
                    <a:pt x="3830365" y="1298108"/>
                    <a:pt x="3833447" y="1296875"/>
                    <a:pt x="3831906" y="1292251"/>
                  </a:cubicBezTo>
                  <a:cubicBezTo>
                    <a:pt x="3830673" y="1288552"/>
                    <a:pt x="3830673" y="1283927"/>
                    <a:pt x="3826358" y="1281769"/>
                  </a:cubicBezTo>
                  <a:close/>
                  <a:moveTo>
                    <a:pt x="2734305" y="1255642"/>
                  </a:moveTo>
                  <a:cubicBezTo>
                    <a:pt x="2732571" y="1254408"/>
                    <a:pt x="2730567" y="1254023"/>
                    <a:pt x="2727947" y="1256181"/>
                  </a:cubicBezTo>
                  <a:cubicBezTo>
                    <a:pt x="2722706" y="1260497"/>
                    <a:pt x="2723631" y="1266355"/>
                    <a:pt x="2727022" y="1271595"/>
                  </a:cubicBezTo>
                  <a:cubicBezTo>
                    <a:pt x="2731030" y="1277453"/>
                    <a:pt x="2735962" y="1283002"/>
                    <a:pt x="2740278" y="1289168"/>
                  </a:cubicBezTo>
                  <a:cubicBezTo>
                    <a:pt x="2771106" y="1332944"/>
                    <a:pt x="2800085" y="1378261"/>
                    <a:pt x="2833071" y="1420496"/>
                  </a:cubicBezTo>
                  <a:cubicBezTo>
                    <a:pt x="2857117" y="1451325"/>
                    <a:pt x="2876231" y="1483694"/>
                    <a:pt x="2888254" y="1520688"/>
                  </a:cubicBezTo>
                  <a:cubicBezTo>
                    <a:pt x="2891337" y="1530245"/>
                    <a:pt x="2895653" y="1539494"/>
                    <a:pt x="2904901" y="1548742"/>
                  </a:cubicBezTo>
                  <a:cubicBezTo>
                    <a:pt x="2904901" y="1534253"/>
                    <a:pt x="2905518" y="1522538"/>
                    <a:pt x="2904593" y="1510823"/>
                  </a:cubicBezTo>
                  <a:cubicBezTo>
                    <a:pt x="2903052" y="1484927"/>
                    <a:pt x="2894728" y="1462114"/>
                    <a:pt x="2872223" y="1446392"/>
                  </a:cubicBezTo>
                  <a:cubicBezTo>
                    <a:pt x="2868524" y="1443926"/>
                    <a:pt x="2865749" y="1439302"/>
                    <a:pt x="2862975" y="1435294"/>
                  </a:cubicBezTo>
                  <a:cubicBezTo>
                    <a:pt x="2837079" y="1396758"/>
                    <a:pt x="2812108" y="1357915"/>
                    <a:pt x="2785904" y="1319688"/>
                  </a:cubicBezTo>
                  <a:cubicBezTo>
                    <a:pt x="2771723" y="1299033"/>
                    <a:pt x="2758467" y="1276836"/>
                    <a:pt x="2739045" y="1260189"/>
                  </a:cubicBezTo>
                  <a:cubicBezTo>
                    <a:pt x="2737503" y="1258956"/>
                    <a:pt x="2736039" y="1256875"/>
                    <a:pt x="2734305" y="1255642"/>
                  </a:cubicBezTo>
                  <a:close/>
                  <a:moveTo>
                    <a:pt x="2086101" y="1189631"/>
                  </a:moveTo>
                  <a:cubicBezTo>
                    <a:pt x="2077392" y="1189207"/>
                    <a:pt x="2068683" y="1190209"/>
                    <a:pt x="2065446" y="1193292"/>
                  </a:cubicBezTo>
                  <a:cubicBezTo>
                    <a:pt x="2052498" y="1205623"/>
                    <a:pt x="2044483" y="1221038"/>
                    <a:pt x="2040783" y="1236452"/>
                  </a:cubicBezTo>
                  <a:cubicBezTo>
                    <a:pt x="2041400" y="1246625"/>
                    <a:pt x="2043250" y="1254333"/>
                    <a:pt x="2050648" y="1258649"/>
                  </a:cubicBezTo>
                  <a:cubicBezTo>
                    <a:pt x="2058047" y="1262656"/>
                    <a:pt x="2063904" y="1258341"/>
                    <a:pt x="2069762" y="1254333"/>
                  </a:cubicBezTo>
                  <a:cubicBezTo>
                    <a:pt x="2089184" y="1241076"/>
                    <a:pt x="2098741" y="1220729"/>
                    <a:pt x="2107373" y="1199765"/>
                  </a:cubicBezTo>
                  <a:cubicBezTo>
                    <a:pt x="2108298" y="1197916"/>
                    <a:pt x="2109223" y="1196374"/>
                    <a:pt x="2106757" y="1194525"/>
                  </a:cubicBezTo>
                  <a:cubicBezTo>
                    <a:pt x="2103520" y="1191904"/>
                    <a:pt x="2094810" y="1190054"/>
                    <a:pt x="2086101" y="1189631"/>
                  </a:cubicBezTo>
                  <a:close/>
                  <a:moveTo>
                    <a:pt x="992622" y="1124237"/>
                  </a:moveTo>
                  <a:cubicBezTo>
                    <a:pt x="984915" y="1131328"/>
                    <a:pt x="978133" y="1138110"/>
                    <a:pt x="969501" y="1146434"/>
                  </a:cubicBezTo>
                  <a:cubicBezTo>
                    <a:pt x="981524" y="1141501"/>
                    <a:pt x="991081" y="1137494"/>
                    <a:pt x="992622" y="1124237"/>
                  </a:cubicBezTo>
                  <a:close/>
                  <a:moveTo>
                    <a:pt x="771891" y="1021578"/>
                  </a:moveTo>
                  <a:cubicBezTo>
                    <a:pt x="756169" y="1029901"/>
                    <a:pt x="742296" y="1040383"/>
                    <a:pt x="729348" y="1051790"/>
                  </a:cubicBezTo>
                  <a:cubicBezTo>
                    <a:pt x="700986" y="1075219"/>
                    <a:pt x="675707" y="1101115"/>
                    <a:pt x="655360" y="1131943"/>
                  </a:cubicBezTo>
                  <a:cubicBezTo>
                    <a:pt x="651661" y="1137184"/>
                    <a:pt x="651353" y="1141809"/>
                    <a:pt x="655669" y="1146124"/>
                  </a:cubicBezTo>
                  <a:cubicBezTo>
                    <a:pt x="660293" y="1150440"/>
                    <a:pt x="663067" y="1144891"/>
                    <a:pt x="665842" y="1143041"/>
                  </a:cubicBezTo>
                  <a:cubicBezTo>
                    <a:pt x="688655" y="1126702"/>
                    <a:pt x="709310" y="1108205"/>
                    <a:pt x="728115" y="1087550"/>
                  </a:cubicBezTo>
                  <a:cubicBezTo>
                    <a:pt x="745687" y="1067821"/>
                    <a:pt x="761101" y="1046241"/>
                    <a:pt x="771891" y="1021578"/>
                  </a:cubicBezTo>
                  <a:close/>
                  <a:moveTo>
                    <a:pt x="3636571" y="954950"/>
                  </a:moveTo>
                  <a:cubicBezTo>
                    <a:pt x="3635376" y="954064"/>
                    <a:pt x="3633373" y="954527"/>
                    <a:pt x="3629981" y="956530"/>
                  </a:cubicBezTo>
                  <a:cubicBezTo>
                    <a:pt x="3619808" y="962388"/>
                    <a:pt x="3609327" y="968245"/>
                    <a:pt x="3598537" y="973178"/>
                  </a:cubicBezTo>
                  <a:cubicBezTo>
                    <a:pt x="3591754" y="976261"/>
                    <a:pt x="3590522" y="980268"/>
                    <a:pt x="3592063" y="986742"/>
                  </a:cubicBezTo>
                  <a:cubicBezTo>
                    <a:pt x="3595454" y="1000923"/>
                    <a:pt x="3597612" y="1015413"/>
                    <a:pt x="3600695" y="1029902"/>
                  </a:cubicBezTo>
                  <a:cubicBezTo>
                    <a:pt x="3604702" y="1049016"/>
                    <a:pt x="3604702" y="1049016"/>
                    <a:pt x="3623507" y="1049016"/>
                  </a:cubicBezTo>
                  <a:cubicBezTo>
                    <a:pt x="3625974" y="1049016"/>
                    <a:pt x="3628440" y="1048708"/>
                    <a:pt x="3630598" y="1048708"/>
                  </a:cubicBezTo>
                  <a:cubicBezTo>
                    <a:pt x="3641080" y="1050557"/>
                    <a:pt x="3643854" y="1046241"/>
                    <a:pt x="3642930" y="1036068"/>
                  </a:cubicBezTo>
                  <a:cubicBezTo>
                    <a:pt x="3640771" y="1011405"/>
                    <a:pt x="3639538" y="986434"/>
                    <a:pt x="3638305" y="961463"/>
                  </a:cubicBezTo>
                  <a:cubicBezTo>
                    <a:pt x="3638151" y="958072"/>
                    <a:pt x="3637765" y="955837"/>
                    <a:pt x="3636571" y="954950"/>
                  </a:cubicBezTo>
                  <a:close/>
                  <a:moveTo>
                    <a:pt x="2559316" y="875144"/>
                  </a:moveTo>
                  <a:cubicBezTo>
                    <a:pt x="2551301" y="874528"/>
                    <a:pt x="2545443" y="878227"/>
                    <a:pt x="2539586" y="883160"/>
                  </a:cubicBezTo>
                  <a:cubicBezTo>
                    <a:pt x="2487178" y="928477"/>
                    <a:pt x="2445251" y="982118"/>
                    <a:pt x="2411032" y="1041925"/>
                  </a:cubicBezTo>
                  <a:cubicBezTo>
                    <a:pt x="2407949" y="1047166"/>
                    <a:pt x="2406407" y="1052407"/>
                    <a:pt x="2407024" y="1058264"/>
                  </a:cubicBezTo>
                  <a:cubicBezTo>
                    <a:pt x="2408257" y="1067820"/>
                    <a:pt x="2415348" y="1072753"/>
                    <a:pt x="2423363" y="1076452"/>
                  </a:cubicBezTo>
                  <a:cubicBezTo>
                    <a:pt x="2431379" y="1080152"/>
                    <a:pt x="2434153" y="1073370"/>
                    <a:pt x="2438161" y="1069053"/>
                  </a:cubicBezTo>
                  <a:cubicBezTo>
                    <a:pt x="2443710" y="1063196"/>
                    <a:pt x="2449259" y="1057031"/>
                    <a:pt x="2454500" y="1050865"/>
                  </a:cubicBezTo>
                  <a:cubicBezTo>
                    <a:pt x="2492110" y="1007089"/>
                    <a:pt x="2531879" y="964854"/>
                    <a:pt x="2568257" y="920153"/>
                  </a:cubicBezTo>
                  <a:cubicBezTo>
                    <a:pt x="2573806" y="913063"/>
                    <a:pt x="2575964" y="905048"/>
                    <a:pt x="2576889" y="895799"/>
                  </a:cubicBezTo>
                  <a:cubicBezTo>
                    <a:pt x="2576889" y="881926"/>
                    <a:pt x="2571647" y="875453"/>
                    <a:pt x="2559316" y="875144"/>
                  </a:cubicBezTo>
                  <a:close/>
                  <a:moveTo>
                    <a:pt x="2883552" y="852910"/>
                  </a:moveTo>
                  <a:cubicBezTo>
                    <a:pt x="2881240" y="852794"/>
                    <a:pt x="2878851" y="854181"/>
                    <a:pt x="2875922" y="856956"/>
                  </a:cubicBezTo>
                  <a:cubicBezTo>
                    <a:pt x="2861124" y="870521"/>
                    <a:pt x="2857733" y="889942"/>
                    <a:pt x="2847868" y="909364"/>
                  </a:cubicBezTo>
                  <a:cubicBezTo>
                    <a:pt x="2862357" y="904740"/>
                    <a:pt x="2873456" y="900424"/>
                    <a:pt x="2883937" y="894567"/>
                  </a:cubicBezTo>
                  <a:cubicBezTo>
                    <a:pt x="2902126" y="883777"/>
                    <a:pt x="2903359" y="873912"/>
                    <a:pt x="2890720" y="857881"/>
                  </a:cubicBezTo>
                  <a:cubicBezTo>
                    <a:pt x="2888099" y="854644"/>
                    <a:pt x="2885864" y="853025"/>
                    <a:pt x="2883552" y="852910"/>
                  </a:cubicBezTo>
                  <a:close/>
                  <a:moveTo>
                    <a:pt x="2765287" y="852910"/>
                  </a:moveTo>
                  <a:cubicBezTo>
                    <a:pt x="2762474" y="853796"/>
                    <a:pt x="2759853" y="855877"/>
                    <a:pt x="2757233" y="858189"/>
                  </a:cubicBezTo>
                  <a:cubicBezTo>
                    <a:pt x="2736886" y="876378"/>
                    <a:pt x="2728254" y="900732"/>
                    <a:pt x="2719930" y="929094"/>
                  </a:cubicBezTo>
                  <a:cubicBezTo>
                    <a:pt x="2746443" y="914297"/>
                    <a:pt x="2768331" y="899808"/>
                    <a:pt x="2778812" y="873295"/>
                  </a:cubicBezTo>
                  <a:cubicBezTo>
                    <a:pt x="2781895" y="866204"/>
                    <a:pt x="2781279" y="859731"/>
                    <a:pt x="2774496" y="854798"/>
                  </a:cubicBezTo>
                  <a:cubicBezTo>
                    <a:pt x="2771105" y="852332"/>
                    <a:pt x="2768100" y="852023"/>
                    <a:pt x="2765287" y="852910"/>
                  </a:cubicBezTo>
                  <a:close/>
                  <a:moveTo>
                    <a:pt x="2276775" y="839845"/>
                  </a:moveTo>
                  <a:cubicBezTo>
                    <a:pt x="2279164" y="839383"/>
                    <a:pt x="2281553" y="840154"/>
                    <a:pt x="2284019" y="843699"/>
                  </a:cubicBezTo>
                  <a:cubicBezTo>
                    <a:pt x="2288952" y="850789"/>
                    <a:pt x="2246100" y="905972"/>
                    <a:pt x="2239318" y="913062"/>
                  </a:cubicBezTo>
                  <a:cubicBezTo>
                    <a:pt x="2234385" y="917995"/>
                    <a:pt x="2228836" y="921694"/>
                    <a:pt x="2222362" y="916454"/>
                  </a:cubicBezTo>
                  <a:cubicBezTo>
                    <a:pt x="2217738" y="912754"/>
                    <a:pt x="2190917" y="934334"/>
                    <a:pt x="2184751" y="929094"/>
                  </a:cubicBezTo>
                  <a:cubicBezTo>
                    <a:pt x="2191534" y="924778"/>
                    <a:pt x="2263981" y="846782"/>
                    <a:pt x="2269530" y="843390"/>
                  </a:cubicBezTo>
                  <a:cubicBezTo>
                    <a:pt x="2271996" y="842003"/>
                    <a:pt x="2274386" y="840308"/>
                    <a:pt x="2276775" y="839845"/>
                  </a:cubicBezTo>
                  <a:close/>
                  <a:moveTo>
                    <a:pt x="2493651" y="767861"/>
                  </a:moveTo>
                  <a:cubicBezTo>
                    <a:pt x="2491185" y="769403"/>
                    <a:pt x="2489952" y="769711"/>
                    <a:pt x="2489027" y="770944"/>
                  </a:cubicBezTo>
                  <a:lnTo>
                    <a:pt x="2371263" y="877301"/>
                  </a:lnTo>
                  <a:cubicBezTo>
                    <a:pt x="2347833" y="898881"/>
                    <a:pt x="2326870" y="922927"/>
                    <a:pt x="2324404" y="956839"/>
                  </a:cubicBezTo>
                  <a:cubicBezTo>
                    <a:pt x="2323171" y="974410"/>
                    <a:pt x="2317622" y="990441"/>
                    <a:pt x="2308373" y="1005239"/>
                  </a:cubicBezTo>
                  <a:cubicBezTo>
                    <a:pt x="2296967" y="1023427"/>
                    <a:pt x="2284636" y="1041000"/>
                    <a:pt x="2273229" y="1058880"/>
                  </a:cubicBezTo>
                  <a:cubicBezTo>
                    <a:pt x="2258740" y="1081693"/>
                    <a:pt x="2244559" y="1104814"/>
                    <a:pt x="2230686" y="1127935"/>
                  </a:cubicBezTo>
                  <a:cubicBezTo>
                    <a:pt x="2224829" y="1137492"/>
                    <a:pt x="2228528" y="1145199"/>
                    <a:pt x="2237776" y="1150440"/>
                  </a:cubicBezTo>
                  <a:cubicBezTo>
                    <a:pt x="2250724" y="1157839"/>
                    <a:pt x="2255040" y="1157222"/>
                    <a:pt x="2262131" y="1146432"/>
                  </a:cubicBezTo>
                  <a:cubicBezTo>
                    <a:pt x="2282169" y="1116220"/>
                    <a:pt x="2300358" y="1085084"/>
                    <a:pt x="2322862" y="1056722"/>
                  </a:cubicBezTo>
                  <a:cubicBezTo>
                    <a:pt x="2366330" y="1002156"/>
                    <a:pt x="2410415" y="947898"/>
                    <a:pt x="2453883" y="893640"/>
                  </a:cubicBezTo>
                  <a:cubicBezTo>
                    <a:pt x="2465598" y="878843"/>
                    <a:pt x="2478545" y="864970"/>
                    <a:pt x="2486252" y="847398"/>
                  </a:cubicBezTo>
                  <a:cubicBezTo>
                    <a:pt x="2488719" y="841541"/>
                    <a:pt x="2490876" y="835991"/>
                    <a:pt x="2487486" y="829826"/>
                  </a:cubicBezTo>
                  <a:cubicBezTo>
                    <a:pt x="2481320" y="818111"/>
                    <a:pt x="2482861" y="806088"/>
                    <a:pt x="2486869" y="794065"/>
                  </a:cubicBezTo>
                  <a:cubicBezTo>
                    <a:pt x="2489643" y="786050"/>
                    <a:pt x="2493651" y="778343"/>
                    <a:pt x="2493651" y="767861"/>
                  </a:cubicBezTo>
                  <a:close/>
                  <a:moveTo>
                    <a:pt x="3511910" y="721620"/>
                  </a:moveTo>
                  <a:cubicBezTo>
                    <a:pt x="3504819" y="720079"/>
                    <a:pt x="3503894" y="721928"/>
                    <a:pt x="3503278" y="728402"/>
                  </a:cubicBezTo>
                  <a:cubicBezTo>
                    <a:pt x="3502044" y="744741"/>
                    <a:pt x="3499887" y="762313"/>
                    <a:pt x="3486322" y="771870"/>
                  </a:cubicBezTo>
                  <a:cubicBezTo>
                    <a:pt x="3471833" y="782352"/>
                    <a:pt x="3471833" y="794683"/>
                    <a:pt x="3472449" y="809173"/>
                  </a:cubicBezTo>
                  <a:lnTo>
                    <a:pt x="3472449" y="820271"/>
                  </a:lnTo>
                  <a:cubicBezTo>
                    <a:pt x="3468442" y="842776"/>
                    <a:pt x="3473374" y="861581"/>
                    <a:pt x="3493413" y="875454"/>
                  </a:cubicBezTo>
                  <a:cubicBezTo>
                    <a:pt x="3508210" y="885319"/>
                    <a:pt x="3518692" y="899809"/>
                    <a:pt x="3523316" y="917689"/>
                  </a:cubicBezTo>
                  <a:cubicBezTo>
                    <a:pt x="3524858" y="923546"/>
                    <a:pt x="3528249" y="928171"/>
                    <a:pt x="3533181" y="931562"/>
                  </a:cubicBezTo>
                  <a:cubicBezTo>
                    <a:pt x="3542738" y="938652"/>
                    <a:pt x="3547054" y="937419"/>
                    <a:pt x="3550753" y="926013"/>
                  </a:cubicBezTo>
                  <a:cubicBezTo>
                    <a:pt x="3561236" y="894568"/>
                    <a:pt x="3569559" y="862197"/>
                    <a:pt x="3583432" y="831986"/>
                  </a:cubicBezTo>
                  <a:cubicBezTo>
                    <a:pt x="3588364" y="821812"/>
                    <a:pt x="3588672" y="810714"/>
                    <a:pt x="3584665" y="799616"/>
                  </a:cubicBezTo>
                  <a:cubicBezTo>
                    <a:pt x="3582198" y="792834"/>
                    <a:pt x="3579733" y="790059"/>
                    <a:pt x="3572642" y="794992"/>
                  </a:cubicBezTo>
                  <a:cubicBezTo>
                    <a:pt x="3564318" y="800849"/>
                    <a:pt x="3555686" y="806090"/>
                    <a:pt x="3546746" y="811331"/>
                  </a:cubicBezTo>
                  <a:cubicBezTo>
                    <a:pt x="3543047" y="813489"/>
                    <a:pt x="3539964" y="819038"/>
                    <a:pt x="3535031" y="814414"/>
                  </a:cubicBezTo>
                  <a:cubicBezTo>
                    <a:pt x="3531332" y="810714"/>
                    <a:pt x="3529482" y="805782"/>
                    <a:pt x="3531023" y="799924"/>
                  </a:cubicBezTo>
                  <a:cubicBezTo>
                    <a:pt x="3534414" y="788518"/>
                    <a:pt x="3536881" y="776803"/>
                    <a:pt x="3539964" y="765396"/>
                  </a:cubicBezTo>
                  <a:cubicBezTo>
                    <a:pt x="3548287" y="733643"/>
                    <a:pt x="3544280" y="727477"/>
                    <a:pt x="3511910" y="721620"/>
                  </a:cubicBezTo>
                  <a:close/>
                  <a:moveTo>
                    <a:pt x="3472296" y="622814"/>
                  </a:moveTo>
                  <a:cubicBezTo>
                    <a:pt x="3470292" y="622121"/>
                    <a:pt x="3467209" y="624048"/>
                    <a:pt x="3461044" y="627901"/>
                  </a:cubicBezTo>
                  <a:cubicBezTo>
                    <a:pt x="3458269" y="629751"/>
                    <a:pt x="3455802" y="631909"/>
                    <a:pt x="3452720" y="633142"/>
                  </a:cubicBezTo>
                  <a:cubicBezTo>
                    <a:pt x="3441929" y="637458"/>
                    <a:pt x="3436997" y="645781"/>
                    <a:pt x="3434839" y="657188"/>
                  </a:cubicBezTo>
                  <a:cubicBezTo>
                    <a:pt x="3431756" y="675377"/>
                    <a:pt x="3425282" y="692641"/>
                    <a:pt x="3418808" y="709904"/>
                  </a:cubicBezTo>
                  <a:cubicBezTo>
                    <a:pt x="3412643" y="727169"/>
                    <a:pt x="3405243" y="744124"/>
                    <a:pt x="3402160" y="762313"/>
                  </a:cubicBezTo>
                  <a:cubicBezTo>
                    <a:pt x="3398461" y="782968"/>
                    <a:pt x="3411101" y="797766"/>
                    <a:pt x="3432064" y="797766"/>
                  </a:cubicBezTo>
                  <a:cubicBezTo>
                    <a:pt x="3445321" y="797766"/>
                    <a:pt x="3468134" y="786976"/>
                    <a:pt x="3468750" y="778344"/>
                  </a:cubicBezTo>
                  <a:cubicBezTo>
                    <a:pt x="3471833" y="757381"/>
                    <a:pt x="3483548" y="741350"/>
                    <a:pt x="3496188" y="725627"/>
                  </a:cubicBezTo>
                  <a:cubicBezTo>
                    <a:pt x="3500196" y="720695"/>
                    <a:pt x="3501120" y="716070"/>
                    <a:pt x="3499271" y="709904"/>
                  </a:cubicBezTo>
                  <a:cubicBezTo>
                    <a:pt x="3491563" y="684625"/>
                    <a:pt x="3484473" y="659038"/>
                    <a:pt x="3477074" y="633450"/>
                  </a:cubicBezTo>
                  <a:cubicBezTo>
                    <a:pt x="3475225" y="626822"/>
                    <a:pt x="3474300" y="623508"/>
                    <a:pt x="3472296" y="622814"/>
                  </a:cubicBezTo>
                  <a:close/>
                  <a:moveTo>
                    <a:pt x="3374801" y="567863"/>
                  </a:moveTo>
                  <a:cubicBezTo>
                    <a:pt x="3364011" y="569790"/>
                    <a:pt x="3353761" y="574568"/>
                    <a:pt x="3344204" y="582892"/>
                  </a:cubicBezTo>
                  <a:cubicBezTo>
                    <a:pt x="3330023" y="595223"/>
                    <a:pt x="3318616" y="609404"/>
                    <a:pt x="3308751" y="625126"/>
                  </a:cubicBezTo>
                  <a:cubicBezTo>
                    <a:pt x="3299195" y="640233"/>
                    <a:pt x="3303202" y="651639"/>
                    <a:pt x="3319541" y="658729"/>
                  </a:cubicBezTo>
                  <a:cubicBezTo>
                    <a:pt x="3345129" y="670136"/>
                    <a:pt x="3345129" y="670136"/>
                    <a:pt x="3343279" y="697573"/>
                  </a:cubicBezTo>
                  <a:cubicBezTo>
                    <a:pt x="3342971" y="698806"/>
                    <a:pt x="3342971" y="700039"/>
                    <a:pt x="3342663" y="703430"/>
                  </a:cubicBezTo>
                  <a:cubicBezTo>
                    <a:pt x="3342355" y="711754"/>
                    <a:pt x="3344512" y="721311"/>
                    <a:pt x="3355302" y="725318"/>
                  </a:cubicBezTo>
                  <a:cubicBezTo>
                    <a:pt x="3366709" y="730251"/>
                    <a:pt x="3377807" y="729943"/>
                    <a:pt x="3387056" y="720694"/>
                  </a:cubicBezTo>
                  <a:cubicBezTo>
                    <a:pt x="3390447" y="717303"/>
                    <a:pt x="3393530" y="713295"/>
                    <a:pt x="3396305" y="709288"/>
                  </a:cubicBezTo>
                  <a:cubicBezTo>
                    <a:pt x="3403395" y="698498"/>
                    <a:pt x="3407711" y="686475"/>
                    <a:pt x="3410486" y="674144"/>
                  </a:cubicBezTo>
                  <a:cubicBezTo>
                    <a:pt x="3412644" y="665820"/>
                    <a:pt x="3414802" y="656263"/>
                    <a:pt x="3422509" y="651947"/>
                  </a:cubicBezTo>
                  <a:cubicBezTo>
                    <a:pt x="3436998" y="643623"/>
                    <a:pt x="3439156" y="630367"/>
                    <a:pt x="3440389" y="615878"/>
                  </a:cubicBezTo>
                  <a:cubicBezTo>
                    <a:pt x="3441006" y="608171"/>
                    <a:pt x="3442239" y="600464"/>
                    <a:pt x="3443780" y="592757"/>
                  </a:cubicBezTo>
                  <a:cubicBezTo>
                    <a:pt x="3445322" y="585358"/>
                    <a:pt x="3443780" y="580425"/>
                    <a:pt x="3435457" y="578268"/>
                  </a:cubicBezTo>
                  <a:cubicBezTo>
                    <a:pt x="3426516" y="575801"/>
                    <a:pt x="3417576" y="572410"/>
                    <a:pt x="3408636" y="569944"/>
                  </a:cubicBezTo>
                  <a:cubicBezTo>
                    <a:pt x="3396921" y="566861"/>
                    <a:pt x="3385591" y="565936"/>
                    <a:pt x="3374801" y="567863"/>
                  </a:cubicBezTo>
                  <a:close/>
                  <a:moveTo>
                    <a:pt x="2505367" y="497498"/>
                  </a:moveTo>
                  <a:cubicBezTo>
                    <a:pt x="2501975" y="529867"/>
                    <a:pt x="2481629" y="555763"/>
                    <a:pt x="2444326" y="576110"/>
                  </a:cubicBezTo>
                  <a:cubicBezTo>
                    <a:pt x="2448642" y="544357"/>
                    <a:pt x="2475155" y="505205"/>
                    <a:pt x="2505367" y="497498"/>
                  </a:cubicBezTo>
                  <a:close/>
                  <a:moveTo>
                    <a:pt x="1467070" y="353838"/>
                  </a:moveTo>
                  <a:cubicBezTo>
                    <a:pt x="1458438" y="354146"/>
                    <a:pt x="1451656" y="357846"/>
                    <a:pt x="1446107" y="364628"/>
                  </a:cubicBezTo>
                  <a:lnTo>
                    <a:pt x="1345298" y="483933"/>
                  </a:lnTo>
                  <a:cubicBezTo>
                    <a:pt x="1337899" y="492565"/>
                    <a:pt x="1330192" y="501197"/>
                    <a:pt x="1324643" y="511371"/>
                  </a:cubicBezTo>
                  <a:cubicBezTo>
                    <a:pt x="1314161" y="530792"/>
                    <a:pt x="1316011" y="538808"/>
                    <a:pt x="1335125" y="549906"/>
                  </a:cubicBezTo>
                  <a:cubicBezTo>
                    <a:pt x="1339749" y="552680"/>
                    <a:pt x="1342215" y="556380"/>
                    <a:pt x="1341290" y="561929"/>
                  </a:cubicBezTo>
                  <a:cubicBezTo>
                    <a:pt x="1340365" y="566861"/>
                    <a:pt x="1338208" y="569636"/>
                    <a:pt x="1332658" y="570561"/>
                  </a:cubicBezTo>
                  <a:cubicBezTo>
                    <a:pt x="1313545" y="573644"/>
                    <a:pt x="1297206" y="583817"/>
                    <a:pt x="1283641" y="597073"/>
                  </a:cubicBezTo>
                  <a:cubicBezTo>
                    <a:pt x="1246339" y="633451"/>
                    <a:pt x="1209654" y="670444"/>
                    <a:pt x="1172968" y="707438"/>
                  </a:cubicBezTo>
                  <a:lnTo>
                    <a:pt x="993546" y="888092"/>
                  </a:lnTo>
                  <a:cubicBezTo>
                    <a:pt x="983065" y="898574"/>
                    <a:pt x="971350" y="907514"/>
                    <a:pt x="959944" y="916763"/>
                  </a:cubicBezTo>
                  <a:cubicBezTo>
                    <a:pt x="952545" y="922620"/>
                    <a:pt x="944529" y="922928"/>
                    <a:pt x="938056" y="915221"/>
                  </a:cubicBezTo>
                  <a:cubicBezTo>
                    <a:pt x="930965" y="906898"/>
                    <a:pt x="939905" y="903507"/>
                    <a:pt x="943913" y="899499"/>
                  </a:cubicBezTo>
                  <a:cubicBezTo>
                    <a:pt x="999096" y="843699"/>
                    <a:pt x="1053662" y="787592"/>
                    <a:pt x="1106687" y="729943"/>
                  </a:cubicBezTo>
                  <a:cubicBezTo>
                    <a:pt x="1144605" y="688941"/>
                    <a:pt x="1180983" y="646707"/>
                    <a:pt x="1221985" y="608788"/>
                  </a:cubicBezTo>
                  <a:cubicBezTo>
                    <a:pt x="1233700" y="597998"/>
                    <a:pt x="1242948" y="584742"/>
                    <a:pt x="1250655" y="570561"/>
                  </a:cubicBezTo>
                  <a:cubicBezTo>
                    <a:pt x="1258979" y="554838"/>
                    <a:pt x="1254355" y="546207"/>
                    <a:pt x="1236474" y="542815"/>
                  </a:cubicBezTo>
                  <a:cubicBezTo>
                    <a:pt x="1225376" y="540657"/>
                    <a:pt x="1216127" y="544973"/>
                    <a:pt x="1208420" y="552372"/>
                  </a:cubicBezTo>
                  <a:cubicBezTo>
                    <a:pt x="1197939" y="562545"/>
                    <a:pt x="1187457" y="573027"/>
                    <a:pt x="1177284" y="583817"/>
                  </a:cubicBezTo>
                  <a:cubicBezTo>
                    <a:pt x="1141522" y="620811"/>
                    <a:pt x="1111003" y="662121"/>
                    <a:pt x="1077708" y="700965"/>
                  </a:cubicBezTo>
                  <a:cubicBezTo>
                    <a:pt x="1070926" y="709288"/>
                    <a:pt x="1063835" y="717612"/>
                    <a:pt x="1053970" y="723469"/>
                  </a:cubicBezTo>
                  <a:cubicBezTo>
                    <a:pt x="1053970" y="721619"/>
                    <a:pt x="1053354" y="720694"/>
                    <a:pt x="1053662" y="720078"/>
                  </a:cubicBezTo>
                  <a:lnTo>
                    <a:pt x="1060135" y="698806"/>
                  </a:lnTo>
                  <a:cubicBezTo>
                    <a:pt x="1061986" y="692949"/>
                    <a:pt x="1063835" y="687092"/>
                    <a:pt x="1063527" y="680926"/>
                  </a:cubicBezTo>
                  <a:cubicBezTo>
                    <a:pt x="1062602" y="668903"/>
                    <a:pt x="1052429" y="660579"/>
                    <a:pt x="1041639" y="664279"/>
                  </a:cubicBezTo>
                  <a:cubicBezTo>
                    <a:pt x="1032390" y="667361"/>
                    <a:pt x="1023450" y="671369"/>
                    <a:pt x="1016359" y="678768"/>
                  </a:cubicBezTo>
                  <a:cubicBezTo>
                    <a:pt x="940213" y="760771"/>
                    <a:pt x="873316" y="848632"/>
                    <a:pt x="822758" y="948824"/>
                  </a:cubicBezTo>
                  <a:cubicBezTo>
                    <a:pt x="818442" y="957148"/>
                    <a:pt x="808885" y="967321"/>
                    <a:pt x="813201" y="974720"/>
                  </a:cubicBezTo>
                  <a:cubicBezTo>
                    <a:pt x="818750" y="983968"/>
                    <a:pt x="831081" y="975644"/>
                    <a:pt x="840638" y="975336"/>
                  </a:cubicBezTo>
                  <a:cubicBezTo>
                    <a:pt x="840946" y="975336"/>
                    <a:pt x="841563" y="975028"/>
                    <a:pt x="841871" y="975028"/>
                  </a:cubicBezTo>
                  <a:cubicBezTo>
                    <a:pt x="856052" y="973179"/>
                    <a:pt x="865609" y="979960"/>
                    <a:pt x="869308" y="993525"/>
                  </a:cubicBezTo>
                  <a:cubicBezTo>
                    <a:pt x="873008" y="1006781"/>
                    <a:pt x="867459" y="1017880"/>
                    <a:pt x="859443" y="1027436"/>
                  </a:cubicBezTo>
                  <a:cubicBezTo>
                    <a:pt x="835705" y="1055798"/>
                    <a:pt x="814126" y="1085702"/>
                    <a:pt x="788538" y="1112522"/>
                  </a:cubicBezTo>
                  <a:cubicBezTo>
                    <a:pt x="782989" y="1118071"/>
                    <a:pt x="778365" y="1124237"/>
                    <a:pt x="779906" y="1133177"/>
                  </a:cubicBezTo>
                  <a:cubicBezTo>
                    <a:pt x="786072" y="1131019"/>
                    <a:pt x="789771" y="1126395"/>
                    <a:pt x="794087" y="1123004"/>
                  </a:cubicBezTo>
                  <a:cubicBezTo>
                    <a:pt x="807652" y="1112214"/>
                    <a:pt x="820908" y="1101424"/>
                    <a:pt x="834780" y="1091251"/>
                  </a:cubicBezTo>
                  <a:cubicBezTo>
                    <a:pt x="844337" y="1084469"/>
                    <a:pt x="860060" y="1085085"/>
                    <a:pt x="866842" y="1091559"/>
                  </a:cubicBezTo>
                  <a:cubicBezTo>
                    <a:pt x="872700" y="1097417"/>
                    <a:pt x="873933" y="1113139"/>
                    <a:pt x="869000" y="1123004"/>
                  </a:cubicBezTo>
                  <a:cubicBezTo>
                    <a:pt x="864376" y="1131636"/>
                    <a:pt x="857902" y="1139034"/>
                    <a:pt x="850811" y="1146125"/>
                  </a:cubicBezTo>
                  <a:lnTo>
                    <a:pt x="767575" y="1229670"/>
                  </a:lnTo>
                  <a:cubicBezTo>
                    <a:pt x="763567" y="1233986"/>
                    <a:pt x="759251" y="1238610"/>
                    <a:pt x="763875" y="1244775"/>
                  </a:cubicBezTo>
                  <a:cubicBezTo>
                    <a:pt x="768808" y="1251250"/>
                    <a:pt x="774357" y="1246934"/>
                    <a:pt x="779290" y="1244775"/>
                  </a:cubicBezTo>
                  <a:cubicBezTo>
                    <a:pt x="781448" y="1243851"/>
                    <a:pt x="783297" y="1241693"/>
                    <a:pt x="785147" y="1240151"/>
                  </a:cubicBezTo>
                  <a:lnTo>
                    <a:pt x="929732" y="1104815"/>
                  </a:lnTo>
                  <a:cubicBezTo>
                    <a:pt x="938981" y="1096183"/>
                    <a:pt x="949154" y="1087860"/>
                    <a:pt x="952545" y="1074912"/>
                  </a:cubicBezTo>
                  <a:cubicBezTo>
                    <a:pt x="959635" y="1049016"/>
                    <a:pt x="977516" y="1031136"/>
                    <a:pt x="996938" y="1014488"/>
                  </a:cubicBezTo>
                  <a:cubicBezTo>
                    <a:pt x="1007419" y="1005240"/>
                    <a:pt x="1020675" y="1008014"/>
                    <a:pt x="1027766" y="1020037"/>
                  </a:cubicBezTo>
                  <a:cubicBezTo>
                    <a:pt x="1033007" y="1029286"/>
                    <a:pt x="1033931" y="1038226"/>
                    <a:pt x="1029307" y="1048091"/>
                  </a:cubicBezTo>
                  <a:cubicBezTo>
                    <a:pt x="1019134" y="1069671"/>
                    <a:pt x="1008961" y="1091559"/>
                    <a:pt x="998171" y="1114989"/>
                  </a:cubicBezTo>
                  <a:cubicBezTo>
                    <a:pt x="1011735" y="1114372"/>
                    <a:pt x="1015743" y="1103582"/>
                    <a:pt x="1022525" y="1098341"/>
                  </a:cubicBezTo>
                  <a:cubicBezTo>
                    <a:pt x="1068151" y="1054873"/>
                    <a:pt x="1119943" y="1017571"/>
                    <a:pt x="1155704" y="964238"/>
                  </a:cubicBezTo>
                  <a:cubicBezTo>
                    <a:pt x="1169268" y="943892"/>
                    <a:pt x="1177900" y="944816"/>
                    <a:pt x="1196089" y="960539"/>
                  </a:cubicBezTo>
                  <a:cubicBezTo>
                    <a:pt x="1199172" y="963005"/>
                    <a:pt x="1201947" y="966088"/>
                    <a:pt x="1205338" y="968554"/>
                  </a:cubicBezTo>
                  <a:cubicBezTo>
                    <a:pt x="1216127" y="976569"/>
                    <a:pt x="1224451" y="991675"/>
                    <a:pt x="1236783" y="992908"/>
                  </a:cubicBezTo>
                  <a:cubicBezTo>
                    <a:pt x="1250039" y="994450"/>
                    <a:pt x="1260828" y="980885"/>
                    <a:pt x="1272852" y="973795"/>
                  </a:cubicBezTo>
                  <a:cubicBezTo>
                    <a:pt x="1293815" y="961464"/>
                    <a:pt x="1314778" y="948516"/>
                    <a:pt x="1339441" y="946975"/>
                  </a:cubicBezTo>
                  <a:cubicBezTo>
                    <a:pt x="1354238" y="945741"/>
                    <a:pt x="1363795" y="938959"/>
                    <a:pt x="1372119" y="928169"/>
                  </a:cubicBezTo>
                  <a:lnTo>
                    <a:pt x="1550923" y="699423"/>
                  </a:lnTo>
                  <a:cubicBezTo>
                    <a:pt x="1555856" y="693257"/>
                    <a:pt x="1559555" y="686475"/>
                    <a:pt x="1562329" y="679076"/>
                  </a:cubicBezTo>
                  <a:cubicBezTo>
                    <a:pt x="1566645" y="667670"/>
                    <a:pt x="1565104" y="661813"/>
                    <a:pt x="1551848" y="658730"/>
                  </a:cubicBezTo>
                  <a:cubicBezTo>
                    <a:pt x="1527185" y="652872"/>
                    <a:pt x="1503756" y="643316"/>
                    <a:pt x="1484026" y="627593"/>
                  </a:cubicBezTo>
                  <a:cubicBezTo>
                    <a:pt x="1468611" y="615262"/>
                    <a:pt x="1453814" y="615262"/>
                    <a:pt x="1437475" y="622969"/>
                  </a:cubicBezTo>
                  <a:cubicBezTo>
                    <a:pt x="1432234" y="625435"/>
                    <a:pt x="1426993" y="627593"/>
                    <a:pt x="1422061" y="630368"/>
                  </a:cubicBezTo>
                  <a:cubicBezTo>
                    <a:pt x="1398323" y="643624"/>
                    <a:pt x="1380134" y="662737"/>
                    <a:pt x="1361637" y="682159"/>
                  </a:cubicBezTo>
                  <a:cubicBezTo>
                    <a:pt x="1347456" y="697265"/>
                    <a:pt x="1332967" y="712371"/>
                    <a:pt x="1316628" y="725627"/>
                  </a:cubicBezTo>
                  <a:cubicBezTo>
                    <a:pt x="1310154" y="730868"/>
                    <a:pt x="1307071" y="729635"/>
                    <a:pt x="1304605" y="721928"/>
                  </a:cubicBezTo>
                  <a:cubicBezTo>
                    <a:pt x="1301830" y="712679"/>
                    <a:pt x="1306454" y="706205"/>
                    <a:pt x="1311695" y="699731"/>
                  </a:cubicBezTo>
                  <a:lnTo>
                    <a:pt x="1387225" y="607247"/>
                  </a:lnTo>
                  <a:lnTo>
                    <a:pt x="1481251" y="493490"/>
                  </a:lnTo>
                  <a:cubicBezTo>
                    <a:pt x="1490191" y="482700"/>
                    <a:pt x="1489575" y="476843"/>
                    <a:pt x="1478476" y="468211"/>
                  </a:cubicBezTo>
                  <a:cubicBezTo>
                    <a:pt x="1474469" y="465128"/>
                    <a:pt x="1471078" y="461429"/>
                    <a:pt x="1466762" y="459271"/>
                  </a:cubicBezTo>
                  <a:cubicBezTo>
                    <a:pt x="1456280" y="454338"/>
                    <a:pt x="1458130" y="448172"/>
                    <a:pt x="1463062" y="439849"/>
                  </a:cubicBezTo>
                  <a:cubicBezTo>
                    <a:pt x="1473235" y="422894"/>
                    <a:pt x="1483101" y="405938"/>
                    <a:pt x="1491424" y="388057"/>
                  </a:cubicBezTo>
                  <a:cubicBezTo>
                    <a:pt x="1500056" y="370485"/>
                    <a:pt x="1486800" y="352913"/>
                    <a:pt x="1467070" y="353838"/>
                  </a:cubicBezTo>
                  <a:close/>
                  <a:moveTo>
                    <a:pt x="2526637" y="345515"/>
                  </a:moveTo>
                  <a:cubicBezTo>
                    <a:pt x="2530028" y="361238"/>
                    <a:pt x="2528487" y="372952"/>
                    <a:pt x="2519547" y="385283"/>
                  </a:cubicBezTo>
                  <a:cubicBezTo>
                    <a:pt x="2471454" y="450639"/>
                    <a:pt x="2424596" y="516920"/>
                    <a:pt x="2377120" y="582585"/>
                  </a:cubicBezTo>
                  <a:cubicBezTo>
                    <a:pt x="2351533" y="618037"/>
                    <a:pt x="2317313" y="643933"/>
                    <a:pt x="2282477" y="669212"/>
                  </a:cubicBezTo>
                  <a:cubicBezTo>
                    <a:pt x="2275695" y="674145"/>
                    <a:pt x="2269221" y="670445"/>
                    <a:pt x="2262747" y="668596"/>
                  </a:cubicBezTo>
                  <a:cubicBezTo>
                    <a:pt x="2258123" y="667362"/>
                    <a:pt x="2260589" y="664280"/>
                    <a:pt x="2261822" y="661813"/>
                  </a:cubicBezTo>
                  <a:cubicBezTo>
                    <a:pt x="2266447" y="653798"/>
                    <a:pt x="2270454" y="644858"/>
                    <a:pt x="2276620" y="637768"/>
                  </a:cubicBezTo>
                  <a:cubicBezTo>
                    <a:pt x="2334269" y="572103"/>
                    <a:pt x="2385136" y="501198"/>
                    <a:pt x="2441860" y="434609"/>
                  </a:cubicBezTo>
                  <a:cubicBezTo>
                    <a:pt x="2467755" y="403781"/>
                    <a:pt x="2495193" y="374185"/>
                    <a:pt x="2526637" y="345515"/>
                  </a:cubicBezTo>
                  <a:close/>
                  <a:moveTo>
                    <a:pt x="2698043" y="315302"/>
                  </a:moveTo>
                  <a:cubicBezTo>
                    <a:pt x="2693111" y="312219"/>
                    <a:pt x="2689103" y="313453"/>
                    <a:pt x="2684787" y="317152"/>
                  </a:cubicBezTo>
                  <a:cubicBezTo>
                    <a:pt x="2678313" y="322701"/>
                    <a:pt x="2671531" y="327942"/>
                    <a:pt x="2664749" y="333183"/>
                  </a:cubicBezTo>
                  <a:cubicBezTo>
                    <a:pt x="2636695" y="355687"/>
                    <a:pt x="2636695" y="355687"/>
                    <a:pt x="2662590" y="381275"/>
                  </a:cubicBezTo>
                  <a:lnTo>
                    <a:pt x="2663515" y="382199"/>
                  </a:lnTo>
                  <a:cubicBezTo>
                    <a:pt x="2665673" y="384974"/>
                    <a:pt x="2667831" y="385591"/>
                    <a:pt x="2670298" y="382508"/>
                  </a:cubicBezTo>
                  <a:cubicBezTo>
                    <a:pt x="2682321" y="367710"/>
                    <a:pt x="2696194" y="353838"/>
                    <a:pt x="2705751" y="337190"/>
                  </a:cubicBezTo>
                  <a:cubicBezTo>
                    <a:pt x="2707292" y="334416"/>
                    <a:pt x="2708525" y="331333"/>
                    <a:pt x="2708217" y="328558"/>
                  </a:cubicBezTo>
                  <a:cubicBezTo>
                    <a:pt x="2708217" y="321160"/>
                    <a:pt x="2703284" y="318077"/>
                    <a:pt x="2698043" y="315302"/>
                  </a:cubicBezTo>
                  <a:close/>
                  <a:moveTo>
                    <a:pt x="2598044" y="105477"/>
                  </a:moveTo>
                  <a:cubicBezTo>
                    <a:pt x="2594845" y="105130"/>
                    <a:pt x="2591377" y="107519"/>
                    <a:pt x="2587369" y="112760"/>
                  </a:cubicBezTo>
                  <a:cubicBezTo>
                    <a:pt x="2572571" y="131873"/>
                    <a:pt x="2556849" y="150370"/>
                    <a:pt x="2539585" y="167326"/>
                  </a:cubicBezTo>
                  <a:cubicBezTo>
                    <a:pt x="2510607" y="196305"/>
                    <a:pt x="2481628" y="225283"/>
                    <a:pt x="2452033" y="253645"/>
                  </a:cubicBezTo>
                  <a:cubicBezTo>
                    <a:pt x="2421513" y="283241"/>
                    <a:pt x="2395925" y="316535"/>
                    <a:pt x="2370030" y="350138"/>
                  </a:cubicBezTo>
                  <a:cubicBezTo>
                    <a:pt x="2368488" y="351987"/>
                    <a:pt x="2367564" y="354454"/>
                    <a:pt x="2366947" y="356612"/>
                  </a:cubicBezTo>
                  <a:cubicBezTo>
                    <a:pt x="2359240" y="393606"/>
                    <a:pt x="2337968" y="422584"/>
                    <a:pt x="2311456" y="447555"/>
                  </a:cubicBezTo>
                  <a:cubicBezTo>
                    <a:pt x="2269530" y="486707"/>
                    <a:pt x="2234694" y="531716"/>
                    <a:pt x="2199549" y="576726"/>
                  </a:cubicBezTo>
                  <a:cubicBezTo>
                    <a:pt x="2198316" y="578267"/>
                    <a:pt x="2197391" y="579808"/>
                    <a:pt x="2194925" y="583816"/>
                  </a:cubicBezTo>
                  <a:lnTo>
                    <a:pt x="2251341" y="579500"/>
                  </a:lnTo>
                  <a:cubicBezTo>
                    <a:pt x="2251341" y="581350"/>
                    <a:pt x="2251649" y="582891"/>
                    <a:pt x="2251032" y="583816"/>
                  </a:cubicBezTo>
                  <a:cubicBezTo>
                    <a:pt x="2206331" y="656262"/>
                    <a:pt x="2164714" y="730867"/>
                    <a:pt x="2114155" y="799922"/>
                  </a:cubicBezTo>
                  <a:cubicBezTo>
                    <a:pt x="2095042" y="826126"/>
                    <a:pt x="2074078" y="850788"/>
                    <a:pt x="2052190" y="874835"/>
                  </a:cubicBezTo>
                  <a:cubicBezTo>
                    <a:pt x="2046641" y="881000"/>
                    <a:pt x="2041709" y="882542"/>
                    <a:pt x="2034310" y="878534"/>
                  </a:cubicBezTo>
                  <a:cubicBezTo>
                    <a:pt x="2024753" y="873293"/>
                    <a:pt x="2014271" y="869286"/>
                    <a:pt x="2004406" y="864045"/>
                  </a:cubicBezTo>
                  <a:cubicBezTo>
                    <a:pt x="1991458" y="857263"/>
                    <a:pt x="1990842" y="850480"/>
                    <a:pt x="2001940" y="839999"/>
                  </a:cubicBezTo>
                  <a:cubicBezTo>
                    <a:pt x="2029686" y="813795"/>
                    <a:pt x="2057739" y="787899"/>
                    <a:pt x="2085793" y="762003"/>
                  </a:cubicBezTo>
                  <a:cubicBezTo>
                    <a:pt x="2098433" y="750289"/>
                    <a:pt x="2111072" y="738574"/>
                    <a:pt x="2119396" y="723160"/>
                  </a:cubicBezTo>
                  <a:cubicBezTo>
                    <a:pt x="2123095" y="716069"/>
                    <a:pt x="2126795" y="708671"/>
                    <a:pt x="2126486" y="700963"/>
                  </a:cubicBezTo>
                  <a:cubicBezTo>
                    <a:pt x="2126178" y="679692"/>
                    <a:pt x="2137276" y="664586"/>
                    <a:pt x="2150532" y="650097"/>
                  </a:cubicBezTo>
                  <a:cubicBezTo>
                    <a:pt x="2157315" y="643006"/>
                    <a:pt x="2163789" y="635607"/>
                    <a:pt x="2168721" y="626975"/>
                  </a:cubicBezTo>
                  <a:cubicBezTo>
                    <a:pt x="2173037" y="619269"/>
                    <a:pt x="2173345" y="611253"/>
                    <a:pt x="2167488" y="604163"/>
                  </a:cubicBezTo>
                  <a:cubicBezTo>
                    <a:pt x="2161322" y="596764"/>
                    <a:pt x="2155465" y="593373"/>
                    <a:pt x="2145908" y="600771"/>
                  </a:cubicBezTo>
                  <a:cubicBezTo>
                    <a:pt x="2133268" y="610945"/>
                    <a:pt x="2122787" y="622659"/>
                    <a:pt x="2112614" y="635299"/>
                  </a:cubicBezTo>
                  <a:cubicBezTo>
                    <a:pt x="2070071" y="687399"/>
                    <a:pt x="2026603" y="738574"/>
                    <a:pt x="1979436" y="786666"/>
                  </a:cubicBezTo>
                  <a:cubicBezTo>
                    <a:pt x="1966488" y="799922"/>
                    <a:pt x="1952307" y="811637"/>
                    <a:pt x="1934734" y="820577"/>
                  </a:cubicBezTo>
                  <a:cubicBezTo>
                    <a:pt x="1938434" y="814720"/>
                    <a:pt x="1941825" y="808554"/>
                    <a:pt x="1945525" y="802697"/>
                  </a:cubicBezTo>
                  <a:cubicBezTo>
                    <a:pt x="1960014" y="778959"/>
                    <a:pt x="1974194" y="754913"/>
                    <a:pt x="1989301" y="731483"/>
                  </a:cubicBezTo>
                  <a:cubicBezTo>
                    <a:pt x="1995158" y="722235"/>
                    <a:pt x="1993000" y="715144"/>
                    <a:pt x="1986526" y="708362"/>
                  </a:cubicBezTo>
                  <a:cubicBezTo>
                    <a:pt x="1979744" y="700963"/>
                    <a:pt x="1972345" y="705896"/>
                    <a:pt x="1966488" y="709595"/>
                  </a:cubicBezTo>
                  <a:cubicBezTo>
                    <a:pt x="1960630" y="713295"/>
                    <a:pt x="1955698" y="718535"/>
                    <a:pt x="1951382" y="723776"/>
                  </a:cubicBezTo>
                  <a:lnTo>
                    <a:pt x="1789841" y="924160"/>
                  </a:lnTo>
                  <a:cubicBezTo>
                    <a:pt x="1771344" y="946973"/>
                    <a:pt x="1755622" y="971019"/>
                    <a:pt x="1746990" y="999689"/>
                  </a:cubicBezTo>
                  <a:cubicBezTo>
                    <a:pt x="1741749" y="1016645"/>
                    <a:pt x="1728493" y="1028668"/>
                    <a:pt x="1716470" y="1040999"/>
                  </a:cubicBezTo>
                  <a:lnTo>
                    <a:pt x="1487108" y="1272828"/>
                  </a:lnTo>
                  <a:cubicBezTo>
                    <a:pt x="1459671" y="1300265"/>
                    <a:pt x="1432619" y="1328087"/>
                    <a:pt x="1408034" y="1357837"/>
                  </a:cubicBezTo>
                  <a:lnTo>
                    <a:pt x="1367142" y="1419272"/>
                  </a:lnTo>
                  <a:lnTo>
                    <a:pt x="1415071" y="1419272"/>
                  </a:lnTo>
                  <a:lnTo>
                    <a:pt x="1437783" y="1380418"/>
                  </a:lnTo>
                  <a:cubicBezTo>
                    <a:pt x="1499131" y="1321845"/>
                    <a:pt x="1556163" y="1258647"/>
                    <a:pt x="1615662" y="1198224"/>
                  </a:cubicBezTo>
                  <a:cubicBezTo>
                    <a:pt x="1628918" y="1184967"/>
                    <a:pt x="1644024" y="1174794"/>
                    <a:pt x="1662521" y="1170170"/>
                  </a:cubicBezTo>
                  <a:cubicBezTo>
                    <a:pt x="1676701" y="1166779"/>
                    <a:pt x="1685025" y="1155680"/>
                    <a:pt x="1694274" y="1145816"/>
                  </a:cubicBezTo>
                  <a:cubicBezTo>
                    <a:pt x="1727260" y="1109438"/>
                    <a:pt x="1758088" y="1070903"/>
                    <a:pt x="1787375" y="1031443"/>
                  </a:cubicBezTo>
                  <a:cubicBezTo>
                    <a:pt x="1808955" y="1002772"/>
                    <a:pt x="1834234" y="978726"/>
                    <a:pt x="1869995" y="968861"/>
                  </a:cubicBezTo>
                  <a:cubicBezTo>
                    <a:pt x="1878318" y="966703"/>
                    <a:pt x="1882943" y="959304"/>
                    <a:pt x="1889109" y="953755"/>
                  </a:cubicBezTo>
                  <a:cubicBezTo>
                    <a:pt x="1896507" y="944507"/>
                    <a:pt x="1905139" y="938958"/>
                    <a:pt x="1919320" y="941424"/>
                  </a:cubicBezTo>
                  <a:cubicBezTo>
                    <a:pt x="1902673" y="968244"/>
                    <a:pt x="1885101" y="992907"/>
                    <a:pt x="1865987" y="1016645"/>
                  </a:cubicBezTo>
                  <a:cubicBezTo>
                    <a:pt x="1816970" y="1076760"/>
                    <a:pt x="1765796" y="1134717"/>
                    <a:pt x="1719245" y="1196990"/>
                  </a:cubicBezTo>
                  <a:cubicBezTo>
                    <a:pt x="1710305" y="1209013"/>
                    <a:pt x="1701673" y="1221653"/>
                    <a:pt x="1693657" y="1234601"/>
                  </a:cubicBezTo>
                  <a:cubicBezTo>
                    <a:pt x="1685333" y="1248165"/>
                    <a:pt x="1686567" y="1260188"/>
                    <a:pt x="1696740" y="1269129"/>
                  </a:cubicBezTo>
                  <a:cubicBezTo>
                    <a:pt x="1705372" y="1276527"/>
                    <a:pt x="1717703" y="1275911"/>
                    <a:pt x="1729418" y="1266971"/>
                  </a:cubicBezTo>
                  <a:cubicBezTo>
                    <a:pt x="1742057" y="1257414"/>
                    <a:pt x="1751923" y="1245391"/>
                    <a:pt x="1760554" y="1232443"/>
                  </a:cubicBezTo>
                  <a:cubicBezTo>
                    <a:pt x="1807722" y="1159996"/>
                    <a:pt x="1865370" y="1097107"/>
                    <a:pt x="1927335" y="1037300"/>
                  </a:cubicBezTo>
                  <a:cubicBezTo>
                    <a:pt x="1939358" y="1025585"/>
                    <a:pt x="1951690" y="1014179"/>
                    <a:pt x="1964021" y="1002772"/>
                  </a:cubicBezTo>
                  <a:cubicBezTo>
                    <a:pt x="1973886" y="993524"/>
                    <a:pt x="1987142" y="992907"/>
                    <a:pt x="1999165" y="988899"/>
                  </a:cubicBezTo>
                  <a:cubicBezTo>
                    <a:pt x="2001323" y="987975"/>
                    <a:pt x="2003173" y="989516"/>
                    <a:pt x="2002865" y="992291"/>
                  </a:cubicBezTo>
                  <a:cubicBezTo>
                    <a:pt x="2001323" y="1004930"/>
                    <a:pt x="2003481" y="1017570"/>
                    <a:pt x="1993616" y="1029285"/>
                  </a:cubicBezTo>
                  <a:cubicBezTo>
                    <a:pt x="1960322" y="1067820"/>
                    <a:pt x="1926102" y="1105430"/>
                    <a:pt x="1891575" y="1142732"/>
                  </a:cubicBezTo>
                  <a:cubicBezTo>
                    <a:pt x="1877086" y="1158455"/>
                    <a:pt x="1864138" y="1175411"/>
                    <a:pt x="1849032" y="1190516"/>
                  </a:cubicBezTo>
                  <a:cubicBezTo>
                    <a:pt x="1838858" y="1200381"/>
                    <a:pt x="1833618" y="1212713"/>
                    <a:pt x="1837934" y="1227510"/>
                  </a:cubicBezTo>
                  <a:cubicBezTo>
                    <a:pt x="1839783" y="1233676"/>
                    <a:pt x="1843174" y="1236142"/>
                    <a:pt x="1849648" y="1235525"/>
                  </a:cubicBezTo>
                  <a:cubicBezTo>
                    <a:pt x="1860746" y="1234293"/>
                    <a:pt x="1869995" y="1229052"/>
                    <a:pt x="1876469" y="1219803"/>
                  </a:cubicBezTo>
                  <a:cubicBezTo>
                    <a:pt x="1891883" y="1197607"/>
                    <a:pt x="1912538" y="1180652"/>
                    <a:pt x="1930727" y="1161538"/>
                  </a:cubicBezTo>
                  <a:cubicBezTo>
                    <a:pt x="1939050" y="1152906"/>
                    <a:pt x="1947990" y="1150440"/>
                    <a:pt x="1959705" y="1152289"/>
                  </a:cubicBezTo>
                  <a:cubicBezTo>
                    <a:pt x="1966795" y="1153523"/>
                    <a:pt x="1968954" y="1154756"/>
                    <a:pt x="1965871" y="1162155"/>
                  </a:cubicBezTo>
                  <a:cubicBezTo>
                    <a:pt x="1951998" y="1196836"/>
                    <a:pt x="1934889" y="1229052"/>
                    <a:pt x="1913270" y="1257761"/>
                  </a:cubicBezTo>
                  <a:lnTo>
                    <a:pt x="1836942" y="1329214"/>
                  </a:lnTo>
                  <a:lnTo>
                    <a:pt x="1899422" y="1329214"/>
                  </a:lnTo>
                  <a:lnTo>
                    <a:pt x="1928068" y="1291941"/>
                  </a:lnTo>
                  <a:cubicBezTo>
                    <a:pt x="1939128" y="1279533"/>
                    <a:pt x="1950765" y="1267587"/>
                    <a:pt x="1961863" y="1255256"/>
                  </a:cubicBezTo>
                  <a:cubicBezTo>
                    <a:pt x="1987451" y="1226894"/>
                    <a:pt x="2013963" y="1199456"/>
                    <a:pt x="2039550" y="1171403"/>
                  </a:cubicBezTo>
                  <a:cubicBezTo>
                    <a:pt x="2056198" y="1153214"/>
                    <a:pt x="2068221" y="1132559"/>
                    <a:pt x="2074078" y="1108513"/>
                  </a:cubicBezTo>
                  <a:cubicBezTo>
                    <a:pt x="2076545" y="1098032"/>
                    <a:pt x="2082094" y="1088783"/>
                    <a:pt x="2088567" y="1080151"/>
                  </a:cubicBezTo>
                  <a:cubicBezTo>
                    <a:pt x="2107990" y="1054564"/>
                    <a:pt x="2132652" y="1034217"/>
                    <a:pt x="2155157" y="1008013"/>
                  </a:cubicBezTo>
                  <a:cubicBezTo>
                    <a:pt x="2154232" y="1028360"/>
                    <a:pt x="2147141" y="1044082"/>
                    <a:pt x="2140051" y="1059496"/>
                  </a:cubicBezTo>
                  <a:cubicBezTo>
                    <a:pt x="2130802" y="1079843"/>
                    <a:pt x="2118779" y="1099265"/>
                    <a:pt x="2116313" y="1122386"/>
                  </a:cubicBezTo>
                  <a:cubicBezTo>
                    <a:pt x="2115080" y="1132559"/>
                    <a:pt x="2116621" y="1141808"/>
                    <a:pt x="2120321" y="1152906"/>
                  </a:cubicBezTo>
                  <a:cubicBezTo>
                    <a:pt x="2130802" y="1142733"/>
                    <a:pt x="2139126" y="1132559"/>
                    <a:pt x="2146833" y="1121769"/>
                  </a:cubicBezTo>
                  <a:cubicBezTo>
                    <a:pt x="2187835" y="1063504"/>
                    <a:pt x="2226987" y="1003697"/>
                    <a:pt x="2269530" y="946356"/>
                  </a:cubicBezTo>
                  <a:cubicBezTo>
                    <a:pt x="2290492" y="918611"/>
                    <a:pt x="2314539" y="894565"/>
                    <a:pt x="2344751" y="876684"/>
                  </a:cubicBezTo>
                  <a:cubicBezTo>
                    <a:pt x="2358623" y="868361"/>
                    <a:pt x="2367564" y="855413"/>
                    <a:pt x="2375887" y="842157"/>
                  </a:cubicBezTo>
                  <a:cubicBezTo>
                    <a:pt x="2398084" y="806396"/>
                    <a:pt x="2422438" y="771560"/>
                    <a:pt x="2447717" y="737957"/>
                  </a:cubicBezTo>
                  <a:cubicBezTo>
                    <a:pt x="2450492" y="734258"/>
                    <a:pt x="2453574" y="730867"/>
                    <a:pt x="2456657" y="728092"/>
                  </a:cubicBezTo>
                  <a:cubicBezTo>
                    <a:pt x="2463440" y="721927"/>
                    <a:pt x="2471455" y="718844"/>
                    <a:pt x="2480395" y="722235"/>
                  </a:cubicBezTo>
                  <a:cubicBezTo>
                    <a:pt x="2489335" y="725318"/>
                    <a:pt x="2491493" y="733333"/>
                    <a:pt x="2493343" y="741656"/>
                  </a:cubicBezTo>
                  <a:cubicBezTo>
                    <a:pt x="2493343" y="742582"/>
                    <a:pt x="2493343" y="743198"/>
                    <a:pt x="2493651" y="744123"/>
                  </a:cubicBezTo>
                  <a:cubicBezTo>
                    <a:pt x="2495501" y="749980"/>
                    <a:pt x="2490877" y="758920"/>
                    <a:pt x="2499200" y="761079"/>
                  </a:cubicBezTo>
                  <a:cubicBezTo>
                    <a:pt x="2507216" y="763236"/>
                    <a:pt x="2514306" y="757996"/>
                    <a:pt x="2519547" y="751830"/>
                  </a:cubicBezTo>
                  <a:cubicBezTo>
                    <a:pt x="2539893" y="728092"/>
                    <a:pt x="2559932" y="704355"/>
                    <a:pt x="2579970" y="680617"/>
                  </a:cubicBezTo>
                  <a:lnTo>
                    <a:pt x="2673072" y="570868"/>
                  </a:lnTo>
                  <a:cubicBezTo>
                    <a:pt x="2677387" y="565935"/>
                    <a:pt x="2682012" y="561003"/>
                    <a:pt x="2680162" y="553604"/>
                  </a:cubicBezTo>
                  <a:cubicBezTo>
                    <a:pt x="2675230" y="531099"/>
                    <a:pt x="2683553" y="512603"/>
                    <a:pt x="2696810" y="495339"/>
                  </a:cubicBezTo>
                  <a:cubicBezTo>
                    <a:pt x="2705750" y="483624"/>
                    <a:pt x="2715306" y="472218"/>
                    <a:pt x="2724247" y="460503"/>
                  </a:cubicBezTo>
                  <a:cubicBezTo>
                    <a:pt x="2727946" y="455878"/>
                    <a:pt x="2731029" y="450638"/>
                    <a:pt x="2731029" y="445089"/>
                  </a:cubicBezTo>
                  <a:cubicBezTo>
                    <a:pt x="2731337" y="435532"/>
                    <a:pt x="2732879" y="424434"/>
                    <a:pt x="2722089" y="419193"/>
                  </a:cubicBezTo>
                  <a:cubicBezTo>
                    <a:pt x="2711299" y="413644"/>
                    <a:pt x="2701126" y="416110"/>
                    <a:pt x="2692802" y="424434"/>
                  </a:cubicBezTo>
                  <a:cubicBezTo>
                    <a:pt x="2678621" y="438615"/>
                    <a:pt x="2664440" y="452796"/>
                    <a:pt x="2650567" y="467593"/>
                  </a:cubicBezTo>
                  <a:cubicBezTo>
                    <a:pt x="2612648" y="507978"/>
                    <a:pt x="2574421" y="548055"/>
                    <a:pt x="2537736" y="589365"/>
                  </a:cubicBezTo>
                  <a:cubicBezTo>
                    <a:pt x="2522321" y="606629"/>
                    <a:pt x="2512457" y="628517"/>
                    <a:pt x="2496117" y="645473"/>
                  </a:cubicBezTo>
                  <a:cubicBezTo>
                    <a:pt x="2485636" y="656262"/>
                    <a:pt x="2475154" y="667360"/>
                    <a:pt x="2460665" y="678767"/>
                  </a:cubicBezTo>
                  <a:cubicBezTo>
                    <a:pt x="2466830" y="657187"/>
                    <a:pt x="2472071" y="638074"/>
                    <a:pt x="2486561" y="624509"/>
                  </a:cubicBezTo>
                  <a:cubicBezTo>
                    <a:pt x="2538969" y="575801"/>
                    <a:pt x="2575962" y="514761"/>
                    <a:pt x="2620664" y="459578"/>
                  </a:cubicBezTo>
                  <a:cubicBezTo>
                    <a:pt x="2627446" y="451254"/>
                    <a:pt x="2633303" y="442314"/>
                    <a:pt x="2638852" y="433066"/>
                  </a:cubicBezTo>
                  <a:cubicBezTo>
                    <a:pt x="2648101" y="417652"/>
                    <a:pt x="2645326" y="408711"/>
                    <a:pt x="2629604" y="399771"/>
                  </a:cubicBezTo>
                  <a:cubicBezTo>
                    <a:pt x="2627754" y="398846"/>
                    <a:pt x="2625905" y="398230"/>
                    <a:pt x="2624055" y="396997"/>
                  </a:cubicBezTo>
                  <a:cubicBezTo>
                    <a:pt x="2618814" y="392989"/>
                    <a:pt x="2608641" y="394838"/>
                    <a:pt x="2608949" y="383741"/>
                  </a:cubicBezTo>
                  <a:cubicBezTo>
                    <a:pt x="2609257" y="372026"/>
                    <a:pt x="2612957" y="361544"/>
                    <a:pt x="2624055" y="357845"/>
                  </a:cubicBezTo>
                  <a:cubicBezTo>
                    <a:pt x="2636386" y="353529"/>
                    <a:pt x="2641935" y="344589"/>
                    <a:pt x="2647793" y="334724"/>
                  </a:cubicBezTo>
                  <a:cubicBezTo>
                    <a:pt x="2656424" y="319309"/>
                    <a:pt x="2665365" y="304204"/>
                    <a:pt x="2673997" y="288789"/>
                  </a:cubicBezTo>
                  <a:cubicBezTo>
                    <a:pt x="2676154" y="285090"/>
                    <a:pt x="2677696" y="281390"/>
                    <a:pt x="2679238" y="277691"/>
                  </a:cubicBezTo>
                  <a:cubicBezTo>
                    <a:pt x="2685711" y="261044"/>
                    <a:pt x="2682628" y="243164"/>
                    <a:pt x="2672455" y="235765"/>
                  </a:cubicBezTo>
                  <a:cubicBezTo>
                    <a:pt x="2659199" y="226516"/>
                    <a:pt x="2639161" y="228366"/>
                    <a:pt x="2625905" y="241005"/>
                  </a:cubicBezTo>
                  <a:cubicBezTo>
                    <a:pt x="2613573" y="253029"/>
                    <a:pt x="2600934" y="265052"/>
                    <a:pt x="2590144" y="278308"/>
                  </a:cubicBezTo>
                  <a:cubicBezTo>
                    <a:pt x="2573805" y="298654"/>
                    <a:pt x="2559624" y="292181"/>
                    <a:pt x="2549142" y="276458"/>
                  </a:cubicBezTo>
                  <a:cubicBezTo>
                    <a:pt x="2536811" y="258269"/>
                    <a:pt x="2536502" y="258886"/>
                    <a:pt x="2550375" y="241005"/>
                  </a:cubicBezTo>
                  <a:cubicBezTo>
                    <a:pt x="2572263" y="212644"/>
                    <a:pt x="2593535" y="184281"/>
                    <a:pt x="2615731" y="156228"/>
                  </a:cubicBezTo>
                  <a:cubicBezTo>
                    <a:pt x="2621897" y="148521"/>
                    <a:pt x="2622513" y="142355"/>
                    <a:pt x="2617273" y="134340"/>
                  </a:cubicBezTo>
                  <a:cubicBezTo>
                    <a:pt x="2613265" y="128174"/>
                    <a:pt x="2610490" y="121084"/>
                    <a:pt x="2607099" y="114610"/>
                  </a:cubicBezTo>
                  <a:cubicBezTo>
                    <a:pt x="2604171" y="108907"/>
                    <a:pt x="2601242" y="105824"/>
                    <a:pt x="2598044" y="105477"/>
                  </a:cubicBezTo>
                  <a:close/>
                  <a:moveTo>
                    <a:pt x="2604016" y="6"/>
                  </a:moveTo>
                  <a:cubicBezTo>
                    <a:pt x="2613881" y="237"/>
                    <a:pt x="2623592" y="6557"/>
                    <a:pt x="2632070" y="19042"/>
                  </a:cubicBezTo>
                  <a:cubicBezTo>
                    <a:pt x="2649334" y="44321"/>
                    <a:pt x="2665673" y="70525"/>
                    <a:pt x="2682012" y="96421"/>
                  </a:cubicBezTo>
                  <a:cubicBezTo>
                    <a:pt x="2685403" y="101662"/>
                    <a:pt x="2688794" y="104436"/>
                    <a:pt x="2695268" y="105361"/>
                  </a:cubicBezTo>
                  <a:cubicBezTo>
                    <a:pt x="2764323" y="115843"/>
                    <a:pt x="2818581" y="150987"/>
                    <a:pt x="2858966" y="207095"/>
                  </a:cubicBezTo>
                  <a:cubicBezTo>
                    <a:pt x="2922781" y="295572"/>
                    <a:pt x="2985054" y="384974"/>
                    <a:pt x="3049177" y="473451"/>
                  </a:cubicBezTo>
                  <a:cubicBezTo>
                    <a:pt x="3129022" y="584124"/>
                    <a:pt x="3208251" y="695723"/>
                    <a:pt x="3294878" y="801463"/>
                  </a:cubicBezTo>
                  <a:cubicBezTo>
                    <a:pt x="3354685" y="874527"/>
                    <a:pt x="3420041" y="942349"/>
                    <a:pt x="3480156" y="1015104"/>
                  </a:cubicBezTo>
                  <a:cubicBezTo>
                    <a:pt x="3517766" y="1060729"/>
                    <a:pt x="3566475" y="1091557"/>
                    <a:pt x="3615492" y="1122386"/>
                  </a:cubicBezTo>
                  <a:cubicBezTo>
                    <a:pt x="3662968" y="1151981"/>
                    <a:pt x="3709210" y="1183118"/>
                    <a:pt x="3745279" y="1226894"/>
                  </a:cubicBezTo>
                  <a:lnTo>
                    <a:pt x="3746204" y="1227818"/>
                  </a:lnTo>
                  <a:cubicBezTo>
                    <a:pt x="3762235" y="1243541"/>
                    <a:pt x="3768401" y="1242308"/>
                    <a:pt x="3775491" y="1221653"/>
                  </a:cubicBezTo>
                  <a:cubicBezTo>
                    <a:pt x="3783815" y="1197915"/>
                    <a:pt x="3782273" y="1195141"/>
                    <a:pt x="3761310" y="1182193"/>
                  </a:cubicBezTo>
                  <a:cubicBezTo>
                    <a:pt x="3738805" y="1168012"/>
                    <a:pt x="3723391" y="1146124"/>
                    <a:pt x="3703969" y="1128551"/>
                  </a:cubicBezTo>
                  <a:cubicBezTo>
                    <a:pt x="3691330" y="1117145"/>
                    <a:pt x="3690405" y="1106047"/>
                    <a:pt x="3698112" y="1091866"/>
                  </a:cubicBezTo>
                  <a:cubicBezTo>
                    <a:pt x="3705511" y="1077993"/>
                    <a:pt x="3707977" y="1063196"/>
                    <a:pt x="3699345" y="1048398"/>
                  </a:cubicBezTo>
                  <a:cubicBezTo>
                    <a:pt x="3696570" y="1043774"/>
                    <a:pt x="3694105" y="1041924"/>
                    <a:pt x="3688863" y="1045315"/>
                  </a:cubicBezTo>
                  <a:cubicBezTo>
                    <a:pt x="3681465" y="1049939"/>
                    <a:pt x="3674682" y="1054564"/>
                    <a:pt x="3670983" y="1063196"/>
                  </a:cubicBezTo>
                  <a:cubicBezTo>
                    <a:pt x="3664817" y="1077993"/>
                    <a:pt x="3657110" y="1092174"/>
                    <a:pt x="3651253" y="1106972"/>
                  </a:cubicBezTo>
                  <a:cubicBezTo>
                    <a:pt x="3647862" y="1115295"/>
                    <a:pt x="3644162" y="1116220"/>
                    <a:pt x="3636455" y="1113137"/>
                  </a:cubicBezTo>
                  <a:cubicBezTo>
                    <a:pt x="3629057" y="1110363"/>
                    <a:pt x="3622891" y="1106047"/>
                    <a:pt x="3617342" y="1100189"/>
                  </a:cubicBezTo>
                  <a:cubicBezTo>
                    <a:pt x="3500194" y="971944"/>
                    <a:pt x="3380889" y="845240"/>
                    <a:pt x="3267441" y="713603"/>
                  </a:cubicBezTo>
                  <a:cubicBezTo>
                    <a:pt x="3256959" y="701580"/>
                    <a:pt x="3247094" y="688940"/>
                    <a:pt x="3238462" y="675376"/>
                  </a:cubicBezTo>
                  <a:cubicBezTo>
                    <a:pt x="3220582" y="646398"/>
                    <a:pt x="3221507" y="627284"/>
                    <a:pt x="3243087" y="601388"/>
                  </a:cubicBezTo>
                  <a:cubicBezTo>
                    <a:pt x="3258501" y="582583"/>
                    <a:pt x="3276690" y="566860"/>
                    <a:pt x="3294878" y="550522"/>
                  </a:cubicBezTo>
                  <a:cubicBezTo>
                    <a:pt x="3318616" y="528942"/>
                    <a:pt x="3341121" y="506437"/>
                    <a:pt x="3366400" y="486398"/>
                  </a:cubicBezTo>
                  <a:cubicBezTo>
                    <a:pt x="3397228" y="461736"/>
                    <a:pt x="3412642" y="462353"/>
                    <a:pt x="3441004" y="489790"/>
                  </a:cubicBezTo>
                  <a:cubicBezTo>
                    <a:pt x="3461967" y="510136"/>
                    <a:pt x="3481081" y="532025"/>
                    <a:pt x="3504511" y="549597"/>
                  </a:cubicBezTo>
                  <a:cubicBezTo>
                    <a:pt x="3538730" y="575184"/>
                    <a:pt x="3575416" y="594606"/>
                    <a:pt x="3617650" y="604471"/>
                  </a:cubicBezTo>
                  <a:cubicBezTo>
                    <a:pt x="3694413" y="622351"/>
                    <a:pt x="3752370" y="666436"/>
                    <a:pt x="3791214" y="734875"/>
                  </a:cubicBezTo>
                  <a:cubicBezTo>
                    <a:pt x="3845471" y="831059"/>
                    <a:pt x="3913910" y="916144"/>
                    <a:pt x="3988823" y="996298"/>
                  </a:cubicBezTo>
                  <a:lnTo>
                    <a:pt x="4317452" y="1345582"/>
                  </a:lnTo>
                  <a:cubicBezTo>
                    <a:pt x="4329783" y="1358839"/>
                    <a:pt x="4342423" y="1371786"/>
                    <a:pt x="4354754" y="1384734"/>
                  </a:cubicBezTo>
                  <a:cubicBezTo>
                    <a:pt x="4363078" y="1393675"/>
                    <a:pt x="4370785" y="1403231"/>
                    <a:pt x="4376643" y="1414330"/>
                  </a:cubicBezTo>
                  <a:cubicBezTo>
                    <a:pt x="4398223" y="1455023"/>
                    <a:pt x="4431208" y="1485851"/>
                    <a:pt x="4465736" y="1515138"/>
                  </a:cubicBezTo>
                  <a:lnTo>
                    <a:pt x="4691091" y="1703807"/>
                  </a:lnTo>
                  <a:cubicBezTo>
                    <a:pt x="4698798" y="1710281"/>
                    <a:pt x="4704963" y="1717680"/>
                    <a:pt x="4710821" y="1725387"/>
                  </a:cubicBezTo>
                  <a:cubicBezTo>
                    <a:pt x="4710845" y="1725677"/>
                    <a:pt x="4710868" y="1725966"/>
                    <a:pt x="4710892" y="1726256"/>
                  </a:cubicBezTo>
                  <a:lnTo>
                    <a:pt x="0" y="1726256"/>
                  </a:lnTo>
                  <a:lnTo>
                    <a:pt x="10125" y="1713672"/>
                  </a:lnTo>
                  <a:cubicBezTo>
                    <a:pt x="23167" y="1687631"/>
                    <a:pt x="33811" y="1631977"/>
                    <a:pt x="78255" y="1570012"/>
                  </a:cubicBezTo>
                  <a:cubicBezTo>
                    <a:pt x="122699" y="1508047"/>
                    <a:pt x="208042" y="1415563"/>
                    <a:pt x="276789" y="1341883"/>
                  </a:cubicBezTo>
                  <a:cubicBezTo>
                    <a:pt x="338138" y="1276219"/>
                    <a:pt x="405035" y="1216412"/>
                    <a:pt x="475015" y="1159688"/>
                  </a:cubicBezTo>
                  <a:cubicBezTo>
                    <a:pt x="637789" y="1027743"/>
                    <a:pt x="781140" y="877609"/>
                    <a:pt x="898596" y="703430"/>
                  </a:cubicBezTo>
                  <a:cubicBezTo>
                    <a:pt x="911852" y="683699"/>
                    <a:pt x="924492" y="663661"/>
                    <a:pt x="937131" y="643315"/>
                  </a:cubicBezTo>
                  <a:cubicBezTo>
                    <a:pt x="955628" y="613719"/>
                    <a:pt x="978750" y="591523"/>
                    <a:pt x="1014510" y="583816"/>
                  </a:cubicBezTo>
                  <a:cubicBezTo>
                    <a:pt x="1042256" y="577959"/>
                    <a:pt x="1060444" y="556070"/>
                    <a:pt x="1080175" y="537574"/>
                  </a:cubicBezTo>
                  <a:cubicBezTo>
                    <a:pt x="1114394" y="505204"/>
                    <a:pt x="1148921" y="472834"/>
                    <a:pt x="1185299" y="442931"/>
                  </a:cubicBezTo>
                  <a:cubicBezTo>
                    <a:pt x="1207496" y="424434"/>
                    <a:pt x="1231541" y="410869"/>
                    <a:pt x="1261445" y="409020"/>
                  </a:cubicBezTo>
                  <a:cubicBezTo>
                    <a:pt x="1274701" y="408095"/>
                    <a:pt x="1284566" y="399154"/>
                    <a:pt x="1294123" y="390523"/>
                  </a:cubicBezTo>
                  <a:cubicBezTo>
                    <a:pt x="1338516" y="349521"/>
                    <a:pt x="1378592" y="304512"/>
                    <a:pt x="1421752" y="262277"/>
                  </a:cubicBezTo>
                  <a:cubicBezTo>
                    <a:pt x="1427301" y="256728"/>
                    <a:pt x="1433158" y="251487"/>
                    <a:pt x="1439016" y="246555"/>
                  </a:cubicBezTo>
                  <a:cubicBezTo>
                    <a:pt x="1464911" y="224667"/>
                    <a:pt x="1493274" y="223125"/>
                    <a:pt x="1521635" y="241622"/>
                  </a:cubicBezTo>
                  <a:cubicBezTo>
                    <a:pt x="1540749" y="253953"/>
                    <a:pt x="1557704" y="269059"/>
                    <a:pt x="1571886" y="286632"/>
                  </a:cubicBezTo>
                  <a:cubicBezTo>
                    <a:pt x="1664062" y="400079"/>
                    <a:pt x="1760863" y="509211"/>
                    <a:pt x="1854273" y="621426"/>
                  </a:cubicBezTo>
                  <a:cubicBezTo>
                    <a:pt x="1861672" y="630367"/>
                    <a:pt x="1861672" y="636224"/>
                    <a:pt x="1855506" y="645781"/>
                  </a:cubicBezTo>
                  <a:cubicBezTo>
                    <a:pt x="1833618" y="678459"/>
                    <a:pt x="1806181" y="705896"/>
                    <a:pt x="1779360" y="734258"/>
                  </a:cubicBezTo>
                  <a:lnTo>
                    <a:pt x="1544448" y="981192"/>
                  </a:lnTo>
                  <a:lnTo>
                    <a:pt x="1467994" y="1061346"/>
                  </a:lnTo>
                  <a:cubicBezTo>
                    <a:pt x="1456279" y="1073677"/>
                    <a:pt x="1446414" y="1086933"/>
                    <a:pt x="1436550" y="1100806"/>
                  </a:cubicBezTo>
                  <a:cubicBezTo>
                    <a:pt x="1429767" y="1110054"/>
                    <a:pt x="1434391" y="1117453"/>
                    <a:pt x="1439941" y="1124236"/>
                  </a:cubicBezTo>
                  <a:cubicBezTo>
                    <a:pt x="1445490" y="1131018"/>
                    <a:pt x="1452272" y="1128243"/>
                    <a:pt x="1458746" y="1124852"/>
                  </a:cubicBezTo>
                  <a:cubicBezTo>
                    <a:pt x="1474777" y="1116529"/>
                    <a:pt x="1486491" y="1102964"/>
                    <a:pt x="1499131" y="1090941"/>
                  </a:cubicBezTo>
                  <a:cubicBezTo>
                    <a:pt x="1578051" y="1015720"/>
                    <a:pt x="1656663" y="939883"/>
                    <a:pt x="1733117" y="861887"/>
                  </a:cubicBezTo>
                  <a:cubicBezTo>
                    <a:pt x="1809264" y="783891"/>
                    <a:pt x="1882018" y="702505"/>
                    <a:pt x="1949224" y="616494"/>
                  </a:cubicBezTo>
                  <a:cubicBezTo>
                    <a:pt x="1988067" y="566244"/>
                    <a:pt x="2036159" y="529866"/>
                    <a:pt x="2100899" y="519693"/>
                  </a:cubicBezTo>
                  <a:cubicBezTo>
                    <a:pt x="2121862" y="516302"/>
                    <a:pt x="2136660" y="502738"/>
                    <a:pt x="2149299" y="486398"/>
                  </a:cubicBezTo>
                  <a:cubicBezTo>
                    <a:pt x="2192459" y="430908"/>
                    <a:pt x="2235619" y="375725"/>
                    <a:pt x="2275695" y="318385"/>
                  </a:cubicBezTo>
                  <a:cubicBezTo>
                    <a:pt x="2318238" y="257653"/>
                    <a:pt x="2372804" y="207403"/>
                    <a:pt x="2431070" y="161469"/>
                  </a:cubicBezTo>
                  <a:cubicBezTo>
                    <a:pt x="2484711" y="119234"/>
                    <a:pt x="2533420" y="71758"/>
                    <a:pt x="2575038" y="17501"/>
                  </a:cubicBezTo>
                  <a:cubicBezTo>
                    <a:pt x="2584132" y="5632"/>
                    <a:pt x="2594151" y="-226"/>
                    <a:pt x="2604016" y="6"/>
                  </a:cubicBezTo>
                  <a:close/>
                </a:path>
              </a:pathLst>
            </a:custGeom>
            <a:solidFill>
              <a:schemeClr val="accent2"/>
            </a:solidFill>
            <a:ln w="671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49" name="Group 192">
              <a:extLst>
                <a:ext uri="{FF2B5EF4-FFF2-40B4-BE49-F238E27FC236}">
                  <a16:creationId xmlns:a16="http://schemas.microsoft.com/office/drawing/2014/main" id="{CA086C6F-E877-4D1D-8F96-ECA928544F28}"/>
                </a:ext>
              </a:extLst>
            </p:cNvPr>
            <p:cNvGrpSpPr/>
            <p:nvPr/>
          </p:nvGrpSpPr>
          <p:grpSpPr>
            <a:xfrm>
              <a:off x="4396429" y="737672"/>
              <a:ext cx="2610788" cy="1602460"/>
              <a:chOff x="4693471" y="104146"/>
              <a:chExt cx="2334988" cy="1433178"/>
            </a:xfrm>
            <a:solidFill>
              <a:schemeClr val="accent3"/>
            </a:solidFill>
          </p:grpSpPr>
          <p:sp>
            <p:nvSpPr>
              <p:cNvPr id="87" name="Freeform: Shape 230">
                <a:extLst>
                  <a:ext uri="{FF2B5EF4-FFF2-40B4-BE49-F238E27FC236}">
                    <a16:creationId xmlns:a16="http://schemas.microsoft.com/office/drawing/2014/main" id="{C792D057-F1B8-49CD-9569-922C1748F390}"/>
                  </a:ext>
                </a:extLst>
              </p:cNvPr>
              <p:cNvSpPr/>
              <p:nvPr/>
            </p:nvSpPr>
            <p:spPr>
              <a:xfrm>
                <a:off x="5444180" y="852937"/>
                <a:ext cx="844695" cy="684387"/>
              </a:xfrm>
              <a:custGeom>
                <a:avLst/>
                <a:gdLst>
                  <a:gd name="connsiteX0" fmla="*/ 1092573 w 1842247"/>
                  <a:gd name="connsiteY0" fmla="*/ 0 h 1492623"/>
                  <a:gd name="connsiteX1" fmla="*/ 1524896 w 1842247"/>
                  <a:gd name="connsiteY1" fmla="*/ 59167 h 1492623"/>
                  <a:gd name="connsiteX2" fmla="*/ 1786441 w 1842247"/>
                  <a:gd name="connsiteY2" fmla="*/ 238013 h 1492623"/>
                  <a:gd name="connsiteX3" fmla="*/ 1801905 w 1842247"/>
                  <a:gd name="connsiteY3" fmla="*/ 256839 h 1492623"/>
                  <a:gd name="connsiteX4" fmla="*/ 1820731 w 1842247"/>
                  <a:gd name="connsiteY4" fmla="*/ 434340 h 1492623"/>
                  <a:gd name="connsiteX5" fmla="*/ 1601544 w 1842247"/>
                  <a:gd name="connsiteY5" fmla="*/ 729503 h 1492623"/>
                  <a:gd name="connsiteX6" fmla="*/ 1272091 w 1842247"/>
                  <a:gd name="connsiteY6" fmla="*/ 1118123 h 1492623"/>
                  <a:gd name="connsiteX7" fmla="*/ 1141654 w 1842247"/>
                  <a:gd name="connsiteY7" fmla="*/ 1288228 h 1492623"/>
                  <a:gd name="connsiteX8" fmla="*/ 1042146 w 1842247"/>
                  <a:gd name="connsiteY8" fmla="*/ 1369583 h 1492623"/>
                  <a:gd name="connsiteX9" fmla="*/ 947345 w 1842247"/>
                  <a:gd name="connsiteY9" fmla="*/ 1394460 h 1492623"/>
                  <a:gd name="connsiteX10" fmla="*/ 878765 w 1842247"/>
                  <a:gd name="connsiteY10" fmla="*/ 1411269 h 1492623"/>
                  <a:gd name="connsiteX11" fmla="*/ 766482 w 1842247"/>
                  <a:gd name="connsiteY11" fmla="*/ 1469091 h 1492623"/>
                  <a:gd name="connsiteX12" fmla="*/ 506281 w 1842247"/>
                  <a:gd name="connsiteY12" fmla="*/ 1439508 h 1492623"/>
                  <a:gd name="connsiteX13" fmla="*/ 310626 w 1842247"/>
                  <a:gd name="connsiteY13" fmla="*/ 1241164 h 1492623"/>
                  <a:gd name="connsiteX14" fmla="*/ 65890 w 1842247"/>
                  <a:gd name="connsiteY14" fmla="*/ 945328 h 1492623"/>
                  <a:gd name="connsiteX15" fmla="*/ 16136 w 1842247"/>
                  <a:gd name="connsiteY15" fmla="*/ 868680 h 1492623"/>
                  <a:gd name="connsiteX16" fmla="*/ 11429 w 1842247"/>
                  <a:gd name="connsiteY16" fmla="*/ 749001 h 1492623"/>
                  <a:gd name="connsiteX17" fmla="*/ 22187 w 1842247"/>
                  <a:gd name="connsiteY17" fmla="*/ 693868 h 1492623"/>
                  <a:gd name="connsiteX18" fmla="*/ 179518 w 1842247"/>
                  <a:gd name="connsiteY18" fmla="*/ 377862 h 1492623"/>
                  <a:gd name="connsiteX19" fmla="*/ 833717 w 1842247"/>
                  <a:gd name="connsiteY19" fmla="*/ 24877 h 1492623"/>
                  <a:gd name="connsiteX20" fmla="*/ 1092573 w 1842247"/>
                  <a:gd name="connsiteY20" fmla="*/ 0 h 149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42247" h="1492623">
                    <a:moveTo>
                      <a:pt x="1092573" y="0"/>
                    </a:moveTo>
                    <a:cubicBezTo>
                      <a:pt x="1250576" y="1345"/>
                      <a:pt x="1389753" y="17481"/>
                      <a:pt x="1524896" y="59167"/>
                    </a:cubicBezTo>
                    <a:cubicBezTo>
                      <a:pt x="1630455" y="92112"/>
                      <a:pt x="1717861" y="151952"/>
                      <a:pt x="1786441" y="238013"/>
                    </a:cubicBezTo>
                    <a:cubicBezTo>
                      <a:pt x="1791148" y="244064"/>
                      <a:pt x="1796526" y="250788"/>
                      <a:pt x="1801905" y="256839"/>
                    </a:cubicBezTo>
                    <a:cubicBezTo>
                      <a:pt x="1855693" y="315334"/>
                      <a:pt x="1861072" y="365760"/>
                      <a:pt x="1820731" y="434340"/>
                    </a:cubicBezTo>
                    <a:cubicBezTo>
                      <a:pt x="1758202" y="540572"/>
                      <a:pt x="1682226" y="636046"/>
                      <a:pt x="1601544" y="729503"/>
                    </a:cubicBezTo>
                    <a:cubicBezTo>
                      <a:pt x="1490606" y="857922"/>
                      <a:pt x="1372271" y="980291"/>
                      <a:pt x="1272091" y="1118123"/>
                    </a:cubicBezTo>
                    <a:cubicBezTo>
                      <a:pt x="1229733" y="1175945"/>
                      <a:pt x="1190064" y="1235112"/>
                      <a:pt x="1141654" y="1288228"/>
                    </a:cubicBezTo>
                    <a:cubicBezTo>
                      <a:pt x="1112743" y="1319829"/>
                      <a:pt x="1079798" y="1347395"/>
                      <a:pt x="1042146" y="1369583"/>
                    </a:cubicBezTo>
                    <a:cubicBezTo>
                      <a:pt x="1013235" y="1386392"/>
                      <a:pt x="981634" y="1397822"/>
                      <a:pt x="947345" y="1394460"/>
                    </a:cubicBezTo>
                    <a:cubicBezTo>
                      <a:pt x="921795" y="1391771"/>
                      <a:pt x="900280" y="1399167"/>
                      <a:pt x="878765" y="1411269"/>
                    </a:cubicBezTo>
                    <a:cubicBezTo>
                      <a:pt x="842457" y="1432112"/>
                      <a:pt x="804806" y="1451610"/>
                      <a:pt x="766482" y="1469091"/>
                    </a:cubicBezTo>
                    <a:cubicBezTo>
                      <a:pt x="673697" y="1511450"/>
                      <a:pt x="587636" y="1498003"/>
                      <a:pt x="506281" y="1439508"/>
                    </a:cubicBezTo>
                    <a:cubicBezTo>
                      <a:pt x="429633" y="1384375"/>
                      <a:pt x="370465" y="1312433"/>
                      <a:pt x="310626" y="1241164"/>
                    </a:cubicBezTo>
                    <a:cubicBezTo>
                      <a:pt x="227927" y="1143672"/>
                      <a:pt x="147245" y="1044164"/>
                      <a:pt x="65890" y="945328"/>
                    </a:cubicBezTo>
                    <a:cubicBezTo>
                      <a:pt x="46392" y="921796"/>
                      <a:pt x="29583" y="896919"/>
                      <a:pt x="16136" y="868680"/>
                    </a:cubicBezTo>
                    <a:cubicBezTo>
                      <a:pt x="-2690" y="829684"/>
                      <a:pt x="-6052" y="789342"/>
                      <a:pt x="11429" y="749001"/>
                    </a:cubicBezTo>
                    <a:cubicBezTo>
                      <a:pt x="19498" y="730848"/>
                      <a:pt x="18153" y="712022"/>
                      <a:pt x="22187" y="693868"/>
                    </a:cubicBezTo>
                    <a:cubicBezTo>
                      <a:pt x="46392" y="574189"/>
                      <a:pt x="98163" y="467958"/>
                      <a:pt x="179518" y="377862"/>
                    </a:cubicBezTo>
                    <a:cubicBezTo>
                      <a:pt x="355674" y="182880"/>
                      <a:pt x="580240" y="76648"/>
                      <a:pt x="833717" y="24877"/>
                    </a:cubicBezTo>
                    <a:cubicBezTo>
                      <a:pt x="925829" y="7396"/>
                      <a:pt x="1017942" y="3362"/>
                      <a:pt x="1092573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231">
                <a:extLst>
                  <a:ext uri="{FF2B5EF4-FFF2-40B4-BE49-F238E27FC236}">
                    <a16:creationId xmlns:a16="http://schemas.microsoft.com/office/drawing/2014/main" id="{C27BCB17-6AA9-416A-A4D2-29FB81F13D32}"/>
                  </a:ext>
                </a:extLst>
              </p:cNvPr>
              <p:cNvSpPr/>
              <p:nvPr/>
            </p:nvSpPr>
            <p:spPr>
              <a:xfrm>
                <a:off x="6076698" y="104146"/>
                <a:ext cx="70905" cy="465507"/>
              </a:xfrm>
              <a:custGeom>
                <a:avLst/>
                <a:gdLst>
                  <a:gd name="connsiteX0" fmla="*/ 168 w 154641"/>
                  <a:gd name="connsiteY0" fmla="*/ 461174 h 1015252"/>
                  <a:gd name="connsiteX1" fmla="*/ 168 w 154641"/>
                  <a:gd name="connsiteY1" fmla="*/ 112223 h 1015252"/>
                  <a:gd name="connsiteX2" fmla="*/ 39165 w 154641"/>
                  <a:gd name="connsiteY2" fmla="*/ 17421 h 1015252"/>
                  <a:gd name="connsiteX3" fmla="*/ 142035 w 154641"/>
                  <a:gd name="connsiteY3" fmla="*/ 43643 h 1015252"/>
                  <a:gd name="connsiteX4" fmla="*/ 155482 w 154641"/>
                  <a:gd name="connsiteY4" fmla="*/ 108861 h 1015252"/>
                  <a:gd name="connsiteX5" fmla="*/ 154809 w 154641"/>
                  <a:gd name="connsiteY5" fmla="*/ 497481 h 1015252"/>
                  <a:gd name="connsiteX6" fmla="*/ 84212 w 154641"/>
                  <a:gd name="connsiteY6" fmla="*/ 962749 h 1015252"/>
                  <a:gd name="connsiteX7" fmla="*/ 64042 w 154641"/>
                  <a:gd name="connsiteY7" fmla="*/ 1006452 h 1015252"/>
                  <a:gd name="connsiteX8" fmla="*/ 38492 w 154641"/>
                  <a:gd name="connsiteY8" fmla="*/ 1021244 h 1015252"/>
                  <a:gd name="connsiteX9" fmla="*/ 18322 w 154641"/>
                  <a:gd name="connsiteY9" fmla="*/ 997039 h 1015252"/>
                  <a:gd name="connsiteX10" fmla="*/ 840 w 154641"/>
                  <a:gd name="connsiteY10" fmla="*/ 807436 h 1015252"/>
                  <a:gd name="connsiteX11" fmla="*/ 168 w 154641"/>
                  <a:gd name="connsiteY11" fmla="*/ 461174 h 1015252"/>
                  <a:gd name="connsiteX12" fmla="*/ 168 w 154641"/>
                  <a:gd name="connsiteY12" fmla="*/ 461174 h 101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641" h="1015252">
                    <a:moveTo>
                      <a:pt x="168" y="461174"/>
                    </a:moveTo>
                    <a:cubicBezTo>
                      <a:pt x="168" y="344857"/>
                      <a:pt x="168" y="228540"/>
                      <a:pt x="168" y="112223"/>
                    </a:cubicBezTo>
                    <a:cubicBezTo>
                      <a:pt x="168" y="75243"/>
                      <a:pt x="7564" y="41626"/>
                      <a:pt x="39165" y="17421"/>
                    </a:cubicBezTo>
                    <a:cubicBezTo>
                      <a:pt x="79506" y="-12835"/>
                      <a:pt x="121192" y="-3422"/>
                      <a:pt x="142035" y="43643"/>
                    </a:cubicBezTo>
                    <a:cubicBezTo>
                      <a:pt x="150775" y="64486"/>
                      <a:pt x="154809" y="86001"/>
                      <a:pt x="155482" y="108861"/>
                    </a:cubicBezTo>
                    <a:cubicBezTo>
                      <a:pt x="158171" y="238625"/>
                      <a:pt x="162205" y="367717"/>
                      <a:pt x="154809" y="497481"/>
                    </a:cubicBezTo>
                    <a:cubicBezTo>
                      <a:pt x="146069" y="654812"/>
                      <a:pt x="131949" y="811470"/>
                      <a:pt x="84212" y="962749"/>
                    </a:cubicBezTo>
                    <a:cubicBezTo>
                      <a:pt x="79506" y="978213"/>
                      <a:pt x="73454" y="993005"/>
                      <a:pt x="64042" y="1006452"/>
                    </a:cubicBezTo>
                    <a:cubicBezTo>
                      <a:pt x="57990" y="1015193"/>
                      <a:pt x="52612" y="1023261"/>
                      <a:pt x="38492" y="1021244"/>
                    </a:cubicBezTo>
                    <a:cubicBezTo>
                      <a:pt x="23028" y="1018554"/>
                      <a:pt x="20339" y="1009142"/>
                      <a:pt x="18322" y="997039"/>
                    </a:cubicBezTo>
                    <a:cubicBezTo>
                      <a:pt x="10253" y="933838"/>
                      <a:pt x="1513" y="871309"/>
                      <a:pt x="840" y="807436"/>
                    </a:cubicBezTo>
                    <a:cubicBezTo>
                      <a:pt x="-504" y="691791"/>
                      <a:pt x="168" y="576819"/>
                      <a:pt x="168" y="461174"/>
                    </a:cubicBezTo>
                    <a:cubicBezTo>
                      <a:pt x="840" y="461174"/>
                      <a:pt x="168" y="461174"/>
                      <a:pt x="168" y="461174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232">
                <a:extLst>
                  <a:ext uri="{FF2B5EF4-FFF2-40B4-BE49-F238E27FC236}">
                    <a16:creationId xmlns:a16="http://schemas.microsoft.com/office/drawing/2014/main" id="{3943E2D5-8396-4EF6-8714-3F8B446CEBBC}"/>
                  </a:ext>
                </a:extLst>
              </p:cNvPr>
              <p:cNvSpPr/>
              <p:nvPr/>
            </p:nvSpPr>
            <p:spPr>
              <a:xfrm>
                <a:off x="6495307" y="501301"/>
                <a:ext cx="360691" cy="252792"/>
              </a:xfrm>
              <a:custGeom>
                <a:avLst/>
                <a:gdLst>
                  <a:gd name="connsiteX0" fmla="*/ 790269 w 786652"/>
                  <a:gd name="connsiteY0" fmla="*/ 71693 h 551329"/>
                  <a:gd name="connsiteX1" fmla="*/ 735136 w 786652"/>
                  <a:gd name="connsiteY1" fmla="*/ 146996 h 551329"/>
                  <a:gd name="connsiteX2" fmla="*/ 541498 w 786652"/>
                  <a:gd name="connsiteY2" fmla="*/ 268020 h 551329"/>
                  <a:gd name="connsiteX3" fmla="*/ 95056 w 786652"/>
                  <a:gd name="connsiteY3" fmla="*/ 540995 h 551329"/>
                  <a:gd name="connsiteX4" fmla="*/ 10340 w 786652"/>
                  <a:gd name="connsiteY4" fmla="*/ 551753 h 551329"/>
                  <a:gd name="connsiteX5" fmla="*/ 4288 w 786652"/>
                  <a:gd name="connsiteY5" fmla="*/ 532927 h 551329"/>
                  <a:gd name="connsiteX6" fmla="*/ 91022 w 786652"/>
                  <a:gd name="connsiteY6" fmla="*/ 421316 h 551329"/>
                  <a:gd name="connsiteX7" fmla="*/ 589908 w 786652"/>
                  <a:gd name="connsiteY7" fmla="*/ 51522 h 551329"/>
                  <a:gd name="connsiteX8" fmla="*/ 721689 w 786652"/>
                  <a:gd name="connsiteY8" fmla="*/ 423 h 551329"/>
                  <a:gd name="connsiteX9" fmla="*/ 790269 w 786652"/>
                  <a:gd name="connsiteY9" fmla="*/ 71693 h 551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652" h="551329">
                    <a:moveTo>
                      <a:pt x="790269" y="71693"/>
                    </a:moveTo>
                    <a:cubicBezTo>
                      <a:pt x="789597" y="97914"/>
                      <a:pt x="766737" y="126826"/>
                      <a:pt x="735136" y="146996"/>
                    </a:cubicBezTo>
                    <a:cubicBezTo>
                      <a:pt x="671935" y="188682"/>
                      <a:pt x="606717" y="228351"/>
                      <a:pt x="541498" y="268020"/>
                    </a:cubicBezTo>
                    <a:cubicBezTo>
                      <a:pt x="392909" y="358787"/>
                      <a:pt x="242974" y="448883"/>
                      <a:pt x="95056" y="540995"/>
                    </a:cubicBezTo>
                    <a:cubicBezTo>
                      <a:pt x="66817" y="558476"/>
                      <a:pt x="39923" y="557132"/>
                      <a:pt x="10340" y="551753"/>
                    </a:cubicBezTo>
                    <a:cubicBezTo>
                      <a:pt x="-5124" y="549063"/>
                      <a:pt x="254" y="540995"/>
                      <a:pt x="4288" y="532927"/>
                    </a:cubicBezTo>
                    <a:cubicBezTo>
                      <a:pt x="25131" y="489224"/>
                      <a:pt x="56060" y="454262"/>
                      <a:pt x="91022" y="421316"/>
                    </a:cubicBezTo>
                    <a:cubicBezTo>
                      <a:pt x="242301" y="278105"/>
                      <a:pt x="409045" y="155064"/>
                      <a:pt x="589908" y="51522"/>
                    </a:cubicBezTo>
                    <a:cubicBezTo>
                      <a:pt x="631594" y="27990"/>
                      <a:pt x="672607" y="5802"/>
                      <a:pt x="721689" y="423"/>
                    </a:cubicBezTo>
                    <a:cubicBezTo>
                      <a:pt x="760013" y="-3611"/>
                      <a:pt x="790269" y="21266"/>
                      <a:pt x="790269" y="71693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233">
                <a:extLst>
                  <a:ext uri="{FF2B5EF4-FFF2-40B4-BE49-F238E27FC236}">
                    <a16:creationId xmlns:a16="http://schemas.microsoft.com/office/drawing/2014/main" id="{39E29BCC-E0EC-4B9D-9A64-2A5AA0FFF658}"/>
                  </a:ext>
                </a:extLst>
              </p:cNvPr>
              <p:cNvSpPr/>
              <p:nvPr/>
            </p:nvSpPr>
            <p:spPr>
              <a:xfrm>
                <a:off x="4941629" y="572400"/>
                <a:ext cx="305199" cy="323697"/>
              </a:xfrm>
              <a:custGeom>
                <a:avLst/>
                <a:gdLst>
                  <a:gd name="connsiteX0" fmla="*/ 57930 w 665629"/>
                  <a:gd name="connsiteY0" fmla="*/ 0 h 705970"/>
                  <a:gd name="connsiteX1" fmla="*/ 121803 w 665629"/>
                  <a:gd name="connsiteY1" fmla="*/ 28239 h 705970"/>
                  <a:gd name="connsiteX2" fmla="*/ 644894 w 665629"/>
                  <a:gd name="connsiteY2" fmla="*/ 619237 h 705970"/>
                  <a:gd name="connsiteX3" fmla="*/ 667754 w 665629"/>
                  <a:gd name="connsiteY3" fmla="*/ 679077 h 705970"/>
                  <a:gd name="connsiteX4" fmla="*/ 659686 w 665629"/>
                  <a:gd name="connsiteY4" fmla="*/ 703281 h 705970"/>
                  <a:gd name="connsiteX5" fmla="*/ 637498 w 665629"/>
                  <a:gd name="connsiteY5" fmla="*/ 698575 h 705970"/>
                  <a:gd name="connsiteX6" fmla="*/ 412932 w 665629"/>
                  <a:gd name="connsiteY6" fmla="*/ 521074 h 705970"/>
                  <a:gd name="connsiteX7" fmla="*/ 27001 w 665629"/>
                  <a:gd name="connsiteY7" fmla="*/ 117662 h 705970"/>
                  <a:gd name="connsiteX8" fmla="*/ 107 w 665629"/>
                  <a:gd name="connsiteY8" fmla="*/ 55805 h 705970"/>
                  <a:gd name="connsiteX9" fmla="*/ 57930 w 665629"/>
                  <a:gd name="connsiteY9" fmla="*/ 0 h 705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5629" h="705970">
                    <a:moveTo>
                      <a:pt x="57930" y="0"/>
                    </a:moveTo>
                    <a:cubicBezTo>
                      <a:pt x="81462" y="1345"/>
                      <a:pt x="103650" y="11430"/>
                      <a:pt x="121803" y="28239"/>
                    </a:cubicBezTo>
                    <a:cubicBezTo>
                      <a:pt x="316113" y="207085"/>
                      <a:pt x="505717" y="390637"/>
                      <a:pt x="644894" y="619237"/>
                    </a:cubicBezTo>
                    <a:cubicBezTo>
                      <a:pt x="656324" y="638063"/>
                      <a:pt x="664392" y="657561"/>
                      <a:pt x="667754" y="679077"/>
                    </a:cubicBezTo>
                    <a:cubicBezTo>
                      <a:pt x="669098" y="688490"/>
                      <a:pt x="667081" y="697230"/>
                      <a:pt x="659686" y="703281"/>
                    </a:cubicBezTo>
                    <a:cubicBezTo>
                      <a:pt x="651617" y="710005"/>
                      <a:pt x="644221" y="702609"/>
                      <a:pt x="637498" y="698575"/>
                    </a:cubicBezTo>
                    <a:cubicBezTo>
                      <a:pt x="552109" y="652855"/>
                      <a:pt x="482857" y="586292"/>
                      <a:pt x="412932" y="521074"/>
                    </a:cubicBezTo>
                    <a:cubicBezTo>
                      <a:pt x="277117" y="393999"/>
                      <a:pt x="156093" y="252132"/>
                      <a:pt x="27001" y="117662"/>
                    </a:cubicBezTo>
                    <a:cubicBezTo>
                      <a:pt x="10193" y="100181"/>
                      <a:pt x="-1238" y="82027"/>
                      <a:pt x="107" y="55805"/>
                    </a:cubicBezTo>
                    <a:cubicBezTo>
                      <a:pt x="2124" y="16809"/>
                      <a:pt x="17588" y="0"/>
                      <a:pt x="57930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234">
                <a:extLst>
                  <a:ext uri="{FF2B5EF4-FFF2-40B4-BE49-F238E27FC236}">
                    <a16:creationId xmlns:a16="http://schemas.microsoft.com/office/drawing/2014/main" id="{40BE6F02-A594-4F74-B808-DB99B6ECF04B}"/>
                  </a:ext>
                </a:extLst>
              </p:cNvPr>
              <p:cNvSpPr/>
              <p:nvPr/>
            </p:nvSpPr>
            <p:spPr>
              <a:xfrm>
                <a:off x="5425184" y="219668"/>
                <a:ext cx="221964" cy="406933"/>
              </a:xfrm>
              <a:custGeom>
                <a:avLst/>
                <a:gdLst>
                  <a:gd name="connsiteX0" fmla="*/ 486525 w 484094"/>
                  <a:gd name="connsiteY0" fmla="*/ 890320 h 887505"/>
                  <a:gd name="connsiteX1" fmla="*/ 374242 w 484094"/>
                  <a:gd name="connsiteY1" fmla="*/ 802242 h 887505"/>
                  <a:gd name="connsiteX2" fmla="*/ 239099 w 484094"/>
                  <a:gd name="connsiteY2" fmla="*/ 558178 h 887505"/>
                  <a:gd name="connsiteX3" fmla="*/ 35376 w 484094"/>
                  <a:gd name="connsiteY3" fmla="*/ 176954 h 887505"/>
                  <a:gd name="connsiteX4" fmla="*/ 12516 w 484094"/>
                  <a:gd name="connsiteY4" fmla="*/ 131234 h 887505"/>
                  <a:gd name="connsiteX5" fmla="*/ 34032 w 484094"/>
                  <a:gd name="connsiteY5" fmla="*/ 5504 h 887505"/>
                  <a:gd name="connsiteX6" fmla="*/ 54202 w 484094"/>
                  <a:gd name="connsiteY6" fmla="*/ 10210 h 887505"/>
                  <a:gd name="connsiteX7" fmla="*/ 153038 w 484094"/>
                  <a:gd name="connsiteY7" fmla="*/ 162834 h 887505"/>
                  <a:gd name="connsiteX8" fmla="*/ 428702 w 484094"/>
                  <a:gd name="connsiteY8" fmla="*/ 706095 h 887505"/>
                  <a:gd name="connsiteX9" fmla="*/ 486525 w 484094"/>
                  <a:gd name="connsiteY9" fmla="*/ 890320 h 887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4094" h="887505">
                    <a:moveTo>
                      <a:pt x="486525" y="890320"/>
                    </a:moveTo>
                    <a:cubicBezTo>
                      <a:pt x="435426" y="871494"/>
                      <a:pt x="399791" y="842583"/>
                      <a:pt x="374242" y="802242"/>
                    </a:cubicBezTo>
                    <a:cubicBezTo>
                      <a:pt x="325160" y="722904"/>
                      <a:pt x="283474" y="640205"/>
                      <a:pt x="239099" y="558178"/>
                    </a:cubicBezTo>
                    <a:cubicBezTo>
                      <a:pt x="170519" y="431103"/>
                      <a:pt x="103284" y="304028"/>
                      <a:pt x="35376" y="176954"/>
                    </a:cubicBezTo>
                    <a:cubicBezTo>
                      <a:pt x="27308" y="162162"/>
                      <a:pt x="19240" y="146698"/>
                      <a:pt x="12516" y="131234"/>
                    </a:cubicBezTo>
                    <a:cubicBezTo>
                      <a:pt x="-9671" y="81480"/>
                      <a:pt x="-2276" y="44500"/>
                      <a:pt x="34032" y="5504"/>
                    </a:cubicBezTo>
                    <a:cubicBezTo>
                      <a:pt x="45461" y="-6599"/>
                      <a:pt x="48823" y="4159"/>
                      <a:pt x="54202" y="10210"/>
                    </a:cubicBezTo>
                    <a:cubicBezTo>
                      <a:pt x="98577" y="53913"/>
                      <a:pt x="125471" y="108374"/>
                      <a:pt x="153038" y="162834"/>
                    </a:cubicBezTo>
                    <a:cubicBezTo>
                      <a:pt x="245150" y="343697"/>
                      <a:pt x="336590" y="525232"/>
                      <a:pt x="428702" y="706095"/>
                    </a:cubicBezTo>
                    <a:cubicBezTo>
                      <a:pt x="458286" y="762573"/>
                      <a:pt x="468371" y="823757"/>
                      <a:pt x="486525" y="89032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235">
                <a:extLst>
                  <a:ext uri="{FF2B5EF4-FFF2-40B4-BE49-F238E27FC236}">
                    <a16:creationId xmlns:a16="http://schemas.microsoft.com/office/drawing/2014/main" id="{E18DCBFC-591E-4038-A726-4C63D5ECCE8C}"/>
                  </a:ext>
                </a:extLst>
              </p:cNvPr>
              <p:cNvSpPr/>
              <p:nvPr/>
            </p:nvSpPr>
            <p:spPr>
              <a:xfrm>
                <a:off x="4693471" y="1068427"/>
                <a:ext cx="373022" cy="98651"/>
              </a:xfrm>
              <a:custGeom>
                <a:avLst/>
                <a:gdLst>
                  <a:gd name="connsiteX0" fmla="*/ 654286 w 813547"/>
                  <a:gd name="connsiteY0" fmla="*/ 215825 h 215152"/>
                  <a:gd name="connsiteX1" fmla="*/ 112370 w 813547"/>
                  <a:gd name="connsiteY1" fmla="*/ 133798 h 215152"/>
                  <a:gd name="connsiteX2" fmla="*/ 8155 w 813547"/>
                  <a:gd name="connsiteY2" fmla="*/ 68580 h 215152"/>
                  <a:gd name="connsiteX3" fmla="*/ 3449 w 813547"/>
                  <a:gd name="connsiteY3" fmla="*/ 36979 h 215152"/>
                  <a:gd name="connsiteX4" fmla="*/ 38411 w 813547"/>
                  <a:gd name="connsiteY4" fmla="*/ 672 h 215152"/>
                  <a:gd name="connsiteX5" fmla="*/ 84131 w 813547"/>
                  <a:gd name="connsiteY5" fmla="*/ 2689 h 215152"/>
                  <a:gd name="connsiteX6" fmla="*/ 772620 w 813547"/>
                  <a:gd name="connsiteY6" fmla="*/ 145901 h 215152"/>
                  <a:gd name="connsiteX7" fmla="*/ 801532 w 813547"/>
                  <a:gd name="connsiteY7" fmla="*/ 159348 h 215152"/>
                  <a:gd name="connsiteX8" fmla="*/ 812961 w 813547"/>
                  <a:gd name="connsiteY8" fmla="*/ 192965 h 215152"/>
                  <a:gd name="connsiteX9" fmla="*/ 788085 w 813547"/>
                  <a:gd name="connsiteY9" fmla="*/ 204395 h 215152"/>
                  <a:gd name="connsiteX10" fmla="*/ 654286 w 813547"/>
                  <a:gd name="connsiteY10" fmla="*/ 215825 h 215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3547" h="215152">
                    <a:moveTo>
                      <a:pt x="654286" y="215825"/>
                    </a:moveTo>
                    <a:cubicBezTo>
                      <a:pt x="451908" y="214481"/>
                      <a:pt x="280458" y="182880"/>
                      <a:pt x="112370" y="133798"/>
                    </a:cubicBezTo>
                    <a:cubicBezTo>
                      <a:pt x="72029" y="122368"/>
                      <a:pt x="40428" y="95474"/>
                      <a:pt x="8155" y="68580"/>
                    </a:cubicBezTo>
                    <a:cubicBezTo>
                      <a:pt x="-3947" y="58495"/>
                      <a:pt x="87" y="48409"/>
                      <a:pt x="3449" y="36979"/>
                    </a:cubicBezTo>
                    <a:cubicBezTo>
                      <a:pt x="9500" y="19498"/>
                      <a:pt x="16896" y="3362"/>
                      <a:pt x="38411" y="672"/>
                    </a:cubicBezTo>
                    <a:cubicBezTo>
                      <a:pt x="53875" y="-672"/>
                      <a:pt x="68667" y="0"/>
                      <a:pt x="84131" y="2689"/>
                    </a:cubicBezTo>
                    <a:cubicBezTo>
                      <a:pt x="313403" y="50426"/>
                      <a:pt x="543348" y="98163"/>
                      <a:pt x="772620" y="145901"/>
                    </a:cubicBezTo>
                    <a:cubicBezTo>
                      <a:pt x="783378" y="147918"/>
                      <a:pt x="793463" y="151279"/>
                      <a:pt x="801532" y="159348"/>
                    </a:cubicBezTo>
                    <a:cubicBezTo>
                      <a:pt x="811617" y="168088"/>
                      <a:pt x="816323" y="180191"/>
                      <a:pt x="812961" y="192965"/>
                    </a:cubicBezTo>
                    <a:cubicBezTo>
                      <a:pt x="809600" y="204395"/>
                      <a:pt x="797497" y="203723"/>
                      <a:pt x="788085" y="204395"/>
                    </a:cubicBezTo>
                    <a:cubicBezTo>
                      <a:pt x="734296" y="209774"/>
                      <a:pt x="681180" y="213808"/>
                      <a:pt x="654286" y="215825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236">
                <a:extLst>
                  <a:ext uri="{FF2B5EF4-FFF2-40B4-BE49-F238E27FC236}">
                    <a16:creationId xmlns:a16="http://schemas.microsoft.com/office/drawing/2014/main" id="{AC39473D-9486-49BE-8D27-C6CD742FA9DC}"/>
                  </a:ext>
                </a:extLst>
              </p:cNvPr>
              <p:cNvSpPr/>
              <p:nvPr/>
            </p:nvSpPr>
            <p:spPr>
              <a:xfrm>
                <a:off x="6683183" y="1085734"/>
                <a:ext cx="345276" cy="61657"/>
              </a:xfrm>
              <a:custGeom>
                <a:avLst/>
                <a:gdLst>
                  <a:gd name="connsiteX0" fmla="*/ 755018 w 753035"/>
                  <a:gd name="connsiteY0" fmla="*/ 73866 h 134470"/>
                  <a:gd name="connsiteX1" fmla="*/ 609118 w 753035"/>
                  <a:gd name="connsiteY1" fmla="*/ 113535 h 134470"/>
                  <a:gd name="connsiteX2" fmla="*/ 336143 w 753035"/>
                  <a:gd name="connsiteY2" fmla="*/ 125637 h 134470"/>
                  <a:gd name="connsiteX3" fmla="*/ 81993 w 753035"/>
                  <a:gd name="connsiteY3" fmla="*/ 139084 h 134470"/>
                  <a:gd name="connsiteX4" fmla="*/ 1311 w 753035"/>
                  <a:gd name="connsiteY4" fmla="*/ 101432 h 134470"/>
                  <a:gd name="connsiteX5" fmla="*/ 51737 w 753035"/>
                  <a:gd name="connsiteY5" fmla="*/ 28146 h 134470"/>
                  <a:gd name="connsiteX6" fmla="*/ 209068 w 753035"/>
                  <a:gd name="connsiteY6" fmla="*/ 1924 h 134470"/>
                  <a:gd name="connsiteX7" fmla="*/ 728797 w 753035"/>
                  <a:gd name="connsiteY7" fmla="*/ 60419 h 134470"/>
                  <a:gd name="connsiteX8" fmla="*/ 751656 w 753035"/>
                  <a:gd name="connsiteY8" fmla="*/ 68487 h 134470"/>
                  <a:gd name="connsiteX9" fmla="*/ 755018 w 753035"/>
                  <a:gd name="connsiteY9" fmla="*/ 73866 h 134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3035" h="134470">
                    <a:moveTo>
                      <a:pt x="755018" y="73866"/>
                    </a:moveTo>
                    <a:cubicBezTo>
                      <a:pt x="707953" y="94709"/>
                      <a:pt x="660216" y="110845"/>
                      <a:pt x="609118" y="113535"/>
                    </a:cubicBezTo>
                    <a:cubicBezTo>
                      <a:pt x="518350" y="118241"/>
                      <a:pt x="426910" y="120930"/>
                      <a:pt x="336143" y="125637"/>
                    </a:cubicBezTo>
                    <a:cubicBezTo>
                      <a:pt x="251426" y="129671"/>
                      <a:pt x="166710" y="134378"/>
                      <a:pt x="81993" y="139084"/>
                    </a:cubicBezTo>
                    <a:cubicBezTo>
                      <a:pt x="38963" y="141773"/>
                      <a:pt x="8707" y="128326"/>
                      <a:pt x="1311" y="101432"/>
                    </a:cubicBezTo>
                    <a:cubicBezTo>
                      <a:pt x="-5413" y="75211"/>
                      <a:pt x="14085" y="46972"/>
                      <a:pt x="51737" y="28146"/>
                    </a:cubicBezTo>
                    <a:cubicBezTo>
                      <a:pt x="101491" y="2596"/>
                      <a:pt x="155952" y="4613"/>
                      <a:pt x="209068" y="1924"/>
                    </a:cubicBezTo>
                    <a:cubicBezTo>
                      <a:pt x="385224" y="-5472"/>
                      <a:pt x="559363" y="7303"/>
                      <a:pt x="728797" y="60419"/>
                    </a:cubicBezTo>
                    <a:cubicBezTo>
                      <a:pt x="736193" y="63108"/>
                      <a:pt x="744261" y="65125"/>
                      <a:pt x="751656" y="68487"/>
                    </a:cubicBezTo>
                    <a:cubicBezTo>
                      <a:pt x="752329" y="69159"/>
                      <a:pt x="753001" y="71176"/>
                      <a:pt x="755018" y="73866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237">
                <a:extLst>
                  <a:ext uri="{FF2B5EF4-FFF2-40B4-BE49-F238E27FC236}">
                    <a16:creationId xmlns:a16="http://schemas.microsoft.com/office/drawing/2014/main" id="{5764B33B-5A84-4BB1-BADF-5280BDAE5E51}"/>
                  </a:ext>
                </a:extLst>
              </p:cNvPr>
              <p:cNvSpPr/>
              <p:nvPr/>
            </p:nvSpPr>
            <p:spPr>
              <a:xfrm>
                <a:off x="6303104" y="419601"/>
                <a:ext cx="114065" cy="184970"/>
              </a:xfrm>
              <a:custGeom>
                <a:avLst/>
                <a:gdLst>
                  <a:gd name="connsiteX0" fmla="*/ 567 w 248770"/>
                  <a:gd name="connsiteY0" fmla="*/ 356781 h 403411"/>
                  <a:gd name="connsiteX1" fmla="*/ 69819 w 248770"/>
                  <a:gd name="connsiteY1" fmla="*/ 137594 h 403411"/>
                  <a:gd name="connsiteX2" fmla="*/ 110160 w 248770"/>
                  <a:gd name="connsiteY2" fmla="*/ 55567 h 403411"/>
                  <a:gd name="connsiteX3" fmla="*/ 198238 w 248770"/>
                  <a:gd name="connsiteY3" fmla="*/ 434 h 403411"/>
                  <a:gd name="connsiteX4" fmla="*/ 248665 w 248770"/>
                  <a:gd name="connsiteY4" fmla="*/ 68342 h 403411"/>
                  <a:gd name="connsiteX5" fmla="*/ 214375 w 248770"/>
                  <a:gd name="connsiteY5" fmla="*/ 147007 h 403411"/>
                  <a:gd name="connsiteX6" fmla="*/ 125624 w 248770"/>
                  <a:gd name="connsiteY6" fmla="*/ 324508 h 403411"/>
                  <a:gd name="connsiteX7" fmla="*/ 72509 w 248770"/>
                  <a:gd name="connsiteY7" fmla="*/ 391071 h 403411"/>
                  <a:gd name="connsiteX8" fmla="*/ 24099 w 248770"/>
                  <a:gd name="connsiteY8" fmla="*/ 401829 h 403411"/>
                  <a:gd name="connsiteX9" fmla="*/ 567 w 248770"/>
                  <a:gd name="connsiteY9" fmla="*/ 356781 h 403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770" h="403411">
                    <a:moveTo>
                      <a:pt x="567" y="356781"/>
                    </a:moveTo>
                    <a:cubicBezTo>
                      <a:pt x="14014" y="280805"/>
                      <a:pt x="38219" y="208191"/>
                      <a:pt x="69819" y="137594"/>
                    </a:cubicBezTo>
                    <a:cubicBezTo>
                      <a:pt x="81921" y="110028"/>
                      <a:pt x="98058" y="83806"/>
                      <a:pt x="110160" y="55567"/>
                    </a:cubicBezTo>
                    <a:cubicBezTo>
                      <a:pt x="126969" y="15226"/>
                      <a:pt x="161259" y="5140"/>
                      <a:pt x="198238" y="434"/>
                    </a:cubicBezTo>
                    <a:cubicBezTo>
                      <a:pt x="236563" y="-4272"/>
                      <a:pt x="261440" y="30018"/>
                      <a:pt x="248665" y="68342"/>
                    </a:cubicBezTo>
                    <a:cubicBezTo>
                      <a:pt x="239252" y="95236"/>
                      <a:pt x="226477" y="121458"/>
                      <a:pt x="214375" y="147007"/>
                    </a:cubicBezTo>
                    <a:cubicBezTo>
                      <a:pt x="185464" y="206174"/>
                      <a:pt x="155208" y="265341"/>
                      <a:pt x="125624" y="324508"/>
                    </a:cubicBezTo>
                    <a:cubicBezTo>
                      <a:pt x="112850" y="350730"/>
                      <a:pt x="94024" y="372245"/>
                      <a:pt x="72509" y="391071"/>
                    </a:cubicBezTo>
                    <a:cubicBezTo>
                      <a:pt x="57717" y="403846"/>
                      <a:pt x="42925" y="411242"/>
                      <a:pt x="24099" y="401829"/>
                    </a:cubicBezTo>
                    <a:cubicBezTo>
                      <a:pt x="4601" y="392416"/>
                      <a:pt x="-2123" y="376952"/>
                      <a:pt x="567" y="35678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238">
                <a:extLst>
                  <a:ext uri="{FF2B5EF4-FFF2-40B4-BE49-F238E27FC236}">
                    <a16:creationId xmlns:a16="http://schemas.microsoft.com/office/drawing/2014/main" id="{025708E5-4FDA-4DD6-837B-9DCC264AFDC1}"/>
                  </a:ext>
                </a:extLst>
              </p:cNvPr>
              <p:cNvSpPr/>
              <p:nvPr/>
            </p:nvSpPr>
            <p:spPr>
              <a:xfrm>
                <a:off x="5309002" y="603840"/>
                <a:ext cx="114065" cy="151058"/>
              </a:xfrm>
              <a:custGeom>
                <a:avLst/>
                <a:gdLst>
                  <a:gd name="connsiteX0" fmla="*/ 49409 w 248770"/>
                  <a:gd name="connsiteY0" fmla="*/ 11 h 329452"/>
                  <a:gd name="connsiteX1" fmla="*/ 119334 w 248770"/>
                  <a:gd name="connsiteY1" fmla="*/ 31611 h 329452"/>
                  <a:gd name="connsiteX2" fmla="*/ 247753 w 248770"/>
                  <a:gd name="connsiteY2" fmla="*/ 260883 h 329452"/>
                  <a:gd name="connsiteX3" fmla="*/ 253804 w 248770"/>
                  <a:gd name="connsiteY3" fmla="*/ 297863 h 329452"/>
                  <a:gd name="connsiteX4" fmla="*/ 212118 w 248770"/>
                  <a:gd name="connsiteY4" fmla="*/ 326102 h 329452"/>
                  <a:gd name="connsiteX5" fmla="*/ 85716 w 248770"/>
                  <a:gd name="connsiteY5" fmla="*/ 229955 h 329452"/>
                  <a:gd name="connsiteX6" fmla="*/ 4361 w 248770"/>
                  <a:gd name="connsiteY6" fmla="*/ 71280 h 329452"/>
                  <a:gd name="connsiteX7" fmla="*/ 49409 w 248770"/>
                  <a:gd name="connsiteY7" fmla="*/ 11 h 329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770" h="329452">
                    <a:moveTo>
                      <a:pt x="49409" y="11"/>
                    </a:moveTo>
                    <a:cubicBezTo>
                      <a:pt x="76976" y="683"/>
                      <a:pt x="100508" y="8079"/>
                      <a:pt x="119334" y="31611"/>
                    </a:cubicBezTo>
                    <a:cubicBezTo>
                      <a:pt x="175139" y="100863"/>
                      <a:pt x="226910" y="172133"/>
                      <a:pt x="247753" y="260883"/>
                    </a:cubicBezTo>
                    <a:cubicBezTo>
                      <a:pt x="250443" y="272986"/>
                      <a:pt x="253804" y="285761"/>
                      <a:pt x="253804" y="297863"/>
                    </a:cubicBezTo>
                    <a:cubicBezTo>
                      <a:pt x="254477" y="326102"/>
                      <a:pt x="237668" y="336859"/>
                      <a:pt x="212118" y="326102"/>
                    </a:cubicBezTo>
                    <a:cubicBezTo>
                      <a:pt x="161692" y="305259"/>
                      <a:pt x="119334" y="273658"/>
                      <a:pt x="85716" y="229955"/>
                    </a:cubicBezTo>
                    <a:cubicBezTo>
                      <a:pt x="49409" y="181546"/>
                      <a:pt x="23187" y="127758"/>
                      <a:pt x="4361" y="71280"/>
                    </a:cubicBezTo>
                    <a:cubicBezTo>
                      <a:pt x="-9758" y="30939"/>
                      <a:pt x="11757" y="-662"/>
                      <a:pt x="49409" y="1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239">
                <a:extLst>
                  <a:ext uri="{FF2B5EF4-FFF2-40B4-BE49-F238E27FC236}">
                    <a16:creationId xmlns:a16="http://schemas.microsoft.com/office/drawing/2014/main" id="{A3D25B98-387E-4100-AD04-7108AD089A79}"/>
                  </a:ext>
                </a:extLst>
              </p:cNvPr>
              <p:cNvSpPr/>
              <p:nvPr/>
            </p:nvSpPr>
            <p:spPr>
              <a:xfrm>
                <a:off x="5805564" y="402431"/>
                <a:ext cx="61657" cy="200383"/>
              </a:xfrm>
              <a:custGeom>
                <a:avLst/>
                <a:gdLst>
                  <a:gd name="connsiteX0" fmla="*/ 140353 w 134470"/>
                  <a:gd name="connsiteY0" fmla="*/ 312201 h 437029"/>
                  <a:gd name="connsiteX1" fmla="*/ 124889 w 134470"/>
                  <a:gd name="connsiteY1" fmla="*/ 425156 h 437029"/>
                  <a:gd name="connsiteX2" fmla="*/ 115477 w 134470"/>
                  <a:gd name="connsiteY2" fmla="*/ 442637 h 437029"/>
                  <a:gd name="connsiteX3" fmla="*/ 100685 w 134470"/>
                  <a:gd name="connsiteY3" fmla="*/ 429190 h 437029"/>
                  <a:gd name="connsiteX4" fmla="*/ 504 w 134470"/>
                  <a:gd name="connsiteY4" fmla="*/ 129321 h 437029"/>
                  <a:gd name="connsiteX5" fmla="*/ 504 w 134470"/>
                  <a:gd name="connsiteY5" fmla="*/ 62085 h 437029"/>
                  <a:gd name="connsiteX6" fmla="*/ 36811 w 134470"/>
                  <a:gd name="connsiteY6" fmla="*/ 6953 h 437029"/>
                  <a:gd name="connsiteX7" fmla="*/ 93961 w 134470"/>
                  <a:gd name="connsiteY7" fmla="*/ 33847 h 437029"/>
                  <a:gd name="connsiteX8" fmla="*/ 140353 w 134470"/>
                  <a:gd name="connsiteY8" fmla="*/ 312201 h 43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470" h="437029">
                    <a:moveTo>
                      <a:pt x="140353" y="312201"/>
                    </a:moveTo>
                    <a:cubicBezTo>
                      <a:pt x="139009" y="346491"/>
                      <a:pt x="135647" y="386160"/>
                      <a:pt x="124889" y="425156"/>
                    </a:cubicBezTo>
                    <a:cubicBezTo>
                      <a:pt x="122872" y="431880"/>
                      <a:pt x="122872" y="441292"/>
                      <a:pt x="115477" y="442637"/>
                    </a:cubicBezTo>
                    <a:cubicBezTo>
                      <a:pt x="107408" y="444654"/>
                      <a:pt x="104719" y="434569"/>
                      <a:pt x="100685" y="429190"/>
                    </a:cubicBezTo>
                    <a:cubicBezTo>
                      <a:pt x="35467" y="339767"/>
                      <a:pt x="4539" y="238914"/>
                      <a:pt x="504" y="129321"/>
                    </a:cubicBezTo>
                    <a:cubicBezTo>
                      <a:pt x="-168" y="107133"/>
                      <a:pt x="-168" y="84945"/>
                      <a:pt x="504" y="62085"/>
                    </a:cubicBezTo>
                    <a:cubicBezTo>
                      <a:pt x="1177" y="36536"/>
                      <a:pt x="14624" y="18383"/>
                      <a:pt x="36811" y="6953"/>
                    </a:cubicBezTo>
                    <a:cubicBezTo>
                      <a:pt x="67067" y="-7839"/>
                      <a:pt x="85893" y="901"/>
                      <a:pt x="93961" y="33847"/>
                    </a:cubicBezTo>
                    <a:cubicBezTo>
                      <a:pt x="116149" y="123942"/>
                      <a:pt x="137664" y="213365"/>
                      <a:pt x="140353" y="31220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240">
                <a:extLst>
                  <a:ext uri="{FF2B5EF4-FFF2-40B4-BE49-F238E27FC236}">
                    <a16:creationId xmlns:a16="http://schemas.microsoft.com/office/drawing/2014/main" id="{F3911D4D-1B72-40ED-B158-83A8BF3172F5}"/>
                  </a:ext>
                </a:extLst>
              </p:cNvPr>
              <p:cNvSpPr/>
              <p:nvPr/>
            </p:nvSpPr>
            <p:spPr>
              <a:xfrm>
                <a:off x="6623509" y="848005"/>
                <a:ext cx="184970" cy="77070"/>
              </a:xfrm>
              <a:custGeom>
                <a:avLst/>
                <a:gdLst>
                  <a:gd name="connsiteX0" fmla="*/ 249793 w 403411"/>
                  <a:gd name="connsiteY0" fmla="*/ 0 h 168088"/>
                  <a:gd name="connsiteX1" fmla="*/ 389642 w 403411"/>
                  <a:gd name="connsiteY1" fmla="*/ 22860 h 168088"/>
                  <a:gd name="connsiteX2" fmla="*/ 403762 w 403411"/>
                  <a:gd name="connsiteY2" fmla="*/ 32273 h 168088"/>
                  <a:gd name="connsiteX3" fmla="*/ 393676 w 403411"/>
                  <a:gd name="connsiteY3" fmla="*/ 43703 h 168088"/>
                  <a:gd name="connsiteX4" fmla="*/ 61534 w 403411"/>
                  <a:gd name="connsiteY4" fmla="*/ 170105 h 168088"/>
                  <a:gd name="connsiteX5" fmla="*/ 1695 w 403411"/>
                  <a:gd name="connsiteY5" fmla="*/ 133126 h 168088"/>
                  <a:gd name="connsiteX6" fmla="*/ 29261 w 403411"/>
                  <a:gd name="connsiteY6" fmla="*/ 65218 h 168088"/>
                  <a:gd name="connsiteX7" fmla="*/ 249793 w 403411"/>
                  <a:gd name="connsiteY7" fmla="*/ 0 h 168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3411" h="168088">
                    <a:moveTo>
                      <a:pt x="249793" y="0"/>
                    </a:moveTo>
                    <a:cubicBezTo>
                      <a:pt x="296858" y="3362"/>
                      <a:pt x="343923" y="8741"/>
                      <a:pt x="389642" y="22860"/>
                    </a:cubicBezTo>
                    <a:cubicBezTo>
                      <a:pt x="395021" y="24877"/>
                      <a:pt x="403762" y="24877"/>
                      <a:pt x="403762" y="32273"/>
                    </a:cubicBezTo>
                    <a:cubicBezTo>
                      <a:pt x="403762" y="36307"/>
                      <a:pt x="397711" y="41013"/>
                      <a:pt x="393676" y="43703"/>
                    </a:cubicBezTo>
                    <a:cubicBezTo>
                      <a:pt x="293496" y="112955"/>
                      <a:pt x="181885" y="153969"/>
                      <a:pt x="61534" y="170105"/>
                    </a:cubicBezTo>
                    <a:cubicBezTo>
                      <a:pt x="37329" y="173467"/>
                      <a:pt x="9763" y="155313"/>
                      <a:pt x="1695" y="133126"/>
                    </a:cubicBezTo>
                    <a:cubicBezTo>
                      <a:pt x="-5029" y="114300"/>
                      <a:pt x="9091" y="78665"/>
                      <a:pt x="29261" y="65218"/>
                    </a:cubicBezTo>
                    <a:cubicBezTo>
                      <a:pt x="87084" y="26894"/>
                      <a:pt x="177179" y="0"/>
                      <a:pt x="249793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241">
                <a:extLst>
                  <a:ext uri="{FF2B5EF4-FFF2-40B4-BE49-F238E27FC236}">
                    <a16:creationId xmlns:a16="http://schemas.microsoft.com/office/drawing/2014/main" id="{4DDE748E-4181-435D-B5B2-00259949EA47}"/>
                  </a:ext>
                </a:extLst>
              </p:cNvPr>
              <p:cNvSpPr/>
              <p:nvPr/>
            </p:nvSpPr>
            <p:spPr>
              <a:xfrm>
                <a:off x="4870535" y="1318663"/>
                <a:ext cx="163390" cy="110982"/>
              </a:xfrm>
              <a:custGeom>
                <a:avLst/>
                <a:gdLst>
                  <a:gd name="connsiteX0" fmla="*/ 49602 w 356347"/>
                  <a:gd name="connsiteY0" fmla="*/ 244931 h 242047"/>
                  <a:gd name="connsiteX1" fmla="*/ 5227 w 356347"/>
                  <a:gd name="connsiteY1" fmla="*/ 216693 h 242047"/>
                  <a:gd name="connsiteX2" fmla="*/ 15985 w 356347"/>
                  <a:gd name="connsiteY2" fmla="*/ 154836 h 242047"/>
                  <a:gd name="connsiteX3" fmla="*/ 338714 w 356347"/>
                  <a:gd name="connsiteY3" fmla="*/ 195 h 242047"/>
                  <a:gd name="connsiteX4" fmla="*/ 356195 w 356347"/>
                  <a:gd name="connsiteY4" fmla="*/ 23727 h 242047"/>
                  <a:gd name="connsiteX5" fmla="*/ 323922 w 356347"/>
                  <a:gd name="connsiteY5" fmla="*/ 65413 h 242047"/>
                  <a:gd name="connsiteX6" fmla="*/ 87254 w 356347"/>
                  <a:gd name="connsiteY6" fmla="*/ 231484 h 242047"/>
                  <a:gd name="connsiteX7" fmla="*/ 49602 w 356347"/>
                  <a:gd name="connsiteY7" fmla="*/ 244931 h 2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6347" h="242047">
                    <a:moveTo>
                      <a:pt x="49602" y="244931"/>
                    </a:moveTo>
                    <a:cubicBezTo>
                      <a:pt x="34138" y="241570"/>
                      <a:pt x="13968" y="236863"/>
                      <a:pt x="5227" y="216693"/>
                    </a:cubicBezTo>
                    <a:cubicBezTo>
                      <a:pt x="-3514" y="194505"/>
                      <a:pt x="-2169" y="173662"/>
                      <a:pt x="15985" y="154836"/>
                    </a:cubicBezTo>
                    <a:cubicBezTo>
                      <a:pt x="104735" y="64068"/>
                      <a:pt x="209622" y="6918"/>
                      <a:pt x="338714" y="195"/>
                    </a:cubicBezTo>
                    <a:cubicBezTo>
                      <a:pt x="358885" y="-1150"/>
                      <a:pt x="365608" y="4229"/>
                      <a:pt x="356195" y="23727"/>
                    </a:cubicBezTo>
                    <a:cubicBezTo>
                      <a:pt x="348799" y="40536"/>
                      <a:pt x="339386" y="53983"/>
                      <a:pt x="323922" y="65413"/>
                    </a:cubicBezTo>
                    <a:cubicBezTo>
                      <a:pt x="245929" y="121891"/>
                      <a:pt x="167936" y="178368"/>
                      <a:pt x="87254" y="231484"/>
                    </a:cubicBezTo>
                    <a:cubicBezTo>
                      <a:pt x="77169" y="238208"/>
                      <a:pt x="67756" y="246276"/>
                      <a:pt x="49602" y="24493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Group 193">
              <a:extLst>
                <a:ext uri="{FF2B5EF4-FFF2-40B4-BE49-F238E27FC236}">
                  <a16:creationId xmlns:a16="http://schemas.microsoft.com/office/drawing/2014/main" id="{C6A23F52-1E3A-40FA-87FB-A0AE6B678EFC}"/>
                </a:ext>
              </a:extLst>
            </p:cNvPr>
            <p:cNvGrpSpPr/>
            <p:nvPr/>
          </p:nvGrpSpPr>
          <p:grpSpPr>
            <a:xfrm>
              <a:off x="3861880" y="3154726"/>
              <a:ext cx="4259471" cy="601689"/>
              <a:chOff x="3861880" y="3154726"/>
              <a:chExt cx="4259471" cy="601689"/>
            </a:xfrm>
          </p:grpSpPr>
          <p:grpSp>
            <p:nvGrpSpPr>
              <p:cNvPr id="51" name="Group 194">
                <a:extLst>
                  <a:ext uri="{FF2B5EF4-FFF2-40B4-BE49-F238E27FC236}">
                    <a16:creationId xmlns:a16="http://schemas.microsoft.com/office/drawing/2014/main" id="{735D6710-2694-43A6-89D0-7BFEF5E3FA5C}"/>
                  </a:ext>
                </a:extLst>
              </p:cNvPr>
              <p:cNvGrpSpPr/>
              <p:nvPr/>
            </p:nvGrpSpPr>
            <p:grpSpPr>
              <a:xfrm>
                <a:off x="3861880" y="3229949"/>
                <a:ext cx="416210" cy="526466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84" name="Freeform: Shape 227">
                  <a:extLst>
                    <a:ext uri="{FF2B5EF4-FFF2-40B4-BE49-F238E27FC236}">
                      <a16:creationId xmlns:a16="http://schemas.microsoft.com/office/drawing/2014/main" id="{AF15B538-800D-4CDB-BF22-659489481866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Freeform: Shape 228">
                  <a:extLst>
                    <a:ext uri="{FF2B5EF4-FFF2-40B4-BE49-F238E27FC236}">
                      <a16:creationId xmlns:a16="http://schemas.microsoft.com/office/drawing/2014/main" id="{3B4F134C-7946-4CB7-AC1A-4A3BE906FB20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reeform: Shape 229">
                  <a:extLst>
                    <a:ext uri="{FF2B5EF4-FFF2-40B4-BE49-F238E27FC236}">
                      <a16:creationId xmlns:a16="http://schemas.microsoft.com/office/drawing/2014/main" id="{66A0B8D4-3C7E-43A0-9F38-8B9FEB6B0AE6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2" name="Graphic 88">
                <a:extLst>
                  <a:ext uri="{FF2B5EF4-FFF2-40B4-BE49-F238E27FC236}">
                    <a16:creationId xmlns:a16="http://schemas.microsoft.com/office/drawing/2014/main" id="{5F2CBC4F-D5FA-444F-ADDC-D61E3FF51044}"/>
                  </a:ext>
                </a:extLst>
              </p:cNvPr>
              <p:cNvGrpSpPr/>
              <p:nvPr/>
            </p:nvGrpSpPr>
            <p:grpSpPr>
              <a:xfrm>
                <a:off x="6091238" y="3229491"/>
                <a:ext cx="820515" cy="526924"/>
                <a:chOff x="132878" y="3186506"/>
                <a:chExt cx="3142790" cy="2018260"/>
              </a:xfrm>
              <a:solidFill>
                <a:schemeClr val="bg1"/>
              </a:solidFill>
            </p:grpSpPr>
            <p:sp>
              <p:nvSpPr>
                <p:cNvPr id="81" name="Freeform: Shape 224">
                  <a:extLst>
                    <a:ext uri="{FF2B5EF4-FFF2-40B4-BE49-F238E27FC236}">
                      <a16:creationId xmlns:a16="http://schemas.microsoft.com/office/drawing/2014/main" id="{BFA803AF-9E3C-4E09-B47D-3819E8A41CE0}"/>
                    </a:ext>
                  </a:extLst>
                </p:cNvPr>
                <p:cNvSpPr/>
                <p:nvPr/>
              </p:nvSpPr>
              <p:spPr>
                <a:xfrm>
                  <a:off x="779605" y="3829796"/>
                  <a:ext cx="2455" cy="2455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reeform: Shape 225">
                  <a:extLst>
                    <a:ext uri="{FF2B5EF4-FFF2-40B4-BE49-F238E27FC236}">
                      <a16:creationId xmlns:a16="http://schemas.microsoft.com/office/drawing/2014/main" id="{71CA8BBB-CDDD-483E-8384-9CB5EC03F5BD}"/>
                    </a:ext>
                  </a:extLst>
                </p:cNvPr>
                <p:cNvSpPr/>
                <p:nvPr/>
              </p:nvSpPr>
              <p:spPr>
                <a:xfrm>
                  <a:off x="132878" y="3186506"/>
                  <a:ext cx="3142790" cy="2018260"/>
                </a:xfrm>
                <a:custGeom>
                  <a:avLst/>
                  <a:gdLst>
                    <a:gd name="connsiteX0" fmla="*/ 246 w 3142790"/>
                    <a:gd name="connsiteY0" fmla="*/ 1708892 h 2018259"/>
                    <a:gd name="connsiteX1" fmla="*/ 82498 w 3142790"/>
                    <a:gd name="connsiteY1" fmla="*/ 1709874 h 2018259"/>
                    <a:gd name="connsiteX2" fmla="*/ 112698 w 3142790"/>
                    <a:gd name="connsiteY2" fmla="*/ 1740811 h 2018259"/>
                    <a:gd name="connsiteX3" fmla="*/ 112698 w 3142790"/>
                    <a:gd name="connsiteY3" fmla="*/ 1771011 h 2018259"/>
                    <a:gd name="connsiteX4" fmla="*/ 115154 w 3142790"/>
                    <a:gd name="connsiteY4" fmla="*/ 1771993 h 2018259"/>
                    <a:gd name="connsiteX5" fmla="*/ 122274 w 3142790"/>
                    <a:gd name="connsiteY5" fmla="*/ 1760208 h 2018259"/>
                    <a:gd name="connsiteX6" fmla="*/ 627085 w 3142790"/>
                    <a:gd name="connsiteY6" fmla="*/ 860584 h 2018259"/>
                    <a:gd name="connsiteX7" fmla="*/ 948239 w 3142790"/>
                    <a:gd name="connsiteY7" fmla="*/ 384010 h 2018259"/>
                    <a:gd name="connsiteX8" fmla="*/ 1231090 w 3142790"/>
                    <a:gd name="connsiteY8" fmla="*/ 116872 h 2018259"/>
                    <a:gd name="connsiteX9" fmla="*/ 1494544 w 3142790"/>
                    <a:gd name="connsiteY9" fmla="*/ 5893 h 2018259"/>
                    <a:gd name="connsiteX10" fmla="*/ 1522534 w 3142790"/>
                    <a:gd name="connsiteY10" fmla="*/ 0 h 2018259"/>
                    <a:gd name="connsiteX11" fmla="*/ 1618291 w 3142790"/>
                    <a:gd name="connsiteY11" fmla="*/ 0 h 2018259"/>
                    <a:gd name="connsiteX12" fmla="*/ 1648737 w 3142790"/>
                    <a:gd name="connsiteY12" fmla="*/ 5893 h 2018259"/>
                    <a:gd name="connsiteX13" fmla="*/ 1944110 w 3142790"/>
                    <a:gd name="connsiteY13" fmla="*/ 139707 h 2018259"/>
                    <a:gd name="connsiteX14" fmla="*/ 2207074 w 3142790"/>
                    <a:gd name="connsiteY14" fmla="*/ 399724 h 2018259"/>
                    <a:gd name="connsiteX15" fmla="*/ 2529701 w 3142790"/>
                    <a:gd name="connsiteY15" fmla="*/ 888575 h 2018259"/>
                    <a:gd name="connsiteX16" fmla="*/ 3021989 w 3142790"/>
                    <a:gd name="connsiteY16" fmla="*/ 1761435 h 2018259"/>
                    <a:gd name="connsiteX17" fmla="*/ 3030583 w 3142790"/>
                    <a:gd name="connsiteY17" fmla="*/ 1771257 h 2018259"/>
                    <a:gd name="connsiteX18" fmla="*/ 3030583 w 3142790"/>
                    <a:gd name="connsiteY18" fmla="*/ 1735409 h 2018259"/>
                    <a:gd name="connsiteX19" fmla="*/ 3059555 w 3142790"/>
                    <a:gd name="connsiteY19" fmla="*/ 1706928 h 2018259"/>
                    <a:gd name="connsiteX20" fmla="*/ 3143036 w 3142790"/>
                    <a:gd name="connsiteY20" fmla="*/ 1706436 h 2018259"/>
                    <a:gd name="connsiteX21" fmla="*/ 3143281 w 3142790"/>
                    <a:gd name="connsiteY21" fmla="*/ 2009666 h 2018259"/>
                    <a:gd name="connsiteX22" fmla="*/ 3134442 w 3142790"/>
                    <a:gd name="connsiteY22" fmla="*/ 2018506 h 2018259"/>
                    <a:gd name="connsiteX23" fmla="*/ 3030092 w 3142790"/>
                    <a:gd name="connsiteY23" fmla="*/ 2018260 h 2018259"/>
                    <a:gd name="connsiteX24" fmla="*/ 3030828 w 3142790"/>
                    <a:gd name="connsiteY24" fmla="*/ 1961788 h 2018259"/>
                    <a:gd name="connsiteX25" fmla="*/ 3024199 w 3142790"/>
                    <a:gd name="connsiteY25" fmla="*/ 1944846 h 2018259"/>
                    <a:gd name="connsiteX26" fmla="*/ 2545660 w 3142790"/>
                    <a:gd name="connsiteY26" fmla="*/ 1109306 h 2018259"/>
                    <a:gd name="connsiteX27" fmla="*/ 2458006 w 3142790"/>
                    <a:gd name="connsiteY27" fmla="*/ 956095 h 2018259"/>
                    <a:gd name="connsiteX28" fmla="*/ 2444747 w 3142790"/>
                    <a:gd name="connsiteY28" fmla="*/ 942346 h 2018259"/>
                    <a:gd name="connsiteX29" fmla="*/ 1719450 w 3142790"/>
                    <a:gd name="connsiteY29" fmla="*/ 494007 h 2018259"/>
                    <a:gd name="connsiteX30" fmla="*/ 1637934 w 3142790"/>
                    <a:gd name="connsiteY30" fmla="*/ 443919 h 2018259"/>
                    <a:gd name="connsiteX31" fmla="*/ 1504611 w 3142790"/>
                    <a:gd name="connsiteY31" fmla="*/ 443919 h 2018259"/>
                    <a:gd name="connsiteX32" fmla="*/ 1345998 w 3142790"/>
                    <a:gd name="connsiteY32" fmla="*/ 542131 h 2018259"/>
                    <a:gd name="connsiteX33" fmla="*/ 700744 w 3142790"/>
                    <a:gd name="connsiteY33" fmla="*/ 940873 h 2018259"/>
                    <a:gd name="connsiteX34" fmla="*/ 684048 w 3142790"/>
                    <a:gd name="connsiteY34" fmla="*/ 958305 h 2018259"/>
                    <a:gd name="connsiteX35" fmla="*/ 120064 w 3142790"/>
                    <a:gd name="connsiteY35" fmla="*/ 1942882 h 2018259"/>
                    <a:gd name="connsiteX36" fmla="*/ 112453 w 3142790"/>
                    <a:gd name="connsiteY36" fmla="*/ 1971855 h 2018259"/>
                    <a:gd name="connsiteX37" fmla="*/ 113190 w 3142790"/>
                    <a:gd name="connsiteY37" fmla="*/ 2018506 h 2018259"/>
                    <a:gd name="connsiteX38" fmla="*/ 8839 w 3142790"/>
                    <a:gd name="connsiteY38" fmla="*/ 2018751 h 2018259"/>
                    <a:gd name="connsiteX39" fmla="*/ 0 w 3142790"/>
                    <a:gd name="connsiteY39" fmla="*/ 2009912 h 2018259"/>
                    <a:gd name="connsiteX40" fmla="*/ 246 w 3142790"/>
                    <a:gd name="connsiteY40" fmla="*/ 1708892 h 2018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142790" h="2018259">
                      <a:moveTo>
                        <a:pt x="246" y="1708892"/>
                      </a:moveTo>
                      <a:cubicBezTo>
                        <a:pt x="27745" y="1709137"/>
                        <a:pt x="54999" y="1709628"/>
                        <a:pt x="82498" y="1709874"/>
                      </a:cubicBezTo>
                      <a:cubicBezTo>
                        <a:pt x="112698" y="1710119"/>
                        <a:pt x="112698" y="1709874"/>
                        <a:pt x="112698" y="1740811"/>
                      </a:cubicBezTo>
                      <a:cubicBezTo>
                        <a:pt x="112698" y="1750877"/>
                        <a:pt x="112698" y="1760944"/>
                        <a:pt x="112698" y="1771011"/>
                      </a:cubicBezTo>
                      <a:cubicBezTo>
                        <a:pt x="113435" y="1771257"/>
                        <a:pt x="114417" y="1771502"/>
                        <a:pt x="115154" y="1771993"/>
                      </a:cubicBezTo>
                      <a:cubicBezTo>
                        <a:pt x="117609" y="1768065"/>
                        <a:pt x="119819" y="1764136"/>
                        <a:pt x="122274" y="1760208"/>
                      </a:cubicBezTo>
                      <a:cubicBezTo>
                        <a:pt x="290463" y="1460415"/>
                        <a:pt x="458160" y="1160131"/>
                        <a:pt x="627085" y="860584"/>
                      </a:cubicBezTo>
                      <a:cubicBezTo>
                        <a:pt x="721614" y="693378"/>
                        <a:pt x="825473" y="532310"/>
                        <a:pt x="948239" y="384010"/>
                      </a:cubicBezTo>
                      <a:cubicBezTo>
                        <a:pt x="1031474" y="283342"/>
                        <a:pt x="1122320" y="190777"/>
                        <a:pt x="1231090" y="116872"/>
                      </a:cubicBezTo>
                      <a:cubicBezTo>
                        <a:pt x="1311378" y="62119"/>
                        <a:pt x="1397805" y="21607"/>
                        <a:pt x="1494544" y="5893"/>
                      </a:cubicBezTo>
                      <a:cubicBezTo>
                        <a:pt x="1503874" y="4420"/>
                        <a:pt x="1513941" y="5893"/>
                        <a:pt x="1522534" y="0"/>
                      </a:cubicBezTo>
                      <a:cubicBezTo>
                        <a:pt x="1554453" y="0"/>
                        <a:pt x="1586372" y="0"/>
                        <a:pt x="1618291" y="0"/>
                      </a:cubicBezTo>
                      <a:cubicBezTo>
                        <a:pt x="1627867" y="5156"/>
                        <a:pt x="1638670" y="4420"/>
                        <a:pt x="1648737" y="5893"/>
                      </a:cubicBezTo>
                      <a:cubicBezTo>
                        <a:pt x="1759226" y="23816"/>
                        <a:pt x="1855474" y="73659"/>
                        <a:pt x="1944110" y="139707"/>
                      </a:cubicBezTo>
                      <a:cubicBezTo>
                        <a:pt x="2044041" y="213857"/>
                        <a:pt x="2128995" y="303230"/>
                        <a:pt x="2207074" y="399724"/>
                      </a:cubicBezTo>
                      <a:cubicBezTo>
                        <a:pt x="2330575" y="552198"/>
                        <a:pt x="2433698" y="718176"/>
                        <a:pt x="2529701" y="888575"/>
                      </a:cubicBezTo>
                      <a:cubicBezTo>
                        <a:pt x="2693469" y="1179528"/>
                        <a:pt x="2857729" y="1470482"/>
                        <a:pt x="3021989" y="1761435"/>
                      </a:cubicBezTo>
                      <a:cubicBezTo>
                        <a:pt x="3023953" y="1764873"/>
                        <a:pt x="3026163" y="1768065"/>
                        <a:pt x="3030583" y="1771257"/>
                      </a:cubicBezTo>
                      <a:cubicBezTo>
                        <a:pt x="3030583" y="1759225"/>
                        <a:pt x="3030583" y="1747440"/>
                        <a:pt x="3030583" y="1735409"/>
                      </a:cubicBezTo>
                      <a:cubicBezTo>
                        <a:pt x="3030583" y="1706928"/>
                        <a:pt x="3030583" y="1707173"/>
                        <a:pt x="3059555" y="1706928"/>
                      </a:cubicBezTo>
                      <a:cubicBezTo>
                        <a:pt x="3087300" y="1706928"/>
                        <a:pt x="3115291" y="1706682"/>
                        <a:pt x="3143036" y="1706436"/>
                      </a:cubicBezTo>
                      <a:cubicBezTo>
                        <a:pt x="3143036" y="1807595"/>
                        <a:pt x="3143036" y="1908508"/>
                        <a:pt x="3143281" y="2009666"/>
                      </a:cubicBezTo>
                      <a:cubicBezTo>
                        <a:pt x="3143281" y="2017032"/>
                        <a:pt x="3141808" y="2018506"/>
                        <a:pt x="3134442" y="2018506"/>
                      </a:cubicBezTo>
                      <a:cubicBezTo>
                        <a:pt x="3099577" y="2018015"/>
                        <a:pt x="3064957" y="2018260"/>
                        <a:pt x="3030092" y="2018260"/>
                      </a:cubicBezTo>
                      <a:cubicBezTo>
                        <a:pt x="3030337" y="1999354"/>
                        <a:pt x="3030337" y="1980694"/>
                        <a:pt x="3030828" y="1961788"/>
                      </a:cubicBezTo>
                      <a:cubicBezTo>
                        <a:pt x="3031074" y="1955159"/>
                        <a:pt x="3027145" y="1950248"/>
                        <a:pt x="3024199" y="1944846"/>
                      </a:cubicBezTo>
                      <a:cubicBezTo>
                        <a:pt x="2864604" y="1666169"/>
                        <a:pt x="2705255" y="1387738"/>
                        <a:pt x="2545660" y="1109306"/>
                      </a:cubicBezTo>
                      <a:cubicBezTo>
                        <a:pt x="2516442" y="1058236"/>
                        <a:pt x="2486978" y="1007166"/>
                        <a:pt x="2458006" y="956095"/>
                      </a:cubicBezTo>
                      <a:cubicBezTo>
                        <a:pt x="2454568" y="950203"/>
                        <a:pt x="2450394" y="945783"/>
                        <a:pt x="2444747" y="942346"/>
                      </a:cubicBezTo>
                      <a:cubicBezTo>
                        <a:pt x="2202900" y="793063"/>
                        <a:pt x="1961052" y="643535"/>
                        <a:pt x="1719450" y="494007"/>
                      </a:cubicBezTo>
                      <a:cubicBezTo>
                        <a:pt x="1692442" y="477311"/>
                        <a:pt x="1665679" y="459878"/>
                        <a:pt x="1637934" y="443919"/>
                      </a:cubicBezTo>
                      <a:cubicBezTo>
                        <a:pt x="1593738" y="418875"/>
                        <a:pt x="1548315" y="418384"/>
                        <a:pt x="1504611" y="443919"/>
                      </a:cubicBezTo>
                      <a:cubicBezTo>
                        <a:pt x="1451085" y="475347"/>
                        <a:pt x="1399033" y="509476"/>
                        <a:pt x="1345998" y="542131"/>
                      </a:cubicBezTo>
                      <a:cubicBezTo>
                        <a:pt x="1130913" y="674963"/>
                        <a:pt x="915829" y="808041"/>
                        <a:pt x="700744" y="940873"/>
                      </a:cubicBezTo>
                      <a:cubicBezTo>
                        <a:pt x="693624" y="945292"/>
                        <a:pt x="688467" y="950939"/>
                        <a:pt x="684048" y="958305"/>
                      </a:cubicBezTo>
                      <a:cubicBezTo>
                        <a:pt x="496217" y="1286579"/>
                        <a:pt x="308386" y="1614608"/>
                        <a:pt x="120064" y="1942882"/>
                      </a:cubicBezTo>
                      <a:cubicBezTo>
                        <a:pt x="114663" y="1952212"/>
                        <a:pt x="111716" y="1961052"/>
                        <a:pt x="112453" y="1971855"/>
                      </a:cubicBezTo>
                      <a:cubicBezTo>
                        <a:pt x="113190" y="1987323"/>
                        <a:pt x="112944" y="2003037"/>
                        <a:pt x="113190" y="2018506"/>
                      </a:cubicBezTo>
                      <a:cubicBezTo>
                        <a:pt x="78324" y="2018506"/>
                        <a:pt x="43704" y="2018260"/>
                        <a:pt x="8839" y="2018751"/>
                      </a:cubicBezTo>
                      <a:cubicBezTo>
                        <a:pt x="1473" y="2018751"/>
                        <a:pt x="0" y="2017278"/>
                        <a:pt x="0" y="2009912"/>
                      </a:cubicBezTo>
                      <a:cubicBezTo>
                        <a:pt x="246" y="1909490"/>
                        <a:pt x="246" y="1809068"/>
                        <a:pt x="246" y="1708892"/>
                      </a:cubicBez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" name="Freeform: Shape 226">
                  <a:extLst>
                    <a:ext uri="{FF2B5EF4-FFF2-40B4-BE49-F238E27FC236}">
                      <a16:creationId xmlns:a16="http://schemas.microsoft.com/office/drawing/2014/main" id="{8A4246C7-CE62-4896-A078-9656E61CA8E5}"/>
                    </a:ext>
                  </a:extLst>
                </p:cNvPr>
                <p:cNvSpPr/>
                <p:nvPr/>
              </p:nvSpPr>
              <p:spPr>
                <a:xfrm>
                  <a:off x="481108" y="3932427"/>
                  <a:ext cx="2445483" cy="1215376"/>
                </a:xfrm>
                <a:custGeom>
                  <a:avLst/>
                  <a:gdLst>
                    <a:gd name="connsiteX0" fmla="*/ 824669 w 2445483"/>
                    <a:gd name="connsiteY0" fmla="*/ 0 h 1215375"/>
                    <a:gd name="connsiteX1" fmla="*/ 809938 w 2445483"/>
                    <a:gd name="connsiteY1" fmla="*/ 149037 h 1215375"/>
                    <a:gd name="connsiteX2" fmla="*/ 781456 w 2445483"/>
                    <a:gd name="connsiteY2" fmla="*/ 434834 h 1215375"/>
                    <a:gd name="connsiteX3" fmla="*/ 747573 w 2445483"/>
                    <a:gd name="connsiteY3" fmla="*/ 771702 h 1215375"/>
                    <a:gd name="connsiteX4" fmla="*/ 776791 w 2445483"/>
                    <a:gd name="connsiteY4" fmla="*/ 875562 h 1215375"/>
                    <a:gd name="connsiteX5" fmla="*/ 857325 w 2445483"/>
                    <a:gd name="connsiteY5" fmla="*/ 910918 h 1215375"/>
                    <a:gd name="connsiteX6" fmla="*/ 1595144 w 2445483"/>
                    <a:gd name="connsiteY6" fmla="*/ 910918 h 1215375"/>
                    <a:gd name="connsiteX7" fmla="*/ 1706124 w 2445483"/>
                    <a:gd name="connsiteY7" fmla="*/ 787416 h 1215375"/>
                    <a:gd name="connsiteX8" fmla="*/ 1640322 w 2445483"/>
                    <a:gd name="connsiteY8" fmla="*/ 150265 h 1215375"/>
                    <a:gd name="connsiteX9" fmla="*/ 1626572 w 2445483"/>
                    <a:gd name="connsiteY9" fmla="*/ 18415 h 1215375"/>
                    <a:gd name="connsiteX10" fmla="*/ 1625344 w 2445483"/>
                    <a:gd name="connsiteY10" fmla="*/ 0 h 1215375"/>
                    <a:gd name="connsiteX11" fmla="*/ 1679361 w 2445483"/>
                    <a:gd name="connsiteY11" fmla="*/ 33147 h 1215375"/>
                    <a:gd name="connsiteX12" fmla="*/ 2015001 w 2445483"/>
                    <a:gd name="connsiteY12" fmla="*/ 239147 h 1215375"/>
                    <a:gd name="connsiteX13" fmla="*/ 2031452 w 2445483"/>
                    <a:gd name="connsiteY13" fmla="*/ 257807 h 1215375"/>
                    <a:gd name="connsiteX14" fmla="*/ 2443206 w 2445483"/>
                    <a:gd name="connsiteY14" fmla="*/ 1200644 h 1215375"/>
                    <a:gd name="connsiteX15" fmla="*/ 2432894 w 2445483"/>
                    <a:gd name="connsiteY15" fmla="*/ 1216112 h 1215375"/>
                    <a:gd name="connsiteX16" fmla="*/ 14664 w 2445483"/>
                    <a:gd name="connsiteY16" fmla="*/ 1216112 h 1215375"/>
                    <a:gd name="connsiteX17" fmla="*/ 4107 w 2445483"/>
                    <a:gd name="connsiteY17" fmla="*/ 1200889 h 1215375"/>
                    <a:gd name="connsiteX18" fmla="*/ 416107 w 2445483"/>
                    <a:gd name="connsiteY18" fmla="*/ 258052 h 1215375"/>
                    <a:gd name="connsiteX19" fmla="*/ 429365 w 2445483"/>
                    <a:gd name="connsiteY19" fmla="*/ 241111 h 1215375"/>
                    <a:gd name="connsiteX20" fmla="*/ 818040 w 2445483"/>
                    <a:gd name="connsiteY20" fmla="*/ 4174 h 1215375"/>
                    <a:gd name="connsiteX21" fmla="*/ 824669 w 2445483"/>
                    <a:gd name="connsiteY21" fmla="*/ 0 h 1215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445483" h="1215375">
                      <a:moveTo>
                        <a:pt x="824669" y="0"/>
                      </a:moveTo>
                      <a:cubicBezTo>
                        <a:pt x="819513" y="51561"/>
                        <a:pt x="814848" y="100422"/>
                        <a:pt x="809938" y="149037"/>
                      </a:cubicBezTo>
                      <a:cubicBezTo>
                        <a:pt x="800362" y="244303"/>
                        <a:pt x="790786" y="339569"/>
                        <a:pt x="781456" y="434834"/>
                      </a:cubicBezTo>
                      <a:cubicBezTo>
                        <a:pt x="770162" y="547042"/>
                        <a:pt x="759358" y="659495"/>
                        <a:pt x="747573" y="771702"/>
                      </a:cubicBezTo>
                      <a:cubicBezTo>
                        <a:pt x="743399" y="810741"/>
                        <a:pt x="749537" y="845852"/>
                        <a:pt x="776791" y="875562"/>
                      </a:cubicBezTo>
                      <a:cubicBezTo>
                        <a:pt x="798398" y="898887"/>
                        <a:pt x="825160" y="910918"/>
                        <a:pt x="857325" y="910918"/>
                      </a:cubicBezTo>
                      <a:cubicBezTo>
                        <a:pt x="1103347" y="910918"/>
                        <a:pt x="1349123" y="910918"/>
                        <a:pt x="1595144" y="910918"/>
                      </a:cubicBezTo>
                      <a:cubicBezTo>
                        <a:pt x="1660210" y="910918"/>
                        <a:pt x="1712753" y="852236"/>
                        <a:pt x="1706124" y="787416"/>
                      </a:cubicBezTo>
                      <a:cubicBezTo>
                        <a:pt x="1684272" y="575032"/>
                        <a:pt x="1662174" y="362648"/>
                        <a:pt x="1640322" y="150265"/>
                      </a:cubicBezTo>
                      <a:cubicBezTo>
                        <a:pt x="1635657" y="106315"/>
                        <a:pt x="1630991" y="62365"/>
                        <a:pt x="1626572" y="18415"/>
                      </a:cubicBezTo>
                      <a:cubicBezTo>
                        <a:pt x="1626081" y="13013"/>
                        <a:pt x="1625835" y="7366"/>
                        <a:pt x="1625344" y="0"/>
                      </a:cubicBezTo>
                      <a:cubicBezTo>
                        <a:pt x="1644496" y="11786"/>
                        <a:pt x="1661928" y="22343"/>
                        <a:pt x="1679361" y="33147"/>
                      </a:cubicBezTo>
                      <a:cubicBezTo>
                        <a:pt x="1791323" y="101895"/>
                        <a:pt x="1903039" y="170644"/>
                        <a:pt x="2015001" y="239147"/>
                      </a:cubicBezTo>
                      <a:cubicBezTo>
                        <a:pt x="2022613" y="243812"/>
                        <a:pt x="2027769" y="249459"/>
                        <a:pt x="2031452" y="257807"/>
                      </a:cubicBezTo>
                      <a:cubicBezTo>
                        <a:pt x="2168703" y="572086"/>
                        <a:pt x="2305955" y="886365"/>
                        <a:pt x="2443206" y="1200644"/>
                      </a:cubicBezTo>
                      <a:cubicBezTo>
                        <a:pt x="2449836" y="1216112"/>
                        <a:pt x="2449836" y="1216112"/>
                        <a:pt x="2432894" y="1216112"/>
                      </a:cubicBezTo>
                      <a:cubicBezTo>
                        <a:pt x="1626818" y="1216112"/>
                        <a:pt x="820741" y="1216112"/>
                        <a:pt x="14664" y="1216112"/>
                      </a:cubicBezTo>
                      <a:cubicBezTo>
                        <a:pt x="-2523" y="1216112"/>
                        <a:pt x="-2523" y="1216112"/>
                        <a:pt x="4107" y="1200889"/>
                      </a:cubicBezTo>
                      <a:cubicBezTo>
                        <a:pt x="141358" y="886610"/>
                        <a:pt x="278855" y="572332"/>
                        <a:pt x="416107" y="258052"/>
                      </a:cubicBezTo>
                      <a:cubicBezTo>
                        <a:pt x="419053" y="251178"/>
                        <a:pt x="422491" y="245285"/>
                        <a:pt x="429365" y="241111"/>
                      </a:cubicBezTo>
                      <a:cubicBezTo>
                        <a:pt x="559005" y="162296"/>
                        <a:pt x="688400" y="83235"/>
                        <a:pt x="818040" y="4174"/>
                      </a:cubicBezTo>
                      <a:cubicBezTo>
                        <a:pt x="819022" y="3192"/>
                        <a:pt x="820741" y="2210"/>
                        <a:pt x="824669" y="0"/>
                      </a:cubicBez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3" name="Group 196">
                <a:extLst>
                  <a:ext uri="{FF2B5EF4-FFF2-40B4-BE49-F238E27FC236}">
                    <a16:creationId xmlns:a16="http://schemas.microsoft.com/office/drawing/2014/main" id="{42FD4FA4-CBF8-4E28-941D-078F38C99CA5}"/>
                  </a:ext>
                </a:extLst>
              </p:cNvPr>
              <p:cNvGrpSpPr/>
              <p:nvPr/>
            </p:nvGrpSpPr>
            <p:grpSpPr>
              <a:xfrm>
                <a:off x="4235432" y="3321426"/>
                <a:ext cx="343891" cy="4349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8" name="Freeform: Shape 221">
                  <a:extLst>
                    <a:ext uri="{FF2B5EF4-FFF2-40B4-BE49-F238E27FC236}">
                      <a16:creationId xmlns:a16="http://schemas.microsoft.com/office/drawing/2014/main" id="{0EFAFBAC-F069-4A05-B8FD-E56EB66713A5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222">
                  <a:extLst>
                    <a:ext uri="{FF2B5EF4-FFF2-40B4-BE49-F238E27FC236}">
                      <a16:creationId xmlns:a16="http://schemas.microsoft.com/office/drawing/2014/main" id="{D7C9C9B8-CCA4-4779-9271-0A855E371F30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" name="Freeform: Shape 223">
                  <a:extLst>
                    <a:ext uri="{FF2B5EF4-FFF2-40B4-BE49-F238E27FC236}">
                      <a16:creationId xmlns:a16="http://schemas.microsoft.com/office/drawing/2014/main" id="{A67138A0-3B1F-4002-BDB6-B9012259A05F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4" name="Group 197">
                <a:extLst>
                  <a:ext uri="{FF2B5EF4-FFF2-40B4-BE49-F238E27FC236}">
                    <a16:creationId xmlns:a16="http://schemas.microsoft.com/office/drawing/2014/main" id="{6E20F5FD-1FBF-4920-BE85-22B6CB285D04}"/>
                  </a:ext>
                </a:extLst>
              </p:cNvPr>
              <p:cNvGrpSpPr/>
              <p:nvPr/>
            </p:nvGrpSpPr>
            <p:grpSpPr>
              <a:xfrm>
                <a:off x="4569846" y="3154726"/>
                <a:ext cx="475680" cy="6016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5" name="Freeform: Shape 218">
                  <a:extLst>
                    <a:ext uri="{FF2B5EF4-FFF2-40B4-BE49-F238E27FC236}">
                      <a16:creationId xmlns:a16="http://schemas.microsoft.com/office/drawing/2014/main" id="{AC641979-D0C6-4A40-B14A-D4FC1AA49896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219">
                  <a:extLst>
                    <a:ext uri="{FF2B5EF4-FFF2-40B4-BE49-F238E27FC236}">
                      <a16:creationId xmlns:a16="http://schemas.microsoft.com/office/drawing/2014/main" id="{D2B73018-701E-400A-8176-BF94FFA0B2CB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Freeform: Shape 220">
                  <a:extLst>
                    <a:ext uri="{FF2B5EF4-FFF2-40B4-BE49-F238E27FC236}">
                      <a16:creationId xmlns:a16="http://schemas.microsoft.com/office/drawing/2014/main" id="{5D6BE721-E058-4827-99BB-2B8CD7D094CF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5" name="Group 198">
                <a:extLst>
                  <a:ext uri="{FF2B5EF4-FFF2-40B4-BE49-F238E27FC236}">
                    <a16:creationId xmlns:a16="http://schemas.microsoft.com/office/drawing/2014/main" id="{D7B010F8-7A56-491B-877E-FED96F8EDB2D}"/>
                  </a:ext>
                </a:extLst>
              </p:cNvPr>
              <p:cNvGrpSpPr/>
              <p:nvPr/>
            </p:nvGrpSpPr>
            <p:grpSpPr>
              <a:xfrm>
                <a:off x="5027148" y="3321426"/>
                <a:ext cx="343891" cy="4349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2" name="Freeform: Shape 215">
                  <a:extLst>
                    <a:ext uri="{FF2B5EF4-FFF2-40B4-BE49-F238E27FC236}">
                      <a16:creationId xmlns:a16="http://schemas.microsoft.com/office/drawing/2014/main" id="{3A72E7D5-1062-43EF-900C-0D986A5FAAA2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216">
                  <a:extLst>
                    <a:ext uri="{FF2B5EF4-FFF2-40B4-BE49-F238E27FC236}">
                      <a16:creationId xmlns:a16="http://schemas.microsoft.com/office/drawing/2014/main" id="{C805F6D9-357E-4E00-B7EF-38A6A292D771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: Shape 217">
                  <a:extLst>
                    <a:ext uri="{FF2B5EF4-FFF2-40B4-BE49-F238E27FC236}">
                      <a16:creationId xmlns:a16="http://schemas.microsoft.com/office/drawing/2014/main" id="{7335A25A-DBFB-4720-B211-E4311706C7EE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6" name="Group 199">
                <a:extLst>
                  <a:ext uri="{FF2B5EF4-FFF2-40B4-BE49-F238E27FC236}">
                    <a16:creationId xmlns:a16="http://schemas.microsoft.com/office/drawing/2014/main" id="{F8A91DB5-57DD-41C7-8082-BF5E3A4C21B7}"/>
                  </a:ext>
                </a:extLst>
              </p:cNvPr>
              <p:cNvGrpSpPr/>
              <p:nvPr/>
            </p:nvGrpSpPr>
            <p:grpSpPr>
              <a:xfrm>
                <a:off x="5809667" y="3428150"/>
                <a:ext cx="259518" cy="328265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69" name="Freeform: Shape 212">
                  <a:extLst>
                    <a:ext uri="{FF2B5EF4-FFF2-40B4-BE49-F238E27FC236}">
                      <a16:creationId xmlns:a16="http://schemas.microsoft.com/office/drawing/2014/main" id="{370F20EC-A136-4E62-91DC-05BAF263B767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213">
                  <a:extLst>
                    <a:ext uri="{FF2B5EF4-FFF2-40B4-BE49-F238E27FC236}">
                      <a16:creationId xmlns:a16="http://schemas.microsoft.com/office/drawing/2014/main" id="{4EDD2324-2AB7-437A-AE47-930563B818C4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" name="Freeform: Shape 214">
                  <a:extLst>
                    <a:ext uri="{FF2B5EF4-FFF2-40B4-BE49-F238E27FC236}">
                      <a16:creationId xmlns:a16="http://schemas.microsoft.com/office/drawing/2014/main" id="{3AE9E306-269A-4365-9DB0-3598528CF57B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7" name="Group 200">
                <a:extLst>
                  <a:ext uri="{FF2B5EF4-FFF2-40B4-BE49-F238E27FC236}">
                    <a16:creationId xmlns:a16="http://schemas.microsoft.com/office/drawing/2014/main" id="{94671291-63FB-4E9E-A150-3E4D91394FAA}"/>
                  </a:ext>
                </a:extLst>
              </p:cNvPr>
              <p:cNvGrpSpPr/>
              <p:nvPr/>
            </p:nvGrpSpPr>
            <p:grpSpPr>
              <a:xfrm>
                <a:off x="7135245" y="3428150"/>
                <a:ext cx="259518" cy="328265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66" name="Freeform: Shape 209">
                  <a:extLst>
                    <a:ext uri="{FF2B5EF4-FFF2-40B4-BE49-F238E27FC236}">
                      <a16:creationId xmlns:a16="http://schemas.microsoft.com/office/drawing/2014/main" id="{3543CBBD-5B15-4F41-AABF-59291EDBE958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210">
                  <a:extLst>
                    <a:ext uri="{FF2B5EF4-FFF2-40B4-BE49-F238E27FC236}">
                      <a16:creationId xmlns:a16="http://schemas.microsoft.com/office/drawing/2014/main" id="{D5FCE739-CC73-40A5-AC2B-94761ED76F09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eform: Shape 211">
                  <a:extLst>
                    <a:ext uri="{FF2B5EF4-FFF2-40B4-BE49-F238E27FC236}">
                      <a16:creationId xmlns:a16="http://schemas.microsoft.com/office/drawing/2014/main" id="{2CD4ABA5-E83A-4478-A368-C2EEF035027A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8" name="Group 201">
                <a:extLst>
                  <a:ext uri="{FF2B5EF4-FFF2-40B4-BE49-F238E27FC236}">
                    <a16:creationId xmlns:a16="http://schemas.microsoft.com/office/drawing/2014/main" id="{9F26BFE1-46F3-456B-B0CD-5F6CA2C01C0A}"/>
                  </a:ext>
                </a:extLst>
              </p:cNvPr>
              <p:cNvGrpSpPr/>
              <p:nvPr/>
            </p:nvGrpSpPr>
            <p:grpSpPr>
              <a:xfrm>
                <a:off x="7440616" y="3266131"/>
                <a:ext cx="387606" cy="490284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63" name="Freeform: Shape 206">
                  <a:extLst>
                    <a:ext uri="{FF2B5EF4-FFF2-40B4-BE49-F238E27FC236}">
                      <a16:creationId xmlns:a16="http://schemas.microsoft.com/office/drawing/2014/main" id="{7DA012CC-6FD2-44B8-A939-4B98F3F6C273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207">
                  <a:extLst>
                    <a:ext uri="{FF2B5EF4-FFF2-40B4-BE49-F238E27FC236}">
                      <a16:creationId xmlns:a16="http://schemas.microsoft.com/office/drawing/2014/main" id="{912C31AA-F778-4ED5-99A6-0E1BBD852198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208">
                  <a:extLst>
                    <a:ext uri="{FF2B5EF4-FFF2-40B4-BE49-F238E27FC236}">
                      <a16:creationId xmlns:a16="http://schemas.microsoft.com/office/drawing/2014/main" id="{666A71A6-0B5A-493F-BF2E-A52324AB2279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9" name="Group 202">
                <a:extLst>
                  <a:ext uri="{FF2B5EF4-FFF2-40B4-BE49-F238E27FC236}">
                    <a16:creationId xmlns:a16="http://schemas.microsoft.com/office/drawing/2014/main" id="{636688D4-87F2-423E-950F-0690D598A3E5}"/>
                  </a:ext>
                </a:extLst>
              </p:cNvPr>
              <p:cNvGrpSpPr/>
              <p:nvPr/>
            </p:nvGrpSpPr>
            <p:grpSpPr>
              <a:xfrm>
                <a:off x="7776927" y="3320752"/>
                <a:ext cx="344424" cy="435663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60" name="Freeform: Shape 203">
                  <a:extLst>
                    <a:ext uri="{FF2B5EF4-FFF2-40B4-BE49-F238E27FC236}">
                      <a16:creationId xmlns:a16="http://schemas.microsoft.com/office/drawing/2014/main" id="{B394E687-61E0-4475-9C08-000C18AF42B3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204">
                  <a:extLst>
                    <a:ext uri="{FF2B5EF4-FFF2-40B4-BE49-F238E27FC236}">
                      <a16:creationId xmlns:a16="http://schemas.microsoft.com/office/drawing/2014/main" id="{BE906FF0-260B-4EDE-BF17-A8CCAFFEB0D8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205">
                  <a:extLst>
                    <a:ext uri="{FF2B5EF4-FFF2-40B4-BE49-F238E27FC236}">
                      <a16:creationId xmlns:a16="http://schemas.microsoft.com/office/drawing/2014/main" id="{25E88C46-147D-4FD8-A3E0-61867DC54048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0" name="Group 95">
            <a:extLst>
              <a:ext uri="{FF2B5EF4-FFF2-40B4-BE49-F238E27FC236}">
                <a16:creationId xmlns:a16="http://schemas.microsoft.com/office/drawing/2014/main" id="{D8270AEE-E41A-440A-8ABE-C0C361E24C02}"/>
              </a:ext>
            </a:extLst>
          </p:cNvPr>
          <p:cNvGrpSpPr/>
          <p:nvPr/>
        </p:nvGrpSpPr>
        <p:grpSpPr>
          <a:xfrm>
            <a:off x="2803302" y="339509"/>
            <a:ext cx="3316486" cy="5917511"/>
            <a:chOff x="669628" y="2165317"/>
            <a:chExt cx="2449180" cy="4305530"/>
          </a:xfrm>
        </p:grpSpPr>
        <p:grpSp>
          <p:nvGrpSpPr>
            <p:cNvPr id="101" name="Group 80">
              <a:extLst>
                <a:ext uri="{FF2B5EF4-FFF2-40B4-BE49-F238E27FC236}">
                  <a16:creationId xmlns:a16="http://schemas.microsoft.com/office/drawing/2014/main" id="{5F20389C-AD18-480F-8BF2-D26DE9BC483F}"/>
                </a:ext>
              </a:extLst>
            </p:cNvPr>
            <p:cNvGrpSpPr/>
            <p:nvPr/>
          </p:nvGrpSpPr>
          <p:grpSpPr>
            <a:xfrm>
              <a:off x="669628" y="2165317"/>
              <a:ext cx="2449180" cy="4305530"/>
              <a:chOff x="445712" y="1449040"/>
              <a:chExt cx="2113018" cy="3924176"/>
            </a:xfrm>
          </p:grpSpPr>
          <p:sp>
            <p:nvSpPr>
              <p:cNvPr id="103" name="Rounded Rectangle 4">
                <a:extLst>
                  <a:ext uri="{FF2B5EF4-FFF2-40B4-BE49-F238E27FC236}">
                    <a16:creationId xmlns:a16="http://schemas.microsoft.com/office/drawing/2014/main" id="{E0263C21-2201-4C46-96E6-88EB4E1295C3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04" name="Rectangle 82">
                <a:extLst>
                  <a:ext uri="{FF2B5EF4-FFF2-40B4-BE49-F238E27FC236}">
                    <a16:creationId xmlns:a16="http://schemas.microsoft.com/office/drawing/2014/main" id="{A58F1E65-67E1-449C-B3AE-0CDC89A899BF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05" name="Group 83">
                <a:extLst>
                  <a:ext uri="{FF2B5EF4-FFF2-40B4-BE49-F238E27FC236}">
                    <a16:creationId xmlns:a16="http://schemas.microsoft.com/office/drawing/2014/main" id="{0EBC4258-2D50-4C3C-B74B-5EB460055B4E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06" name="Oval 84">
                  <a:extLst>
                    <a:ext uri="{FF2B5EF4-FFF2-40B4-BE49-F238E27FC236}">
                      <a16:creationId xmlns:a16="http://schemas.microsoft.com/office/drawing/2014/main" id="{11CD8CAC-8FB8-410A-B95A-0410017C786F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07" name="Rounded Rectangle 8">
                  <a:extLst>
                    <a:ext uri="{FF2B5EF4-FFF2-40B4-BE49-F238E27FC236}">
                      <a16:creationId xmlns:a16="http://schemas.microsoft.com/office/drawing/2014/main" id="{67C3BDEE-159B-4D5D-9846-25061B540312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02" name="Picture Placeholder 2">
              <a:extLst>
                <a:ext uri="{FF2B5EF4-FFF2-40B4-BE49-F238E27FC236}">
                  <a16:creationId xmlns:a16="http://schemas.microsoft.com/office/drawing/2014/main" id="{B5327055-B308-4ABB-9451-E2A69D473EBD}"/>
                </a:ext>
              </a:extLst>
            </p:cNvPr>
            <p:cNvSpPr txBox="1">
              <a:spLocks/>
            </p:cNvSpPr>
            <p:nvPr/>
          </p:nvSpPr>
          <p:spPr>
            <a:xfrm>
              <a:off x="813644" y="2559489"/>
              <a:ext cx="2152765" cy="3425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Your </a:t>
              </a:r>
              <a:r>
                <a:rPr lang="en-US" altLang="ko-KR" dirty="0">
                  <a:hlinkClick r:id="rId2" action="ppaction://hlinkfile"/>
                </a:rPr>
                <a:t>Picture</a:t>
              </a:r>
              <a:r>
                <a:rPr lang="en-US" altLang="ko-KR" dirty="0"/>
                <a:t> Here</a:t>
              </a:r>
              <a:endParaRPr lang="ko-KR" altLang="en-US" dirty="0"/>
            </a:p>
          </p:txBody>
        </p:sp>
      </p:grpSp>
      <p:pic>
        <p:nvPicPr>
          <p:cNvPr id="108" name="圖片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363" y="781396"/>
            <a:ext cx="3115511" cy="4905090"/>
          </a:xfrm>
          <a:prstGeom prst="rect">
            <a:avLst/>
          </a:prstGeom>
        </p:spPr>
      </p:pic>
      <p:sp>
        <p:nvSpPr>
          <p:cNvPr id="118" name="文字方塊 117"/>
          <p:cNvSpPr txBox="1"/>
          <p:nvPr/>
        </p:nvSpPr>
        <p:spPr>
          <a:xfrm>
            <a:off x="7602944" y="1320881"/>
            <a:ext cx="32443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b="1" dirty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目的</a:t>
            </a:r>
            <a:endParaRPr lang="en-US" altLang="zh-TW" sz="3200" b="1" dirty="0" smtClean="0">
              <a:solidFill>
                <a:schemeClr val="accent1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123" name="文字方塊 122"/>
          <p:cNvSpPr txBox="1"/>
          <p:nvPr/>
        </p:nvSpPr>
        <p:spPr>
          <a:xfrm>
            <a:off x="7794010" y="2041785"/>
            <a:ext cx="4166525" cy="1670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TW" altLang="en-US" dirty="0" smtClean="0"/>
              <a:t>預測山難發生後，是否會獲救</a:t>
            </a:r>
            <a:endParaRPr lang="en-US" altLang="zh-TW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TW" altLang="en-US" dirty="0" smtClean="0"/>
              <a:t>警惕使用者</a:t>
            </a:r>
            <a:endParaRPr lang="en-US" altLang="zh-TW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TW" altLang="en-US" dirty="0"/>
              <a:t>依據使用者當天爬山的情況下去分析</a:t>
            </a:r>
          </a:p>
        </p:txBody>
      </p:sp>
    </p:spTree>
    <p:extLst>
      <p:ext uri="{BB962C8B-B14F-4D97-AF65-F5344CB8AC3E}">
        <p14:creationId xmlns:p14="http://schemas.microsoft.com/office/powerpoint/2010/main" val="425787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r>
              <a:rPr lang="zh-TW" altLang="en-US" sz="4000" b="1" dirty="0" smtClean="0"/>
              <a:t>山難分析</a:t>
            </a:r>
            <a:r>
              <a:rPr lang="zh-TW" altLang="en-US" sz="1800" b="1" dirty="0" smtClean="0">
                <a:solidFill>
                  <a:schemeClr val="bg1">
                    <a:lumMod val="50000"/>
                  </a:schemeClr>
                </a:solidFill>
              </a:rPr>
              <a:t>功能介紹</a:t>
            </a:r>
            <a:endParaRPr 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7" name="Group 190">
            <a:extLst>
              <a:ext uri="{FF2B5EF4-FFF2-40B4-BE49-F238E27FC236}">
                <a16:creationId xmlns:a16="http://schemas.microsoft.com/office/drawing/2014/main" id="{1631F0DC-2554-499F-93F6-125F40F1E601}"/>
              </a:ext>
            </a:extLst>
          </p:cNvPr>
          <p:cNvGrpSpPr/>
          <p:nvPr/>
        </p:nvGrpSpPr>
        <p:grpSpPr>
          <a:xfrm>
            <a:off x="8848049" y="4765430"/>
            <a:ext cx="3048677" cy="1807004"/>
            <a:chOff x="3457576" y="737672"/>
            <a:chExt cx="5267325" cy="3018743"/>
          </a:xfrm>
        </p:grpSpPr>
        <p:sp>
          <p:nvSpPr>
            <p:cNvPr id="48" name="Freeform: Shape 191">
              <a:extLst>
                <a:ext uri="{FF2B5EF4-FFF2-40B4-BE49-F238E27FC236}">
                  <a16:creationId xmlns:a16="http://schemas.microsoft.com/office/drawing/2014/main" id="{DE5E41E2-F3F2-46FF-87A6-235FC1B030E6}"/>
                </a:ext>
              </a:extLst>
            </p:cNvPr>
            <p:cNvSpPr/>
            <p:nvPr/>
          </p:nvSpPr>
          <p:spPr>
            <a:xfrm>
              <a:off x="3457576" y="1816300"/>
              <a:ext cx="5267325" cy="1930155"/>
            </a:xfrm>
            <a:custGeom>
              <a:avLst/>
              <a:gdLst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36329 w 4710892"/>
                <a:gd name="connsiteY412" fmla="*/ 1691476 h 1726256"/>
                <a:gd name="connsiteX413" fmla="*/ 44652 w 4710892"/>
                <a:gd name="connsiteY413" fmla="*/ 1672670 h 1726256"/>
                <a:gd name="connsiteX414" fmla="*/ 78255 w 4710892"/>
                <a:gd name="connsiteY414" fmla="*/ 1570012 h 1726256"/>
                <a:gd name="connsiteX415" fmla="*/ 276789 w 4710892"/>
                <a:gd name="connsiteY415" fmla="*/ 1341883 h 1726256"/>
                <a:gd name="connsiteX416" fmla="*/ 475015 w 4710892"/>
                <a:gd name="connsiteY416" fmla="*/ 1159688 h 1726256"/>
                <a:gd name="connsiteX417" fmla="*/ 898596 w 4710892"/>
                <a:gd name="connsiteY417" fmla="*/ 703430 h 1726256"/>
                <a:gd name="connsiteX418" fmla="*/ 937131 w 4710892"/>
                <a:gd name="connsiteY418" fmla="*/ 643315 h 1726256"/>
                <a:gd name="connsiteX419" fmla="*/ 1014510 w 4710892"/>
                <a:gd name="connsiteY419" fmla="*/ 583816 h 1726256"/>
                <a:gd name="connsiteX420" fmla="*/ 1080175 w 4710892"/>
                <a:gd name="connsiteY420" fmla="*/ 537574 h 1726256"/>
                <a:gd name="connsiteX421" fmla="*/ 1185299 w 4710892"/>
                <a:gd name="connsiteY421" fmla="*/ 442931 h 1726256"/>
                <a:gd name="connsiteX422" fmla="*/ 1261445 w 4710892"/>
                <a:gd name="connsiteY422" fmla="*/ 409020 h 1726256"/>
                <a:gd name="connsiteX423" fmla="*/ 1294123 w 4710892"/>
                <a:gd name="connsiteY423" fmla="*/ 390523 h 1726256"/>
                <a:gd name="connsiteX424" fmla="*/ 1421752 w 4710892"/>
                <a:gd name="connsiteY424" fmla="*/ 262277 h 1726256"/>
                <a:gd name="connsiteX425" fmla="*/ 1439016 w 4710892"/>
                <a:gd name="connsiteY425" fmla="*/ 246555 h 1726256"/>
                <a:gd name="connsiteX426" fmla="*/ 1521635 w 4710892"/>
                <a:gd name="connsiteY426" fmla="*/ 241622 h 1726256"/>
                <a:gd name="connsiteX427" fmla="*/ 1571886 w 4710892"/>
                <a:gd name="connsiteY427" fmla="*/ 286632 h 1726256"/>
                <a:gd name="connsiteX428" fmla="*/ 1854273 w 4710892"/>
                <a:gd name="connsiteY428" fmla="*/ 621426 h 1726256"/>
                <a:gd name="connsiteX429" fmla="*/ 1855506 w 4710892"/>
                <a:gd name="connsiteY429" fmla="*/ 645781 h 1726256"/>
                <a:gd name="connsiteX430" fmla="*/ 1779360 w 4710892"/>
                <a:gd name="connsiteY430" fmla="*/ 734258 h 1726256"/>
                <a:gd name="connsiteX431" fmla="*/ 1544448 w 4710892"/>
                <a:gd name="connsiteY431" fmla="*/ 981192 h 1726256"/>
                <a:gd name="connsiteX432" fmla="*/ 1467994 w 4710892"/>
                <a:gd name="connsiteY432" fmla="*/ 1061346 h 1726256"/>
                <a:gd name="connsiteX433" fmla="*/ 1436550 w 4710892"/>
                <a:gd name="connsiteY433" fmla="*/ 1100806 h 1726256"/>
                <a:gd name="connsiteX434" fmla="*/ 1439941 w 4710892"/>
                <a:gd name="connsiteY434" fmla="*/ 1124236 h 1726256"/>
                <a:gd name="connsiteX435" fmla="*/ 1458746 w 4710892"/>
                <a:gd name="connsiteY435" fmla="*/ 1124852 h 1726256"/>
                <a:gd name="connsiteX436" fmla="*/ 1499131 w 4710892"/>
                <a:gd name="connsiteY436" fmla="*/ 1090941 h 1726256"/>
                <a:gd name="connsiteX437" fmla="*/ 1733117 w 4710892"/>
                <a:gd name="connsiteY437" fmla="*/ 861887 h 1726256"/>
                <a:gd name="connsiteX438" fmla="*/ 1949224 w 4710892"/>
                <a:gd name="connsiteY438" fmla="*/ 616494 h 1726256"/>
                <a:gd name="connsiteX439" fmla="*/ 2100899 w 4710892"/>
                <a:gd name="connsiteY439" fmla="*/ 519693 h 1726256"/>
                <a:gd name="connsiteX440" fmla="*/ 2149299 w 4710892"/>
                <a:gd name="connsiteY440" fmla="*/ 486398 h 1726256"/>
                <a:gd name="connsiteX441" fmla="*/ 2275695 w 4710892"/>
                <a:gd name="connsiteY441" fmla="*/ 318385 h 1726256"/>
                <a:gd name="connsiteX442" fmla="*/ 2431070 w 4710892"/>
                <a:gd name="connsiteY442" fmla="*/ 161469 h 1726256"/>
                <a:gd name="connsiteX443" fmla="*/ 2575038 w 4710892"/>
                <a:gd name="connsiteY443" fmla="*/ 17501 h 1726256"/>
                <a:gd name="connsiteX444" fmla="*/ 2604016 w 4710892"/>
                <a:gd name="connsiteY444" fmla="*/ 6 h 1726256"/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36329 w 4710892"/>
                <a:gd name="connsiteY412" fmla="*/ 1691476 h 1726256"/>
                <a:gd name="connsiteX413" fmla="*/ 78255 w 4710892"/>
                <a:gd name="connsiteY413" fmla="*/ 1570012 h 1726256"/>
                <a:gd name="connsiteX414" fmla="*/ 276789 w 4710892"/>
                <a:gd name="connsiteY414" fmla="*/ 1341883 h 1726256"/>
                <a:gd name="connsiteX415" fmla="*/ 475015 w 4710892"/>
                <a:gd name="connsiteY415" fmla="*/ 1159688 h 1726256"/>
                <a:gd name="connsiteX416" fmla="*/ 898596 w 4710892"/>
                <a:gd name="connsiteY416" fmla="*/ 703430 h 1726256"/>
                <a:gd name="connsiteX417" fmla="*/ 937131 w 4710892"/>
                <a:gd name="connsiteY417" fmla="*/ 643315 h 1726256"/>
                <a:gd name="connsiteX418" fmla="*/ 1014510 w 4710892"/>
                <a:gd name="connsiteY418" fmla="*/ 583816 h 1726256"/>
                <a:gd name="connsiteX419" fmla="*/ 1080175 w 4710892"/>
                <a:gd name="connsiteY419" fmla="*/ 537574 h 1726256"/>
                <a:gd name="connsiteX420" fmla="*/ 1185299 w 4710892"/>
                <a:gd name="connsiteY420" fmla="*/ 442931 h 1726256"/>
                <a:gd name="connsiteX421" fmla="*/ 1261445 w 4710892"/>
                <a:gd name="connsiteY421" fmla="*/ 409020 h 1726256"/>
                <a:gd name="connsiteX422" fmla="*/ 1294123 w 4710892"/>
                <a:gd name="connsiteY422" fmla="*/ 390523 h 1726256"/>
                <a:gd name="connsiteX423" fmla="*/ 1421752 w 4710892"/>
                <a:gd name="connsiteY423" fmla="*/ 262277 h 1726256"/>
                <a:gd name="connsiteX424" fmla="*/ 1439016 w 4710892"/>
                <a:gd name="connsiteY424" fmla="*/ 246555 h 1726256"/>
                <a:gd name="connsiteX425" fmla="*/ 1521635 w 4710892"/>
                <a:gd name="connsiteY425" fmla="*/ 241622 h 1726256"/>
                <a:gd name="connsiteX426" fmla="*/ 1571886 w 4710892"/>
                <a:gd name="connsiteY426" fmla="*/ 286632 h 1726256"/>
                <a:gd name="connsiteX427" fmla="*/ 1854273 w 4710892"/>
                <a:gd name="connsiteY427" fmla="*/ 621426 h 1726256"/>
                <a:gd name="connsiteX428" fmla="*/ 1855506 w 4710892"/>
                <a:gd name="connsiteY428" fmla="*/ 645781 h 1726256"/>
                <a:gd name="connsiteX429" fmla="*/ 1779360 w 4710892"/>
                <a:gd name="connsiteY429" fmla="*/ 734258 h 1726256"/>
                <a:gd name="connsiteX430" fmla="*/ 1544448 w 4710892"/>
                <a:gd name="connsiteY430" fmla="*/ 981192 h 1726256"/>
                <a:gd name="connsiteX431" fmla="*/ 1467994 w 4710892"/>
                <a:gd name="connsiteY431" fmla="*/ 1061346 h 1726256"/>
                <a:gd name="connsiteX432" fmla="*/ 1436550 w 4710892"/>
                <a:gd name="connsiteY432" fmla="*/ 1100806 h 1726256"/>
                <a:gd name="connsiteX433" fmla="*/ 1439941 w 4710892"/>
                <a:gd name="connsiteY433" fmla="*/ 1124236 h 1726256"/>
                <a:gd name="connsiteX434" fmla="*/ 1458746 w 4710892"/>
                <a:gd name="connsiteY434" fmla="*/ 1124852 h 1726256"/>
                <a:gd name="connsiteX435" fmla="*/ 1499131 w 4710892"/>
                <a:gd name="connsiteY435" fmla="*/ 1090941 h 1726256"/>
                <a:gd name="connsiteX436" fmla="*/ 1733117 w 4710892"/>
                <a:gd name="connsiteY436" fmla="*/ 861887 h 1726256"/>
                <a:gd name="connsiteX437" fmla="*/ 1949224 w 4710892"/>
                <a:gd name="connsiteY437" fmla="*/ 616494 h 1726256"/>
                <a:gd name="connsiteX438" fmla="*/ 2100899 w 4710892"/>
                <a:gd name="connsiteY438" fmla="*/ 519693 h 1726256"/>
                <a:gd name="connsiteX439" fmla="*/ 2149299 w 4710892"/>
                <a:gd name="connsiteY439" fmla="*/ 486398 h 1726256"/>
                <a:gd name="connsiteX440" fmla="*/ 2275695 w 4710892"/>
                <a:gd name="connsiteY440" fmla="*/ 318385 h 1726256"/>
                <a:gd name="connsiteX441" fmla="*/ 2431070 w 4710892"/>
                <a:gd name="connsiteY441" fmla="*/ 161469 h 1726256"/>
                <a:gd name="connsiteX442" fmla="*/ 2575038 w 4710892"/>
                <a:gd name="connsiteY442" fmla="*/ 17501 h 1726256"/>
                <a:gd name="connsiteX443" fmla="*/ 2604016 w 4710892"/>
                <a:gd name="connsiteY443" fmla="*/ 6 h 1726256"/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78255 w 4710892"/>
                <a:gd name="connsiteY412" fmla="*/ 1570012 h 1726256"/>
                <a:gd name="connsiteX413" fmla="*/ 276789 w 4710892"/>
                <a:gd name="connsiteY413" fmla="*/ 1341883 h 1726256"/>
                <a:gd name="connsiteX414" fmla="*/ 475015 w 4710892"/>
                <a:gd name="connsiteY414" fmla="*/ 1159688 h 1726256"/>
                <a:gd name="connsiteX415" fmla="*/ 898596 w 4710892"/>
                <a:gd name="connsiteY415" fmla="*/ 703430 h 1726256"/>
                <a:gd name="connsiteX416" fmla="*/ 937131 w 4710892"/>
                <a:gd name="connsiteY416" fmla="*/ 643315 h 1726256"/>
                <a:gd name="connsiteX417" fmla="*/ 1014510 w 4710892"/>
                <a:gd name="connsiteY417" fmla="*/ 583816 h 1726256"/>
                <a:gd name="connsiteX418" fmla="*/ 1080175 w 4710892"/>
                <a:gd name="connsiteY418" fmla="*/ 537574 h 1726256"/>
                <a:gd name="connsiteX419" fmla="*/ 1185299 w 4710892"/>
                <a:gd name="connsiteY419" fmla="*/ 442931 h 1726256"/>
                <a:gd name="connsiteX420" fmla="*/ 1261445 w 4710892"/>
                <a:gd name="connsiteY420" fmla="*/ 409020 h 1726256"/>
                <a:gd name="connsiteX421" fmla="*/ 1294123 w 4710892"/>
                <a:gd name="connsiteY421" fmla="*/ 390523 h 1726256"/>
                <a:gd name="connsiteX422" fmla="*/ 1421752 w 4710892"/>
                <a:gd name="connsiteY422" fmla="*/ 262277 h 1726256"/>
                <a:gd name="connsiteX423" fmla="*/ 1439016 w 4710892"/>
                <a:gd name="connsiteY423" fmla="*/ 246555 h 1726256"/>
                <a:gd name="connsiteX424" fmla="*/ 1521635 w 4710892"/>
                <a:gd name="connsiteY424" fmla="*/ 241622 h 1726256"/>
                <a:gd name="connsiteX425" fmla="*/ 1571886 w 4710892"/>
                <a:gd name="connsiteY425" fmla="*/ 286632 h 1726256"/>
                <a:gd name="connsiteX426" fmla="*/ 1854273 w 4710892"/>
                <a:gd name="connsiteY426" fmla="*/ 621426 h 1726256"/>
                <a:gd name="connsiteX427" fmla="*/ 1855506 w 4710892"/>
                <a:gd name="connsiteY427" fmla="*/ 645781 h 1726256"/>
                <a:gd name="connsiteX428" fmla="*/ 1779360 w 4710892"/>
                <a:gd name="connsiteY428" fmla="*/ 734258 h 1726256"/>
                <a:gd name="connsiteX429" fmla="*/ 1544448 w 4710892"/>
                <a:gd name="connsiteY429" fmla="*/ 981192 h 1726256"/>
                <a:gd name="connsiteX430" fmla="*/ 1467994 w 4710892"/>
                <a:gd name="connsiteY430" fmla="*/ 1061346 h 1726256"/>
                <a:gd name="connsiteX431" fmla="*/ 1436550 w 4710892"/>
                <a:gd name="connsiteY431" fmla="*/ 1100806 h 1726256"/>
                <a:gd name="connsiteX432" fmla="*/ 1439941 w 4710892"/>
                <a:gd name="connsiteY432" fmla="*/ 1124236 h 1726256"/>
                <a:gd name="connsiteX433" fmla="*/ 1458746 w 4710892"/>
                <a:gd name="connsiteY433" fmla="*/ 1124852 h 1726256"/>
                <a:gd name="connsiteX434" fmla="*/ 1499131 w 4710892"/>
                <a:gd name="connsiteY434" fmla="*/ 1090941 h 1726256"/>
                <a:gd name="connsiteX435" fmla="*/ 1733117 w 4710892"/>
                <a:gd name="connsiteY435" fmla="*/ 861887 h 1726256"/>
                <a:gd name="connsiteX436" fmla="*/ 1949224 w 4710892"/>
                <a:gd name="connsiteY436" fmla="*/ 616494 h 1726256"/>
                <a:gd name="connsiteX437" fmla="*/ 2100899 w 4710892"/>
                <a:gd name="connsiteY437" fmla="*/ 519693 h 1726256"/>
                <a:gd name="connsiteX438" fmla="*/ 2149299 w 4710892"/>
                <a:gd name="connsiteY438" fmla="*/ 486398 h 1726256"/>
                <a:gd name="connsiteX439" fmla="*/ 2275695 w 4710892"/>
                <a:gd name="connsiteY439" fmla="*/ 318385 h 1726256"/>
                <a:gd name="connsiteX440" fmla="*/ 2431070 w 4710892"/>
                <a:gd name="connsiteY440" fmla="*/ 161469 h 1726256"/>
                <a:gd name="connsiteX441" fmla="*/ 2575038 w 4710892"/>
                <a:gd name="connsiteY441" fmla="*/ 17501 h 1726256"/>
                <a:gd name="connsiteX442" fmla="*/ 2604016 w 4710892"/>
                <a:gd name="connsiteY442" fmla="*/ 6 h 172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</a:cxnLst>
              <a:rect l="l" t="t" r="r" b="b"/>
              <a:pathLst>
                <a:path w="4710892" h="1726256">
                  <a:moveTo>
                    <a:pt x="3158617" y="1445775"/>
                  </a:moveTo>
                  <a:cubicBezTo>
                    <a:pt x="3153684" y="1477528"/>
                    <a:pt x="3148444" y="1509282"/>
                    <a:pt x="3143511" y="1541035"/>
                  </a:cubicBezTo>
                  <a:cubicBezTo>
                    <a:pt x="3144744" y="1541035"/>
                    <a:pt x="3145977" y="1541343"/>
                    <a:pt x="3147211" y="1541652"/>
                  </a:cubicBezTo>
                  <a:cubicBezTo>
                    <a:pt x="3158617" y="1510823"/>
                    <a:pt x="3164166" y="1479070"/>
                    <a:pt x="3161700" y="1446083"/>
                  </a:cubicBezTo>
                  <a:cubicBezTo>
                    <a:pt x="3160467" y="1446083"/>
                    <a:pt x="3159542" y="1445775"/>
                    <a:pt x="3158617" y="1445775"/>
                  </a:cubicBezTo>
                  <a:close/>
                  <a:moveTo>
                    <a:pt x="3102509" y="1383502"/>
                  </a:moveTo>
                  <a:cubicBezTo>
                    <a:pt x="3080313" y="1402924"/>
                    <a:pt x="3073530" y="1435602"/>
                    <a:pt x="3084937" y="1468280"/>
                  </a:cubicBezTo>
                  <a:cubicBezTo>
                    <a:pt x="3097577" y="1440534"/>
                    <a:pt x="3103743" y="1413714"/>
                    <a:pt x="3102509" y="1383502"/>
                  </a:cubicBezTo>
                  <a:close/>
                  <a:moveTo>
                    <a:pt x="2042557" y="1318762"/>
                  </a:moveTo>
                  <a:cubicBezTo>
                    <a:pt x="2036468" y="1320689"/>
                    <a:pt x="2030919" y="1324465"/>
                    <a:pt x="2025370" y="1329860"/>
                  </a:cubicBezTo>
                  <a:lnTo>
                    <a:pt x="1929425" y="1419350"/>
                  </a:lnTo>
                  <a:lnTo>
                    <a:pt x="1929425" y="1473921"/>
                  </a:lnTo>
                  <a:lnTo>
                    <a:pt x="1936080" y="1473921"/>
                  </a:lnTo>
                  <a:cubicBezTo>
                    <a:pt x="1936145" y="1471835"/>
                    <a:pt x="1936211" y="1469748"/>
                    <a:pt x="1936276" y="1467662"/>
                  </a:cubicBezTo>
                  <a:cubicBezTo>
                    <a:pt x="1958164" y="1442075"/>
                    <a:pt x="1982826" y="1418954"/>
                    <a:pt x="2006256" y="1394907"/>
                  </a:cubicBezTo>
                  <a:cubicBezTo>
                    <a:pt x="2025370" y="1375178"/>
                    <a:pt x="2043250" y="1354214"/>
                    <a:pt x="2057123" y="1330168"/>
                  </a:cubicBezTo>
                  <a:cubicBezTo>
                    <a:pt x="2059281" y="1326777"/>
                    <a:pt x="2060822" y="1323078"/>
                    <a:pt x="2062980" y="1318762"/>
                  </a:cubicBezTo>
                  <a:cubicBezTo>
                    <a:pt x="2055273" y="1316758"/>
                    <a:pt x="2048645" y="1316835"/>
                    <a:pt x="2042557" y="1318762"/>
                  </a:cubicBezTo>
                  <a:close/>
                  <a:moveTo>
                    <a:pt x="3045786" y="1314755"/>
                  </a:moveTo>
                  <a:cubicBezTo>
                    <a:pt x="3040545" y="1312906"/>
                    <a:pt x="3036538" y="1315680"/>
                    <a:pt x="3033763" y="1320613"/>
                  </a:cubicBezTo>
                  <a:cubicBezTo>
                    <a:pt x="3027905" y="1331403"/>
                    <a:pt x="3028522" y="1342501"/>
                    <a:pt x="3031605" y="1355141"/>
                  </a:cubicBezTo>
                  <a:cubicBezTo>
                    <a:pt x="3042087" y="1346509"/>
                    <a:pt x="3045786" y="1336336"/>
                    <a:pt x="3047636" y="1325237"/>
                  </a:cubicBezTo>
                  <a:cubicBezTo>
                    <a:pt x="3048253" y="1321846"/>
                    <a:pt x="3051644" y="1316605"/>
                    <a:pt x="3045786" y="1314755"/>
                  </a:cubicBezTo>
                  <a:close/>
                  <a:moveTo>
                    <a:pt x="3826358" y="1281769"/>
                  </a:moveTo>
                  <a:cubicBezTo>
                    <a:pt x="3822658" y="1284544"/>
                    <a:pt x="3816800" y="1284852"/>
                    <a:pt x="3817417" y="1289476"/>
                  </a:cubicBezTo>
                  <a:cubicBezTo>
                    <a:pt x="3818342" y="1293792"/>
                    <a:pt x="3820500" y="1299033"/>
                    <a:pt x="3826974" y="1298417"/>
                  </a:cubicBezTo>
                  <a:cubicBezTo>
                    <a:pt x="3830365" y="1298108"/>
                    <a:pt x="3833447" y="1296875"/>
                    <a:pt x="3831906" y="1292251"/>
                  </a:cubicBezTo>
                  <a:cubicBezTo>
                    <a:pt x="3830673" y="1288552"/>
                    <a:pt x="3830673" y="1283927"/>
                    <a:pt x="3826358" y="1281769"/>
                  </a:cubicBezTo>
                  <a:close/>
                  <a:moveTo>
                    <a:pt x="2734305" y="1255642"/>
                  </a:moveTo>
                  <a:cubicBezTo>
                    <a:pt x="2732571" y="1254408"/>
                    <a:pt x="2730567" y="1254023"/>
                    <a:pt x="2727947" y="1256181"/>
                  </a:cubicBezTo>
                  <a:cubicBezTo>
                    <a:pt x="2722706" y="1260497"/>
                    <a:pt x="2723631" y="1266355"/>
                    <a:pt x="2727022" y="1271595"/>
                  </a:cubicBezTo>
                  <a:cubicBezTo>
                    <a:pt x="2731030" y="1277453"/>
                    <a:pt x="2735962" y="1283002"/>
                    <a:pt x="2740278" y="1289168"/>
                  </a:cubicBezTo>
                  <a:cubicBezTo>
                    <a:pt x="2771106" y="1332944"/>
                    <a:pt x="2800085" y="1378261"/>
                    <a:pt x="2833071" y="1420496"/>
                  </a:cubicBezTo>
                  <a:cubicBezTo>
                    <a:pt x="2857117" y="1451325"/>
                    <a:pt x="2876231" y="1483694"/>
                    <a:pt x="2888254" y="1520688"/>
                  </a:cubicBezTo>
                  <a:cubicBezTo>
                    <a:pt x="2891337" y="1530245"/>
                    <a:pt x="2895653" y="1539494"/>
                    <a:pt x="2904901" y="1548742"/>
                  </a:cubicBezTo>
                  <a:cubicBezTo>
                    <a:pt x="2904901" y="1534253"/>
                    <a:pt x="2905518" y="1522538"/>
                    <a:pt x="2904593" y="1510823"/>
                  </a:cubicBezTo>
                  <a:cubicBezTo>
                    <a:pt x="2903052" y="1484927"/>
                    <a:pt x="2894728" y="1462114"/>
                    <a:pt x="2872223" y="1446392"/>
                  </a:cubicBezTo>
                  <a:cubicBezTo>
                    <a:pt x="2868524" y="1443926"/>
                    <a:pt x="2865749" y="1439302"/>
                    <a:pt x="2862975" y="1435294"/>
                  </a:cubicBezTo>
                  <a:cubicBezTo>
                    <a:pt x="2837079" y="1396758"/>
                    <a:pt x="2812108" y="1357915"/>
                    <a:pt x="2785904" y="1319688"/>
                  </a:cubicBezTo>
                  <a:cubicBezTo>
                    <a:pt x="2771723" y="1299033"/>
                    <a:pt x="2758467" y="1276836"/>
                    <a:pt x="2739045" y="1260189"/>
                  </a:cubicBezTo>
                  <a:cubicBezTo>
                    <a:pt x="2737503" y="1258956"/>
                    <a:pt x="2736039" y="1256875"/>
                    <a:pt x="2734305" y="1255642"/>
                  </a:cubicBezTo>
                  <a:close/>
                  <a:moveTo>
                    <a:pt x="2086101" y="1189631"/>
                  </a:moveTo>
                  <a:cubicBezTo>
                    <a:pt x="2077392" y="1189207"/>
                    <a:pt x="2068683" y="1190209"/>
                    <a:pt x="2065446" y="1193292"/>
                  </a:cubicBezTo>
                  <a:cubicBezTo>
                    <a:pt x="2052498" y="1205623"/>
                    <a:pt x="2044483" y="1221038"/>
                    <a:pt x="2040783" y="1236452"/>
                  </a:cubicBezTo>
                  <a:cubicBezTo>
                    <a:pt x="2041400" y="1246625"/>
                    <a:pt x="2043250" y="1254333"/>
                    <a:pt x="2050648" y="1258649"/>
                  </a:cubicBezTo>
                  <a:cubicBezTo>
                    <a:pt x="2058047" y="1262656"/>
                    <a:pt x="2063904" y="1258341"/>
                    <a:pt x="2069762" y="1254333"/>
                  </a:cubicBezTo>
                  <a:cubicBezTo>
                    <a:pt x="2089184" y="1241076"/>
                    <a:pt x="2098741" y="1220729"/>
                    <a:pt x="2107373" y="1199765"/>
                  </a:cubicBezTo>
                  <a:cubicBezTo>
                    <a:pt x="2108298" y="1197916"/>
                    <a:pt x="2109223" y="1196374"/>
                    <a:pt x="2106757" y="1194525"/>
                  </a:cubicBezTo>
                  <a:cubicBezTo>
                    <a:pt x="2103520" y="1191904"/>
                    <a:pt x="2094810" y="1190054"/>
                    <a:pt x="2086101" y="1189631"/>
                  </a:cubicBezTo>
                  <a:close/>
                  <a:moveTo>
                    <a:pt x="992622" y="1124237"/>
                  </a:moveTo>
                  <a:cubicBezTo>
                    <a:pt x="984915" y="1131328"/>
                    <a:pt x="978133" y="1138110"/>
                    <a:pt x="969501" y="1146434"/>
                  </a:cubicBezTo>
                  <a:cubicBezTo>
                    <a:pt x="981524" y="1141501"/>
                    <a:pt x="991081" y="1137494"/>
                    <a:pt x="992622" y="1124237"/>
                  </a:cubicBezTo>
                  <a:close/>
                  <a:moveTo>
                    <a:pt x="771891" y="1021578"/>
                  </a:moveTo>
                  <a:cubicBezTo>
                    <a:pt x="756169" y="1029901"/>
                    <a:pt x="742296" y="1040383"/>
                    <a:pt x="729348" y="1051790"/>
                  </a:cubicBezTo>
                  <a:cubicBezTo>
                    <a:pt x="700986" y="1075219"/>
                    <a:pt x="675707" y="1101115"/>
                    <a:pt x="655360" y="1131943"/>
                  </a:cubicBezTo>
                  <a:cubicBezTo>
                    <a:pt x="651661" y="1137184"/>
                    <a:pt x="651353" y="1141809"/>
                    <a:pt x="655669" y="1146124"/>
                  </a:cubicBezTo>
                  <a:cubicBezTo>
                    <a:pt x="660293" y="1150440"/>
                    <a:pt x="663067" y="1144891"/>
                    <a:pt x="665842" y="1143041"/>
                  </a:cubicBezTo>
                  <a:cubicBezTo>
                    <a:pt x="688655" y="1126702"/>
                    <a:pt x="709310" y="1108205"/>
                    <a:pt x="728115" y="1087550"/>
                  </a:cubicBezTo>
                  <a:cubicBezTo>
                    <a:pt x="745687" y="1067821"/>
                    <a:pt x="761101" y="1046241"/>
                    <a:pt x="771891" y="1021578"/>
                  </a:cubicBezTo>
                  <a:close/>
                  <a:moveTo>
                    <a:pt x="3636571" y="954950"/>
                  </a:moveTo>
                  <a:cubicBezTo>
                    <a:pt x="3635376" y="954064"/>
                    <a:pt x="3633373" y="954527"/>
                    <a:pt x="3629981" y="956530"/>
                  </a:cubicBezTo>
                  <a:cubicBezTo>
                    <a:pt x="3619808" y="962388"/>
                    <a:pt x="3609327" y="968245"/>
                    <a:pt x="3598537" y="973178"/>
                  </a:cubicBezTo>
                  <a:cubicBezTo>
                    <a:pt x="3591754" y="976261"/>
                    <a:pt x="3590522" y="980268"/>
                    <a:pt x="3592063" y="986742"/>
                  </a:cubicBezTo>
                  <a:cubicBezTo>
                    <a:pt x="3595454" y="1000923"/>
                    <a:pt x="3597612" y="1015413"/>
                    <a:pt x="3600695" y="1029902"/>
                  </a:cubicBezTo>
                  <a:cubicBezTo>
                    <a:pt x="3604702" y="1049016"/>
                    <a:pt x="3604702" y="1049016"/>
                    <a:pt x="3623507" y="1049016"/>
                  </a:cubicBezTo>
                  <a:cubicBezTo>
                    <a:pt x="3625974" y="1049016"/>
                    <a:pt x="3628440" y="1048708"/>
                    <a:pt x="3630598" y="1048708"/>
                  </a:cubicBezTo>
                  <a:cubicBezTo>
                    <a:pt x="3641080" y="1050557"/>
                    <a:pt x="3643854" y="1046241"/>
                    <a:pt x="3642930" y="1036068"/>
                  </a:cubicBezTo>
                  <a:cubicBezTo>
                    <a:pt x="3640771" y="1011405"/>
                    <a:pt x="3639538" y="986434"/>
                    <a:pt x="3638305" y="961463"/>
                  </a:cubicBezTo>
                  <a:cubicBezTo>
                    <a:pt x="3638151" y="958072"/>
                    <a:pt x="3637765" y="955837"/>
                    <a:pt x="3636571" y="954950"/>
                  </a:cubicBezTo>
                  <a:close/>
                  <a:moveTo>
                    <a:pt x="2559316" y="875144"/>
                  </a:moveTo>
                  <a:cubicBezTo>
                    <a:pt x="2551301" y="874528"/>
                    <a:pt x="2545443" y="878227"/>
                    <a:pt x="2539586" y="883160"/>
                  </a:cubicBezTo>
                  <a:cubicBezTo>
                    <a:pt x="2487178" y="928477"/>
                    <a:pt x="2445251" y="982118"/>
                    <a:pt x="2411032" y="1041925"/>
                  </a:cubicBezTo>
                  <a:cubicBezTo>
                    <a:pt x="2407949" y="1047166"/>
                    <a:pt x="2406407" y="1052407"/>
                    <a:pt x="2407024" y="1058264"/>
                  </a:cubicBezTo>
                  <a:cubicBezTo>
                    <a:pt x="2408257" y="1067820"/>
                    <a:pt x="2415348" y="1072753"/>
                    <a:pt x="2423363" y="1076452"/>
                  </a:cubicBezTo>
                  <a:cubicBezTo>
                    <a:pt x="2431379" y="1080152"/>
                    <a:pt x="2434153" y="1073370"/>
                    <a:pt x="2438161" y="1069053"/>
                  </a:cubicBezTo>
                  <a:cubicBezTo>
                    <a:pt x="2443710" y="1063196"/>
                    <a:pt x="2449259" y="1057031"/>
                    <a:pt x="2454500" y="1050865"/>
                  </a:cubicBezTo>
                  <a:cubicBezTo>
                    <a:pt x="2492110" y="1007089"/>
                    <a:pt x="2531879" y="964854"/>
                    <a:pt x="2568257" y="920153"/>
                  </a:cubicBezTo>
                  <a:cubicBezTo>
                    <a:pt x="2573806" y="913063"/>
                    <a:pt x="2575964" y="905048"/>
                    <a:pt x="2576889" y="895799"/>
                  </a:cubicBezTo>
                  <a:cubicBezTo>
                    <a:pt x="2576889" y="881926"/>
                    <a:pt x="2571647" y="875453"/>
                    <a:pt x="2559316" y="875144"/>
                  </a:cubicBezTo>
                  <a:close/>
                  <a:moveTo>
                    <a:pt x="2883552" y="852910"/>
                  </a:moveTo>
                  <a:cubicBezTo>
                    <a:pt x="2881240" y="852794"/>
                    <a:pt x="2878851" y="854181"/>
                    <a:pt x="2875922" y="856956"/>
                  </a:cubicBezTo>
                  <a:cubicBezTo>
                    <a:pt x="2861124" y="870521"/>
                    <a:pt x="2857733" y="889942"/>
                    <a:pt x="2847868" y="909364"/>
                  </a:cubicBezTo>
                  <a:cubicBezTo>
                    <a:pt x="2862357" y="904740"/>
                    <a:pt x="2873456" y="900424"/>
                    <a:pt x="2883937" y="894567"/>
                  </a:cubicBezTo>
                  <a:cubicBezTo>
                    <a:pt x="2902126" y="883777"/>
                    <a:pt x="2903359" y="873912"/>
                    <a:pt x="2890720" y="857881"/>
                  </a:cubicBezTo>
                  <a:cubicBezTo>
                    <a:pt x="2888099" y="854644"/>
                    <a:pt x="2885864" y="853025"/>
                    <a:pt x="2883552" y="852910"/>
                  </a:cubicBezTo>
                  <a:close/>
                  <a:moveTo>
                    <a:pt x="2765287" y="852910"/>
                  </a:moveTo>
                  <a:cubicBezTo>
                    <a:pt x="2762474" y="853796"/>
                    <a:pt x="2759853" y="855877"/>
                    <a:pt x="2757233" y="858189"/>
                  </a:cubicBezTo>
                  <a:cubicBezTo>
                    <a:pt x="2736886" y="876378"/>
                    <a:pt x="2728254" y="900732"/>
                    <a:pt x="2719930" y="929094"/>
                  </a:cubicBezTo>
                  <a:cubicBezTo>
                    <a:pt x="2746443" y="914297"/>
                    <a:pt x="2768331" y="899808"/>
                    <a:pt x="2778812" y="873295"/>
                  </a:cubicBezTo>
                  <a:cubicBezTo>
                    <a:pt x="2781895" y="866204"/>
                    <a:pt x="2781279" y="859731"/>
                    <a:pt x="2774496" y="854798"/>
                  </a:cubicBezTo>
                  <a:cubicBezTo>
                    <a:pt x="2771105" y="852332"/>
                    <a:pt x="2768100" y="852023"/>
                    <a:pt x="2765287" y="852910"/>
                  </a:cubicBezTo>
                  <a:close/>
                  <a:moveTo>
                    <a:pt x="2276775" y="839845"/>
                  </a:moveTo>
                  <a:cubicBezTo>
                    <a:pt x="2279164" y="839383"/>
                    <a:pt x="2281553" y="840154"/>
                    <a:pt x="2284019" y="843699"/>
                  </a:cubicBezTo>
                  <a:cubicBezTo>
                    <a:pt x="2288952" y="850789"/>
                    <a:pt x="2246100" y="905972"/>
                    <a:pt x="2239318" y="913062"/>
                  </a:cubicBezTo>
                  <a:cubicBezTo>
                    <a:pt x="2234385" y="917995"/>
                    <a:pt x="2228836" y="921694"/>
                    <a:pt x="2222362" y="916454"/>
                  </a:cubicBezTo>
                  <a:cubicBezTo>
                    <a:pt x="2217738" y="912754"/>
                    <a:pt x="2190917" y="934334"/>
                    <a:pt x="2184751" y="929094"/>
                  </a:cubicBezTo>
                  <a:cubicBezTo>
                    <a:pt x="2191534" y="924778"/>
                    <a:pt x="2263981" y="846782"/>
                    <a:pt x="2269530" y="843390"/>
                  </a:cubicBezTo>
                  <a:cubicBezTo>
                    <a:pt x="2271996" y="842003"/>
                    <a:pt x="2274386" y="840308"/>
                    <a:pt x="2276775" y="839845"/>
                  </a:cubicBezTo>
                  <a:close/>
                  <a:moveTo>
                    <a:pt x="2493651" y="767861"/>
                  </a:moveTo>
                  <a:cubicBezTo>
                    <a:pt x="2491185" y="769403"/>
                    <a:pt x="2489952" y="769711"/>
                    <a:pt x="2489027" y="770944"/>
                  </a:cubicBezTo>
                  <a:lnTo>
                    <a:pt x="2371263" y="877301"/>
                  </a:lnTo>
                  <a:cubicBezTo>
                    <a:pt x="2347833" y="898881"/>
                    <a:pt x="2326870" y="922927"/>
                    <a:pt x="2324404" y="956839"/>
                  </a:cubicBezTo>
                  <a:cubicBezTo>
                    <a:pt x="2323171" y="974410"/>
                    <a:pt x="2317622" y="990441"/>
                    <a:pt x="2308373" y="1005239"/>
                  </a:cubicBezTo>
                  <a:cubicBezTo>
                    <a:pt x="2296967" y="1023427"/>
                    <a:pt x="2284636" y="1041000"/>
                    <a:pt x="2273229" y="1058880"/>
                  </a:cubicBezTo>
                  <a:cubicBezTo>
                    <a:pt x="2258740" y="1081693"/>
                    <a:pt x="2244559" y="1104814"/>
                    <a:pt x="2230686" y="1127935"/>
                  </a:cubicBezTo>
                  <a:cubicBezTo>
                    <a:pt x="2224829" y="1137492"/>
                    <a:pt x="2228528" y="1145199"/>
                    <a:pt x="2237776" y="1150440"/>
                  </a:cubicBezTo>
                  <a:cubicBezTo>
                    <a:pt x="2250724" y="1157839"/>
                    <a:pt x="2255040" y="1157222"/>
                    <a:pt x="2262131" y="1146432"/>
                  </a:cubicBezTo>
                  <a:cubicBezTo>
                    <a:pt x="2282169" y="1116220"/>
                    <a:pt x="2300358" y="1085084"/>
                    <a:pt x="2322862" y="1056722"/>
                  </a:cubicBezTo>
                  <a:cubicBezTo>
                    <a:pt x="2366330" y="1002156"/>
                    <a:pt x="2410415" y="947898"/>
                    <a:pt x="2453883" y="893640"/>
                  </a:cubicBezTo>
                  <a:cubicBezTo>
                    <a:pt x="2465598" y="878843"/>
                    <a:pt x="2478545" y="864970"/>
                    <a:pt x="2486252" y="847398"/>
                  </a:cubicBezTo>
                  <a:cubicBezTo>
                    <a:pt x="2488719" y="841541"/>
                    <a:pt x="2490876" y="835991"/>
                    <a:pt x="2487486" y="829826"/>
                  </a:cubicBezTo>
                  <a:cubicBezTo>
                    <a:pt x="2481320" y="818111"/>
                    <a:pt x="2482861" y="806088"/>
                    <a:pt x="2486869" y="794065"/>
                  </a:cubicBezTo>
                  <a:cubicBezTo>
                    <a:pt x="2489643" y="786050"/>
                    <a:pt x="2493651" y="778343"/>
                    <a:pt x="2493651" y="767861"/>
                  </a:cubicBezTo>
                  <a:close/>
                  <a:moveTo>
                    <a:pt x="3511910" y="721620"/>
                  </a:moveTo>
                  <a:cubicBezTo>
                    <a:pt x="3504819" y="720079"/>
                    <a:pt x="3503894" y="721928"/>
                    <a:pt x="3503278" y="728402"/>
                  </a:cubicBezTo>
                  <a:cubicBezTo>
                    <a:pt x="3502044" y="744741"/>
                    <a:pt x="3499887" y="762313"/>
                    <a:pt x="3486322" y="771870"/>
                  </a:cubicBezTo>
                  <a:cubicBezTo>
                    <a:pt x="3471833" y="782352"/>
                    <a:pt x="3471833" y="794683"/>
                    <a:pt x="3472449" y="809173"/>
                  </a:cubicBezTo>
                  <a:lnTo>
                    <a:pt x="3472449" y="820271"/>
                  </a:lnTo>
                  <a:cubicBezTo>
                    <a:pt x="3468442" y="842776"/>
                    <a:pt x="3473374" y="861581"/>
                    <a:pt x="3493413" y="875454"/>
                  </a:cubicBezTo>
                  <a:cubicBezTo>
                    <a:pt x="3508210" y="885319"/>
                    <a:pt x="3518692" y="899809"/>
                    <a:pt x="3523316" y="917689"/>
                  </a:cubicBezTo>
                  <a:cubicBezTo>
                    <a:pt x="3524858" y="923546"/>
                    <a:pt x="3528249" y="928171"/>
                    <a:pt x="3533181" y="931562"/>
                  </a:cubicBezTo>
                  <a:cubicBezTo>
                    <a:pt x="3542738" y="938652"/>
                    <a:pt x="3547054" y="937419"/>
                    <a:pt x="3550753" y="926013"/>
                  </a:cubicBezTo>
                  <a:cubicBezTo>
                    <a:pt x="3561236" y="894568"/>
                    <a:pt x="3569559" y="862197"/>
                    <a:pt x="3583432" y="831986"/>
                  </a:cubicBezTo>
                  <a:cubicBezTo>
                    <a:pt x="3588364" y="821812"/>
                    <a:pt x="3588672" y="810714"/>
                    <a:pt x="3584665" y="799616"/>
                  </a:cubicBezTo>
                  <a:cubicBezTo>
                    <a:pt x="3582198" y="792834"/>
                    <a:pt x="3579733" y="790059"/>
                    <a:pt x="3572642" y="794992"/>
                  </a:cubicBezTo>
                  <a:cubicBezTo>
                    <a:pt x="3564318" y="800849"/>
                    <a:pt x="3555686" y="806090"/>
                    <a:pt x="3546746" y="811331"/>
                  </a:cubicBezTo>
                  <a:cubicBezTo>
                    <a:pt x="3543047" y="813489"/>
                    <a:pt x="3539964" y="819038"/>
                    <a:pt x="3535031" y="814414"/>
                  </a:cubicBezTo>
                  <a:cubicBezTo>
                    <a:pt x="3531332" y="810714"/>
                    <a:pt x="3529482" y="805782"/>
                    <a:pt x="3531023" y="799924"/>
                  </a:cubicBezTo>
                  <a:cubicBezTo>
                    <a:pt x="3534414" y="788518"/>
                    <a:pt x="3536881" y="776803"/>
                    <a:pt x="3539964" y="765396"/>
                  </a:cubicBezTo>
                  <a:cubicBezTo>
                    <a:pt x="3548287" y="733643"/>
                    <a:pt x="3544280" y="727477"/>
                    <a:pt x="3511910" y="721620"/>
                  </a:cubicBezTo>
                  <a:close/>
                  <a:moveTo>
                    <a:pt x="3472296" y="622814"/>
                  </a:moveTo>
                  <a:cubicBezTo>
                    <a:pt x="3470292" y="622121"/>
                    <a:pt x="3467209" y="624048"/>
                    <a:pt x="3461044" y="627901"/>
                  </a:cubicBezTo>
                  <a:cubicBezTo>
                    <a:pt x="3458269" y="629751"/>
                    <a:pt x="3455802" y="631909"/>
                    <a:pt x="3452720" y="633142"/>
                  </a:cubicBezTo>
                  <a:cubicBezTo>
                    <a:pt x="3441929" y="637458"/>
                    <a:pt x="3436997" y="645781"/>
                    <a:pt x="3434839" y="657188"/>
                  </a:cubicBezTo>
                  <a:cubicBezTo>
                    <a:pt x="3431756" y="675377"/>
                    <a:pt x="3425282" y="692641"/>
                    <a:pt x="3418808" y="709904"/>
                  </a:cubicBezTo>
                  <a:cubicBezTo>
                    <a:pt x="3412643" y="727169"/>
                    <a:pt x="3405243" y="744124"/>
                    <a:pt x="3402160" y="762313"/>
                  </a:cubicBezTo>
                  <a:cubicBezTo>
                    <a:pt x="3398461" y="782968"/>
                    <a:pt x="3411101" y="797766"/>
                    <a:pt x="3432064" y="797766"/>
                  </a:cubicBezTo>
                  <a:cubicBezTo>
                    <a:pt x="3445321" y="797766"/>
                    <a:pt x="3468134" y="786976"/>
                    <a:pt x="3468750" y="778344"/>
                  </a:cubicBezTo>
                  <a:cubicBezTo>
                    <a:pt x="3471833" y="757381"/>
                    <a:pt x="3483548" y="741350"/>
                    <a:pt x="3496188" y="725627"/>
                  </a:cubicBezTo>
                  <a:cubicBezTo>
                    <a:pt x="3500196" y="720695"/>
                    <a:pt x="3501120" y="716070"/>
                    <a:pt x="3499271" y="709904"/>
                  </a:cubicBezTo>
                  <a:cubicBezTo>
                    <a:pt x="3491563" y="684625"/>
                    <a:pt x="3484473" y="659038"/>
                    <a:pt x="3477074" y="633450"/>
                  </a:cubicBezTo>
                  <a:cubicBezTo>
                    <a:pt x="3475225" y="626822"/>
                    <a:pt x="3474300" y="623508"/>
                    <a:pt x="3472296" y="622814"/>
                  </a:cubicBezTo>
                  <a:close/>
                  <a:moveTo>
                    <a:pt x="3374801" y="567863"/>
                  </a:moveTo>
                  <a:cubicBezTo>
                    <a:pt x="3364011" y="569790"/>
                    <a:pt x="3353761" y="574568"/>
                    <a:pt x="3344204" y="582892"/>
                  </a:cubicBezTo>
                  <a:cubicBezTo>
                    <a:pt x="3330023" y="595223"/>
                    <a:pt x="3318616" y="609404"/>
                    <a:pt x="3308751" y="625126"/>
                  </a:cubicBezTo>
                  <a:cubicBezTo>
                    <a:pt x="3299195" y="640233"/>
                    <a:pt x="3303202" y="651639"/>
                    <a:pt x="3319541" y="658729"/>
                  </a:cubicBezTo>
                  <a:cubicBezTo>
                    <a:pt x="3345129" y="670136"/>
                    <a:pt x="3345129" y="670136"/>
                    <a:pt x="3343279" y="697573"/>
                  </a:cubicBezTo>
                  <a:cubicBezTo>
                    <a:pt x="3342971" y="698806"/>
                    <a:pt x="3342971" y="700039"/>
                    <a:pt x="3342663" y="703430"/>
                  </a:cubicBezTo>
                  <a:cubicBezTo>
                    <a:pt x="3342355" y="711754"/>
                    <a:pt x="3344512" y="721311"/>
                    <a:pt x="3355302" y="725318"/>
                  </a:cubicBezTo>
                  <a:cubicBezTo>
                    <a:pt x="3366709" y="730251"/>
                    <a:pt x="3377807" y="729943"/>
                    <a:pt x="3387056" y="720694"/>
                  </a:cubicBezTo>
                  <a:cubicBezTo>
                    <a:pt x="3390447" y="717303"/>
                    <a:pt x="3393530" y="713295"/>
                    <a:pt x="3396305" y="709288"/>
                  </a:cubicBezTo>
                  <a:cubicBezTo>
                    <a:pt x="3403395" y="698498"/>
                    <a:pt x="3407711" y="686475"/>
                    <a:pt x="3410486" y="674144"/>
                  </a:cubicBezTo>
                  <a:cubicBezTo>
                    <a:pt x="3412644" y="665820"/>
                    <a:pt x="3414802" y="656263"/>
                    <a:pt x="3422509" y="651947"/>
                  </a:cubicBezTo>
                  <a:cubicBezTo>
                    <a:pt x="3436998" y="643623"/>
                    <a:pt x="3439156" y="630367"/>
                    <a:pt x="3440389" y="615878"/>
                  </a:cubicBezTo>
                  <a:cubicBezTo>
                    <a:pt x="3441006" y="608171"/>
                    <a:pt x="3442239" y="600464"/>
                    <a:pt x="3443780" y="592757"/>
                  </a:cubicBezTo>
                  <a:cubicBezTo>
                    <a:pt x="3445322" y="585358"/>
                    <a:pt x="3443780" y="580425"/>
                    <a:pt x="3435457" y="578268"/>
                  </a:cubicBezTo>
                  <a:cubicBezTo>
                    <a:pt x="3426516" y="575801"/>
                    <a:pt x="3417576" y="572410"/>
                    <a:pt x="3408636" y="569944"/>
                  </a:cubicBezTo>
                  <a:cubicBezTo>
                    <a:pt x="3396921" y="566861"/>
                    <a:pt x="3385591" y="565936"/>
                    <a:pt x="3374801" y="567863"/>
                  </a:cubicBezTo>
                  <a:close/>
                  <a:moveTo>
                    <a:pt x="2505367" y="497498"/>
                  </a:moveTo>
                  <a:cubicBezTo>
                    <a:pt x="2501975" y="529867"/>
                    <a:pt x="2481629" y="555763"/>
                    <a:pt x="2444326" y="576110"/>
                  </a:cubicBezTo>
                  <a:cubicBezTo>
                    <a:pt x="2448642" y="544357"/>
                    <a:pt x="2475155" y="505205"/>
                    <a:pt x="2505367" y="497498"/>
                  </a:cubicBezTo>
                  <a:close/>
                  <a:moveTo>
                    <a:pt x="1467070" y="353838"/>
                  </a:moveTo>
                  <a:cubicBezTo>
                    <a:pt x="1458438" y="354146"/>
                    <a:pt x="1451656" y="357846"/>
                    <a:pt x="1446107" y="364628"/>
                  </a:cubicBezTo>
                  <a:lnTo>
                    <a:pt x="1345298" y="483933"/>
                  </a:lnTo>
                  <a:cubicBezTo>
                    <a:pt x="1337899" y="492565"/>
                    <a:pt x="1330192" y="501197"/>
                    <a:pt x="1324643" y="511371"/>
                  </a:cubicBezTo>
                  <a:cubicBezTo>
                    <a:pt x="1314161" y="530792"/>
                    <a:pt x="1316011" y="538808"/>
                    <a:pt x="1335125" y="549906"/>
                  </a:cubicBezTo>
                  <a:cubicBezTo>
                    <a:pt x="1339749" y="552680"/>
                    <a:pt x="1342215" y="556380"/>
                    <a:pt x="1341290" y="561929"/>
                  </a:cubicBezTo>
                  <a:cubicBezTo>
                    <a:pt x="1340365" y="566861"/>
                    <a:pt x="1338208" y="569636"/>
                    <a:pt x="1332658" y="570561"/>
                  </a:cubicBezTo>
                  <a:cubicBezTo>
                    <a:pt x="1313545" y="573644"/>
                    <a:pt x="1297206" y="583817"/>
                    <a:pt x="1283641" y="597073"/>
                  </a:cubicBezTo>
                  <a:cubicBezTo>
                    <a:pt x="1246339" y="633451"/>
                    <a:pt x="1209654" y="670444"/>
                    <a:pt x="1172968" y="707438"/>
                  </a:cubicBezTo>
                  <a:lnTo>
                    <a:pt x="993546" y="888092"/>
                  </a:lnTo>
                  <a:cubicBezTo>
                    <a:pt x="983065" y="898574"/>
                    <a:pt x="971350" y="907514"/>
                    <a:pt x="959944" y="916763"/>
                  </a:cubicBezTo>
                  <a:cubicBezTo>
                    <a:pt x="952545" y="922620"/>
                    <a:pt x="944529" y="922928"/>
                    <a:pt x="938056" y="915221"/>
                  </a:cubicBezTo>
                  <a:cubicBezTo>
                    <a:pt x="930965" y="906898"/>
                    <a:pt x="939905" y="903507"/>
                    <a:pt x="943913" y="899499"/>
                  </a:cubicBezTo>
                  <a:cubicBezTo>
                    <a:pt x="999096" y="843699"/>
                    <a:pt x="1053662" y="787592"/>
                    <a:pt x="1106687" y="729943"/>
                  </a:cubicBezTo>
                  <a:cubicBezTo>
                    <a:pt x="1144605" y="688941"/>
                    <a:pt x="1180983" y="646707"/>
                    <a:pt x="1221985" y="608788"/>
                  </a:cubicBezTo>
                  <a:cubicBezTo>
                    <a:pt x="1233700" y="597998"/>
                    <a:pt x="1242948" y="584742"/>
                    <a:pt x="1250655" y="570561"/>
                  </a:cubicBezTo>
                  <a:cubicBezTo>
                    <a:pt x="1258979" y="554838"/>
                    <a:pt x="1254355" y="546207"/>
                    <a:pt x="1236474" y="542815"/>
                  </a:cubicBezTo>
                  <a:cubicBezTo>
                    <a:pt x="1225376" y="540657"/>
                    <a:pt x="1216127" y="544973"/>
                    <a:pt x="1208420" y="552372"/>
                  </a:cubicBezTo>
                  <a:cubicBezTo>
                    <a:pt x="1197939" y="562545"/>
                    <a:pt x="1187457" y="573027"/>
                    <a:pt x="1177284" y="583817"/>
                  </a:cubicBezTo>
                  <a:cubicBezTo>
                    <a:pt x="1141522" y="620811"/>
                    <a:pt x="1111003" y="662121"/>
                    <a:pt x="1077708" y="700965"/>
                  </a:cubicBezTo>
                  <a:cubicBezTo>
                    <a:pt x="1070926" y="709288"/>
                    <a:pt x="1063835" y="717612"/>
                    <a:pt x="1053970" y="723469"/>
                  </a:cubicBezTo>
                  <a:cubicBezTo>
                    <a:pt x="1053970" y="721619"/>
                    <a:pt x="1053354" y="720694"/>
                    <a:pt x="1053662" y="720078"/>
                  </a:cubicBezTo>
                  <a:lnTo>
                    <a:pt x="1060135" y="698806"/>
                  </a:lnTo>
                  <a:cubicBezTo>
                    <a:pt x="1061986" y="692949"/>
                    <a:pt x="1063835" y="687092"/>
                    <a:pt x="1063527" y="680926"/>
                  </a:cubicBezTo>
                  <a:cubicBezTo>
                    <a:pt x="1062602" y="668903"/>
                    <a:pt x="1052429" y="660579"/>
                    <a:pt x="1041639" y="664279"/>
                  </a:cubicBezTo>
                  <a:cubicBezTo>
                    <a:pt x="1032390" y="667361"/>
                    <a:pt x="1023450" y="671369"/>
                    <a:pt x="1016359" y="678768"/>
                  </a:cubicBezTo>
                  <a:cubicBezTo>
                    <a:pt x="940213" y="760771"/>
                    <a:pt x="873316" y="848632"/>
                    <a:pt x="822758" y="948824"/>
                  </a:cubicBezTo>
                  <a:cubicBezTo>
                    <a:pt x="818442" y="957148"/>
                    <a:pt x="808885" y="967321"/>
                    <a:pt x="813201" y="974720"/>
                  </a:cubicBezTo>
                  <a:cubicBezTo>
                    <a:pt x="818750" y="983968"/>
                    <a:pt x="831081" y="975644"/>
                    <a:pt x="840638" y="975336"/>
                  </a:cubicBezTo>
                  <a:cubicBezTo>
                    <a:pt x="840946" y="975336"/>
                    <a:pt x="841563" y="975028"/>
                    <a:pt x="841871" y="975028"/>
                  </a:cubicBezTo>
                  <a:cubicBezTo>
                    <a:pt x="856052" y="973179"/>
                    <a:pt x="865609" y="979960"/>
                    <a:pt x="869308" y="993525"/>
                  </a:cubicBezTo>
                  <a:cubicBezTo>
                    <a:pt x="873008" y="1006781"/>
                    <a:pt x="867459" y="1017880"/>
                    <a:pt x="859443" y="1027436"/>
                  </a:cubicBezTo>
                  <a:cubicBezTo>
                    <a:pt x="835705" y="1055798"/>
                    <a:pt x="814126" y="1085702"/>
                    <a:pt x="788538" y="1112522"/>
                  </a:cubicBezTo>
                  <a:cubicBezTo>
                    <a:pt x="782989" y="1118071"/>
                    <a:pt x="778365" y="1124237"/>
                    <a:pt x="779906" y="1133177"/>
                  </a:cubicBezTo>
                  <a:cubicBezTo>
                    <a:pt x="786072" y="1131019"/>
                    <a:pt x="789771" y="1126395"/>
                    <a:pt x="794087" y="1123004"/>
                  </a:cubicBezTo>
                  <a:cubicBezTo>
                    <a:pt x="807652" y="1112214"/>
                    <a:pt x="820908" y="1101424"/>
                    <a:pt x="834780" y="1091251"/>
                  </a:cubicBezTo>
                  <a:cubicBezTo>
                    <a:pt x="844337" y="1084469"/>
                    <a:pt x="860060" y="1085085"/>
                    <a:pt x="866842" y="1091559"/>
                  </a:cubicBezTo>
                  <a:cubicBezTo>
                    <a:pt x="872700" y="1097417"/>
                    <a:pt x="873933" y="1113139"/>
                    <a:pt x="869000" y="1123004"/>
                  </a:cubicBezTo>
                  <a:cubicBezTo>
                    <a:pt x="864376" y="1131636"/>
                    <a:pt x="857902" y="1139034"/>
                    <a:pt x="850811" y="1146125"/>
                  </a:cubicBezTo>
                  <a:lnTo>
                    <a:pt x="767575" y="1229670"/>
                  </a:lnTo>
                  <a:cubicBezTo>
                    <a:pt x="763567" y="1233986"/>
                    <a:pt x="759251" y="1238610"/>
                    <a:pt x="763875" y="1244775"/>
                  </a:cubicBezTo>
                  <a:cubicBezTo>
                    <a:pt x="768808" y="1251250"/>
                    <a:pt x="774357" y="1246934"/>
                    <a:pt x="779290" y="1244775"/>
                  </a:cubicBezTo>
                  <a:cubicBezTo>
                    <a:pt x="781448" y="1243851"/>
                    <a:pt x="783297" y="1241693"/>
                    <a:pt x="785147" y="1240151"/>
                  </a:cubicBezTo>
                  <a:lnTo>
                    <a:pt x="929732" y="1104815"/>
                  </a:lnTo>
                  <a:cubicBezTo>
                    <a:pt x="938981" y="1096183"/>
                    <a:pt x="949154" y="1087860"/>
                    <a:pt x="952545" y="1074912"/>
                  </a:cubicBezTo>
                  <a:cubicBezTo>
                    <a:pt x="959635" y="1049016"/>
                    <a:pt x="977516" y="1031136"/>
                    <a:pt x="996938" y="1014488"/>
                  </a:cubicBezTo>
                  <a:cubicBezTo>
                    <a:pt x="1007419" y="1005240"/>
                    <a:pt x="1020675" y="1008014"/>
                    <a:pt x="1027766" y="1020037"/>
                  </a:cubicBezTo>
                  <a:cubicBezTo>
                    <a:pt x="1033007" y="1029286"/>
                    <a:pt x="1033931" y="1038226"/>
                    <a:pt x="1029307" y="1048091"/>
                  </a:cubicBezTo>
                  <a:cubicBezTo>
                    <a:pt x="1019134" y="1069671"/>
                    <a:pt x="1008961" y="1091559"/>
                    <a:pt x="998171" y="1114989"/>
                  </a:cubicBezTo>
                  <a:cubicBezTo>
                    <a:pt x="1011735" y="1114372"/>
                    <a:pt x="1015743" y="1103582"/>
                    <a:pt x="1022525" y="1098341"/>
                  </a:cubicBezTo>
                  <a:cubicBezTo>
                    <a:pt x="1068151" y="1054873"/>
                    <a:pt x="1119943" y="1017571"/>
                    <a:pt x="1155704" y="964238"/>
                  </a:cubicBezTo>
                  <a:cubicBezTo>
                    <a:pt x="1169268" y="943892"/>
                    <a:pt x="1177900" y="944816"/>
                    <a:pt x="1196089" y="960539"/>
                  </a:cubicBezTo>
                  <a:cubicBezTo>
                    <a:pt x="1199172" y="963005"/>
                    <a:pt x="1201947" y="966088"/>
                    <a:pt x="1205338" y="968554"/>
                  </a:cubicBezTo>
                  <a:cubicBezTo>
                    <a:pt x="1216127" y="976569"/>
                    <a:pt x="1224451" y="991675"/>
                    <a:pt x="1236783" y="992908"/>
                  </a:cubicBezTo>
                  <a:cubicBezTo>
                    <a:pt x="1250039" y="994450"/>
                    <a:pt x="1260828" y="980885"/>
                    <a:pt x="1272852" y="973795"/>
                  </a:cubicBezTo>
                  <a:cubicBezTo>
                    <a:pt x="1293815" y="961464"/>
                    <a:pt x="1314778" y="948516"/>
                    <a:pt x="1339441" y="946975"/>
                  </a:cubicBezTo>
                  <a:cubicBezTo>
                    <a:pt x="1354238" y="945741"/>
                    <a:pt x="1363795" y="938959"/>
                    <a:pt x="1372119" y="928169"/>
                  </a:cubicBezTo>
                  <a:lnTo>
                    <a:pt x="1550923" y="699423"/>
                  </a:lnTo>
                  <a:cubicBezTo>
                    <a:pt x="1555856" y="693257"/>
                    <a:pt x="1559555" y="686475"/>
                    <a:pt x="1562329" y="679076"/>
                  </a:cubicBezTo>
                  <a:cubicBezTo>
                    <a:pt x="1566645" y="667670"/>
                    <a:pt x="1565104" y="661813"/>
                    <a:pt x="1551848" y="658730"/>
                  </a:cubicBezTo>
                  <a:cubicBezTo>
                    <a:pt x="1527185" y="652872"/>
                    <a:pt x="1503756" y="643316"/>
                    <a:pt x="1484026" y="627593"/>
                  </a:cubicBezTo>
                  <a:cubicBezTo>
                    <a:pt x="1468611" y="615262"/>
                    <a:pt x="1453814" y="615262"/>
                    <a:pt x="1437475" y="622969"/>
                  </a:cubicBezTo>
                  <a:cubicBezTo>
                    <a:pt x="1432234" y="625435"/>
                    <a:pt x="1426993" y="627593"/>
                    <a:pt x="1422061" y="630368"/>
                  </a:cubicBezTo>
                  <a:cubicBezTo>
                    <a:pt x="1398323" y="643624"/>
                    <a:pt x="1380134" y="662737"/>
                    <a:pt x="1361637" y="682159"/>
                  </a:cubicBezTo>
                  <a:cubicBezTo>
                    <a:pt x="1347456" y="697265"/>
                    <a:pt x="1332967" y="712371"/>
                    <a:pt x="1316628" y="725627"/>
                  </a:cubicBezTo>
                  <a:cubicBezTo>
                    <a:pt x="1310154" y="730868"/>
                    <a:pt x="1307071" y="729635"/>
                    <a:pt x="1304605" y="721928"/>
                  </a:cubicBezTo>
                  <a:cubicBezTo>
                    <a:pt x="1301830" y="712679"/>
                    <a:pt x="1306454" y="706205"/>
                    <a:pt x="1311695" y="699731"/>
                  </a:cubicBezTo>
                  <a:lnTo>
                    <a:pt x="1387225" y="607247"/>
                  </a:lnTo>
                  <a:lnTo>
                    <a:pt x="1481251" y="493490"/>
                  </a:lnTo>
                  <a:cubicBezTo>
                    <a:pt x="1490191" y="482700"/>
                    <a:pt x="1489575" y="476843"/>
                    <a:pt x="1478476" y="468211"/>
                  </a:cubicBezTo>
                  <a:cubicBezTo>
                    <a:pt x="1474469" y="465128"/>
                    <a:pt x="1471078" y="461429"/>
                    <a:pt x="1466762" y="459271"/>
                  </a:cubicBezTo>
                  <a:cubicBezTo>
                    <a:pt x="1456280" y="454338"/>
                    <a:pt x="1458130" y="448172"/>
                    <a:pt x="1463062" y="439849"/>
                  </a:cubicBezTo>
                  <a:cubicBezTo>
                    <a:pt x="1473235" y="422894"/>
                    <a:pt x="1483101" y="405938"/>
                    <a:pt x="1491424" y="388057"/>
                  </a:cubicBezTo>
                  <a:cubicBezTo>
                    <a:pt x="1500056" y="370485"/>
                    <a:pt x="1486800" y="352913"/>
                    <a:pt x="1467070" y="353838"/>
                  </a:cubicBezTo>
                  <a:close/>
                  <a:moveTo>
                    <a:pt x="2526637" y="345515"/>
                  </a:moveTo>
                  <a:cubicBezTo>
                    <a:pt x="2530028" y="361238"/>
                    <a:pt x="2528487" y="372952"/>
                    <a:pt x="2519547" y="385283"/>
                  </a:cubicBezTo>
                  <a:cubicBezTo>
                    <a:pt x="2471454" y="450639"/>
                    <a:pt x="2424596" y="516920"/>
                    <a:pt x="2377120" y="582585"/>
                  </a:cubicBezTo>
                  <a:cubicBezTo>
                    <a:pt x="2351533" y="618037"/>
                    <a:pt x="2317313" y="643933"/>
                    <a:pt x="2282477" y="669212"/>
                  </a:cubicBezTo>
                  <a:cubicBezTo>
                    <a:pt x="2275695" y="674145"/>
                    <a:pt x="2269221" y="670445"/>
                    <a:pt x="2262747" y="668596"/>
                  </a:cubicBezTo>
                  <a:cubicBezTo>
                    <a:pt x="2258123" y="667362"/>
                    <a:pt x="2260589" y="664280"/>
                    <a:pt x="2261822" y="661813"/>
                  </a:cubicBezTo>
                  <a:cubicBezTo>
                    <a:pt x="2266447" y="653798"/>
                    <a:pt x="2270454" y="644858"/>
                    <a:pt x="2276620" y="637768"/>
                  </a:cubicBezTo>
                  <a:cubicBezTo>
                    <a:pt x="2334269" y="572103"/>
                    <a:pt x="2385136" y="501198"/>
                    <a:pt x="2441860" y="434609"/>
                  </a:cubicBezTo>
                  <a:cubicBezTo>
                    <a:pt x="2467755" y="403781"/>
                    <a:pt x="2495193" y="374185"/>
                    <a:pt x="2526637" y="345515"/>
                  </a:cubicBezTo>
                  <a:close/>
                  <a:moveTo>
                    <a:pt x="2698043" y="315302"/>
                  </a:moveTo>
                  <a:cubicBezTo>
                    <a:pt x="2693111" y="312219"/>
                    <a:pt x="2689103" y="313453"/>
                    <a:pt x="2684787" y="317152"/>
                  </a:cubicBezTo>
                  <a:cubicBezTo>
                    <a:pt x="2678313" y="322701"/>
                    <a:pt x="2671531" y="327942"/>
                    <a:pt x="2664749" y="333183"/>
                  </a:cubicBezTo>
                  <a:cubicBezTo>
                    <a:pt x="2636695" y="355687"/>
                    <a:pt x="2636695" y="355687"/>
                    <a:pt x="2662590" y="381275"/>
                  </a:cubicBezTo>
                  <a:lnTo>
                    <a:pt x="2663515" y="382199"/>
                  </a:lnTo>
                  <a:cubicBezTo>
                    <a:pt x="2665673" y="384974"/>
                    <a:pt x="2667831" y="385591"/>
                    <a:pt x="2670298" y="382508"/>
                  </a:cubicBezTo>
                  <a:cubicBezTo>
                    <a:pt x="2682321" y="367710"/>
                    <a:pt x="2696194" y="353838"/>
                    <a:pt x="2705751" y="337190"/>
                  </a:cubicBezTo>
                  <a:cubicBezTo>
                    <a:pt x="2707292" y="334416"/>
                    <a:pt x="2708525" y="331333"/>
                    <a:pt x="2708217" y="328558"/>
                  </a:cubicBezTo>
                  <a:cubicBezTo>
                    <a:pt x="2708217" y="321160"/>
                    <a:pt x="2703284" y="318077"/>
                    <a:pt x="2698043" y="315302"/>
                  </a:cubicBezTo>
                  <a:close/>
                  <a:moveTo>
                    <a:pt x="2598044" y="105477"/>
                  </a:moveTo>
                  <a:cubicBezTo>
                    <a:pt x="2594845" y="105130"/>
                    <a:pt x="2591377" y="107519"/>
                    <a:pt x="2587369" y="112760"/>
                  </a:cubicBezTo>
                  <a:cubicBezTo>
                    <a:pt x="2572571" y="131873"/>
                    <a:pt x="2556849" y="150370"/>
                    <a:pt x="2539585" y="167326"/>
                  </a:cubicBezTo>
                  <a:cubicBezTo>
                    <a:pt x="2510607" y="196305"/>
                    <a:pt x="2481628" y="225283"/>
                    <a:pt x="2452033" y="253645"/>
                  </a:cubicBezTo>
                  <a:cubicBezTo>
                    <a:pt x="2421513" y="283241"/>
                    <a:pt x="2395925" y="316535"/>
                    <a:pt x="2370030" y="350138"/>
                  </a:cubicBezTo>
                  <a:cubicBezTo>
                    <a:pt x="2368488" y="351987"/>
                    <a:pt x="2367564" y="354454"/>
                    <a:pt x="2366947" y="356612"/>
                  </a:cubicBezTo>
                  <a:cubicBezTo>
                    <a:pt x="2359240" y="393606"/>
                    <a:pt x="2337968" y="422584"/>
                    <a:pt x="2311456" y="447555"/>
                  </a:cubicBezTo>
                  <a:cubicBezTo>
                    <a:pt x="2269530" y="486707"/>
                    <a:pt x="2234694" y="531716"/>
                    <a:pt x="2199549" y="576726"/>
                  </a:cubicBezTo>
                  <a:cubicBezTo>
                    <a:pt x="2198316" y="578267"/>
                    <a:pt x="2197391" y="579808"/>
                    <a:pt x="2194925" y="583816"/>
                  </a:cubicBezTo>
                  <a:lnTo>
                    <a:pt x="2251341" y="579500"/>
                  </a:lnTo>
                  <a:cubicBezTo>
                    <a:pt x="2251341" y="581350"/>
                    <a:pt x="2251649" y="582891"/>
                    <a:pt x="2251032" y="583816"/>
                  </a:cubicBezTo>
                  <a:cubicBezTo>
                    <a:pt x="2206331" y="656262"/>
                    <a:pt x="2164714" y="730867"/>
                    <a:pt x="2114155" y="799922"/>
                  </a:cubicBezTo>
                  <a:cubicBezTo>
                    <a:pt x="2095042" y="826126"/>
                    <a:pt x="2074078" y="850788"/>
                    <a:pt x="2052190" y="874835"/>
                  </a:cubicBezTo>
                  <a:cubicBezTo>
                    <a:pt x="2046641" y="881000"/>
                    <a:pt x="2041709" y="882542"/>
                    <a:pt x="2034310" y="878534"/>
                  </a:cubicBezTo>
                  <a:cubicBezTo>
                    <a:pt x="2024753" y="873293"/>
                    <a:pt x="2014271" y="869286"/>
                    <a:pt x="2004406" y="864045"/>
                  </a:cubicBezTo>
                  <a:cubicBezTo>
                    <a:pt x="1991458" y="857263"/>
                    <a:pt x="1990842" y="850480"/>
                    <a:pt x="2001940" y="839999"/>
                  </a:cubicBezTo>
                  <a:cubicBezTo>
                    <a:pt x="2029686" y="813795"/>
                    <a:pt x="2057739" y="787899"/>
                    <a:pt x="2085793" y="762003"/>
                  </a:cubicBezTo>
                  <a:cubicBezTo>
                    <a:pt x="2098433" y="750289"/>
                    <a:pt x="2111072" y="738574"/>
                    <a:pt x="2119396" y="723160"/>
                  </a:cubicBezTo>
                  <a:cubicBezTo>
                    <a:pt x="2123095" y="716069"/>
                    <a:pt x="2126795" y="708671"/>
                    <a:pt x="2126486" y="700963"/>
                  </a:cubicBezTo>
                  <a:cubicBezTo>
                    <a:pt x="2126178" y="679692"/>
                    <a:pt x="2137276" y="664586"/>
                    <a:pt x="2150532" y="650097"/>
                  </a:cubicBezTo>
                  <a:cubicBezTo>
                    <a:pt x="2157315" y="643006"/>
                    <a:pt x="2163789" y="635607"/>
                    <a:pt x="2168721" y="626975"/>
                  </a:cubicBezTo>
                  <a:cubicBezTo>
                    <a:pt x="2173037" y="619269"/>
                    <a:pt x="2173345" y="611253"/>
                    <a:pt x="2167488" y="604163"/>
                  </a:cubicBezTo>
                  <a:cubicBezTo>
                    <a:pt x="2161322" y="596764"/>
                    <a:pt x="2155465" y="593373"/>
                    <a:pt x="2145908" y="600771"/>
                  </a:cubicBezTo>
                  <a:cubicBezTo>
                    <a:pt x="2133268" y="610945"/>
                    <a:pt x="2122787" y="622659"/>
                    <a:pt x="2112614" y="635299"/>
                  </a:cubicBezTo>
                  <a:cubicBezTo>
                    <a:pt x="2070071" y="687399"/>
                    <a:pt x="2026603" y="738574"/>
                    <a:pt x="1979436" y="786666"/>
                  </a:cubicBezTo>
                  <a:cubicBezTo>
                    <a:pt x="1966488" y="799922"/>
                    <a:pt x="1952307" y="811637"/>
                    <a:pt x="1934734" y="820577"/>
                  </a:cubicBezTo>
                  <a:cubicBezTo>
                    <a:pt x="1938434" y="814720"/>
                    <a:pt x="1941825" y="808554"/>
                    <a:pt x="1945525" y="802697"/>
                  </a:cubicBezTo>
                  <a:cubicBezTo>
                    <a:pt x="1960014" y="778959"/>
                    <a:pt x="1974194" y="754913"/>
                    <a:pt x="1989301" y="731483"/>
                  </a:cubicBezTo>
                  <a:cubicBezTo>
                    <a:pt x="1995158" y="722235"/>
                    <a:pt x="1993000" y="715144"/>
                    <a:pt x="1986526" y="708362"/>
                  </a:cubicBezTo>
                  <a:cubicBezTo>
                    <a:pt x="1979744" y="700963"/>
                    <a:pt x="1972345" y="705896"/>
                    <a:pt x="1966488" y="709595"/>
                  </a:cubicBezTo>
                  <a:cubicBezTo>
                    <a:pt x="1960630" y="713295"/>
                    <a:pt x="1955698" y="718535"/>
                    <a:pt x="1951382" y="723776"/>
                  </a:cubicBezTo>
                  <a:lnTo>
                    <a:pt x="1789841" y="924160"/>
                  </a:lnTo>
                  <a:cubicBezTo>
                    <a:pt x="1771344" y="946973"/>
                    <a:pt x="1755622" y="971019"/>
                    <a:pt x="1746990" y="999689"/>
                  </a:cubicBezTo>
                  <a:cubicBezTo>
                    <a:pt x="1741749" y="1016645"/>
                    <a:pt x="1728493" y="1028668"/>
                    <a:pt x="1716470" y="1040999"/>
                  </a:cubicBezTo>
                  <a:lnTo>
                    <a:pt x="1487108" y="1272828"/>
                  </a:lnTo>
                  <a:cubicBezTo>
                    <a:pt x="1459671" y="1300265"/>
                    <a:pt x="1432619" y="1328087"/>
                    <a:pt x="1408034" y="1357837"/>
                  </a:cubicBezTo>
                  <a:lnTo>
                    <a:pt x="1367142" y="1419272"/>
                  </a:lnTo>
                  <a:lnTo>
                    <a:pt x="1415071" y="1419272"/>
                  </a:lnTo>
                  <a:lnTo>
                    <a:pt x="1437783" y="1380418"/>
                  </a:lnTo>
                  <a:cubicBezTo>
                    <a:pt x="1499131" y="1321845"/>
                    <a:pt x="1556163" y="1258647"/>
                    <a:pt x="1615662" y="1198224"/>
                  </a:cubicBezTo>
                  <a:cubicBezTo>
                    <a:pt x="1628918" y="1184967"/>
                    <a:pt x="1644024" y="1174794"/>
                    <a:pt x="1662521" y="1170170"/>
                  </a:cubicBezTo>
                  <a:cubicBezTo>
                    <a:pt x="1676701" y="1166779"/>
                    <a:pt x="1685025" y="1155680"/>
                    <a:pt x="1694274" y="1145816"/>
                  </a:cubicBezTo>
                  <a:cubicBezTo>
                    <a:pt x="1727260" y="1109438"/>
                    <a:pt x="1758088" y="1070903"/>
                    <a:pt x="1787375" y="1031443"/>
                  </a:cubicBezTo>
                  <a:cubicBezTo>
                    <a:pt x="1808955" y="1002772"/>
                    <a:pt x="1834234" y="978726"/>
                    <a:pt x="1869995" y="968861"/>
                  </a:cubicBezTo>
                  <a:cubicBezTo>
                    <a:pt x="1878318" y="966703"/>
                    <a:pt x="1882943" y="959304"/>
                    <a:pt x="1889109" y="953755"/>
                  </a:cubicBezTo>
                  <a:cubicBezTo>
                    <a:pt x="1896507" y="944507"/>
                    <a:pt x="1905139" y="938958"/>
                    <a:pt x="1919320" y="941424"/>
                  </a:cubicBezTo>
                  <a:cubicBezTo>
                    <a:pt x="1902673" y="968244"/>
                    <a:pt x="1885101" y="992907"/>
                    <a:pt x="1865987" y="1016645"/>
                  </a:cubicBezTo>
                  <a:cubicBezTo>
                    <a:pt x="1816970" y="1076760"/>
                    <a:pt x="1765796" y="1134717"/>
                    <a:pt x="1719245" y="1196990"/>
                  </a:cubicBezTo>
                  <a:cubicBezTo>
                    <a:pt x="1710305" y="1209013"/>
                    <a:pt x="1701673" y="1221653"/>
                    <a:pt x="1693657" y="1234601"/>
                  </a:cubicBezTo>
                  <a:cubicBezTo>
                    <a:pt x="1685333" y="1248165"/>
                    <a:pt x="1686567" y="1260188"/>
                    <a:pt x="1696740" y="1269129"/>
                  </a:cubicBezTo>
                  <a:cubicBezTo>
                    <a:pt x="1705372" y="1276527"/>
                    <a:pt x="1717703" y="1275911"/>
                    <a:pt x="1729418" y="1266971"/>
                  </a:cubicBezTo>
                  <a:cubicBezTo>
                    <a:pt x="1742057" y="1257414"/>
                    <a:pt x="1751923" y="1245391"/>
                    <a:pt x="1760554" y="1232443"/>
                  </a:cubicBezTo>
                  <a:cubicBezTo>
                    <a:pt x="1807722" y="1159996"/>
                    <a:pt x="1865370" y="1097107"/>
                    <a:pt x="1927335" y="1037300"/>
                  </a:cubicBezTo>
                  <a:cubicBezTo>
                    <a:pt x="1939358" y="1025585"/>
                    <a:pt x="1951690" y="1014179"/>
                    <a:pt x="1964021" y="1002772"/>
                  </a:cubicBezTo>
                  <a:cubicBezTo>
                    <a:pt x="1973886" y="993524"/>
                    <a:pt x="1987142" y="992907"/>
                    <a:pt x="1999165" y="988899"/>
                  </a:cubicBezTo>
                  <a:cubicBezTo>
                    <a:pt x="2001323" y="987975"/>
                    <a:pt x="2003173" y="989516"/>
                    <a:pt x="2002865" y="992291"/>
                  </a:cubicBezTo>
                  <a:cubicBezTo>
                    <a:pt x="2001323" y="1004930"/>
                    <a:pt x="2003481" y="1017570"/>
                    <a:pt x="1993616" y="1029285"/>
                  </a:cubicBezTo>
                  <a:cubicBezTo>
                    <a:pt x="1960322" y="1067820"/>
                    <a:pt x="1926102" y="1105430"/>
                    <a:pt x="1891575" y="1142732"/>
                  </a:cubicBezTo>
                  <a:cubicBezTo>
                    <a:pt x="1877086" y="1158455"/>
                    <a:pt x="1864138" y="1175411"/>
                    <a:pt x="1849032" y="1190516"/>
                  </a:cubicBezTo>
                  <a:cubicBezTo>
                    <a:pt x="1838858" y="1200381"/>
                    <a:pt x="1833618" y="1212713"/>
                    <a:pt x="1837934" y="1227510"/>
                  </a:cubicBezTo>
                  <a:cubicBezTo>
                    <a:pt x="1839783" y="1233676"/>
                    <a:pt x="1843174" y="1236142"/>
                    <a:pt x="1849648" y="1235525"/>
                  </a:cubicBezTo>
                  <a:cubicBezTo>
                    <a:pt x="1860746" y="1234293"/>
                    <a:pt x="1869995" y="1229052"/>
                    <a:pt x="1876469" y="1219803"/>
                  </a:cubicBezTo>
                  <a:cubicBezTo>
                    <a:pt x="1891883" y="1197607"/>
                    <a:pt x="1912538" y="1180652"/>
                    <a:pt x="1930727" y="1161538"/>
                  </a:cubicBezTo>
                  <a:cubicBezTo>
                    <a:pt x="1939050" y="1152906"/>
                    <a:pt x="1947990" y="1150440"/>
                    <a:pt x="1959705" y="1152289"/>
                  </a:cubicBezTo>
                  <a:cubicBezTo>
                    <a:pt x="1966795" y="1153523"/>
                    <a:pt x="1968954" y="1154756"/>
                    <a:pt x="1965871" y="1162155"/>
                  </a:cubicBezTo>
                  <a:cubicBezTo>
                    <a:pt x="1951998" y="1196836"/>
                    <a:pt x="1934889" y="1229052"/>
                    <a:pt x="1913270" y="1257761"/>
                  </a:cubicBezTo>
                  <a:lnTo>
                    <a:pt x="1836942" y="1329214"/>
                  </a:lnTo>
                  <a:lnTo>
                    <a:pt x="1899422" y="1329214"/>
                  </a:lnTo>
                  <a:lnTo>
                    <a:pt x="1928068" y="1291941"/>
                  </a:lnTo>
                  <a:cubicBezTo>
                    <a:pt x="1939128" y="1279533"/>
                    <a:pt x="1950765" y="1267587"/>
                    <a:pt x="1961863" y="1255256"/>
                  </a:cubicBezTo>
                  <a:cubicBezTo>
                    <a:pt x="1987451" y="1226894"/>
                    <a:pt x="2013963" y="1199456"/>
                    <a:pt x="2039550" y="1171403"/>
                  </a:cubicBezTo>
                  <a:cubicBezTo>
                    <a:pt x="2056198" y="1153214"/>
                    <a:pt x="2068221" y="1132559"/>
                    <a:pt x="2074078" y="1108513"/>
                  </a:cubicBezTo>
                  <a:cubicBezTo>
                    <a:pt x="2076545" y="1098032"/>
                    <a:pt x="2082094" y="1088783"/>
                    <a:pt x="2088567" y="1080151"/>
                  </a:cubicBezTo>
                  <a:cubicBezTo>
                    <a:pt x="2107990" y="1054564"/>
                    <a:pt x="2132652" y="1034217"/>
                    <a:pt x="2155157" y="1008013"/>
                  </a:cubicBezTo>
                  <a:cubicBezTo>
                    <a:pt x="2154232" y="1028360"/>
                    <a:pt x="2147141" y="1044082"/>
                    <a:pt x="2140051" y="1059496"/>
                  </a:cubicBezTo>
                  <a:cubicBezTo>
                    <a:pt x="2130802" y="1079843"/>
                    <a:pt x="2118779" y="1099265"/>
                    <a:pt x="2116313" y="1122386"/>
                  </a:cubicBezTo>
                  <a:cubicBezTo>
                    <a:pt x="2115080" y="1132559"/>
                    <a:pt x="2116621" y="1141808"/>
                    <a:pt x="2120321" y="1152906"/>
                  </a:cubicBezTo>
                  <a:cubicBezTo>
                    <a:pt x="2130802" y="1142733"/>
                    <a:pt x="2139126" y="1132559"/>
                    <a:pt x="2146833" y="1121769"/>
                  </a:cubicBezTo>
                  <a:cubicBezTo>
                    <a:pt x="2187835" y="1063504"/>
                    <a:pt x="2226987" y="1003697"/>
                    <a:pt x="2269530" y="946356"/>
                  </a:cubicBezTo>
                  <a:cubicBezTo>
                    <a:pt x="2290492" y="918611"/>
                    <a:pt x="2314539" y="894565"/>
                    <a:pt x="2344751" y="876684"/>
                  </a:cubicBezTo>
                  <a:cubicBezTo>
                    <a:pt x="2358623" y="868361"/>
                    <a:pt x="2367564" y="855413"/>
                    <a:pt x="2375887" y="842157"/>
                  </a:cubicBezTo>
                  <a:cubicBezTo>
                    <a:pt x="2398084" y="806396"/>
                    <a:pt x="2422438" y="771560"/>
                    <a:pt x="2447717" y="737957"/>
                  </a:cubicBezTo>
                  <a:cubicBezTo>
                    <a:pt x="2450492" y="734258"/>
                    <a:pt x="2453574" y="730867"/>
                    <a:pt x="2456657" y="728092"/>
                  </a:cubicBezTo>
                  <a:cubicBezTo>
                    <a:pt x="2463440" y="721927"/>
                    <a:pt x="2471455" y="718844"/>
                    <a:pt x="2480395" y="722235"/>
                  </a:cubicBezTo>
                  <a:cubicBezTo>
                    <a:pt x="2489335" y="725318"/>
                    <a:pt x="2491493" y="733333"/>
                    <a:pt x="2493343" y="741656"/>
                  </a:cubicBezTo>
                  <a:cubicBezTo>
                    <a:pt x="2493343" y="742582"/>
                    <a:pt x="2493343" y="743198"/>
                    <a:pt x="2493651" y="744123"/>
                  </a:cubicBezTo>
                  <a:cubicBezTo>
                    <a:pt x="2495501" y="749980"/>
                    <a:pt x="2490877" y="758920"/>
                    <a:pt x="2499200" y="761079"/>
                  </a:cubicBezTo>
                  <a:cubicBezTo>
                    <a:pt x="2507216" y="763236"/>
                    <a:pt x="2514306" y="757996"/>
                    <a:pt x="2519547" y="751830"/>
                  </a:cubicBezTo>
                  <a:cubicBezTo>
                    <a:pt x="2539893" y="728092"/>
                    <a:pt x="2559932" y="704355"/>
                    <a:pt x="2579970" y="680617"/>
                  </a:cubicBezTo>
                  <a:lnTo>
                    <a:pt x="2673072" y="570868"/>
                  </a:lnTo>
                  <a:cubicBezTo>
                    <a:pt x="2677387" y="565935"/>
                    <a:pt x="2682012" y="561003"/>
                    <a:pt x="2680162" y="553604"/>
                  </a:cubicBezTo>
                  <a:cubicBezTo>
                    <a:pt x="2675230" y="531099"/>
                    <a:pt x="2683553" y="512603"/>
                    <a:pt x="2696810" y="495339"/>
                  </a:cubicBezTo>
                  <a:cubicBezTo>
                    <a:pt x="2705750" y="483624"/>
                    <a:pt x="2715306" y="472218"/>
                    <a:pt x="2724247" y="460503"/>
                  </a:cubicBezTo>
                  <a:cubicBezTo>
                    <a:pt x="2727946" y="455878"/>
                    <a:pt x="2731029" y="450638"/>
                    <a:pt x="2731029" y="445089"/>
                  </a:cubicBezTo>
                  <a:cubicBezTo>
                    <a:pt x="2731337" y="435532"/>
                    <a:pt x="2732879" y="424434"/>
                    <a:pt x="2722089" y="419193"/>
                  </a:cubicBezTo>
                  <a:cubicBezTo>
                    <a:pt x="2711299" y="413644"/>
                    <a:pt x="2701126" y="416110"/>
                    <a:pt x="2692802" y="424434"/>
                  </a:cubicBezTo>
                  <a:cubicBezTo>
                    <a:pt x="2678621" y="438615"/>
                    <a:pt x="2664440" y="452796"/>
                    <a:pt x="2650567" y="467593"/>
                  </a:cubicBezTo>
                  <a:cubicBezTo>
                    <a:pt x="2612648" y="507978"/>
                    <a:pt x="2574421" y="548055"/>
                    <a:pt x="2537736" y="589365"/>
                  </a:cubicBezTo>
                  <a:cubicBezTo>
                    <a:pt x="2522321" y="606629"/>
                    <a:pt x="2512457" y="628517"/>
                    <a:pt x="2496117" y="645473"/>
                  </a:cubicBezTo>
                  <a:cubicBezTo>
                    <a:pt x="2485636" y="656262"/>
                    <a:pt x="2475154" y="667360"/>
                    <a:pt x="2460665" y="678767"/>
                  </a:cubicBezTo>
                  <a:cubicBezTo>
                    <a:pt x="2466830" y="657187"/>
                    <a:pt x="2472071" y="638074"/>
                    <a:pt x="2486561" y="624509"/>
                  </a:cubicBezTo>
                  <a:cubicBezTo>
                    <a:pt x="2538969" y="575801"/>
                    <a:pt x="2575962" y="514761"/>
                    <a:pt x="2620664" y="459578"/>
                  </a:cubicBezTo>
                  <a:cubicBezTo>
                    <a:pt x="2627446" y="451254"/>
                    <a:pt x="2633303" y="442314"/>
                    <a:pt x="2638852" y="433066"/>
                  </a:cubicBezTo>
                  <a:cubicBezTo>
                    <a:pt x="2648101" y="417652"/>
                    <a:pt x="2645326" y="408711"/>
                    <a:pt x="2629604" y="399771"/>
                  </a:cubicBezTo>
                  <a:cubicBezTo>
                    <a:pt x="2627754" y="398846"/>
                    <a:pt x="2625905" y="398230"/>
                    <a:pt x="2624055" y="396997"/>
                  </a:cubicBezTo>
                  <a:cubicBezTo>
                    <a:pt x="2618814" y="392989"/>
                    <a:pt x="2608641" y="394838"/>
                    <a:pt x="2608949" y="383741"/>
                  </a:cubicBezTo>
                  <a:cubicBezTo>
                    <a:pt x="2609257" y="372026"/>
                    <a:pt x="2612957" y="361544"/>
                    <a:pt x="2624055" y="357845"/>
                  </a:cubicBezTo>
                  <a:cubicBezTo>
                    <a:pt x="2636386" y="353529"/>
                    <a:pt x="2641935" y="344589"/>
                    <a:pt x="2647793" y="334724"/>
                  </a:cubicBezTo>
                  <a:cubicBezTo>
                    <a:pt x="2656424" y="319309"/>
                    <a:pt x="2665365" y="304204"/>
                    <a:pt x="2673997" y="288789"/>
                  </a:cubicBezTo>
                  <a:cubicBezTo>
                    <a:pt x="2676154" y="285090"/>
                    <a:pt x="2677696" y="281390"/>
                    <a:pt x="2679238" y="277691"/>
                  </a:cubicBezTo>
                  <a:cubicBezTo>
                    <a:pt x="2685711" y="261044"/>
                    <a:pt x="2682628" y="243164"/>
                    <a:pt x="2672455" y="235765"/>
                  </a:cubicBezTo>
                  <a:cubicBezTo>
                    <a:pt x="2659199" y="226516"/>
                    <a:pt x="2639161" y="228366"/>
                    <a:pt x="2625905" y="241005"/>
                  </a:cubicBezTo>
                  <a:cubicBezTo>
                    <a:pt x="2613573" y="253029"/>
                    <a:pt x="2600934" y="265052"/>
                    <a:pt x="2590144" y="278308"/>
                  </a:cubicBezTo>
                  <a:cubicBezTo>
                    <a:pt x="2573805" y="298654"/>
                    <a:pt x="2559624" y="292181"/>
                    <a:pt x="2549142" y="276458"/>
                  </a:cubicBezTo>
                  <a:cubicBezTo>
                    <a:pt x="2536811" y="258269"/>
                    <a:pt x="2536502" y="258886"/>
                    <a:pt x="2550375" y="241005"/>
                  </a:cubicBezTo>
                  <a:cubicBezTo>
                    <a:pt x="2572263" y="212644"/>
                    <a:pt x="2593535" y="184281"/>
                    <a:pt x="2615731" y="156228"/>
                  </a:cubicBezTo>
                  <a:cubicBezTo>
                    <a:pt x="2621897" y="148521"/>
                    <a:pt x="2622513" y="142355"/>
                    <a:pt x="2617273" y="134340"/>
                  </a:cubicBezTo>
                  <a:cubicBezTo>
                    <a:pt x="2613265" y="128174"/>
                    <a:pt x="2610490" y="121084"/>
                    <a:pt x="2607099" y="114610"/>
                  </a:cubicBezTo>
                  <a:cubicBezTo>
                    <a:pt x="2604171" y="108907"/>
                    <a:pt x="2601242" y="105824"/>
                    <a:pt x="2598044" y="105477"/>
                  </a:cubicBezTo>
                  <a:close/>
                  <a:moveTo>
                    <a:pt x="2604016" y="6"/>
                  </a:moveTo>
                  <a:cubicBezTo>
                    <a:pt x="2613881" y="237"/>
                    <a:pt x="2623592" y="6557"/>
                    <a:pt x="2632070" y="19042"/>
                  </a:cubicBezTo>
                  <a:cubicBezTo>
                    <a:pt x="2649334" y="44321"/>
                    <a:pt x="2665673" y="70525"/>
                    <a:pt x="2682012" y="96421"/>
                  </a:cubicBezTo>
                  <a:cubicBezTo>
                    <a:pt x="2685403" y="101662"/>
                    <a:pt x="2688794" y="104436"/>
                    <a:pt x="2695268" y="105361"/>
                  </a:cubicBezTo>
                  <a:cubicBezTo>
                    <a:pt x="2764323" y="115843"/>
                    <a:pt x="2818581" y="150987"/>
                    <a:pt x="2858966" y="207095"/>
                  </a:cubicBezTo>
                  <a:cubicBezTo>
                    <a:pt x="2922781" y="295572"/>
                    <a:pt x="2985054" y="384974"/>
                    <a:pt x="3049177" y="473451"/>
                  </a:cubicBezTo>
                  <a:cubicBezTo>
                    <a:pt x="3129022" y="584124"/>
                    <a:pt x="3208251" y="695723"/>
                    <a:pt x="3294878" y="801463"/>
                  </a:cubicBezTo>
                  <a:cubicBezTo>
                    <a:pt x="3354685" y="874527"/>
                    <a:pt x="3420041" y="942349"/>
                    <a:pt x="3480156" y="1015104"/>
                  </a:cubicBezTo>
                  <a:cubicBezTo>
                    <a:pt x="3517766" y="1060729"/>
                    <a:pt x="3566475" y="1091557"/>
                    <a:pt x="3615492" y="1122386"/>
                  </a:cubicBezTo>
                  <a:cubicBezTo>
                    <a:pt x="3662968" y="1151981"/>
                    <a:pt x="3709210" y="1183118"/>
                    <a:pt x="3745279" y="1226894"/>
                  </a:cubicBezTo>
                  <a:lnTo>
                    <a:pt x="3746204" y="1227818"/>
                  </a:lnTo>
                  <a:cubicBezTo>
                    <a:pt x="3762235" y="1243541"/>
                    <a:pt x="3768401" y="1242308"/>
                    <a:pt x="3775491" y="1221653"/>
                  </a:cubicBezTo>
                  <a:cubicBezTo>
                    <a:pt x="3783815" y="1197915"/>
                    <a:pt x="3782273" y="1195141"/>
                    <a:pt x="3761310" y="1182193"/>
                  </a:cubicBezTo>
                  <a:cubicBezTo>
                    <a:pt x="3738805" y="1168012"/>
                    <a:pt x="3723391" y="1146124"/>
                    <a:pt x="3703969" y="1128551"/>
                  </a:cubicBezTo>
                  <a:cubicBezTo>
                    <a:pt x="3691330" y="1117145"/>
                    <a:pt x="3690405" y="1106047"/>
                    <a:pt x="3698112" y="1091866"/>
                  </a:cubicBezTo>
                  <a:cubicBezTo>
                    <a:pt x="3705511" y="1077993"/>
                    <a:pt x="3707977" y="1063196"/>
                    <a:pt x="3699345" y="1048398"/>
                  </a:cubicBezTo>
                  <a:cubicBezTo>
                    <a:pt x="3696570" y="1043774"/>
                    <a:pt x="3694105" y="1041924"/>
                    <a:pt x="3688863" y="1045315"/>
                  </a:cubicBezTo>
                  <a:cubicBezTo>
                    <a:pt x="3681465" y="1049939"/>
                    <a:pt x="3674682" y="1054564"/>
                    <a:pt x="3670983" y="1063196"/>
                  </a:cubicBezTo>
                  <a:cubicBezTo>
                    <a:pt x="3664817" y="1077993"/>
                    <a:pt x="3657110" y="1092174"/>
                    <a:pt x="3651253" y="1106972"/>
                  </a:cubicBezTo>
                  <a:cubicBezTo>
                    <a:pt x="3647862" y="1115295"/>
                    <a:pt x="3644162" y="1116220"/>
                    <a:pt x="3636455" y="1113137"/>
                  </a:cubicBezTo>
                  <a:cubicBezTo>
                    <a:pt x="3629057" y="1110363"/>
                    <a:pt x="3622891" y="1106047"/>
                    <a:pt x="3617342" y="1100189"/>
                  </a:cubicBezTo>
                  <a:cubicBezTo>
                    <a:pt x="3500194" y="971944"/>
                    <a:pt x="3380889" y="845240"/>
                    <a:pt x="3267441" y="713603"/>
                  </a:cubicBezTo>
                  <a:cubicBezTo>
                    <a:pt x="3256959" y="701580"/>
                    <a:pt x="3247094" y="688940"/>
                    <a:pt x="3238462" y="675376"/>
                  </a:cubicBezTo>
                  <a:cubicBezTo>
                    <a:pt x="3220582" y="646398"/>
                    <a:pt x="3221507" y="627284"/>
                    <a:pt x="3243087" y="601388"/>
                  </a:cubicBezTo>
                  <a:cubicBezTo>
                    <a:pt x="3258501" y="582583"/>
                    <a:pt x="3276690" y="566860"/>
                    <a:pt x="3294878" y="550522"/>
                  </a:cubicBezTo>
                  <a:cubicBezTo>
                    <a:pt x="3318616" y="528942"/>
                    <a:pt x="3341121" y="506437"/>
                    <a:pt x="3366400" y="486398"/>
                  </a:cubicBezTo>
                  <a:cubicBezTo>
                    <a:pt x="3397228" y="461736"/>
                    <a:pt x="3412642" y="462353"/>
                    <a:pt x="3441004" y="489790"/>
                  </a:cubicBezTo>
                  <a:cubicBezTo>
                    <a:pt x="3461967" y="510136"/>
                    <a:pt x="3481081" y="532025"/>
                    <a:pt x="3504511" y="549597"/>
                  </a:cubicBezTo>
                  <a:cubicBezTo>
                    <a:pt x="3538730" y="575184"/>
                    <a:pt x="3575416" y="594606"/>
                    <a:pt x="3617650" y="604471"/>
                  </a:cubicBezTo>
                  <a:cubicBezTo>
                    <a:pt x="3694413" y="622351"/>
                    <a:pt x="3752370" y="666436"/>
                    <a:pt x="3791214" y="734875"/>
                  </a:cubicBezTo>
                  <a:cubicBezTo>
                    <a:pt x="3845471" y="831059"/>
                    <a:pt x="3913910" y="916144"/>
                    <a:pt x="3988823" y="996298"/>
                  </a:cubicBezTo>
                  <a:lnTo>
                    <a:pt x="4317452" y="1345582"/>
                  </a:lnTo>
                  <a:cubicBezTo>
                    <a:pt x="4329783" y="1358839"/>
                    <a:pt x="4342423" y="1371786"/>
                    <a:pt x="4354754" y="1384734"/>
                  </a:cubicBezTo>
                  <a:cubicBezTo>
                    <a:pt x="4363078" y="1393675"/>
                    <a:pt x="4370785" y="1403231"/>
                    <a:pt x="4376643" y="1414330"/>
                  </a:cubicBezTo>
                  <a:cubicBezTo>
                    <a:pt x="4398223" y="1455023"/>
                    <a:pt x="4431208" y="1485851"/>
                    <a:pt x="4465736" y="1515138"/>
                  </a:cubicBezTo>
                  <a:lnTo>
                    <a:pt x="4691091" y="1703807"/>
                  </a:lnTo>
                  <a:cubicBezTo>
                    <a:pt x="4698798" y="1710281"/>
                    <a:pt x="4704963" y="1717680"/>
                    <a:pt x="4710821" y="1725387"/>
                  </a:cubicBezTo>
                  <a:cubicBezTo>
                    <a:pt x="4710845" y="1725677"/>
                    <a:pt x="4710868" y="1725966"/>
                    <a:pt x="4710892" y="1726256"/>
                  </a:cubicBezTo>
                  <a:lnTo>
                    <a:pt x="0" y="1726256"/>
                  </a:lnTo>
                  <a:lnTo>
                    <a:pt x="10125" y="1713672"/>
                  </a:lnTo>
                  <a:cubicBezTo>
                    <a:pt x="23167" y="1687631"/>
                    <a:pt x="33811" y="1631977"/>
                    <a:pt x="78255" y="1570012"/>
                  </a:cubicBezTo>
                  <a:cubicBezTo>
                    <a:pt x="122699" y="1508047"/>
                    <a:pt x="208042" y="1415563"/>
                    <a:pt x="276789" y="1341883"/>
                  </a:cubicBezTo>
                  <a:cubicBezTo>
                    <a:pt x="338138" y="1276219"/>
                    <a:pt x="405035" y="1216412"/>
                    <a:pt x="475015" y="1159688"/>
                  </a:cubicBezTo>
                  <a:cubicBezTo>
                    <a:pt x="637789" y="1027743"/>
                    <a:pt x="781140" y="877609"/>
                    <a:pt x="898596" y="703430"/>
                  </a:cubicBezTo>
                  <a:cubicBezTo>
                    <a:pt x="911852" y="683699"/>
                    <a:pt x="924492" y="663661"/>
                    <a:pt x="937131" y="643315"/>
                  </a:cubicBezTo>
                  <a:cubicBezTo>
                    <a:pt x="955628" y="613719"/>
                    <a:pt x="978750" y="591523"/>
                    <a:pt x="1014510" y="583816"/>
                  </a:cubicBezTo>
                  <a:cubicBezTo>
                    <a:pt x="1042256" y="577959"/>
                    <a:pt x="1060444" y="556070"/>
                    <a:pt x="1080175" y="537574"/>
                  </a:cubicBezTo>
                  <a:cubicBezTo>
                    <a:pt x="1114394" y="505204"/>
                    <a:pt x="1148921" y="472834"/>
                    <a:pt x="1185299" y="442931"/>
                  </a:cubicBezTo>
                  <a:cubicBezTo>
                    <a:pt x="1207496" y="424434"/>
                    <a:pt x="1231541" y="410869"/>
                    <a:pt x="1261445" y="409020"/>
                  </a:cubicBezTo>
                  <a:cubicBezTo>
                    <a:pt x="1274701" y="408095"/>
                    <a:pt x="1284566" y="399154"/>
                    <a:pt x="1294123" y="390523"/>
                  </a:cubicBezTo>
                  <a:cubicBezTo>
                    <a:pt x="1338516" y="349521"/>
                    <a:pt x="1378592" y="304512"/>
                    <a:pt x="1421752" y="262277"/>
                  </a:cubicBezTo>
                  <a:cubicBezTo>
                    <a:pt x="1427301" y="256728"/>
                    <a:pt x="1433158" y="251487"/>
                    <a:pt x="1439016" y="246555"/>
                  </a:cubicBezTo>
                  <a:cubicBezTo>
                    <a:pt x="1464911" y="224667"/>
                    <a:pt x="1493274" y="223125"/>
                    <a:pt x="1521635" y="241622"/>
                  </a:cubicBezTo>
                  <a:cubicBezTo>
                    <a:pt x="1540749" y="253953"/>
                    <a:pt x="1557704" y="269059"/>
                    <a:pt x="1571886" y="286632"/>
                  </a:cubicBezTo>
                  <a:cubicBezTo>
                    <a:pt x="1664062" y="400079"/>
                    <a:pt x="1760863" y="509211"/>
                    <a:pt x="1854273" y="621426"/>
                  </a:cubicBezTo>
                  <a:cubicBezTo>
                    <a:pt x="1861672" y="630367"/>
                    <a:pt x="1861672" y="636224"/>
                    <a:pt x="1855506" y="645781"/>
                  </a:cubicBezTo>
                  <a:cubicBezTo>
                    <a:pt x="1833618" y="678459"/>
                    <a:pt x="1806181" y="705896"/>
                    <a:pt x="1779360" y="734258"/>
                  </a:cubicBezTo>
                  <a:lnTo>
                    <a:pt x="1544448" y="981192"/>
                  </a:lnTo>
                  <a:lnTo>
                    <a:pt x="1467994" y="1061346"/>
                  </a:lnTo>
                  <a:cubicBezTo>
                    <a:pt x="1456279" y="1073677"/>
                    <a:pt x="1446414" y="1086933"/>
                    <a:pt x="1436550" y="1100806"/>
                  </a:cubicBezTo>
                  <a:cubicBezTo>
                    <a:pt x="1429767" y="1110054"/>
                    <a:pt x="1434391" y="1117453"/>
                    <a:pt x="1439941" y="1124236"/>
                  </a:cubicBezTo>
                  <a:cubicBezTo>
                    <a:pt x="1445490" y="1131018"/>
                    <a:pt x="1452272" y="1128243"/>
                    <a:pt x="1458746" y="1124852"/>
                  </a:cubicBezTo>
                  <a:cubicBezTo>
                    <a:pt x="1474777" y="1116529"/>
                    <a:pt x="1486491" y="1102964"/>
                    <a:pt x="1499131" y="1090941"/>
                  </a:cubicBezTo>
                  <a:cubicBezTo>
                    <a:pt x="1578051" y="1015720"/>
                    <a:pt x="1656663" y="939883"/>
                    <a:pt x="1733117" y="861887"/>
                  </a:cubicBezTo>
                  <a:cubicBezTo>
                    <a:pt x="1809264" y="783891"/>
                    <a:pt x="1882018" y="702505"/>
                    <a:pt x="1949224" y="616494"/>
                  </a:cubicBezTo>
                  <a:cubicBezTo>
                    <a:pt x="1988067" y="566244"/>
                    <a:pt x="2036159" y="529866"/>
                    <a:pt x="2100899" y="519693"/>
                  </a:cubicBezTo>
                  <a:cubicBezTo>
                    <a:pt x="2121862" y="516302"/>
                    <a:pt x="2136660" y="502738"/>
                    <a:pt x="2149299" y="486398"/>
                  </a:cubicBezTo>
                  <a:cubicBezTo>
                    <a:pt x="2192459" y="430908"/>
                    <a:pt x="2235619" y="375725"/>
                    <a:pt x="2275695" y="318385"/>
                  </a:cubicBezTo>
                  <a:cubicBezTo>
                    <a:pt x="2318238" y="257653"/>
                    <a:pt x="2372804" y="207403"/>
                    <a:pt x="2431070" y="161469"/>
                  </a:cubicBezTo>
                  <a:cubicBezTo>
                    <a:pt x="2484711" y="119234"/>
                    <a:pt x="2533420" y="71758"/>
                    <a:pt x="2575038" y="17501"/>
                  </a:cubicBezTo>
                  <a:cubicBezTo>
                    <a:pt x="2584132" y="5632"/>
                    <a:pt x="2594151" y="-226"/>
                    <a:pt x="2604016" y="6"/>
                  </a:cubicBezTo>
                  <a:close/>
                </a:path>
              </a:pathLst>
            </a:custGeom>
            <a:solidFill>
              <a:schemeClr val="accent2"/>
            </a:solidFill>
            <a:ln w="671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49" name="Group 192">
              <a:extLst>
                <a:ext uri="{FF2B5EF4-FFF2-40B4-BE49-F238E27FC236}">
                  <a16:creationId xmlns:a16="http://schemas.microsoft.com/office/drawing/2014/main" id="{CA086C6F-E877-4D1D-8F96-ECA928544F28}"/>
                </a:ext>
              </a:extLst>
            </p:cNvPr>
            <p:cNvGrpSpPr/>
            <p:nvPr/>
          </p:nvGrpSpPr>
          <p:grpSpPr>
            <a:xfrm>
              <a:off x="4396429" y="737672"/>
              <a:ext cx="2610788" cy="1602460"/>
              <a:chOff x="4693471" y="104146"/>
              <a:chExt cx="2334988" cy="1433178"/>
            </a:xfrm>
            <a:solidFill>
              <a:schemeClr val="accent3"/>
            </a:solidFill>
          </p:grpSpPr>
          <p:sp>
            <p:nvSpPr>
              <p:cNvPr id="87" name="Freeform: Shape 230">
                <a:extLst>
                  <a:ext uri="{FF2B5EF4-FFF2-40B4-BE49-F238E27FC236}">
                    <a16:creationId xmlns:a16="http://schemas.microsoft.com/office/drawing/2014/main" id="{C792D057-F1B8-49CD-9569-922C1748F390}"/>
                  </a:ext>
                </a:extLst>
              </p:cNvPr>
              <p:cNvSpPr/>
              <p:nvPr/>
            </p:nvSpPr>
            <p:spPr>
              <a:xfrm>
                <a:off x="5444180" y="852937"/>
                <a:ext cx="844695" cy="684387"/>
              </a:xfrm>
              <a:custGeom>
                <a:avLst/>
                <a:gdLst>
                  <a:gd name="connsiteX0" fmla="*/ 1092573 w 1842247"/>
                  <a:gd name="connsiteY0" fmla="*/ 0 h 1492623"/>
                  <a:gd name="connsiteX1" fmla="*/ 1524896 w 1842247"/>
                  <a:gd name="connsiteY1" fmla="*/ 59167 h 1492623"/>
                  <a:gd name="connsiteX2" fmla="*/ 1786441 w 1842247"/>
                  <a:gd name="connsiteY2" fmla="*/ 238013 h 1492623"/>
                  <a:gd name="connsiteX3" fmla="*/ 1801905 w 1842247"/>
                  <a:gd name="connsiteY3" fmla="*/ 256839 h 1492623"/>
                  <a:gd name="connsiteX4" fmla="*/ 1820731 w 1842247"/>
                  <a:gd name="connsiteY4" fmla="*/ 434340 h 1492623"/>
                  <a:gd name="connsiteX5" fmla="*/ 1601544 w 1842247"/>
                  <a:gd name="connsiteY5" fmla="*/ 729503 h 1492623"/>
                  <a:gd name="connsiteX6" fmla="*/ 1272091 w 1842247"/>
                  <a:gd name="connsiteY6" fmla="*/ 1118123 h 1492623"/>
                  <a:gd name="connsiteX7" fmla="*/ 1141654 w 1842247"/>
                  <a:gd name="connsiteY7" fmla="*/ 1288228 h 1492623"/>
                  <a:gd name="connsiteX8" fmla="*/ 1042146 w 1842247"/>
                  <a:gd name="connsiteY8" fmla="*/ 1369583 h 1492623"/>
                  <a:gd name="connsiteX9" fmla="*/ 947345 w 1842247"/>
                  <a:gd name="connsiteY9" fmla="*/ 1394460 h 1492623"/>
                  <a:gd name="connsiteX10" fmla="*/ 878765 w 1842247"/>
                  <a:gd name="connsiteY10" fmla="*/ 1411269 h 1492623"/>
                  <a:gd name="connsiteX11" fmla="*/ 766482 w 1842247"/>
                  <a:gd name="connsiteY11" fmla="*/ 1469091 h 1492623"/>
                  <a:gd name="connsiteX12" fmla="*/ 506281 w 1842247"/>
                  <a:gd name="connsiteY12" fmla="*/ 1439508 h 1492623"/>
                  <a:gd name="connsiteX13" fmla="*/ 310626 w 1842247"/>
                  <a:gd name="connsiteY13" fmla="*/ 1241164 h 1492623"/>
                  <a:gd name="connsiteX14" fmla="*/ 65890 w 1842247"/>
                  <a:gd name="connsiteY14" fmla="*/ 945328 h 1492623"/>
                  <a:gd name="connsiteX15" fmla="*/ 16136 w 1842247"/>
                  <a:gd name="connsiteY15" fmla="*/ 868680 h 1492623"/>
                  <a:gd name="connsiteX16" fmla="*/ 11429 w 1842247"/>
                  <a:gd name="connsiteY16" fmla="*/ 749001 h 1492623"/>
                  <a:gd name="connsiteX17" fmla="*/ 22187 w 1842247"/>
                  <a:gd name="connsiteY17" fmla="*/ 693868 h 1492623"/>
                  <a:gd name="connsiteX18" fmla="*/ 179518 w 1842247"/>
                  <a:gd name="connsiteY18" fmla="*/ 377862 h 1492623"/>
                  <a:gd name="connsiteX19" fmla="*/ 833717 w 1842247"/>
                  <a:gd name="connsiteY19" fmla="*/ 24877 h 1492623"/>
                  <a:gd name="connsiteX20" fmla="*/ 1092573 w 1842247"/>
                  <a:gd name="connsiteY20" fmla="*/ 0 h 149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42247" h="1492623">
                    <a:moveTo>
                      <a:pt x="1092573" y="0"/>
                    </a:moveTo>
                    <a:cubicBezTo>
                      <a:pt x="1250576" y="1345"/>
                      <a:pt x="1389753" y="17481"/>
                      <a:pt x="1524896" y="59167"/>
                    </a:cubicBezTo>
                    <a:cubicBezTo>
                      <a:pt x="1630455" y="92112"/>
                      <a:pt x="1717861" y="151952"/>
                      <a:pt x="1786441" y="238013"/>
                    </a:cubicBezTo>
                    <a:cubicBezTo>
                      <a:pt x="1791148" y="244064"/>
                      <a:pt x="1796526" y="250788"/>
                      <a:pt x="1801905" y="256839"/>
                    </a:cubicBezTo>
                    <a:cubicBezTo>
                      <a:pt x="1855693" y="315334"/>
                      <a:pt x="1861072" y="365760"/>
                      <a:pt x="1820731" y="434340"/>
                    </a:cubicBezTo>
                    <a:cubicBezTo>
                      <a:pt x="1758202" y="540572"/>
                      <a:pt x="1682226" y="636046"/>
                      <a:pt x="1601544" y="729503"/>
                    </a:cubicBezTo>
                    <a:cubicBezTo>
                      <a:pt x="1490606" y="857922"/>
                      <a:pt x="1372271" y="980291"/>
                      <a:pt x="1272091" y="1118123"/>
                    </a:cubicBezTo>
                    <a:cubicBezTo>
                      <a:pt x="1229733" y="1175945"/>
                      <a:pt x="1190064" y="1235112"/>
                      <a:pt x="1141654" y="1288228"/>
                    </a:cubicBezTo>
                    <a:cubicBezTo>
                      <a:pt x="1112743" y="1319829"/>
                      <a:pt x="1079798" y="1347395"/>
                      <a:pt x="1042146" y="1369583"/>
                    </a:cubicBezTo>
                    <a:cubicBezTo>
                      <a:pt x="1013235" y="1386392"/>
                      <a:pt x="981634" y="1397822"/>
                      <a:pt x="947345" y="1394460"/>
                    </a:cubicBezTo>
                    <a:cubicBezTo>
                      <a:pt x="921795" y="1391771"/>
                      <a:pt x="900280" y="1399167"/>
                      <a:pt x="878765" y="1411269"/>
                    </a:cubicBezTo>
                    <a:cubicBezTo>
                      <a:pt x="842457" y="1432112"/>
                      <a:pt x="804806" y="1451610"/>
                      <a:pt x="766482" y="1469091"/>
                    </a:cubicBezTo>
                    <a:cubicBezTo>
                      <a:pt x="673697" y="1511450"/>
                      <a:pt x="587636" y="1498003"/>
                      <a:pt x="506281" y="1439508"/>
                    </a:cubicBezTo>
                    <a:cubicBezTo>
                      <a:pt x="429633" y="1384375"/>
                      <a:pt x="370465" y="1312433"/>
                      <a:pt x="310626" y="1241164"/>
                    </a:cubicBezTo>
                    <a:cubicBezTo>
                      <a:pt x="227927" y="1143672"/>
                      <a:pt x="147245" y="1044164"/>
                      <a:pt x="65890" y="945328"/>
                    </a:cubicBezTo>
                    <a:cubicBezTo>
                      <a:pt x="46392" y="921796"/>
                      <a:pt x="29583" y="896919"/>
                      <a:pt x="16136" y="868680"/>
                    </a:cubicBezTo>
                    <a:cubicBezTo>
                      <a:pt x="-2690" y="829684"/>
                      <a:pt x="-6052" y="789342"/>
                      <a:pt x="11429" y="749001"/>
                    </a:cubicBezTo>
                    <a:cubicBezTo>
                      <a:pt x="19498" y="730848"/>
                      <a:pt x="18153" y="712022"/>
                      <a:pt x="22187" y="693868"/>
                    </a:cubicBezTo>
                    <a:cubicBezTo>
                      <a:pt x="46392" y="574189"/>
                      <a:pt x="98163" y="467958"/>
                      <a:pt x="179518" y="377862"/>
                    </a:cubicBezTo>
                    <a:cubicBezTo>
                      <a:pt x="355674" y="182880"/>
                      <a:pt x="580240" y="76648"/>
                      <a:pt x="833717" y="24877"/>
                    </a:cubicBezTo>
                    <a:cubicBezTo>
                      <a:pt x="925829" y="7396"/>
                      <a:pt x="1017942" y="3362"/>
                      <a:pt x="1092573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231">
                <a:extLst>
                  <a:ext uri="{FF2B5EF4-FFF2-40B4-BE49-F238E27FC236}">
                    <a16:creationId xmlns:a16="http://schemas.microsoft.com/office/drawing/2014/main" id="{C27BCB17-6AA9-416A-A4D2-29FB81F13D32}"/>
                  </a:ext>
                </a:extLst>
              </p:cNvPr>
              <p:cNvSpPr/>
              <p:nvPr/>
            </p:nvSpPr>
            <p:spPr>
              <a:xfrm>
                <a:off x="6076698" y="104146"/>
                <a:ext cx="70905" cy="465507"/>
              </a:xfrm>
              <a:custGeom>
                <a:avLst/>
                <a:gdLst>
                  <a:gd name="connsiteX0" fmla="*/ 168 w 154641"/>
                  <a:gd name="connsiteY0" fmla="*/ 461174 h 1015252"/>
                  <a:gd name="connsiteX1" fmla="*/ 168 w 154641"/>
                  <a:gd name="connsiteY1" fmla="*/ 112223 h 1015252"/>
                  <a:gd name="connsiteX2" fmla="*/ 39165 w 154641"/>
                  <a:gd name="connsiteY2" fmla="*/ 17421 h 1015252"/>
                  <a:gd name="connsiteX3" fmla="*/ 142035 w 154641"/>
                  <a:gd name="connsiteY3" fmla="*/ 43643 h 1015252"/>
                  <a:gd name="connsiteX4" fmla="*/ 155482 w 154641"/>
                  <a:gd name="connsiteY4" fmla="*/ 108861 h 1015252"/>
                  <a:gd name="connsiteX5" fmla="*/ 154809 w 154641"/>
                  <a:gd name="connsiteY5" fmla="*/ 497481 h 1015252"/>
                  <a:gd name="connsiteX6" fmla="*/ 84212 w 154641"/>
                  <a:gd name="connsiteY6" fmla="*/ 962749 h 1015252"/>
                  <a:gd name="connsiteX7" fmla="*/ 64042 w 154641"/>
                  <a:gd name="connsiteY7" fmla="*/ 1006452 h 1015252"/>
                  <a:gd name="connsiteX8" fmla="*/ 38492 w 154641"/>
                  <a:gd name="connsiteY8" fmla="*/ 1021244 h 1015252"/>
                  <a:gd name="connsiteX9" fmla="*/ 18322 w 154641"/>
                  <a:gd name="connsiteY9" fmla="*/ 997039 h 1015252"/>
                  <a:gd name="connsiteX10" fmla="*/ 840 w 154641"/>
                  <a:gd name="connsiteY10" fmla="*/ 807436 h 1015252"/>
                  <a:gd name="connsiteX11" fmla="*/ 168 w 154641"/>
                  <a:gd name="connsiteY11" fmla="*/ 461174 h 1015252"/>
                  <a:gd name="connsiteX12" fmla="*/ 168 w 154641"/>
                  <a:gd name="connsiteY12" fmla="*/ 461174 h 101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641" h="1015252">
                    <a:moveTo>
                      <a:pt x="168" y="461174"/>
                    </a:moveTo>
                    <a:cubicBezTo>
                      <a:pt x="168" y="344857"/>
                      <a:pt x="168" y="228540"/>
                      <a:pt x="168" y="112223"/>
                    </a:cubicBezTo>
                    <a:cubicBezTo>
                      <a:pt x="168" y="75243"/>
                      <a:pt x="7564" y="41626"/>
                      <a:pt x="39165" y="17421"/>
                    </a:cubicBezTo>
                    <a:cubicBezTo>
                      <a:pt x="79506" y="-12835"/>
                      <a:pt x="121192" y="-3422"/>
                      <a:pt x="142035" y="43643"/>
                    </a:cubicBezTo>
                    <a:cubicBezTo>
                      <a:pt x="150775" y="64486"/>
                      <a:pt x="154809" y="86001"/>
                      <a:pt x="155482" y="108861"/>
                    </a:cubicBezTo>
                    <a:cubicBezTo>
                      <a:pt x="158171" y="238625"/>
                      <a:pt x="162205" y="367717"/>
                      <a:pt x="154809" y="497481"/>
                    </a:cubicBezTo>
                    <a:cubicBezTo>
                      <a:pt x="146069" y="654812"/>
                      <a:pt x="131949" y="811470"/>
                      <a:pt x="84212" y="962749"/>
                    </a:cubicBezTo>
                    <a:cubicBezTo>
                      <a:pt x="79506" y="978213"/>
                      <a:pt x="73454" y="993005"/>
                      <a:pt x="64042" y="1006452"/>
                    </a:cubicBezTo>
                    <a:cubicBezTo>
                      <a:pt x="57990" y="1015193"/>
                      <a:pt x="52612" y="1023261"/>
                      <a:pt x="38492" y="1021244"/>
                    </a:cubicBezTo>
                    <a:cubicBezTo>
                      <a:pt x="23028" y="1018554"/>
                      <a:pt x="20339" y="1009142"/>
                      <a:pt x="18322" y="997039"/>
                    </a:cubicBezTo>
                    <a:cubicBezTo>
                      <a:pt x="10253" y="933838"/>
                      <a:pt x="1513" y="871309"/>
                      <a:pt x="840" y="807436"/>
                    </a:cubicBezTo>
                    <a:cubicBezTo>
                      <a:pt x="-504" y="691791"/>
                      <a:pt x="168" y="576819"/>
                      <a:pt x="168" y="461174"/>
                    </a:cubicBezTo>
                    <a:cubicBezTo>
                      <a:pt x="840" y="461174"/>
                      <a:pt x="168" y="461174"/>
                      <a:pt x="168" y="461174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232">
                <a:extLst>
                  <a:ext uri="{FF2B5EF4-FFF2-40B4-BE49-F238E27FC236}">
                    <a16:creationId xmlns:a16="http://schemas.microsoft.com/office/drawing/2014/main" id="{3943E2D5-8396-4EF6-8714-3F8B446CEBBC}"/>
                  </a:ext>
                </a:extLst>
              </p:cNvPr>
              <p:cNvSpPr/>
              <p:nvPr/>
            </p:nvSpPr>
            <p:spPr>
              <a:xfrm>
                <a:off x="6495307" y="501301"/>
                <a:ext cx="360691" cy="252792"/>
              </a:xfrm>
              <a:custGeom>
                <a:avLst/>
                <a:gdLst>
                  <a:gd name="connsiteX0" fmla="*/ 790269 w 786652"/>
                  <a:gd name="connsiteY0" fmla="*/ 71693 h 551329"/>
                  <a:gd name="connsiteX1" fmla="*/ 735136 w 786652"/>
                  <a:gd name="connsiteY1" fmla="*/ 146996 h 551329"/>
                  <a:gd name="connsiteX2" fmla="*/ 541498 w 786652"/>
                  <a:gd name="connsiteY2" fmla="*/ 268020 h 551329"/>
                  <a:gd name="connsiteX3" fmla="*/ 95056 w 786652"/>
                  <a:gd name="connsiteY3" fmla="*/ 540995 h 551329"/>
                  <a:gd name="connsiteX4" fmla="*/ 10340 w 786652"/>
                  <a:gd name="connsiteY4" fmla="*/ 551753 h 551329"/>
                  <a:gd name="connsiteX5" fmla="*/ 4288 w 786652"/>
                  <a:gd name="connsiteY5" fmla="*/ 532927 h 551329"/>
                  <a:gd name="connsiteX6" fmla="*/ 91022 w 786652"/>
                  <a:gd name="connsiteY6" fmla="*/ 421316 h 551329"/>
                  <a:gd name="connsiteX7" fmla="*/ 589908 w 786652"/>
                  <a:gd name="connsiteY7" fmla="*/ 51522 h 551329"/>
                  <a:gd name="connsiteX8" fmla="*/ 721689 w 786652"/>
                  <a:gd name="connsiteY8" fmla="*/ 423 h 551329"/>
                  <a:gd name="connsiteX9" fmla="*/ 790269 w 786652"/>
                  <a:gd name="connsiteY9" fmla="*/ 71693 h 551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652" h="551329">
                    <a:moveTo>
                      <a:pt x="790269" y="71693"/>
                    </a:moveTo>
                    <a:cubicBezTo>
                      <a:pt x="789597" y="97914"/>
                      <a:pt x="766737" y="126826"/>
                      <a:pt x="735136" y="146996"/>
                    </a:cubicBezTo>
                    <a:cubicBezTo>
                      <a:pt x="671935" y="188682"/>
                      <a:pt x="606717" y="228351"/>
                      <a:pt x="541498" y="268020"/>
                    </a:cubicBezTo>
                    <a:cubicBezTo>
                      <a:pt x="392909" y="358787"/>
                      <a:pt x="242974" y="448883"/>
                      <a:pt x="95056" y="540995"/>
                    </a:cubicBezTo>
                    <a:cubicBezTo>
                      <a:pt x="66817" y="558476"/>
                      <a:pt x="39923" y="557132"/>
                      <a:pt x="10340" y="551753"/>
                    </a:cubicBezTo>
                    <a:cubicBezTo>
                      <a:pt x="-5124" y="549063"/>
                      <a:pt x="254" y="540995"/>
                      <a:pt x="4288" y="532927"/>
                    </a:cubicBezTo>
                    <a:cubicBezTo>
                      <a:pt x="25131" y="489224"/>
                      <a:pt x="56060" y="454262"/>
                      <a:pt x="91022" y="421316"/>
                    </a:cubicBezTo>
                    <a:cubicBezTo>
                      <a:pt x="242301" y="278105"/>
                      <a:pt x="409045" y="155064"/>
                      <a:pt x="589908" y="51522"/>
                    </a:cubicBezTo>
                    <a:cubicBezTo>
                      <a:pt x="631594" y="27990"/>
                      <a:pt x="672607" y="5802"/>
                      <a:pt x="721689" y="423"/>
                    </a:cubicBezTo>
                    <a:cubicBezTo>
                      <a:pt x="760013" y="-3611"/>
                      <a:pt x="790269" y="21266"/>
                      <a:pt x="790269" y="71693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233">
                <a:extLst>
                  <a:ext uri="{FF2B5EF4-FFF2-40B4-BE49-F238E27FC236}">
                    <a16:creationId xmlns:a16="http://schemas.microsoft.com/office/drawing/2014/main" id="{39E29BCC-E0EC-4B9D-9A64-2A5AA0FFF658}"/>
                  </a:ext>
                </a:extLst>
              </p:cNvPr>
              <p:cNvSpPr/>
              <p:nvPr/>
            </p:nvSpPr>
            <p:spPr>
              <a:xfrm>
                <a:off x="4941629" y="572400"/>
                <a:ext cx="305199" cy="323697"/>
              </a:xfrm>
              <a:custGeom>
                <a:avLst/>
                <a:gdLst>
                  <a:gd name="connsiteX0" fmla="*/ 57930 w 665629"/>
                  <a:gd name="connsiteY0" fmla="*/ 0 h 705970"/>
                  <a:gd name="connsiteX1" fmla="*/ 121803 w 665629"/>
                  <a:gd name="connsiteY1" fmla="*/ 28239 h 705970"/>
                  <a:gd name="connsiteX2" fmla="*/ 644894 w 665629"/>
                  <a:gd name="connsiteY2" fmla="*/ 619237 h 705970"/>
                  <a:gd name="connsiteX3" fmla="*/ 667754 w 665629"/>
                  <a:gd name="connsiteY3" fmla="*/ 679077 h 705970"/>
                  <a:gd name="connsiteX4" fmla="*/ 659686 w 665629"/>
                  <a:gd name="connsiteY4" fmla="*/ 703281 h 705970"/>
                  <a:gd name="connsiteX5" fmla="*/ 637498 w 665629"/>
                  <a:gd name="connsiteY5" fmla="*/ 698575 h 705970"/>
                  <a:gd name="connsiteX6" fmla="*/ 412932 w 665629"/>
                  <a:gd name="connsiteY6" fmla="*/ 521074 h 705970"/>
                  <a:gd name="connsiteX7" fmla="*/ 27001 w 665629"/>
                  <a:gd name="connsiteY7" fmla="*/ 117662 h 705970"/>
                  <a:gd name="connsiteX8" fmla="*/ 107 w 665629"/>
                  <a:gd name="connsiteY8" fmla="*/ 55805 h 705970"/>
                  <a:gd name="connsiteX9" fmla="*/ 57930 w 665629"/>
                  <a:gd name="connsiteY9" fmla="*/ 0 h 705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5629" h="705970">
                    <a:moveTo>
                      <a:pt x="57930" y="0"/>
                    </a:moveTo>
                    <a:cubicBezTo>
                      <a:pt x="81462" y="1345"/>
                      <a:pt x="103650" y="11430"/>
                      <a:pt x="121803" y="28239"/>
                    </a:cubicBezTo>
                    <a:cubicBezTo>
                      <a:pt x="316113" y="207085"/>
                      <a:pt x="505717" y="390637"/>
                      <a:pt x="644894" y="619237"/>
                    </a:cubicBezTo>
                    <a:cubicBezTo>
                      <a:pt x="656324" y="638063"/>
                      <a:pt x="664392" y="657561"/>
                      <a:pt x="667754" y="679077"/>
                    </a:cubicBezTo>
                    <a:cubicBezTo>
                      <a:pt x="669098" y="688490"/>
                      <a:pt x="667081" y="697230"/>
                      <a:pt x="659686" y="703281"/>
                    </a:cubicBezTo>
                    <a:cubicBezTo>
                      <a:pt x="651617" y="710005"/>
                      <a:pt x="644221" y="702609"/>
                      <a:pt x="637498" y="698575"/>
                    </a:cubicBezTo>
                    <a:cubicBezTo>
                      <a:pt x="552109" y="652855"/>
                      <a:pt x="482857" y="586292"/>
                      <a:pt x="412932" y="521074"/>
                    </a:cubicBezTo>
                    <a:cubicBezTo>
                      <a:pt x="277117" y="393999"/>
                      <a:pt x="156093" y="252132"/>
                      <a:pt x="27001" y="117662"/>
                    </a:cubicBezTo>
                    <a:cubicBezTo>
                      <a:pt x="10193" y="100181"/>
                      <a:pt x="-1238" y="82027"/>
                      <a:pt x="107" y="55805"/>
                    </a:cubicBezTo>
                    <a:cubicBezTo>
                      <a:pt x="2124" y="16809"/>
                      <a:pt x="17588" y="0"/>
                      <a:pt x="57930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234">
                <a:extLst>
                  <a:ext uri="{FF2B5EF4-FFF2-40B4-BE49-F238E27FC236}">
                    <a16:creationId xmlns:a16="http://schemas.microsoft.com/office/drawing/2014/main" id="{40BE6F02-A594-4F74-B808-DB99B6ECF04B}"/>
                  </a:ext>
                </a:extLst>
              </p:cNvPr>
              <p:cNvSpPr/>
              <p:nvPr/>
            </p:nvSpPr>
            <p:spPr>
              <a:xfrm>
                <a:off x="5425184" y="219668"/>
                <a:ext cx="221964" cy="406933"/>
              </a:xfrm>
              <a:custGeom>
                <a:avLst/>
                <a:gdLst>
                  <a:gd name="connsiteX0" fmla="*/ 486525 w 484094"/>
                  <a:gd name="connsiteY0" fmla="*/ 890320 h 887505"/>
                  <a:gd name="connsiteX1" fmla="*/ 374242 w 484094"/>
                  <a:gd name="connsiteY1" fmla="*/ 802242 h 887505"/>
                  <a:gd name="connsiteX2" fmla="*/ 239099 w 484094"/>
                  <a:gd name="connsiteY2" fmla="*/ 558178 h 887505"/>
                  <a:gd name="connsiteX3" fmla="*/ 35376 w 484094"/>
                  <a:gd name="connsiteY3" fmla="*/ 176954 h 887505"/>
                  <a:gd name="connsiteX4" fmla="*/ 12516 w 484094"/>
                  <a:gd name="connsiteY4" fmla="*/ 131234 h 887505"/>
                  <a:gd name="connsiteX5" fmla="*/ 34032 w 484094"/>
                  <a:gd name="connsiteY5" fmla="*/ 5504 h 887505"/>
                  <a:gd name="connsiteX6" fmla="*/ 54202 w 484094"/>
                  <a:gd name="connsiteY6" fmla="*/ 10210 h 887505"/>
                  <a:gd name="connsiteX7" fmla="*/ 153038 w 484094"/>
                  <a:gd name="connsiteY7" fmla="*/ 162834 h 887505"/>
                  <a:gd name="connsiteX8" fmla="*/ 428702 w 484094"/>
                  <a:gd name="connsiteY8" fmla="*/ 706095 h 887505"/>
                  <a:gd name="connsiteX9" fmla="*/ 486525 w 484094"/>
                  <a:gd name="connsiteY9" fmla="*/ 890320 h 887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4094" h="887505">
                    <a:moveTo>
                      <a:pt x="486525" y="890320"/>
                    </a:moveTo>
                    <a:cubicBezTo>
                      <a:pt x="435426" y="871494"/>
                      <a:pt x="399791" y="842583"/>
                      <a:pt x="374242" y="802242"/>
                    </a:cubicBezTo>
                    <a:cubicBezTo>
                      <a:pt x="325160" y="722904"/>
                      <a:pt x="283474" y="640205"/>
                      <a:pt x="239099" y="558178"/>
                    </a:cubicBezTo>
                    <a:cubicBezTo>
                      <a:pt x="170519" y="431103"/>
                      <a:pt x="103284" y="304028"/>
                      <a:pt x="35376" y="176954"/>
                    </a:cubicBezTo>
                    <a:cubicBezTo>
                      <a:pt x="27308" y="162162"/>
                      <a:pt x="19240" y="146698"/>
                      <a:pt x="12516" y="131234"/>
                    </a:cubicBezTo>
                    <a:cubicBezTo>
                      <a:pt x="-9671" y="81480"/>
                      <a:pt x="-2276" y="44500"/>
                      <a:pt x="34032" y="5504"/>
                    </a:cubicBezTo>
                    <a:cubicBezTo>
                      <a:pt x="45461" y="-6599"/>
                      <a:pt x="48823" y="4159"/>
                      <a:pt x="54202" y="10210"/>
                    </a:cubicBezTo>
                    <a:cubicBezTo>
                      <a:pt x="98577" y="53913"/>
                      <a:pt x="125471" y="108374"/>
                      <a:pt x="153038" y="162834"/>
                    </a:cubicBezTo>
                    <a:cubicBezTo>
                      <a:pt x="245150" y="343697"/>
                      <a:pt x="336590" y="525232"/>
                      <a:pt x="428702" y="706095"/>
                    </a:cubicBezTo>
                    <a:cubicBezTo>
                      <a:pt x="458286" y="762573"/>
                      <a:pt x="468371" y="823757"/>
                      <a:pt x="486525" y="89032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235">
                <a:extLst>
                  <a:ext uri="{FF2B5EF4-FFF2-40B4-BE49-F238E27FC236}">
                    <a16:creationId xmlns:a16="http://schemas.microsoft.com/office/drawing/2014/main" id="{E18DCBFC-591E-4038-A726-4C63D5ECCE8C}"/>
                  </a:ext>
                </a:extLst>
              </p:cNvPr>
              <p:cNvSpPr/>
              <p:nvPr/>
            </p:nvSpPr>
            <p:spPr>
              <a:xfrm>
                <a:off x="4693471" y="1068427"/>
                <a:ext cx="373022" cy="98651"/>
              </a:xfrm>
              <a:custGeom>
                <a:avLst/>
                <a:gdLst>
                  <a:gd name="connsiteX0" fmla="*/ 654286 w 813547"/>
                  <a:gd name="connsiteY0" fmla="*/ 215825 h 215152"/>
                  <a:gd name="connsiteX1" fmla="*/ 112370 w 813547"/>
                  <a:gd name="connsiteY1" fmla="*/ 133798 h 215152"/>
                  <a:gd name="connsiteX2" fmla="*/ 8155 w 813547"/>
                  <a:gd name="connsiteY2" fmla="*/ 68580 h 215152"/>
                  <a:gd name="connsiteX3" fmla="*/ 3449 w 813547"/>
                  <a:gd name="connsiteY3" fmla="*/ 36979 h 215152"/>
                  <a:gd name="connsiteX4" fmla="*/ 38411 w 813547"/>
                  <a:gd name="connsiteY4" fmla="*/ 672 h 215152"/>
                  <a:gd name="connsiteX5" fmla="*/ 84131 w 813547"/>
                  <a:gd name="connsiteY5" fmla="*/ 2689 h 215152"/>
                  <a:gd name="connsiteX6" fmla="*/ 772620 w 813547"/>
                  <a:gd name="connsiteY6" fmla="*/ 145901 h 215152"/>
                  <a:gd name="connsiteX7" fmla="*/ 801532 w 813547"/>
                  <a:gd name="connsiteY7" fmla="*/ 159348 h 215152"/>
                  <a:gd name="connsiteX8" fmla="*/ 812961 w 813547"/>
                  <a:gd name="connsiteY8" fmla="*/ 192965 h 215152"/>
                  <a:gd name="connsiteX9" fmla="*/ 788085 w 813547"/>
                  <a:gd name="connsiteY9" fmla="*/ 204395 h 215152"/>
                  <a:gd name="connsiteX10" fmla="*/ 654286 w 813547"/>
                  <a:gd name="connsiteY10" fmla="*/ 215825 h 215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3547" h="215152">
                    <a:moveTo>
                      <a:pt x="654286" y="215825"/>
                    </a:moveTo>
                    <a:cubicBezTo>
                      <a:pt x="451908" y="214481"/>
                      <a:pt x="280458" y="182880"/>
                      <a:pt x="112370" y="133798"/>
                    </a:cubicBezTo>
                    <a:cubicBezTo>
                      <a:pt x="72029" y="122368"/>
                      <a:pt x="40428" y="95474"/>
                      <a:pt x="8155" y="68580"/>
                    </a:cubicBezTo>
                    <a:cubicBezTo>
                      <a:pt x="-3947" y="58495"/>
                      <a:pt x="87" y="48409"/>
                      <a:pt x="3449" y="36979"/>
                    </a:cubicBezTo>
                    <a:cubicBezTo>
                      <a:pt x="9500" y="19498"/>
                      <a:pt x="16896" y="3362"/>
                      <a:pt x="38411" y="672"/>
                    </a:cubicBezTo>
                    <a:cubicBezTo>
                      <a:pt x="53875" y="-672"/>
                      <a:pt x="68667" y="0"/>
                      <a:pt x="84131" y="2689"/>
                    </a:cubicBezTo>
                    <a:cubicBezTo>
                      <a:pt x="313403" y="50426"/>
                      <a:pt x="543348" y="98163"/>
                      <a:pt x="772620" y="145901"/>
                    </a:cubicBezTo>
                    <a:cubicBezTo>
                      <a:pt x="783378" y="147918"/>
                      <a:pt x="793463" y="151279"/>
                      <a:pt x="801532" y="159348"/>
                    </a:cubicBezTo>
                    <a:cubicBezTo>
                      <a:pt x="811617" y="168088"/>
                      <a:pt x="816323" y="180191"/>
                      <a:pt x="812961" y="192965"/>
                    </a:cubicBezTo>
                    <a:cubicBezTo>
                      <a:pt x="809600" y="204395"/>
                      <a:pt x="797497" y="203723"/>
                      <a:pt x="788085" y="204395"/>
                    </a:cubicBezTo>
                    <a:cubicBezTo>
                      <a:pt x="734296" y="209774"/>
                      <a:pt x="681180" y="213808"/>
                      <a:pt x="654286" y="215825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236">
                <a:extLst>
                  <a:ext uri="{FF2B5EF4-FFF2-40B4-BE49-F238E27FC236}">
                    <a16:creationId xmlns:a16="http://schemas.microsoft.com/office/drawing/2014/main" id="{AC39473D-9486-49BE-8D27-C6CD742FA9DC}"/>
                  </a:ext>
                </a:extLst>
              </p:cNvPr>
              <p:cNvSpPr/>
              <p:nvPr/>
            </p:nvSpPr>
            <p:spPr>
              <a:xfrm>
                <a:off x="6683183" y="1085734"/>
                <a:ext cx="345276" cy="61657"/>
              </a:xfrm>
              <a:custGeom>
                <a:avLst/>
                <a:gdLst>
                  <a:gd name="connsiteX0" fmla="*/ 755018 w 753035"/>
                  <a:gd name="connsiteY0" fmla="*/ 73866 h 134470"/>
                  <a:gd name="connsiteX1" fmla="*/ 609118 w 753035"/>
                  <a:gd name="connsiteY1" fmla="*/ 113535 h 134470"/>
                  <a:gd name="connsiteX2" fmla="*/ 336143 w 753035"/>
                  <a:gd name="connsiteY2" fmla="*/ 125637 h 134470"/>
                  <a:gd name="connsiteX3" fmla="*/ 81993 w 753035"/>
                  <a:gd name="connsiteY3" fmla="*/ 139084 h 134470"/>
                  <a:gd name="connsiteX4" fmla="*/ 1311 w 753035"/>
                  <a:gd name="connsiteY4" fmla="*/ 101432 h 134470"/>
                  <a:gd name="connsiteX5" fmla="*/ 51737 w 753035"/>
                  <a:gd name="connsiteY5" fmla="*/ 28146 h 134470"/>
                  <a:gd name="connsiteX6" fmla="*/ 209068 w 753035"/>
                  <a:gd name="connsiteY6" fmla="*/ 1924 h 134470"/>
                  <a:gd name="connsiteX7" fmla="*/ 728797 w 753035"/>
                  <a:gd name="connsiteY7" fmla="*/ 60419 h 134470"/>
                  <a:gd name="connsiteX8" fmla="*/ 751656 w 753035"/>
                  <a:gd name="connsiteY8" fmla="*/ 68487 h 134470"/>
                  <a:gd name="connsiteX9" fmla="*/ 755018 w 753035"/>
                  <a:gd name="connsiteY9" fmla="*/ 73866 h 134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3035" h="134470">
                    <a:moveTo>
                      <a:pt x="755018" y="73866"/>
                    </a:moveTo>
                    <a:cubicBezTo>
                      <a:pt x="707953" y="94709"/>
                      <a:pt x="660216" y="110845"/>
                      <a:pt x="609118" y="113535"/>
                    </a:cubicBezTo>
                    <a:cubicBezTo>
                      <a:pt x="518350" y="118241"/>
                      <a:pt x="426910" y="120930"/>
                      <a:pt x="336143" y="125637"/>
                    </a:cubicBezTo>
                    <a:cubicBezTo>
                      <a:pt x="251426" y="129671"/>
                      <a:pt x="166710" y="134378"/>
                      <a:pt x="81993" y="139084"/>
                    </a:cubicBezTo>
                    <a:cubicBezTo>
                      <a:pt x="38963" y="141773"/>
                      <a:pt x="8707" y="128326"/>
                      <a:pt x="1311" y="101432"/>
                    </a:cubicBezTo>
                    <a:cubicBezTo>
                      <a:pt x="-5413" y="75211"/>
                      <a:pt x="14085" y="46972"/>
                      <a:pt x="51737" y="28146"/>
                    </a:cubicBezTo>
                    <a:cubicBezTo>
                      <a:pt x="101491" y="2596"/>
                      <a:pt x="155952" y="4613"/>
                      <a:pt x="209068" y="1924"/>
                    </a:cubicBezTo>
                    <a:cubicBezTo>
                      <a:pt x="385224" y="-5472"/>
                      <a:pt x="559363" y="7303"/>
                      <a:pt x="728797" y="60419"/>
                    </a:cubicBezTo>
                    <a:cubicBezTo>
                      <a:pt x="736193" y="63108"/>
                      <a:pt x="744261" y="65125"/>
                      <a:pt x="751656" y="68487"/>
                    </a:cubicBezTo>
                    <a:cubicBezTo>
                      <a:pt x="752329" y="69159"/>
                      <a:pt x="753001" y="71176"/>
                      <a:pt x="755018" y="73866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237">
                <a:extLst>
                  <a:ext uri="{FF2B5EF4-FFF2-40B4-BE49-F238E27FC236}">
                    <a16:creationId xmlns:a16="http://schemas.microsoft.com/office/drawing/2014/main" id="{5764B33B-5A84-4BB1-BADF-5280BDAE5E51}"/>
                  </a:ext>
                </a:extLst>
              </p:cNvPr>
              <p:cNvSpPr/>
              <p:nvPr/>
            </p:nvSpPr>
            <p:spPr>
              <a:xfrm>
                <a:off x="6303104" y="419601"/>
                <a:ext cx="114065" cy="184970"/>
              </a:xfrm>
              <a:custGeom>
                <a:avLst/>
                <a:gdLst>
                  <a:gd name="connsiteX0" fmla="*/ 567 w 248770"/>
                  <a:gd name="connsiteY0" fmla="*/ 356781 h 403411"/>
                  <a:gd name="connsiteX1" fmla="*/ 69819 w 248770"/>
                  <a:gd name="connsiteY1" fmla="*/ 137594 h 403411"/>
                  <a:gd name="connsiteX2" fmla="*/ 110160 w 248770"/>
                  <a:gd name="connsiteY2" fmla="*/ 55567 h 403411"/>
                  <a:gd name="connsiteX3" fmla="*/ 198238 w 248770"/>
                  <a:gd name="connsiteY3" fmla="*/ 434 h 403411"/>
                  <a:gd name="connsiteX4" fmla="*/ 248665 w 248770"/>
                  <a:gd name="connsiteY4" fmla="*/ 68342 h 403411"/>
                  <a:gd name="connsiteX5" fmla="*/ 214375 w 248770"/>
                  <a:gd name="connsiteY5" fmla="*/ 147007 h 403411"/>
                  <a:gd name="connsiteX6" fmla="*/ 125624 w 248770"/>
                  <a:gd name="connsiteY6" fmla="*/ 324508 h 403411"/>
                  <a:gd name="connsiteX7" fmla="*/ 72509 w 248770"/>
                  <a:gd name="connsiteY7" fmla="*/ 391071 h 403411"/>
                  <a:gd name="connsiteX8" fmla="*/ 24099 w 248770"/>
                  <a:gd name="connsiteY8" fmla="*/ 401829 h 403411"/>
                  <a:gd name="connsiteX9" fmla="*/ 567 w 248770"/>
                  <a:gd name="connsiteY9" fmla="*/ 356781 h 403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770" h="403411">
                    <a:moveTo>
                      <a:pt x="567" y="356781"/>
                    </a:moveTo>
                    <a:cubicBezTo>
                      <a:pt x="14014" y="280805"/>
                      <a:pt x="38219" y="208191"/>
                      <a:pt x="69819" y="137594"/>
                    </a:cubicBezTo>
                    <a:cubicBezTo>
                      <a:pt x="81921" y="110028"/>
                      <a:pt x="98058" y="83806"/>
                      <a:pt x="110160" y="55567"/>
                    </a:cubicBezTo>
                    <a:cubicBezTo>
                      <a:pt x="126969" y="15226"/>
                      <a:pt x="161259" y="5140"/>
                      <a:pt x="198238" y="434"/>
                    </a:cubicBezTo>
                    <a:cubicBezTo>
                      <a:pt x="236563" y="-4272"/>
                      <a:pt x="261440" y="30018"/>
                      <a:pt x="248665" y="68342"/>
                    </a:cubicBezTo>
                    <a:cubicBezTo>
                      <a:pt x="239252" y="95236"/>
                      <a:pt x="226477" y="121458"/>
                      <a:pt x="214375" y="147007"/>
                    </a:cubicBezTo>
                    <a:cubicBezTo>
                      <a:pt x="185464" y="206174"/>
                      <a:pt x="155208" y="265341"/>
                      <a:pt x="125624" y="324508"/>
                    </a:cubicBezTo>
                    <a:cubicBezTo>
                      <a:pt x="112850" y="350730"/>
                      <a:pt x="94024" y="372245"/>
                      <a:pt x="72509" y="391071"/>
                    </a:cubicBezTo>
                    <a:cubicBezTo>
                      <a:pt x="57717" y="403846"/>
                      <a:pt x="42925" y="411242"/>
                      <a:pt x="24099" y="401829"/>
                    </a:cubicBezTo>
                    <a:cubicBezTo>
                      <a:pt x="4601" y="392416"/>
                      <a:pt x="-2123" y="376952"/>
                      <a:pt x="567" y="35678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238">
                <a:extLst>
                  <a:ext uri="{FF2B5EF4-FFF2-40B4-BE49-F238E27FC236}">
                    <a16:creationId xmlns:a16="http://schemas.microsoft.com/office/drawing/2014/main" id="{025708E5-4FDA-4DD6-837B-9DCC264AFDC1}"/>
                  </a:ext>
                </a:extLst>
              </p:cNvPr>
              <p:cNvSpPr/>
              <p:nvPr/>
            </p:nvSpPr>
            <p:spPr>
              <a:xfrm>
                <a:off x="5309002" y="603840"/>
                <a:ext cx="114065" cy="151058"/>
              </a:xfrm>
              <a:custGeom>
                <a:avLst/>
                <a:gdLst>
                  <a:gd name="connsiteX0" fmla="*/ 49409 w 248770"/>
                  <a:gd name="connsiteY0" fmla="*/ 11 h 329452"/>
                  <a:gd name="connsiteX1" fmla="*/ 119334 w 248770"/>
                  <a:gd name="connsiteY1" fmla="*/ 31611 h 329452"/>
                  <a:gd name="connsiteX2" fmla="*/ 247753 w 248770"/>
                  <a:gd name="connsiteY2" fmla="*/ 260883 h 329452"/>
                  <a:gd name="connsiteX3" fmla="*/ 253804 w 248770"/>
                  <a:gd name="connsiteY3" fmla="*/ 297863 h 329452"/>
                  <a:gd name="connsiteX4" fmla="*/ 212118 w 248770"/>
                  <a:gd name="connsiteY4" fmla="*/ 326102 h 329452"/>
                  <a:gd name="connsiteX5" fmla="*/ 85716 w 248770"/>
                  <a:gd name="connsiteY5" fmla="*/ 229955 h 329452"/>
                  <a:gd name="connsiteX6" fmla="*/ 4361 w 248770"/>
                  <a:gd name="connsiteY6" fmla="*/ 71280 h 329452"/>
                  <a:gd name="connsiteX7" fmla="*/ 49409 w 248770"/>
                  <a:gd name="connsiteY7" fmla="*/ 11 h 329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770" h="329452">
                    <a:moveTo>
                      <a:pt x="49409" y="11"/>
                    </a:moveTo>
                    <a:cubicBezTo>
                      <a:pt x="76976" y="683"/>
                      <a:pt x="100508" y="8079"/>
                      <a:pt x="119334" y="31611"/>
                    </a:cubicBezTo>
                    <a:cubicBezTo>
                      <a:pt x="175139" y="100863"/>
                      <a:pt x="226910" y="172133"/>
                      <a:pt x="247753" y="260883"/>
                    </a:cubicBezTo>
                    <a:cubicBezTo>
                      <a:pt x="250443" y="272986"/>
                      <a:pt x="253804" y="285761"/>
                      <a:pt x="253804" y="297863"/>
                    </a:cubicBezTo>
                    <a:cubicBezTo>
                      <a:pt x="254477" y="326102"/>
                      <a:pt x="237668" y="336859"/>
                      <a:pt x="212118" y="326102"/>
                    </a:cubicBezTo>
                    <a:cubicBezTo>
                      <a:pt x="161692" y="305259"/>
                      <a:pt x="119334" y="273658"/>
                      <a:pt x="85716" y="229955"/>
                    </a:cubicBezTo>
                    <a:cubicBezTo>
                      <a:pt x="49409" y="181546"/>
                      <a:pt x="23187" y="127758"/>
                      <a:pt x="4361" y="71280"/>
                    </a:cubicBezTo>
                    <a:cubicBezTo>
                      <a:pt x="-9758" y="30939"/>
                      <a:pt x="11757" y="-662"/>
                      <a:pt x="49409" y="1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239">
                <a:extLst>
                  <a:ext uri="{FF2B5EF4-FFF2-40B4-BE49-F238E27FC236}">
                    <a16:creationId xmlns:a16="http://schemas.microsoft.com/office/drawing/2014/main" id="{A3D25B98-387E-4100-AD04-7108AD089A79}"/>
                  </a:ext>
                </a:extLst>
              </p:cNvPr>
              <p:cNvSpPr/>
              <p:nvPr/>
            </p:nvSpPr>
            <p:spPr>
              <a:xfrm>
                <a:off x="5805564" y="402431"/>
                <a:ext cx="61657" cy="200383"/>
              </a:xfrm>
              <a:custGeom>
                <a:avLst/>
                <a:gdLst>
                  <a:gd name="connsiteX0" fmla="*/ 140353 w 134470"/>
                  <a:gd name="connsiteY0" fmla="*/ 312201 h 437029"/>
                  <a:gd name="connsiteX1" fmla="*/ 124889 w 134470"/>
                  <a:gd name="connsiteY1" fmla="*/ 425156 h 437029"/>
                  <a:gd name="connsiteX2" fmla="*/ 115477 w 134470"/>
                  <a:gd name="connsiteY2" fmla="*/ 442637 h 437029"/>
                  <a:gd name="connsiteX3" fmla="*/ 100685 w 134470"/>
                  <a:gd name="connsiteY3" fmla="*/ 429190 h 437029"/>
                  <a:gd name="connsiteX4" fmla="*/ 504 w 134470"/>
                  <a:gd name="connsiteY4" fmla="*/ 129321 h 437029"/>
                  <a:gd name="connsiteX5" fmla="*/ 504 w 134470"/>
                  <a:gd name="connsiteY5" fmla="*/ 62085 h 437029"/>
                  <a:gd name="connsiteX6" fmla="*/ 36811 w 134470"/>
                  <a:gd name="connsiteY6" fmla="*/ 6953 h 437029"/>
                  <a:gd name="connsiteX7" fmla="*/ 93961 w 134470"/>
                  <a:gd name="connsiteY7" fmla="*/ 33847 h 437029"/>
                  <a:gd name="connsiteX8" fmla="*/ 140353 w 134470"/>
                  <a:gd name="connsiteY8" fmla="*/ 312201 h 43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470" h="437029">
                    <a:moveTo>
                      <a:pt x="140353" y="312201"/>
                    </a:moveTo>
                    <a:cubicBezTo>
                      <a:pt x="139009" y="346491"/>
                      <a:pt x="135647" y="386160"/>
                      <a:pt x="124889" y="425156"/>
                    </a:cubicBezTo>
                    <a:cubicBezTo>
                      <a:pt x="122872" y="431880"/>
                      <a:pt x="122872" y="441292"/>
                      <a:pt x="115477" y="442637"/>
                    </a:cubicBezTo>
                    <a:cubicBezTo>
                      <a:pt x="107408" y="444654"/>
                      <a:pt x="104719" y="434569"/>
                      <a:pt x="100685" y="429190"/>
                    </a:cubicBezTo>
                    <a:cubicBezTo>
                      <a:pt x="35467" y="339767"/>
                      <a:pt x="4539" y="238914"/>
                      <a:pt x="504" y="129321"/>
                    </a:cubicBezTo>
                    <a:cubicBezTo>
                      <a:pt x="-168" y="107133"/>
                      <a:pt x="-168" y="84945"/>
                      <a:pt x="504" y="62085"/>
                    </a:cubicBezTo>
                    <a:cubicBezTo>
                      <a:pt x="1177" y="36536"/>
                      <a:pt x="14624" y="18383"/>
                      <a:pt x="36811" y="6953"/>
                    </a:cubicBezTo>
                    <a:cubicBezTo>
                      <a:pt x="67067" y="-7839"/>
                      <a:pt x="85893" y="901"/>
                      <a:pt x="93961" y="33847"/>
                    </a:cubicBezTo>
                    <a:cubicBezTo>
                      <a:pt x="116149" y="123942"/>
                      <a:pt x="137664" y="213365"/>
                      <a:pt x="140353" y="31220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240">
                <a:extLst>
                  <a:ext uri="{FF2B5EF4-FFF2-40B4-BE49-F238E27FC236}">
                    <a16:creationId xmlns:a16="http://schemas.microsoft.com/office/drawing/2014/main" id="{F3911D4D-1B72-40ED-B158-83A8BF3172F5}"/>
                  </a:ext>
                </a:extLst>
              </p:cNvPr>
              <p:cNvSpPr/>
              <p:nvPr/>
            </p:nvSpPr>
            <p:spPr>
              <a:xfrm>
                <a:off x="6623509" y="848005"/>
                <a:ext cx="184970" cy="77070"/>
              </a:xfrm>
              <a:custGeom>
                <a:avLst/>
                <a:gdLst>
                  <a:gd name="connsiteX0" fmla="*/ 249793 w 403411"/>
                  <a:gd name="connsiteY0" fmla="*/ 0 h 168088"/>
                  <a:gd name="connsiteX1" fmla="*/ 389642 w 403411"/>
                  <a:gd name="connsiteY1" fmla="*/ 22860 h 168088"/>
                  <a:gd name="connsiteX2" fmla="*/ 403762 w 403411"/>
                  <a:gd name="connsiteY2" fmla="*/ 32273 h 168088"/>
                  <a:gd name="connsiteX3" fmla="*/ 393676 w 403411"/>
                  <a:gd name="connsiteY3" fmla="*/ 43703 h 168088"/>
                  <a:gd name="connsiteX4" fmla="*/ 61534 w 403411"/>
                  <a:gd name="connsiteY4" fmla="*/ 170105 h 168088"/>
                  <a:gd name="connsiteX5" fmla="*/ 1695 w 403411"/>
                  <a:gd name="connsiteY5" fmla="*/ 133126 h 168088"/>
                  <a:gd name="connsiteX6" fmla="*/ 29261 w 403411"/>
                  <a:gd name="connsiteY6" fmla="*/ 65218 h 168088"/>
                  <a:gd name="connsiteX7" fmla="*/ 249793 w 403411"/>
                  <a:gd name="connsiteY7" fmla="*/ 0 h 168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3411" h="168088">
                    <a:moveTo>
                      <a:pt x="249793" y="0"/>
                    </a:moveTo>
                    <a:cubicBezTo>
                      <a:pt x="296858" y="3362"/>
                      <a:pt x="343923" y="8741"/>
                      <a:pt x="389642" y="22860"/>
                    </a:cubicBezTo>
                    <a:cubicBezTo>
                      <a:pt x="395021" y="24877"/>
                      <a:pt x="403762" y="24877"/>
                      <a:pt x="403762" y="32273"/>
                    </a:cubicBezTo>
                    <a:cubicBezTo>
                      <a:pt x="403762" y="36307"/>
                      <a:pt x="397711" y="41013"/>
                      <a:pt x="393676" y="43703"/>
                    </a:cubicBezTo>
                    <a:cubicBezTo>
                      <a:pt x="293496" y="112955"/>
                      <a:pt x="181885" y="153969"/>
                      <a:pt x="61534" y="170105"/>
                    </a:cubicBezTo>
                    <a:cubicBezTo>
                      <a:pt x="37329" y="173467"/>
                      <a:pt x="9763" y="155313"/>
                      <a:pt x="1695" y="133126"/>
                    </a:cubicBezTo>
                    <a:cubicBezTo>
                      <a:pt x="-5029" y="114300"/>
                      <a:pt x="9091" y="78665"/>
                      <a:pt x="29261" y="65218"/>
                    </a:cubicBezTo>
                    <a:cubicBezTo>
                      <a:pt x="87084" y="26894"/>
                      <a:pt x="177179" y="0"/>
                      <a:pt x="249793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241">
                <a:extLst>
                  <a:ext uri="{FF2B5EF4-FFF2-40B4-BE49-F238E27FC236}">
                    <a16:creationId xmlns:a16="http://schemas.microsoft.com/office/drawing/2014/main" id="{4DDE748E-4181-435D-B5B2-00259949EA47}"/>
                  </a:ext>
                </a:extLst>
              </p:cNvPr>
              <p:cNvSpPr/>
              <p:nvPr/>
            </p:nvSpPr>
            <p:spPr>
              <a:xfrm>
                <a:off x="4870535" y="1318663"/>
                <a:ext cx="163390" cy="110982"/>
              </a:xfrm>
              <a:custGeom>
                <a:avLst/>
                <a:gdLst>
                  <a:gd name="connsiteX0" fmla="*/ 49602 w 356347"/>
                  <a:gd name="connsiteY0" fmla="*/ 244931 h 242047"/>
                  <a:gd name="connsiteX1" fmla="*/ 5227 w 356347"/>
                  <a:gd name="connsiteY1" fmla="*/ 216693 h 242047"/>
                  <a:gd name="connsiteX2" fmla="*/ 15985 w 356347"/>
                  <a:gd name="connsiteY2" fmla="*/ 154836 h 242047"/>
                  <a:gd name="connsiteX3" fmla="*/ 338714 w 356347"/>
                  <a:gd name="connsiteY3" fmla="*/ 195 h 242047"/>
                  <a:gd name="connsiteX4" fmla="*/ 356195 w 356347"/>
                  <a:gd name="connsiteY4" fmla="*/ 23727 h 242047"/>
                  <a:gd name="connsiteX5" fmla="*/ 323922 w 356347"/>
                  <a:gd name="connsiteY5" fmla="*/ 65413 h 242047"/>
                  <a:gd name="connsiteX6" fmla="*/ 87254 w 356347"/>
                  <a:gd name="connsiteY6" fmla="*/ 231484 h 242047"/>
                  <a:gd name="connsiteX7" fmla="*/ 49602 w 356347"/>
                  <a:gd name="connsiteY7" fmla="*/ 244931 h 2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6347" h="242047">
                    <a:moveTo>
                      <a:pt x="49602" y="244931"/>
                    </a:moveTo>
                    <a:cubicBezTo>
                      <a:pt x="34138" y="241570"/>
                      <a:pt x="13968" y="236863"/>
                      <a:pt x="5227" y="216693"/>
                    </a:cubicBezTo>
                    <a:cubicBezTo>
                      <a:pt x="-3514" y="194505"/>
                      <a:pt x="-2169" y="173662"/>
                      <a:pt x="15985" y="154836"/>
                    </a:cubicBezTo>
                    <a:cubicBezTo>
                      <a:pt x="104735" y="64068"/>
                      <a:pt x="209622" y="6918"/>
                      <a:pt x="338714" y="195"/>
                    </a:cubicBezTo>
                    <a:cubicBezTo>
                      <a:pt x="358885" y="-1150"/>
                      <a:pt x="365608" y="4229"/>
                      <a:pt x="356195" y="23727"/>
                    </a:cubicBezTo>
                    <a:cubicBezTo>
                      <a:pt x="348799" y="40536"/>
                      <a:pt x="339386" y="53983"/>
                      <a:pt x="323922" y="65413"/>
                    </a:cubicBezTo>
                    <a:cubicBezTo>
                      <a:pt x="245929" y="121891"/>
                      <a:pt x="167936" y="178368"/>
                      <a:pt x="87254" y="231484"/>
                    </a:cubicBezTo>
                    <a:cubicBezTo>
                      <a:pt x="77169" y="238208"/>
                      <a:pt x="67756" y="246276"/>
                      <a:pt x="49602" y="24493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Group 193">
              <a:extLst>
                <a:ext uri="{FF2B5EF4-FFF2-40B4-BE49-F238E27FC236}">
                  <a16:creationId xmlns:a16="http://schemas.microsoft.com/office/drawing/2014/main" id="{C6A23F52-1E3A-40FA-87FB-A0AE6B678EFC}"/>
                </a:ext>
              </a:extLst>
            </p:cNvPr>
            <p:cNvGrpSpPr/>
            <p:nvPr/>
          </p:nvGrpSpPr>
          <p:grpSpPr>
            <a:xfrm>
              <a:off x="3861880" y="3154726"/>
              <a:ext cx="4259471" cy="601689"/>
              <a:chOff x="3861880" y="3154726"/>
              <a:chExt cx="4259471" cy="601689"/>
            </a:xfrm>
          </p:grpSpPr>
          <p:grpSp>
            <p:nvGrpSpPr>
              <p:cNvPr id="51" name="Group 194">
                <a:extLst>
                  <a:ext uri="{FF2B5EF4-FFF2-40B4-BE49-F238E27FC236}">
                    <a16:creationId xmlns:a16="http://schemas.microsoft.com/office/drawing/2014/main" id="{735D6710-2694-43A6-89D0-7BFEF5E3FA5C}"/>
                  </a:ext>
                </a:extLst>
              </p:cNvPr>
              <p:cNvGrpSpPr/>
              <p:nvPr/>
            </p:nvGrpSpPr>
            <p:grpSpPr>
              <a:xfrm>
                <a:off x="3861880" y="3229949"/>
                <a:ext cx="416210" cy="526466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84" name="Freeform: Shape 227">
                  <a:extLst>
                    <a:ext uri="{FF2B5EF4-FFF2-40B4-BE49-F238E27FC236}">
                      <a16:creationId xmlns:a16="http://schemas.microsoft.com/office/drawing/2014/main" id="{AF15B538-800D-4CDB-BF22-659489481866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Freeform: Shape 228">
                  <a:extLst>
                    <a:ext uri="{FF2B5EF4-FFF2-40B4-BE49-F238E27FC236}">
                      <a16:creationId xmlns:a16="http://schemas.microsoft.com/office/drawing/2014/main" id="{3B4F134C-7946-4CB7-AC1A-4A3BE906FB20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reeform: Shape 229">
                  <a:extLst>
                    <a:ext uri="{FF2B5EF4-FFF2-40B4-BE49-F238E27FC236}">
                      <a16:creationId xmlns:a16="http://schemas.microsoft.com/office/drawing/2014/main" id="{66A0B8D4-3C7E-43A0-9F38-8B9FEB6B0AE6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2" name="Graphic 88">
                <a:extLst>
                  <a:ext uri="{FF2B5EF4-FFF2-40B4-BE49-F238E27FC236}">
                    <a16:creationId xmlns:a16="http://schemas.microsoft.com/office/drawing/2014/main" id="{5F2CBC4F-D5FA-444F-ADDC-D61E3FF51044}"/>
                  </a:ext>
                </a:extLst>
              </p:cNvPr>
              <p:cNvGrpSpPr/>
              <p:nvPr/>
            </p:nvGrpSpPr>
            <p:grpSpPr>
              <a:xfrm>
                <a:off x="6091238" y="3229491"/>
                <a:ext cx="820515" cy="526924"/>
                <a:chOff x="132878" y="3186506"/>
                <a:chExt cx="3142790" cy="2018260"/>
              </a:xfrm>
              <a:solidFill>
                <a:schemeClr val="bg1"/>
              </a:solidFill>
            </p:grpSpPr>
            <p:sp>
              <p:nvSpPr>
                <p:cNvPr id="81" name="Freeform: Shape 224">
                  <a:extLst>
                    <a:ext uri="{FF2B5EF4-FFF2-40B4-BE49-F238E27FC236}">
                      <a16:creationId xmlns:a16="http://schemas.microsoft.com/office/drawing/2014/main" id="{BFA803AF-9E3C-4E09-B47D-3819E8A41CE0}"/>
                    </a:ext>
                  </a:extLst>
                </p:cNvPr>
                <p:cNvSpPr/>
                <p:nvPr/>
              </p:nvSpPr>
              <p:spPr>
                <a:xfrm>
                  <a:off x="779605" y="3829796"/>
                  <a:ext cx="2455" cy="2455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reeform: Shape 225">
                  <a:extLst>
                    <a:ext uri="{FF2B5EF4-FFF2-40B4-BE49-F238E27FC236}">
                      <a16:creationId xmlns:a16="http://schemas.microsoft.com/office/drawing/2014/main" id="{71CA8BBB-CDDD-483E-8384-9CB5EC03F5BD}"/>
                    </a:ext>
                  </a:extLst>
                </p:cNvPr>
                <p:cNvSpPr/>
                <p:nvPr/>
              </p:nvSpPr>
              <p:spPr>
                <a:xfrm>
                  <a:off x="132878" y="3186506"/>
                  <a:ext cx="3142790" cy="2018260"/>
                </a:xfrm>
                <a:custGeom>
                  <a:avLst/>
                  <a:gdLst>
                    <a:gd name="connsiteX0" fmla="*/ 246 w 3142790"/>
                    <a:gd name="connsiteY0" fmla="*/ 1708892 h 2018259"/>
                    <a:gd name="connsiteX1" fmla="*/ 82498 w 3142790"/>
                    <a:gd name="connsiteY1" fmla="*/ 1709874 h 2018259"/>
                    <a:gd name="connsiteX2" fmla="*/ 112698 w 3142790"/>
                    <a:gd name="connsiteY2" fmla="*/ 1740811 h 2018259"/>
                    <a:gd name="connsiteX3" fmla="*/ 112698 w 3142790"/>
                    <a:gd name="connsiteY3" fmla="*/ 1771011 h 2018259"/>
                    <a:gd name="connsiteX4" fmla="*/ 115154 w 3142790"/>
                    <a:gd name="connsiteY4" fmla="*/ 1771993 h 2018259"/>
                    <a:gd name="connsiteX5" fmla="*/ 122274 w 3142790"/>
                    <a:gd name="connsiteY5" fmla="*/ 1760208 h 2018259"/>
                    <a:gd name="connsiteX6" fmla="*/ 627085 w 3142790"/>
                    <a:gd name="connsiteY6" fmla="*/ 860584 h 2018259"/>
                    <a:gd name="connsiteX7" fmla="*/ 948239 w 3142790"/>
                    <a:gd name="connsiteY7" fmla="*/ 384010 h 2018259"/>
                    <a:gd name="connsiteX8" fmla="*/ 1231090 w 3142790"/>
                    <a:gd name="connsiteY8" fmla="*/ 116872 h 2018259"/>
                    <a:gd name="connsiteX9" fmla="*/ 1494544 w 3142790"/>
                    <a:gd name="connsiteY9" fmla="*/ 5893 h 2018259"/>
                    <a:gd name="connsiteX10" fmla="*/ 1522534 w 3142790"/>
                    <a:gd name="connsiteY10" fmla="*/ 0 h 2018259"/>
                    <a:gd name="connsiteX11" fmla="*/ 1618291 w 3142790"/>
                    <a:gd name="connsiteY11" fmla="*/ 0 h 2018259"/>
                    <a:gd name="connsiteX12" fmla="*/ 1648737 w 3142790"/>
                    <a:gd name="connsiteY12" fmla="*/ 5893 h 2018259"/>
                    <a:gd name="connsiteX13" fmla="*/ 1944110 w 3142790"/>
                    <a:gd name="connsiteY13" fmla="*/ 139707 h 2018259"/>
                    <a:gd name="connsiteX14" fmla="*/ 2207074 w 3142790"/>
                    <a:gd name="connsiteY14" fmla="*/ 399724 h 2018259"/>
                    <a:gd name="connsiteX15" fmla="*/ 2529701 w 3142790"/>
                    <a:gd name="connsiteY15" fmla="*/ 888575 h 2018259"/>
                    <a:gd name="connsiteX16" fmla="*/ 3021989 w 3142790"/>
                    <a:gd name="connsiteY16" fmla="*/ 1761435 h 2018259"/>
                    <a:gd name="connsiteX17" fmla="*/ 3030583 w 3142790"/>
                    <a:gd name="connsiteY17" fmla="*/ 1771257 h 2018259"/>
                    <a:gd name="connsiteX18" fmla="*/ 3030583 w 3142790"/>
                    <a:gd name="connsiteY18" fmla="*/ 1735409 h 2018259"/>
                    <a:gd name="connsiteX19" fmla="*/ 3059555 w 3142790"/>
                    <a:gd name="connsiteY19" fmla="*/ 1706928 h 2018259"/>
                    <a:gd name="connsiteX20" fmla="*/ 3143036 w 3142790"/>
                    <a:gd name="connsiteY20" fmla="*/ 1706436 h 2018259"/>
                    <a:gd name="connsiteX21" fmla="*/ 3143281 w 3142790"/>
                    <a:gd name="connsiteY21" fmla="*/ 2009666 h 2018259"/>
                    <a:gd name="connsiteX22" fmla="*/ 3134442 w 3142790"/>
                    <a:gd name="connsiteY22" fmla="*/ 2018506 h 2018259"/>
                    <a:gd name="connsiteX23" fmla="*/ 3030092 w 3142790"/>
                    <a:gd name="connsiteY23" fmla="*/ 2018260 h 2018259"/>
                    <a:gd name="connsiteX24" fmla="*/ 3030828 w 3142790"/>
                    <a:gd name="connsiteY24" fmla="*/ 1961788 h 2018259"/>
                    <a:gd name="connsiteX25" fmla="*/ 3024199 w 3142790"/>
                    <a:gd name="connsiteY25" fmla="*/ 1944846 h 2018259"/>
                    <a:gd name="connsiteX26" fmla="*/ 2545660 w 3142790"/>
                    <a:gd name="connsiteY26" fmla="*/ 1109306 h 2018259"/>
                    <a:gd name="connsiteX27" fmla="*/ 2458006 w 3142790"/>
                    <a:gd name="connsiteY27" fmla="*/ 956095 h 2018259"/>
                    <a:gd name="connsiteX28" fmla="*/ 2444747 w 3142790"/>
                    <a:gd name="connsiteY28" fmla="*/ 942346 h 2018259"/>
                    <a:gd name="connsiteX29" fmla="*/ 1719450 w 3142790"/>
                    <a:gd name="connsiteY29" fmla="*/ 494007 h 2018259"/>
                    <a:gd name="connsiteX30" fmla="*/ 1637934 w 3142790"/>
                    <a:gd name="connsiteY30" fmla="*/ 443919 h 2018259"/>
                    <a:gd name="connsiteX31" fmla="*/ 1504611 w 3142790"/>
                    <a:gd name="connsiteY31" fmla="*/ 443919 h 2018259"/>
                    <a:gd name="connsiteX32" fmla="*/ 1345998 w 3142790"/>
                    <a:gd name="connsiteY32" fmla="*/ 542131 h 2018259"/>
                    <a:gd name="connsiteX33" fmla="*/ 700744 w 3142790"/>
                    <a:gd name="connsiteY33" fmla="*/ 940873 h 2018259"/>
                    <a:gd name="connsiteX34" fmla="*/ 684048 w 3142790"/>
                    <a:gd name="connsiteY34" fmla="*/ 958305 h 2018259"/>
                    <a:gd name="connsiteX35" fmla="*/ 120064 w 3142790"/>
                    <a:gd name="connsiteY35" fmla="*/ 1942882 h 2018259"/>
                    <a:gd name="connsiteX36" fmla="*/ 112453 w 3142790"/>
                    <a:gd name="connsiteY36" fmla="*/ 1971855 h 2018259"/>
                    <a:gd name="connsiteX37" fmla="*/ 113190 w 3142790"/>
                    <a:gd name="connsiteY37" fmla="*/ 2018506 h 2018259"/>
                    <a:gd name="connsiteX38" fmla="*/ 8839 w 3142790"/>
                    <a:gd name="connsiteY38" fmla="*/ 2018751 h 2018259"/>
                    <a:gd name="connsiteX39" fmla="*/ 0 w 3142790"/>
                    <a:gd name="connsiteY39" fmla="*/ 2009912 h 2018259"/>
                    <a:gd name="connsiteX40" fmla="*/ 246 w 3142790"/>
                    <a:gd name="connsiteY40" fmla="*/ 1708892 h 2018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142790" h="2018259">
                      <a:moveTo>
                        <a:pt x="246" y="1708892"/>
                      </a:moveTo>
                      <a:cubicBezTo>
                        <a:pt x="27745" y="1709137"/>
                        <a:pt x="54999" y="1709628"/>
                        <a:pt x="82498" y="1709874"/>
                      </a:cubicBezTo>
                      <a:cubicBezTo>
                        <a:pt x="112698" y="1710119"/>
                        <a:pt x="112698" y="1709874"/>
                        <a:pt x="112698" y="1740811"/>
                      </a:cubicBezTo>
                      <a:cubicBezTo>
                        <a:pt x="112698" y="1750877"/>
                        <a:pt x="112698" y="1760944"/>
                        <a:pt x="112698" y="1771011"/>
                      </a:cubicBezTo>
                      <a:cubicBezTo>
                        <a:pt x="113435" y="1771257"/>
                        <a:pt x="114417" y="1771502"/>
                        <a:pt x="115154" y="1771993"/>
                      </a:cubicBezTo>
                      <a:cubicBezTo>
                        <a:pt x="117609" y="1768065"/>
                        <a:pt x="119819" y="1764136"/>
                        <a:pt x="122274" y="1760208"/>
                      </a:cubicBezTo>
                      <a:cubicBezTo>
                        <a:pt x="290463" y="1460415"/>
                        <a:pt x="458160" y="1160131"/>
                        <a:pt x="627085" y="860584"/>
                      </a:cubicBezTo>
                      <a:cubicBezTo>
                        <a:pt x="721614" y="693378"/>
                        <a:pt x="825473" y="532310"/>
                        <a:pt x="948239" y="384010"/>
                      </a:cubicBezTo>
                      <a:cubicBezTo>
                        <a:pt x="1031474" y="283342"/>
                        <a:pt x="1122320" y="190777"/>
                        <a:pt x="1231090" y="116872"/>
                      </a:cubicBezTo>
                      <a:cubicBezTo>
                        <a:pt x="1311378" y="62119"/>
                        <a:pt x="1397805" y="21607"/>
                        <a:pt x="1494544" y="5893"/>
                      </a:cubicBezTo>
                      <a:cubicBezTo>
                        <a:pt x="1503874" y="4420"/>
                        <a:pt x="1513941" y="5893"/>
                        <a:pt x="1522534" y="0"/>
                      </a:cubicBezTo>
                      <a:cubicBezTo>
                        <a:pt x="1554453" y="0"/>
                        <a:pt x="1586372" y="0"/>
                        <a:pt x="1618291" y="0"/>
                      </a:cubicBezTo>
                      <a:cubicBezTo>
                        <a:pt x="1627867" y="5156"/>
                        <a:pt x="1638670" y="4420"/>
                        <a:pt x="1648737" y="5893"/>
                      </a:cubicBezTo>
                      <a:cubicBezTo>
                        <a:pt x="1759226" y="23816"/>
                        <a:pt x="1855474" y="73659"/>
                        <a:pt x="1944110" y="139707"/>
                      </a:cubicBezTo>
                      <a:cubicBezTo>
                        <a:pt x="2044041" y="213857"/>
                        <a:pt x="2128995" y="303230"/>
                        <a:pt x="2207074" y="399724"/>
                      </a:cubicBezTo>
                      <a:cubicBezTo>
                        <a:pt x="2330575" y="552198"/>
                        <a:pt x="2433698" y="718176"/>
                        <a:pt x="2529701" y="888575"/>
                      </a:cubicBezTo>
                      <a:cubicBezTo>
                        <a:pt x="2693469" y="1179528"/>
                        <a:pt x="2857729" y="1470482"/>
                        <a:pt x="3021989" y="1761435"/>
                      </a:cubicBezTo>
                      <a:cubicBezTo>
                        <a:pt x="3023953" y="1764873"/>
                        <a:pt x="3026163" y="1768065"/>
                        <a:pt x="3030583" y="1771257"/>
                      </a:cubicBezTo>
                      <a:cubicBezTo>
                        <a:pt x="3030583" y="1759225"/>
                        <a:pt x="3030583" y="1747440"/>
                        <a:pt x="3030583" y="1735409"/>
                      </a:cubicBezTo>
                      <a:cubicBezTo>
                        <a:pt x="3030583" y="1706928"/>
                        <a:pt x="3030583" y="1707173"/>
                        <a:pt x="3059555" y="1706928"/>
                      </a:cubicBezTo>
                      <a:cubicBezTo>
                        <a:pt x="3087300" y="1706928"/>
                        <a:pt x="3115291" y="1706682"/>
                        <a:pt x="3143036" y="1706436"/>
                      </a:cubicBezTo>
                      <a:cubicBezTo>
                        <a:pt x="3143036" y="1807595"/>
                        <a:pt x="3143036" y="1908508"/>
                        <a:pt x="3143281" y="2009666"/>
                      </a:cubicBezTo>
                      <a:cubicBezTo>
                        <a:pt x="3143281" y="2017032"/>
                        <a:pt x="3141808" y="2018506"/>
                        <a:pt x="3134442" y="2018506"/>
                      </a:cubicBezTo>
                      <a:cubicBezTo>
                        <a:pt x="3099577" y="2018015"/>
                        <a:pt x="3064957" y="2018260"/>
                        <a:pt x="3030092" y="2018260"/>
                      </a:cubicBezTo>
                      <a:cubicBezTo>
                        <a:pt x="3030337" y="1999354"/>
                        <a:pt x="3030337" y="1980694"/>
                        <a:pt x="3030828" y="1961788"/>
                      </a:cubicBezTo>
                      <a:cubicBezTo>
                        <a:pt x="3031074" y="1955159"/>
                        <a:pt x="3027145" y="1950248"/>
                        <a:pt x="3024199" y="1944846"/>
                      </a:cubicBezTo>
                      <a:cubicBezTo>
                        <a:pt x="2864604" y="1666169"/>
                        <a:pt x="2705255" y="1387738"/>
                        <a:pt x="2545660" y="1109306"/>
                      </a:cubicBezTo>
                      <a:cubicBezTo>
                        <a:pt x="2516442" y="1058236"/>
                        <a:pt x="2486978" y="1007166"/>
                        <a:pt x="2458006" y="956095"/>
                      </a:cubicBezTo>
                      <a:cubicBezTo>
                        <a:pt x="2454568" y="950203"/>
                        <a:pt x="2450394" y="945783"/>
                        <a:pt x="2444747" y="942346"/>
                      </a:cubicBezTo>
                      <a:cubicBezTo>
                        <a:pt x="2202900" y="793063"/>
                        <a:pt x="1961052" y="643535"/>
                        <a:pt x="1719450" y="494007"/>
                      </a:cubicBezTo>
                      <a:cubicBezTo>
                        <a:pt x="1692442" y="477311"/>
                        <a:pt x="1665679" y="459878"/>
                        <a:pt x="1637934" y="443919"/>
                      </a:cubicBezTo>
                      <a:cubicBezTo>
                        <a:pt x="1593738" y="418875"/>
                        <a:pt x="1548315" y="418384"/>
                        <a:pt x="1504611" y="443919"/>
                      </a:cubicBezTo>
                      <a:cubicBezTo>
                        <a:pt x="1451085" y="475347"/>
                        <a:pt x="1399033" y="509476"/>
                        <a:pt x="1345998" y="542131"/>
                      </a:cubicBezTo>
                      <a:cubicBezTo>
                        <a:pt x="1130913" y="674963"/>
                        <a:pt x="915829" y="808041"/>
                        <a:pt x="700744" y="940873"/>
                      </a:cubicBezTo>
                      <a:cubicBezTo>
                        <a:pt x="693624" y="945292"/>
                        <a:pt x="688467" y="950939"/>
                        <a:pt x="684048" y="958305"/>
                      </a:cubicBezTo>
                      <a:cubicBezTo>
                        <a:pt x="496217" y="1286579"/>
                        <a:pt x="308386" y="1614608"/>
                        <a:pt x="120064" y="1942882"/>
                      </a:cubicBezTo>
                      <a:cubicBezTo>
                        <a:pt x="114663" y="1952212"/>
                        <a:pt x="111716" y="1961052"/>
                        <a:pt x="112453" y="1971855"/>
                      </a:cubicBezTo>
                      <a:cubicBezTo>
                        <a:pt x="113190" y="1987323"/>
                        <a:pt x="112944" y="2003037"/>
                        <a:pt x="113190" y="2018506"/>
                      </a:cubicBezTo>
                      <a:cubicBezTo>
                        <a:pt x="78324" y="2018506"/>
                        <a:pt x="43704" y="2018260"/>
                        <a:pt x="8839" y="2018751"/>
                      </a:cubicBezTo>
                      <a:cubicBezTo>
                        <a:pt x="1473" y="2018751"/>
                        <a:pt x="0" y="2017278"/>
                        <a:pt x="0" y="2009912"/>
                      </a:cubicBezTo>
                      <a:cubicBezTo>
                        <a:pt x="246" y="1909490"/>
                        <a:pt x="246" y="1809068"/>
                        <a:pt x="246" y="1708892"/>
                      </a:cubicBez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" name="Freeform: Shape 226">
                  <a:extLst>
                    <a:ext uri="{FF2B5EF4-FFF2-40B4-BE49-F238E27FC236}">
                      <a16:creationId xmlns:a16="http://schemas.microsoft.com/office/drawing/2014/main" id="{8A4246C7-CE62-4896-A078-9656E61CA8E5}"/>
                    </a:ext>
                  </a:extLst>
                </p:cNvPr>
                <p:cNvSpPr/>
                <p:nvPr/>
              </p:nvSpPr>
              <p:spPr>
                <a:xfrm>
                  <a:off x="481108" y="3932427"/>
                  <a:ext cx="2445483" cy="1215376"/>
                </a:xfrm>
                <a:custGeom>
                  <a:avLst/>
                  <a:gdLst>
                    <a:gd name="connsiteX0" fmla="*/ 824669 w 2445483"/>
                    <a:gd name="connsiteY0" fmla="*/ 0 h 1215375"/>
                    <a:gd name="connsiteX1" fmla="*/ 809938 w 2445483"/>
                    <a:gd name="connsiteY1" fmla="*/ 149037 h 1215375"/>
                    <a:gd name="connsiteX2" fmla="*/ 781456 w 2445483"/>
                    <a:gd name="connsiteY2" fmla="*/ 434834 h 1215375"/>
                    <a:gd name="connsiteX3" fmla="*/ 747573 w 2445483"/>
                    <a:gd name="connsiteY3" fmla="*/ 771702 h 1215375"/>
                    <a:gd name="connsiteX4" fmla="*/ 776791 w 2445483"/>
                    <a:gd name="connsiteY4" fmla="*/ 875562 h 1215375"/>
                    <a:gd name="connsiteX5" fmla="*/ 857325 w 2445483"/>
                    <a:gd name="connsiteY5" fmla="*/ 910918 h 1215375"/>
                    <a:gd name="connsiteX6" fmla="*/ 1595144 w 2445483"/>
                    <a:gd name="connsiteY6" fmla="*/ 910918 h 1215375"/>
                    <a:gd name="connsiteX7" fmla="*/ 1706124 w 2445483"/>
                    <a:gd name="connsiteY7" fmla="*/ 787416 h 1215375"/>
                    <a:gd name="connsiteX8" fmla="*/ 1640322 w 2445483"/>
                    <a:gd name="connsiteY8" fmla="*/ 150265 h 1215375"/>
                    <a:gd name="connsiteX9" fmla="*/ 1626572 w 2445483"/>
                    <a:gd name="connsiteY9" fmla="*/ 18415 h 1215375"/>
                    <a:gd name="connsiteX10" fmla="*/ 1625344 w 2445483"/>
                    <a:gd name="connsiteY10" fmla="*/ 0 h 1215375"/>
                    <a:gd name="connsiteX11" fmla="*/ 1679361 w 2445483"/>
                    <a:gd name="connsiteY11" fmla="*/ 33147 h 1215375"/>
                    <a:gd name="connsiteX12" fmla="*/ 2015001 w 2445483"/>
                    <a:gd name="connsiteY12" fmla="*/ 239147 h 1215375"/>
                    <a:gd name="connsiteX13" fmla="*/ 2031452 w 2445483"/>
                    <a:gd name="connsiteY13" fmla="*/ 257807 h 1215375"/>
                    <a:gd name="connsiteX14" fmla="*/ 2443206 w 2445483"/>
                    <a:gd name="connsiteY14" fmla="*/ 1200644 h 1215375"/>
                    <a:gd name="connsiteX15" fmla="*/ 2432894 w 2445483"/>
                    <a:gd name="connsiteY15" fmla="*/ 1216112 h 1215375"/>
                    <a:gd name="connsiteX16" fmla="*/ 14664 w 2445483"/>
                    <a:gd name="connsiteY16" fmla="*/ 1216112 h 1215375"/>
                    <a:gd name="connsiteX17" fmla="*/ 4107 w 2445483"/>
                    <a:gd name="connsiteY17" fmla="*/ 1200889 h 1215375"/>
                    <a:gd name="connsiteX18" fmla="*/ 416107 w 2445483"/>
                    <a:gd name="connsiteY18" fmla="*/ 258052 h 1215375"/>
                    <a:gd name="connsiteX19" fmla="*/ 429365 w 2445483"/>
                    <a:gd name="connsiteY19" fmla="*/ 241111 h 1215375"/>
                    <a:gd name="connsiteX20" fmla="*/ 818040 w 2445483"/>
                    <a:gd name="connsiteY20" fmla="*/ 4174 h 1215375"/>
                    <a:gd name="connsiteX21" fmla="*/ 824669 w 2445483"/>
                    <a:gd name="connsiteY21" fmla="*/ 0 h 1215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445483" h="1215375">
                      <a:moveTo>
                        <a:pt x="824669" y="0"/>
                      </a:moveTo>
                      <a:cubicBezTo>
                        <a:pt x="819513" y="51561"/>
                        <a:pt x="814848" y="100422"/>
                        <a:pt x="809938" y="149037"/>
                      </a:cubicBezTo>
                      <a:cubicBezTo>
                        <a:pt x="800362" y="244303"/>
                        <a:pt x="790786" y="339569"/>
                        <a:pt x="781456" y="434834"/>
                      </a:cubicBezTo>
                      <a:cubicBezTo>
                        <a:pt x="770162" y="547042"/>
                        <a:pt x="759358" y="659495"/>
                        <a:pt x="747573" y="771702"/>
                      </a:cubicBezTo>
                      <a:cubicBezTo>
                        <a:pt x="743399" y="810741"/>
                        <a:pt x="749537" y="845852"/>
                        <a:pt x="776791" y="875562"/>
                      </a:cubicBezTo>
                      <a:cubicBezTo>
                        <a:pt x="798398" y="898887"/>
                        <a:pt x="825160" y="910918"/>
                        <a:pt x="857325" y="910918"/>
                      </a:cubicBezTo>
                      <a:cubicBezTo>
                        <a:pt x="1103347" y="910918"/>
                        <a:pt x="1349123" y="910918"/>
                        <a:pt x="1595144" y="910918"/>
                      </a:cubicBezTo>
                      <a:cubicBezTo>
                        <a:pt x="1660210" y="910918"/>
                        <a:pt x="1712753" y="852236"/>
                        <a:pt x="1706124" y="787416"/>
                      </a:cubicBezTo>
                      <a:cubicBezTo>
                        <a:pt x="1684272" y="575032"/>
                        <a:pt x="1662174" y="362648"/>
                        <a:pt x="1640322" y="150265"/>
                      </a:cubicBezTo>
                      <a:cubicBezTo>
                        <a:pt x="1635657" y="106315"/>
                        <a:pt x="1630991" y="62365"/>
                        <a:pt x="1626572" y="18415"/>
                      </a:cubicBezTo>
                      <a:cubicBezTo>
                        <a:pt x="1626081" y="13013"/>
                        <a:pt x="1625835" y="7366"/>
                        <a:pt x="1625344" y="0"/>
                      </a:cubicBezTo>
                      <a:cubicBezTo>
                        <a:pt x="1644496" y="11786"/>
                        <a:pt x="1661928" y="22343"/>
                        <a:pt x="1679361" y="33147"/>
                      </a:cubicBezTo>
                      <a:cubicBezTo>
                        <a:pt x="1791323" y="101895"/>
                        <a:pt x="1903039" y="170644"/>
                        <a:pt x="2015001" y="239147"/>
                      </a:cubicBezTo>
                      <a:cubicBezTo>
                        <a:pt x="2022613" y="243812"/>
                        <a:pt x="2027769" y="249459"/>
                        <a:pt x="2031452" y="257807"/>
                      </a:cubicBezTo>
                      <a:cubicBezTo>
                        <a:pt x="2168703" y="572086"/>
                        <a:pt x="2305955" y="886365"/>
                        <a:pt x="2443206" y="1200644"/>
                      </a:cubicBezTo>
                      <a:cubicBezTo>
                        <a:pt x="2449836" y="1216112"/>
                        <a:pt x="2449836" y="1216112"/>
                        <a:pt x="2432894" y="1216112"/>
                      </a:cubicBezTo>
                      <a:cubicBezTo>
                        <a:pt x="1626818" y="1216112"/>
                        <a:pt x="820741" y="1216112"/>
                        <a:pt x="14664" y="1216112"/>
                      </a:cubicBezTo>
                      <a:cubicBezTo>
                        <a:pt x="-2523" y="1216112"/>
                        <a:pt x="-2523" y="1216112"/>
                        <a:pt x="4107" y="1200889"/>
                      </a:cubicBezTo>
                      <a:cubicBezTo>
                        <a:pt x="141358" y="886610"/>
                        <a:pt x="278855" y="572332"/>
                        <a:pt x="416107" y="258052"/>
                      </a:cubicBezTo>
                      <a:cubicBezTo>
                        <a:pt x="419053" y="251178"/>
                        <a:pt x="422491" y="245285"/>
                        <a:pt x="429365" y="241111"/>
                      </a:cubicBezTo>
                      <a:cubicBezTo>
                        <a:pt x="559005" y="162296"/>
                        <a:pt x="688400" y="83235"/>
                        <a:pt x="818040" y="4174"/>
                      </a:cubicBezTo>
                      <a:cubicBezTo>
                        <a:pt x="819022" y="3192"/>
                        <a:pt x="820741" y="2210"/>
                        <a:pt x="824669" y="0"/>
                      </a:cubicBez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3" name="Group 196">
                <a:extLst>
                  <a:ext uri="{FF2B5EF4-FFF2-40B4-BE49-F238E27FC236}">
                    <a16:creationId xmlns:a16="http://schemas.microsoft.com/office/drawing/2014/main" id="{42FD4FA4-CBF8-4E28-941D-078F38C99CA5}"/>
                  </a:ext>
                </a:extLst>
              </p:cNvPr>
              <p:cNvGrpSpPr/>
              <p:nvPr/>
            </p:nvGrpSpPr>
            <p:grpSpPr>
              <a:xfrm>
                <a:off x="4235432" y="3321426"/>
                <a:ext cx="343891" cy="4349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8" name="Freeform: Shape 221">
                  <a:extLst>
                    <a:ext uri="{FF2B5EF4-FFF2-40B4-BE49-F238E27FC236}">
                      <a16:creationId xmlns:a16="http://schemas.microsoft.com/office/drawing/2014/main" id="{0EFAFBAC-F069-4A05-B8FD-E56EB66713A5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222">
                  <a:extLst>
                    <a:ext uri="{FF2B5EF4-FFF2-40B4-BE49-F238E27FC236}">
                      <a16:creationId xmlns:a16="http://schemas.microsoft.com/office/drawing/2014/main" id="{D7C9C9B8-CCA4-4779-9271-0A855E371F30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" name="Freeform: Shape 223">
                  <a:extLst>
                    <a:ext uri="{FF2B5EF4-FFF2-40B4-BE49-F238E27FC236}">
                      <a16:creationId xmlns:a16="http://schemas.microsoft.com/office/drawing/2014/main" id="{A67138A0-3B1F-4002-BDB6-B9012259A05F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4" name="Group 197">
                <a:extLst>
                  <a:ext uri="{FF2B5EF4-FFF2-40B4-BE49-F238E27FC236}">
                    <a16:creationId xmlns:a16="http://schemas.microsoft.com/office/drawing/2014/main" id="{6E20F5FD-1FBF-4920-BE85-22B6CB285D04}"/>
                  </a:ext>
                </a:extLst>
              </p:cNvPr>
              <p:cNvGrpSpPr/>
              <p:nvPr/>
            </p:nvGrpSpPr>
            <p:grpSpPr>
              <a:xfrm>
                <a:off x="4569846" y="3154726"/>
                <a:ext cx="475680" cy="6016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5" name="Freeform: Shape 218">
                  <a:extLst>
                    <a:ext uri="{FF2B5EF4-FFF2-40B4-BE49-F238E27FC236}">
                      <a16:creationId xmlns:a16="http://schemas.microsoft.com/office/drawing/2014/main" id="{AC641979-D0C6-4A40-B14A-D4FC1AA49896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219">
                  <a:extLst>
                    <a:ext uri="{FF2B5EF4-FFF2-40B4-BE49-F238E27FC236}">
                      <a16:creationId xmlns:a16="http://schemas.microsoft.com/office/drawing/2014/main" id="{D2B73018-701E-400A-8176-BF94FFA0B2CB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Freeform: Shape 220">
                  <a:extLst>
                    <a:ext uri="{FF2B5EF4-FFF2-40B4-BE49-F238E27FC236}">
                      <a16:creationId xmlns:a16="http://schemas.microsoft.com/office/drawing/2014/main" id="{5D6BE721-E058-4827-99BB-2B8CD7D094CF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5" name="Group 198">
                <a:extLst>
                  <a:ext uri="{FF2B5EF4-FFF2-40B4-BE49-F238E27FC236}">
                    <a16:creationId xmlns:a16="http://schemas.microsoft.com/office/drawing/2014/main" id="{D7B010F8-7A56-491B-877E-FED96F8EDB2D}"/>
                  </a:ext>
                </a:extLst>
              </p:cNvPr>
              <p:cNvGrpSpPr/>
              <p:nvPr/>
            </p:nvGrpSpPr>
            <p:grpSpPr>
              <a:xfrm>
                <a:off x="5027148" y="3321426"/>
                <a:ext cx="343891" cy="4349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2" name="Freeform: Shape 215">
                  <a:extLst>
                    <a:ext uri="{FF2B5EF4-FFF2-40B4-BE49-F238E27FC236}">
                      <a16:creationId xmlns:a16="http://schemas.microsoft.com/office/drawing/2014/main" id="{3A72E7D5-1062-43EF-900C-0D986A5FAAA2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216">
                  <a:extLst>
                    <a:ext uri="{FF2B5EF4-FFF2-40B4-BE49-F238E27FC236}">
                      <a16:creationId xmlns:a16="http://schemas.microsoft.com/office/drawing/2014/main" id="{C805F6D9-357E-4E00-B7EF-38A6A292D771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: Shape 217">
                  <a:extLst>
                    <a:ext uri="{FF2B5EF4-FFF2-40B4-BE49-F238E27FC236}">
                      <a16:creationId xmlns:a16="http://schemas.microsoft.com/office/drawing/2014/main" id="{7335A25A-DBFB-4720-B211-E4311706C7EE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6" name="Group 199">
                <a:extLst>
                  <a:ext uri="{FF2B5EF4-FFF2-40B4-BE49-F238E27FC236}">
                    <a16:creationId xmlns:a16="http://schemas.microsoft.com/office/drawing/2014/main" id="{F8A91DB5-57DD-41C7-8082-BF5E3A4C21B7}"/>
                  </a:ext>
                </a:extLst>
              </p:cNvPr>
              <p:cNvGrpSpPr/>
              <p:nvPr/>
            </p:nvGrpSpPr>
            <p:grpSpPr>
              <a:xfrm>
                <a:off x="5809667" y="3428150"/>
                <a:ext cx="259518" cy="328265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69" name="Freeform: Shape 212">
                  <a:extLst>
                    <a:ext uri="{FF2B5EF4-FFF2-40B4-BE49-F238E27FC236}">
                      <a16:creationId xmlns:a16="http://schemas.microsoft.com/office/drawing/2014/main" id="{370F20EC-A136-4E62-91DC-05BAF263B767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213">
                  <a:extLst>
                    <a:ext uri="{FF2B5EF4-FFF2-40B4-BE49-F238E27FC236}">
                      <a16:creationId xmlns:a16="http://schemas.microsoft.com/office/drawing/2014/main" id="{4EDD2324-2AB7-437A-AE47-930563B818C4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" name="Freeform: Shape 214">
                  <a:extLst>
                    <a:ext uri="{FF2B5EF4-FFF2-40B4-BE49-F238E27FC236}">
                      <a16:creationId xmlns:a16="http://schemas.microsoft.com/office/drawing/2014/main" id="{3AE9E306-269A-4365-9DB0-3598528CF57B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7" name="Group 200">
                <a:extLst>
                  <a:ext uri="{FF2B5EF4-FFF2-40B4-BE49-F238E27FC236}">
                    <a16:creationId xmlns:a16="http://schemas.microsoft.com/office/drawing/2014/main" id="{94671291-63FB-4E9E-A150-3E4D91394FAA}"/>
                  </a:ext>
                </a:extLst>
              </p:cNvPr>
              <p:cNvGrpSpPr/>
              <p:nvPr/>
            </p:nvGrpSpPr>
            <p:grpSpPr>
              <a:xfrm>
                <a:off x="7135245" y="3428150"/>
                <a:ext cx="259518" cy="328265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66" name="Freeform: Shape 209">
                  <a:extLst>
                    <a:ext uri="{FF2B5EF4-FFF2-40B4-BE49-F238E27FC236}">
                      <a16:creationId xmlns:a16="http://schemas.microsoft.com/office/drawing/2014/main" id="{3543CBBD-5B15-4F41-AABF-59291EDBE958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210">
                  <a:extLst>
                    <a:ext uri="{FF2B5EF4-FFF2-40B4-BE49-F238E27FC236}">
                      <a16:creationId xmlns:a16="http://schemas.microsoft.com/office/drawing/2014/main" id="{D5FCE739-CC73-40A5-AC2B-94761ED76F09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eform: Shape 211">
                  <a:extLst>
                    <a:ext uri="{FF2B5EF4-FFF2-40B4-BE49-F238E27FC236}">
                      <a16:creationId xmlns:a16="http://schemas.microsoft.com/office/drawing/2014/main" id="{2CD4ABA5-E83A-4478-A368-C2EEF035027A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8" name="Group 201">
                <a:extLst>
                  <a:ext uri="{FF2B5EF4-FFF2-40B4-BE49-F238E27FC236}">
                    <a16:creationId xmlns:a16="http://schemas.microsoft.com/office/drawing/2014/main" id="{9F26BFE1-46F3-456B-B0CD-5F6CA2C01C0A}"/>
                  </a:ext>
                </a:extLst>
              </p:cNvPr>
              <p:cNvGrpSpPr/>
              <p:nvPr/>
            </p:nvGrpSpPr>
            <p:grpSpPr>
              <a:xfrm>
                <a:off x="7440616" y="3266131"/>
                <a:ext cx="387606" cy="490284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63" name="Freeform: Shape 206">
                  <a:extLst>
                    <a:ext uri="{FF2B5EF4-FFF2-40B4-BE49-F238E27FC236}">
                      <a16:creationId xmlns:a16="http://schemas.microsoft.com/office/drawing/2014/main" id="{7DA012CC-6FD2-44B8-A939-4B98F3F6C273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207">
                  <a:extLst>
                    <a:ext uri="{FF2B5EF4-FFF2-40B4-BE49-F238E27FC236}">
                      <a16:creationId xmlns:a16="http://schemas.microsoft.com/office/drawing/2014/main" id="{912C31AA-F778-4ED5-99A6-0E1BBD852198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208">
                  <a:extLst>
                    <a:ext uri="{FF2B5EF4-FFF2-40B4-BE49-F238E27FC236}">
                      <a16:creationId xmlns:a16="http://schemas.microsoft.com/office/drawing/2014/main" id="{666A71A6-0B5A-493F-BF2E-A52324AB2279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9" name="Group 202">
                <a:extLst>
                  <a:ext uri="{FF2B5EF4-FFF2-40B4-BE49-F238E27FC236}">
                    <a16:creationId xmlns:a16="http://schemas.microsoft.com/office/drawing/2014/main" id="{636688D4-87F2-423E-950F-0690D598A3E5}"/>
                  </a:ext>
                </a:extLst>
              </p:cNvPr>
              <p:cNvGrpSpPr/>
              <p:nvPr/>
            </p:nvGrpSpPr>
            <p:grpSpPr>
              <a:xfrm>
                <a:off x="7776927" y="3320752"/>
                <a:ext cx="344424" cy="435663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60" name="Freeform: Shape 203">
                  <a:extLst>
                    <a:ext uri="{FF2B5EF4-FFF2-40B4-BE49-F238E27FC236}">
                      <a16:creationId xmlns:a16="http://schemas.microsoft.com/office/drawing/2014/main" id="{B394E687-61E0-4475-9C08-000C18AF42B3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204">
                  <a:extLst>
                    <a:ext uri="{FF2B5EF4-FFF2-40B4-BE49-F238E27FC236}">
                      <a16:creationId xmlns:a16="http://schemas.microsoft.com/office/drawing/2014/main" id="{BE906FF0-260B-4EDE-BF17-A8CCAFFEB0D8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205">
                  <a:extLst>
                    <a:ext uri="{FF2B5EF4-FFF2-40B4-BE49-F238E27FC236}">
                      <a16:creationId xmlns:a16="http://schemas.microsoft.com/office/drawing/2014/main" id="{25E88C46-147D-4FD8-A3E0-61867DC54048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0" name="Group 95">
            <a:extLst>
              <a:ext uri="{FF2B5EF4-FFF2-40B4-BE49-F238E27FC236}">
                <a16:creationId xmlns:a16="http://schemas.microsoft.com/office/drawing/2014/main" id="{D8270AEE-E41A-440A-8ABE-C0C361E24C02}"/>
              </a:ext>
            </a:extLst>
          </p:cNvPr>
          <p:cNvGrpSpPr/>
          <p:nvPr/>
        </p:nvGrpSpPr>
        <p:grpSpPr>
          <a:xfrm>
            <a:off x="323529" y="339509"/>
            <a:ext cx="3316486" cy="5917511"/>
            <a:chOff x="669628" y="2165317"/>
            <a:chExt cx="2449180" cy="4305530"/>
          </a:xfrm>
        </p:grpSpPr>
        <p:grpSp>
          <p:nvGrpSpPr>
            <p:cNvPr id="101" name="Group 80">
              <a:extLst>
                <a:ext uri="{FF2B5EF4-FFF2-40B4-BE49-F238E27FC236}">
                  <a16:creationId xmlns:a16="http://schemas.microsoft.com/office/drawing/2014/main" id="{5F20389C-AD18-480F-8BF2-D26DE9BC483F}"/>
                </a:ext>
              </a:extLst>
            </p:cNvPr>
            <p:cNvGrpSpPr/>
            <p:nvPr/>
          </p:nvGrpSpPr>
          <p:grpSpPr>
            <a:xfrm>
              <a:off x="669628" y="2165317"/>
              <a:ext cx="2449180" cy="4305530"/>
              <a:chOff x="445712" y="1449040"/>
              <a:chExt cx="2113018" cy="3924176"/>
            </a:xfrm>
          </p:grpSpPr>
          <p:sp>
            <p:nvSpPr>
              <p:cNvPr id="103" name="Rounded Rectangle 4">
                <a:extLst>
                  <a:ext uri="{FF2B5EF4-FFF2-40B4-BE49-F238E27FC236}">
                    <a16:creationId xmlns:a16="http://schemas.microsoft.com/office/drawing/2014/main" id="{E0263C21-2201-4C46-96E6-88EB4E1295C3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04" name="Rectangle 82">
                <a:extLst>
                  <a:ext uri="{FF2B5EF4-FFF2-40B4-BE49-F238E27FC236}">
                    <a16:creationId xmlns:a16="http://schemas.microsoft.com/office/drawing/2014/main" id="{A58F1E65-67E1-449C-B3AE-0CDC89A899BF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05" name="Group 83">
                <a:extLst>
                  <a:ext uri="{FF2B5EF4-FFF2-40B4-BE49-F238E27FC236}">
                    <a16:creationId xmlns:a16="http://schemas.microsoft.com/office/drawing/2014/main" id="{0EBC4258-2D50-4C3C-B74B-5EB460055B4E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06" name="Oval 84">
                  <a:extLst>
                    <a:ext uri="{FF2B5EF4-FFF2-40B4-BE49-F238E27FC236}">
                      <a16:creationId xmlns:a16="http://schemas.microsoft.com/office/drawing/2014/main" id="{11CD8CAC-8FB8-410A-B95A-0410017C786F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07" name="Rounded Rectangle 8">
                  <a:extLst>
                    <a:ext uri="{FF2B5EF4-FFF2-40B4-BE49-F238E27FC236}">
                      <a16:creationId xmlns:a16="http://schemas.microsoft.com/office/drawing/2014/main" id="{67C3BDEE-159B-4D5D-9846-25061B540312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02" name="Picture Placeholder 2">
              <a:extLst>
                <a:ext uri="{FF2B5EF4-FFF2-40B4-BE49-F238E27FC236}">
                  <a16:creationId xmlns:a16="http://schemas.microsoft.com/office/drawing/2014/main" id="{B5327055-B308-4ABB-9451-E2A69D473EBD}"/>
                </a:ext>
              </a:extLst>
            </p:cNvPr>
            <p:cNvSpPr txBox="1">
              <a:spLocks/>
            </p:cNvSpPr>
            <p:nvPr/>
          </p:nvSpPr>
          <p:spPr>
            <a:xfrm>
              <a:off x="813644" y="2559489"/>
              <a:ext cx="2152765" cy="3425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Your </a:t>
              </a:r>
              <a:r>
                <a:rPr lang="en-US" altLang="ko-KR" dirty="0">
                  <a:hlinkClick r:id="rId2" action="ppaction://hlinkfile"/>
                </a:rPr>
                <a:t>Picture</a:t>
              </a:r>
              <a:r>
                <a:rPr lang="en-US" altLang="ko-KR" dirty="0"/>
                <a:t> Here</a:t>
              </a:r>
              <a:endParaRPr lang="ko-KR" altLang="en-US" dirty="0"/>
            </a:p>
          </p:txBody>
        </p:sp>
      </p:grpSp>
      <p:pic>
        <p:nvPicPr>
          <p:cNvPr id="108" name="圖片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90" y="781396"/>
            <a:ext cx="3115511" cy="4905090"/>
          </a:xfrm>
          <a:prstGeom prst="rect">
            <a:avLst/>
          </a:prstGeom>
        </p:spPr>
      </p:pic>
      <p:grpSp>
        <p:nvGrpSpPr>
          <p:cNvPr id="109" name="Group 95">
            <a:extLst>
              <a:ext uri="{FF2B5EF4-FFF2-40B4-BE49-F238E27FC236}">
                <a16:creationId xmlns:a16="http://schemas.microsoft.com/office/drawing/2014/main" id="{D8270AEE-E41A-440A-8ABE-C0C361E24C02}"/>
              </a:ext>
            </a:extLst>
          </p:cNvPr>
          <p:cNvGrpSpPr/>
          <p:nvPr/>
        </p:nvGrpSpPr>
        <p:grpSpPr>
          <a:xfrm>
            <a:off x="3697098" y="339509"/>
            <a:ext cx="3316486" cy="5917511"/>
            <a:chOff x="669628" y="2165317"/>
            <a:chExt cx="2449180" cy="4305530"/>
          </a:xfrm>
        </p:grpSpPr>
        <p:grpSp>
          <p:nvGrpSpPr>
            <p:cNvPr id="110" name="Group 80">
              <a:extLst>
                <a:ext uri="{FF2B5EF4-FFF2-40B4-BE49-F238E27FC236}">
                  <a16:creationId xmlns:a16="http://schemas.microsoft.com/office/drawing/2014/main" id="{5F20389C-AD18-480F-8BF2-D26DE9BC483F}"/>
                </a:ext>
              </a:extLst>
            </p:cNvPr>
            <p:cNvGrpSpPr/>
            <p:nvPr/>
          </p:nvGrpSpPr>
          <p:grpSpPr>
            <a:xfrm>
              <a:off x="669628" y="2165317"/>
              <a:ext cx="2449180" cy="4305530"/>
              <a:chOff x="445712" y="1449040"/>
              <a:chExt cx="2113018" cy="3924176"/>
            </a:xfrm>
          </p:grpSpPr>
          <p:sp>
            <p:nvSpPr>
              <p:cNvPr id="112" name="Rounded Rectangle 4">
                <a:extLst>
                  <a:ext uri="{FF2B5EF4-FFF2-40B4-BE49-F238E27FC236}">
                    <a16:creationId xmlns:a16="http://schemas.microsoft.com/office/drawing/2014/main" id="{E0263C21-2201-4C46-96E6-88EB4E1295C3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13" name="Rectangle 82">
                <a:extLst>
                  <a:ext uri="{FF2B5EF4-FFF2-40B4-BE49-F238E27FC236}">
                    <a16:creationId xmlns:a16="http://schemas.microsoft.com/office/drawing/2014/main" id="{A58F1E65-67E1-449C-B3AE-0CDC89A899BF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14" name="Group 83">
                <a:extLst>
                  <a:ext uri="{FF2B5EF4-FFF2-40B4-BE49-F238E27FC236}">
                    <a16:creationId xmlns:a16="http://schemas.microsoft.com/office/drawing/2014/main" id="{0EBC4258-2D50-4C3C-B74B-5EB460055B4E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15" name="Oval 84">
                  <a:extLst>
                    <a:ext uri="{FF2B5EF4-FFF2-40B4-BE49-F238E27FC236}">
                      <a16:creationId xmlns:a16="http://schemas.microsoft.com/office/drawing/2014/main" id="{11CD8CAC-8FB8-410A-B95A-0410017C786F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16" name="Rounded Rectangle 8">
                  <a:extLst>
                    <a:ext uri="{FF2B5EF4-FFF2-40B4-BE49-F238E27FC236}">
                      <a16:creationId xmlns:a16="http://schemas.microsoft.com/office/drawing/2014/main" id="{67C3BDEE-159B-4D5D-9846-25061B540312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11" name="Picture Placeholder 2">
              <a:extLst>
                <a:ext uri="{FF2B5EF4-FFF2-40B4-BE49-F238E27FC236}">
                  <a16:creationId xmlns:a16="http://schemas.microsoft.com/office/drawing/2014/main" id="{B5327055-B308-4ABB-9451-E2A69D473EBD}"/>
                </a:ext>
              </a:extLst>
            </p:cNvPr>
            <p:cNvSpPr txBox="1">
              <a:spLocks/>
            </p:cNvSpPr>
            <p:nvPr/>
          </p:nvSpPr>
          <p:spPr>
            <a:xfrm>
              <a:off x="813644" y="2559489"/>
              <a:ext cx="2152765" cy="3425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Your </a:t>
              </a:r>
              <a:r>
                <a:rPr lang="en-US" altLang="ko-KR" dirty="0">
                  <a:hlinkClick r:id="rId2" action="ppaction://hlinkfile"/>
                </a:rPr>
                <a:t>Picture</a:t>
              </a:r>
              <a:r>
                <a:rPr lang="en-US" altLang="ko-KR" dirty="0"/>
                <a:t> Here</a:t>
              </a:r>
              <a:endParaRPr lang="ko-KR" altLang="en-US" dirty="0"/>
            </a:p>
          </p:txBody>
        </p:sp>
      </p:grpSp>
      <p:pic>
        <p:nvPicPr>
          <p:cNvPr id="117" name="圖片 116"/>
          <p:cNvPicPr/>
          <p:nvPr/>
        </p:nvPicPr>
        <p:blipFill>
          <a:blip r:embed="rId4"/>
          <a:stretch>
            <a:fillRect/>
          </a:stretch>
        </p:blipFill>
        <p:spPr>
          <a:xfrm>
            <a:off x="3856575" y="781396"/>
            <a:ext cx="3027802" cy="4916019"/>
          </a:xfrm>
          <a:prstGeom prst="rect">
            <a:avLst/>
          </a:prstGeom>
        </p:spPr>
      </p:pic>
      <p:sp>
        <p:nvSpPr>
          <p:cNvPr id="118" name="文字方塊 117"/>
          <p:cNvSpPr txBox="1"/>
          <p:nvPr/>
        </p:nvSpPr>
        <p:spPr>
          <a:xfrm>
            <a:off x="7546588" y="1331071"/>
            <a:ext cx="324434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b="1" dirty="0" smtClean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山難分析表</a:t>
            </a:r>
            <a:endParaRPr lang="en-US" altLang="zh-TW" sz="3200" b="1" dirty="0" smtClean="0">
              <a:solidFill>
                <a:schemeClr val="accent1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 smtClean="0"/>
              <a:t>使用者可以輸入當天爬山的基本資料</a:t>
            </a: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rgbClr val="C00000"/>
                </a:solidFill>
              </a:rPr>
              <a:t>ANSWER</a:t>
            </a:r>
            <a:r>
              <a:rPr lang="zh-TW" altLang="en-US" dirty="0" smtClean="0">
                <a:solidFill>
                  <a:srgbClr val="C00000"/>
                </a:solidFill>
              </a:rPr>
              <a:t> </a:t>
            </a:r>
            <a:r>
              <a:rPr lang="zh-TW" altLang="en-US" dirty="0" smtClean="0"/>
              <a:t>會顯示分析結果</a:t>
            </a: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endParaRPr lang="zh-TW" altLang="en-US" dirty="0"/>
          </a:p>
        </p:txBody>
      </p:sp>
      <p:pic>
        <p:nvPicPr>
          <p:cNvPr id="119" name="圖片 1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855" y="4816260"/>
            <a:ext cx="2702950" cy="881155"/>
          </a:xfrm>
          <a:prstGeom prst="rect">
            <a:avLst/>
          </a:prstGeom>
        </p:spPr>
      </p:pic>
      <p:sp>
        <p:nvSpPr>
          <p:cNvPr id="121" name="橢圓 120"/>
          <p:cNvSpPr/>
          <p:nvPr/>
        </p:nvSpPr>
        <p:spPr>
          <a:xfrm>
            <a:off x="3589668" y="4484625"/>
            <a:ext cx="3663325" cy="1438533"/>
          </a:xfrm>
          <a:prstGeom prst="ellipse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45" y="4795606"/>
            <a:ext cx="485716" cy="485716"/>
          </a:xfrm>
          <a:prstGeom prst="rect">
            <a:avLst/>
          </a:prstGeom>
        </p:spPr>
      </p:pic>
      <p:pic>
        <p:nvPicPr>
          <p:cNvPr id="99" name="圖片 9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882" y="3135074"/>
            <a:ext cx="485716" cy="48571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043" y="3154831"/>
            <a:ext cx="465959" cy="46595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185526" y="3597969"/>
            <a:ext cx="204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/>
              <a:t>會獲救   </a:t>
            </a:r>
            <a:r>
              <a:rPr lang="en-US" altLang="zh-TW" sz="1600" dirty="0" smtClean="0"/>
              <a:t>/</a:t>
            </a:r>
            <a:r>
              <a:rPr lang="zh-TW" altLang="en-US" sz="1600" dirty="0" smtClean="0"/>
              <a:t>  不會獲救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0785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1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TW" altLang="en-US" sz="4000" b="1" dirty="0" smtClean="0"/>
              <a:t>系統流程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</a:rPr>
              <a:t>山難分析</a:t>
            </a:r>
          </a:p>
        </p:txBody>
      </p:sp>
      <p:grpSp>
        <p:nvGrpSpPr>
          <p:cNvPr id="3" name="Group 95">
            <a:extLst>
              <a:ext uri="{FF2B5EF4-FFF2-40B4-BE49-F238E27FC236}">
                <a16:creationId xmlns:a16="http://schemas.microsoft.com/office/drawing/2014/main" id="{D8270AEE-E41A-440A-8ABE-C0C361E24C02}"/>
              </a:ext>
            </a:extLst>
          </p:cNvPr>
          <p:cNvGrpSpPr/>
          <p:nvPr/>
        </p:nvGrpSpPr>
        <p:grpSpPr>
          <a:xfrm>
            <a:off x="454119" y="1344390"/>
            <a:ext cx="1465078" cy="2647856"/>
            <a:chOff x="669628" y="2165317"/>
            <a:chExt cx="2449180" cy="4305530"/>
          </a:xfrm>
        </p:grpSpPr>
        <p:grpSp>
          <p:nvGrpSpPr>
            <p:cNvPr id="4" name="Group 80">
              <a:extLst>
                <a:ext uri="{FF2B5EF4-FFF2-40B4-BE49-F238E27FC236}">
                  <a16:creationId xmlns:a16="http://schemas.microsoft.com/office/drawing/2014/main" id="{5F20389C-AD18-480F-8BF2-D26DE9BC483F}"/>
                </a:ext>
              </a:extLst>
            </p:cNvPr>
            <p:cNvGrpSpPr/>
            <p:nvPr/>
          </p:nvGrpSpPr>
          <p:grpSpPr>
            <a:xfrm>
              <a:off x="669628" y="2165317"/>
              <a:ext cx="2449180" cy="4305530"/>
              <a:chOff x="445712" y="1449040"/>
              <a:chExt cx="2113018" cy="3924176"/>
            </a:xfrm>
          </p:grpSpPr>
          <p:sp>
            <p:nvSpPr>
              <p:cNvPr id="6" name="Rounded Rectangle 4">
                <a:extLst>
                  <a:ext uri="{FF2B5EF4-FFF2-40B4-BE49-F238E27FC236}">
                    <a16:creationId xmlns:a16="http://schemas.microsoft.com/office/drawing/2014/main" id="{E0263C21-2201-4C46-96E6-88EB4E1295C3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7" name="Rectangle 82">
                <a:extLst>
                  <a:ext uri="{FF2B5EF4-FFF2-40B4-BE49-F238E27FC236}">
                    <a16:creationId xmlns:a16="http://schemas.microsoft.com/office/drawing/2014/main" id="{A58F1E65-67E1-449C-B3AE-0CDC89A899BF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8" name="Group 83">
                <a:extLst>
                  <a:ext uri="{FF2B5EF4-FFF2-40B4-BE49-F238E27FC236}">
                    <a16:creationId xmlns:a16="http://schemas.microsoft.com/office/drawing/2014/main" id="{0EBC4258-2D50-4C3C-B74B-5EB460055B4E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9" name="Oval 84">
                  <a:extLst>
                    <a:ext uri="{FF2B5EF4-FFF2-40B4-BE49-F238E27FC236}">
                      <a16:creationId xmlns:a16="http://schemas.microsoft.com/office/drawing/2014/main" id="{11CD8CAC-8FB8-410A-B95A-0410017C786F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0" name="Rounded Rectangle 8">
                  <a:extLst>
                    <a:ext uri="{FF2B5EF4-FFF2-40B4-BE49-F238E27FC236}">
                      <a16:creationId xmlns:a16="http://schemas.microsoft.com/office/drawing/2014/main" id="{67C3BDEE-159B-4D5D-9846-25061B540312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5" name="Picture Placeholder 2">
              <a:extLst>
                <a:ext uri="{FF2B5EF4-FFF2-40B4-BE49-F238E27FC236}">
                  <a16:creationId xmlns:a16="http://schemas.microsoft.com/office/drawing/2014/main" id="{B5327055-B308-4ABB-9451-E2A69D473EBD}"/>
                </a:ext>
              </a:extLst>
            </p:cNvPr>
            <p:cNvSpPr txBox="1">
              <a:spLocks/>
            </p:cNvSpPr>
            <p:nvPr/>
          </p:nvSpPr>
          <p:spPr>
            <a:xfrm>
              <a:off x="813644" y="2559489"/>
              <a:ext cx="2152765" cy="3425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</p:grpSp>
      <p:pic>
        <p:nvPicPr>
          <p:cNvPr id="11" name="圖片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40" y="1344390"/>
            <a:ext cx="2033965" cy="220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52" y="1998617"/>
            <a:ext cx="1135396" cy="1135396"/>
          </a:xfrm>
          <a:prstGeom prst="rect">
            <a:avLst/>
          </a:prstGeom>
        </p:spPr>
      </p:pic>
      <p:pic>
        <p:nvPicPr>
          <p:cNvPr id="14" name="圖片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559" y="4602137"/>
            <a:ext cx="1300434" cy="1386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圖片 1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363" y="1491964"/>
            <a:ext cx="2786363" cy="169084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向右箭號 15"/>
          <p:cNvSpPr/>
          <p:nvPr/>
        </p:nvSpPr>
        <p:spPr>
          <a:xfrm>
            <a:off x="2199882" y="1887795"/>
            <a:ext cx="2069960" cy="449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>
            <a:off x="7040403" y="1887794"/>
            <a:ext cx="2069960" cy="449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 rot="10800000">
            <a:off x="2199882" y="2660444"/>
            <a:ext cx="2069960" cy="44959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 rot="10800000">
            <a:off x="7039636" y="2631702"/>
            <a:ext cx="2069960" cy="44959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>
            <a:off x="5321426" y="3624700"/>
            <a:ext cx="281354" cy="89863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上箭號 22"/>
          <p:cNvSpPr/>
          <p:nvPr/>
        </p:nvSpPr>
        <p:spPr>
          <a:xfrm>
            <a:off x="5679676" y="3624700"/>
            <a:ext cx="291402" cy="89863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2065311" y="1106325"/>
            <a:ext cx="23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使用者輸入資料</a:t>
            </a:r>
            <a:endParaRPr lang="en-US" altLang="zh-TW" sz="2400" dirty="0" smtClean="0">
              <a:solidFill>
                <a:schemeClr val="accent1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 smtClean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 smtClean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山難分析表</a:t>
            </a:r>
            <a:r>
              <a:rPr lang="en-US" altLang="zh-TW" sz="2400" dirty="0" smtClean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400" dirty="0">
              <a:solidFill>
                <a:schemeClr val="accent1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862026" y="136264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傳資料給機器學習</a:t>
            </a:r>
            <a:endParaRPr lang="zh-TW" altLang="en-US" sz="2400" dirty="0">
              <a:solidFill>
                <a:schemeClr val="accent1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329704" y="2998145"/>
            <a:ext cx="121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機器學習</a:t>
            </a:r>
            <a:endParaRPr lang="zh-TW" altLang="en-US" b="1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7201365" y="3196525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分析完資料後</a:t>
            </a:r>
            <a:endParaRPr lang="en-US" altLang="zh-TW" sz="24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</a:t>
            </a:r>
            <a:r>
              <a:rPr lang="zh-TW" altLang="en-US" sz="24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傳結果</a:t>
            </a:r>
            <a:endParaRPr lang="zh-TW" altLang="en-US" sz="2400" dirty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2238489" y="3196525"/>
            <a:ext cx="1877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接收資料</a:t>
            </a:r>
            <a:endParaRPr lang="en-US" altLang="zh-TW" sz="2400" dirty="0" smtClean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顯示於</a:t>
            </a:r>
            <a:r>
              <a:rPr lang="en-US" altLang="zh-TW" sz="24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sz="2400" dirty="0" smtClean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上</a:t>
            </a:r>
            <a:endParaRPr lang="zh-TW" altLang="en-US" sz="2400" dirty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559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21" grpId="0" animBg="1"/>
      <p:bldP spid="23" grpId="0" animBg="1"/>
      <p:bldP spid="24" grpId="0"/>
      <p:bldP spid="26" grpId="0"/>
      <p:bldP spid="27" grpId="0"/>
      <p:bldP spid="28" grpId="0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sz="4000" b="1" dirty="0" smtClean="0"/>
              <a:t>機器學習</a:t>
            </a:r>
            <a:r>
              <a:rPr lang="zh-TW" altLang="en-US" sz="2400" dirty="0" smtClean="0">
                <a:solidFill>
                  <a:schemeClr val="bg1">
                    <a:lumMod val="50000"/>
                  </a:schemeClr>
                </a:solidFill>
              </a:rPr>
              <a:t>山難分析</a:t>
            </a:r>
            <a:endParaRPr lang="zh-TW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2631581"/>
            <a:ext cx="11771551" cy="390989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23529" y="1084184"/>
            <a:ext cx="606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收集山難資料 </a:t>
            </a:r>
            <a:r>
              <a:rPr lang="en-US" altLang="zh-TW" sz="2800" dirty="0" smtClean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 smtClean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新聞 </a:t>
            </a:r>
            <a:r>
              <a:rPr lang="en-US" altLang="zh-TW" sz="2800" dirty="0" smtClean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800" dirty="0" smtClean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林務局</a:t>
            </a:r>
            <a:r>
              <a:rPr lang="en-US" altLang="zh-TW" sz="2800" dirty="0" smtClean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800" dirty="0">
              <a:solidFill>
                <a:schemeClr val="accent1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Freeform: Shape 222">
            <a:extLst>
              <a:ext uri="{FF2B5EF4-FFF2-40B4-BE49-F238E27FC236}">
                <a16:creationId xmlns:a16="http://schemas.microsoft.com/office/drawing/2014/main" id="{53B7C5CF-8875-4043-ADB6-66B897F09A7D}"/>
              </a:ext>
            </a:extLst>
          </p:cNvPr>
          <p:cNvSpPr/>
          <p:nvPr/>
        </p:nvSpPr>
        <p:spPr>
          <a:xfrm>
            <a:off x="11047418" y="91635"/>
            <a:ext cx="964242" cy="729114"/>
          </a:xfrm>
          <a:custGeom>
            <a:avLst/>
            <a:gdLst>
              <a:gd name="connsiteX0" fmla="*/ 218204 w 1137153"/>
              <a:gd name="connsiteY0" fmla="*/ 612632 h 859861"/>
              <a:gd name="connsiteX1" fmla="*/ 218204 w 1137153"/>
              <a:gd name="connsiteY1" fmla="*/ 769601 h 859861"/>
              <a:gd name="connsiteX2" fmla="*/ 335730 w 1137153"/>
              <a:gd name="connsiteY2" fmla="*/ 612632 h 859861"/>
              <a:gd name="connsiteX3" fmla="*/ 655132 w 1137153"/>
              <a:gd name="connsiteY3" fmla="*/ 306316 h 859861"/>
              <a:gd name="connsiteX4" fmla="*/ 663943 w 1137153"/>
              <a:gd name="connsiteY4" fmla="*/ 773824 h 859861"/>
              <a:gd name="connsiteX5" fmla="*/ 949008 w 1137153"/>
              <a:gd name="connsiteY5" fmla="*/ 773824 h 859861"/>
              <a:gd name="connsiteX6" fmla="*/ 655132 w 1137153"/>
              <a:gd name="connsiteY6" fmla="*/ 306316 h 859861"/>
              <a:gd name="connsiteX7" fmla="*/ 187106 w 1137153"/>
              <a:gd name="connsiteY7" fmla="*/ 0 h 859861"/>
              <a:gd name="connsiteX8" fmla="*/ 328602 w 1137153"/>
              <a:gd name="connsiteY8" fmla="*/ 258632 h 859861"/>
              <a:gd name="connsiteX9" fmla="*/ 260756 w 1137153"/>
              <a:gd name="connsiteY9" fmla="*/ 258632 h 859861"/>
              <a:gd name="connsiteX10" fmla="*/ 354517 w 1137153"/>
              <a:gd name="connsiteY10" fmla="*/ 430190 h 859861"/>
              <a:gd name="connsiteX11" fmla="*/ 274574 w 1137153"/>
              <a:gd name="connsiteY11" fmla="*/ 430190 h 859861"/>
              <a:gd name="connsiteX12" fmla="*/ 357982 w 1137153"/>
              <a:gd name="connsiteY12" fmla="*/ 582912 h 859861"/>
              <a:gd name="connsiteX13" fmla="*/ 639584 w 1137153"/>
              <a:gd name="connsiteY13" fmla="*/ 206802 h 859861"/>
              <a:gd name="connsiteX14" fmla="*/ 1076931 w 1137153"/>
              <a:gd name="connsiteY14" fmla="*/ 790927 h 859861"/>
              <a:gd name="connsiteX15" fmla="*/ 1137153 w 1137153"/>
              <a:gd name="connsiteY15" fmla="*/ 790927 h 859861"/>
              <a:gd name="connsiteX16" fmla="*/ 1137153 w 1137153"/>
              <a:gd name="connsiteY16" fmla="*/ 859861 h 859861"/>
              <a:gd name="connsiteX17" fmla="*/ 59605 w 1137153"/>
              <a:gd name="connsiteY17" fmla="*/ 859861 h 859861"/>
              <a:gd name="connsiteX18" fmla="*/ 59605 w 1137153"/>
              <a:gd name="connsiteY18" fmla="*/ 790927 h 859861"/>
              <a:gd name="connsiteX19" fmla="*/ 155490 w 1137153"/>
              <a:gd name="connsiteY19" fmla="*/ 790927 h 859861"/>
              <a:gd name="connsiteX20" fmla="*/ 155490 w 1137153"/>
              <a:gd name="connsiteY20" fmla="*/ 612632 h 859861"/>
              <a:gd name="connsiteX21" fmla="*/ 0 w 1137153"/>
              <a:gd name="connsiteY21" fmla="*/ 612632 h 859861"/>
              <a:gd name="connsiteX22" fmla="*/ 99639 w 1137153"/>
              <a:gd name="connsiteY22" fmla="*/ 430190 h 859861"/>
              <a:gd name="connsiteX23" fmla="*/ 19695 w 1137153"/>
              <a:gd name="connsiteY23" fmla="*/ 430190 h 859861"/>
              <a:gd name="connsiteX24" fmla="*/ 113457 w 1137153"/>
              <a:gd name="connsiteY24" fmla="*/ 258632 h 859861"/>
              <a:gd name="connsiteX25" fmla="*/ 45610 w 1137153"/>
              <a:gd name="connsiteY25" fmla="*/ 258632 h 859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37153" h="859861">
                <a:moveTo>
                  <a:pt x="218204" y="612632"/>
                </a:moveTo>
                <a:lnTo>
                  <a:pt x="218204" y="769601"/>
                </a:lnTo>
                <a:lnTo>
                  <a:pt x="335730" y="612632"/>
                </a:lnTo>
                <a:close/>
                <a:moveTo>
                  <a:pt x="655132" y="306316"/>
                </a:moveTo>
                <a:cubicBezTo>
                  <a:pt x="657205" y="515710"/>
                  <a:pt x="657724" y="624554"/>
                  <a:pt x="663943" y="773824"/>
                </a:cubicBezTo>
                <a:cubicBezTo>
                  <a:pt x="663943" y="773824"/>
                  <a:pt x="895105" y="773824"/>
                  <a:pt x="949008" y="773824"/>
                </a:cubicBezTo>
                <a:cubicBezTo>
                  <a:pt x="809586" y="690896"/>
                  <a:pt x="716291" y="513119"/>
                  <a:pt x="655132" y="306316"/>
                </a:cubicBezTo>
                <a:close/>
                <a:moveTo>
                  <a:pt x="187106" y="0"/>
                </a:moveTo>
                <a:lnTo>
                  <a:pt x="328602" y="258632"/>
                </a:lnTo>
                <a:lnTo>
                  <a:pt x="260756" y="258632"/>
                </a:lnTo>
                <a:lnTo>
                  <a:pt x="354517" y="430190"/>
                </a:lnTo>
                <a:lnTo>
                  <a:pt x="274574" y="430190"/>
                </a:lnTo>
                <a:lnTo>
                  <a:pt x="357982" y="582912"/>
                </a:lnTo>
                <a:lnTo>
                  <a:pt x="639584" y="206802"/>
                </a:lnTo>
                <a:lnTo>
                  <a:pt x="1076931" y="790927"/>
                </a:lnTo>
                <a:lnTo>
                  <a:pt x="1137153" y="790927"/>
                </a:lnTo>
                <a:lnTo>
                  <a:pt x="1137153" y="859861"/>
                </a:lnTo>
                <a:lnTo>
                  <a:pt x="59605" y="859861"/>
                </a:lnTo>
                <a:lnTo>
                  <a:pt x="59605" y="790927"/>
                </a:lnTo>
                <a:lnTo>
                  <a:pt x="155490" y="790927"/>
                </a:lnTo>
                <a:lnTo>
                  <a:pt x="155490" y="612632"/>
                </a:lnTo>
                <a:lnTo>
                  <a:pt x="0" y="612632"/>
                </a:lnTo>
                <a:lnTo>
                  <a:pt x="99639" y="430190"/>
                </a:lnTo>
                <a:lnTo>
                  <a:pt x="19695" y="430190"/>
                </a:lnTo>
                <a:lnTo>
                  <a:pt x="113457" y="258632"/>
                </a:lnTo>
                <a:lnTo>
                  <a:pt x="45610" y="258632"/>
                </a:lnTo>
                <a:close/>
              </a:path>
            </a:pathLst>
          </a:custGeom>
          <a:solidFill>
            <a:schemeClr val="accent1"/>
          </a:solidFill>
          <a:ln w="51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橢圓 6"/>
          <p:cNvSpPr/>
          <p:nvPr/>
        </p:nvSpPr>
        <p:spPr>
          <a:xfrm>
            <a:off x="140677" y="5702440"/>
            <a:ext cx="2120202" cy="11555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18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sz="4000" b="1" dirty="0" smtClean="0"/>
              <a:t>機器學習</a:t>
            </a:r>
            <a:r>
              <a:rPr lang="zh-TW" altLang="en-US" sz="2400" dirty="0" smtClean="0">
                <a:solidFill>
                  <a:schemeClr val="bg1">
                    <a:lumMod val="50000"/>
                  </a:schemeClr>
                </a:solidFill>
              </a:rPr>
              <a:t>山難分析</a:t>
            </a:r>
            <a:endParaRPr lang="zh-TW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23529" y="1084184"/>
            <a:ext cx="6067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收集山難資料 </a:t>
            </a:r>
            <a:r>
              <a:rPr lang="en-US" altLang="zh-TW" sz="2800" dirty="0" smtClean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 smtClean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新聞 </a:t>
            </a:r>
            <a:r>
              <a:rPr lang="en-US" altLang="zh-TW" sz="2800" dirty="0" smtClean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800" dirty="0" smtClean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林務局</a:t>
            </a:r>
            <a:r>
              <a:rPr lang="en-US" altLang="zh-TW" sz="2800" dirty="0" smtClean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2800" dirty="0" smtClean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山難資料</a:t>
            </a:r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2800" dirty="0" smtClean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數值化</a:t>
            </a:r>
            <a:r>
              <a:rPr lang="en-US" altLang="zh-TW" sz="2800" dirty="0" smtClean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  <a:endParaRPr lang="zh-TW" altLang="en-US" sz="2800" dirty="0">
              <a:solidFill>
                <a:schemeClr val="accent1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Freeform: Shape 222">
            <a:extLst>
              <a:ext uri="{FF2B5EF4-FFF2-40B4-BE49-F238E27FC236}">
                <a16:creationId xmlns:a16="http://schemas.microsoft.com/office/drawing/2014/main" id="{53B7C5CF-8875-4043-ADB6-66B897F09A7D}"/>
              </a:ext>
            </a:extLst>
          </p:cNvPr>
          <p:cNvSpPr/>
          <p:nvPr/>
        </p:nvSpPr>
        <p:spPr>
          <a:xfrm>
            <a:off x="11047418" y="91635"/>
            <a:ext cx="964242" cy="729114"/>
          </a:xfrm>
          <a:custGeom>
            <a:avLst/>
            <a:gdLst>
              <a:gd name="connsiteX0" fmla="*/ 218204 w 1137153"/>
              <a:gd name="connsiteY0" fmla="*/ 612632 h 859861"/>
              <a:gd name="connsiteX1" fmla="*/ 218204 w 1137153"/>
              <a:gd name="connsiteY1" fmla="*/ 769601 h 859861"/>
              <a:gd name="connsiteX2" fmla="*/ 335730 w 1137153"/>
              <a:gd name="connsiteY2" fmla="*/ 612632 h 859861"/>
              <a:gd name="connsiteX3" fmla="*/ 655132 w 1137153"/>
              <a:gd name="connsiteY3" fmla="*/ 306316 h 859861"/>
              <a:gd name="connsiteX4" fmla="*/ 663943 w 1137153"/>
              <a:gd name="connsiteY4" fmla="*/ 773824 h 859861"/>
              <a:gd name="connsiteX5" fmla="*/ 949008 w 1137153"/>
              <a:gd name="connsiteY5" fmla="*/ 773824 h 859861"/>
              <a:gd name="connsiteX6" fmla="*/ 655132 w 1137153"/>
              <a:gd name="connsiteY6" fmla="*/ 306316 h 859861"/>
              <a:gd name="connsiteX7" fmla="*/ 187106 w 1137153"/>
              <a:gd name="connsiteY7" fmla="*/ 0 h 859861"/>
              <a:gd name="connsiteX8" fmla="*/ 328602 w 1137153"/>
              <a:gd name="connsiteY8" fmla="*/ 258632 h 859861"/>
              <a:gd name="connsiteX9" fmla="*/ 260756 w 1137153"/>
              <a:gd name="connsiteY9" fmla="*/ 258632 h 859861"/>
              <a:gd name="connsiteX10" fmla="*/ 354517 w 1137153"/>
              <a:gd name="connsiteY10" fmla="*/ 430190 h 859861"/>
              <a:gd name="connsiteX11" fmla="*/ 274574 w 1137153"/>
              <a:gd name="connsiteY11" fmla="*/ 430190 h 859861"/>
              <a:gd name="connsiteX12" fmla="*/ 357982 w 1137153"/>
              <a:gd name="connsiteY12" fmla="*/ 582912 h 859861"/>
              <a:gd name="connsiteX13" fmla="*/ 639584 w 1137153"/>
              <a:gd name="connsiteY13" fmla="*/ 206802 h 859861"/>
              <a:gd name="connsiteX14" fmla="*/ 1076931 w 1137153"/>
              <a:gd name="connsiteY14" fmla="*/ 790927 h 859861"/>
              <a:gd name="connsiteX15" fmla="*/ 1137153 w 1137153"/>
              <a:gd name="connsiteY15" fmla="*/ 790927 h 859861"/>
              <a:gd name="connsiteX16" fmla="*/ 1137153 w 1137153"/>
              <a:gd name="connsiteY16" fmla="*/ 859861 h 859861"/>
              <a:gd name="connsiteX17" fmla="*/ 59605 w 1137153"/>
              <a:gd name="connsiteY17" fmla="*/ 859861 h 859861"/>
              <a:gd name="connsiteX18" fmla="*/ 59605 w 1137153"/>
              <a:gd name="connsiteY18" fmla="*/ 790927 h 859861"/>
              <a:gd name="connsiteX19" fmla="*/ 155490 w 1137153"/>
              <a:gd name="connsiteY19" fmla="*/ 790927 h 859861"/>
              <a:gd name="connsiteX20" fmla="*/ 155490 w 1137153"/>
              <a:gd name="connsiteY20" fmla="*/ 612632 h 859861"/>
              <a:gd name="connsiteX21" fmla="*/ 0 w 1137153"/>
              <a:gd name="connsiteY21" fmla="*/ 612632 h 859861"/>
              <a:gd name="connsiteX22" fmla="*/ 99639 w 1137153"/>
              <a:gd name="connsiteY22" fmla="*/ 430190 h 859861"/>
              <a:gd name="connsiteX23" fmla="*/ 19695 w 1137153"/>
              <a:gd name="connsiteY23" fmla="*/ 430190 h 859861"/>
              <a:gd name="connsiteX24" fmla="*/ 113457 w 1137153"/>
              <a:gd name="connsiteY24" fmla="*/ 258632 h 859861"/>
              <a:gd name="connsiteX25" fmla="*/ 45610 w 1137153"/>
              <a:gd name="connsiteY25" fmla="*/ 258632 h 859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37153" h="859861">
                <a:moveTo>
                  <a:pt x="218204" y="612632"/>
                </a:moveTo>
                <a:lnTo>
                  <a:pt x="218204" y="769601"/>
                </a:lnTo>
                <a:lnTo>
                  <a:pt x="335730" y="612632"/>
                </a:lnTo>
                <a:close/>
                <a:moveTo>
                  <a:pt x="655132" y="306316"/>
                </a:moveTo>
                <a:cubicBezTo>
                  <a:pt x="657205" y="515710"/>
                  <a:pt x="657724" y="624554"/>
                  <a:pt x="663943" y="773824"/>
                </a:cubicBezTo>
                <a:cubicBezTo>
                  <a:pt x="663943" y="773824"/>
                  <a:pt x="895105" y="773824"/>
                  <a:pt x="949008" y="773824"/>
                </a:cubicBezTo>
                <a:cubicBezTo>
                  <a:pt x="809586" y="690896"/>
                  <a:pt x="716291" y="513119"/>
                  <a:pt x="655132" y="306316"/>
                </a:cubicBezTo>
                <a:close/>
                <a:moveTo>
                  <a:pt x="187106" y="0"/>
                </a:moveTo>
                <a:lnTo>
                  <a:pt x="328602" y="258632"/>
                </a:lnTo>
                <a:lnTo>
                  <a:pt x="260756" y="258632"/>
                </a:lnTo>
                <a:lnTo>
                  <a:pt x="354517" y="430190"/>
                </a:lnTo>
                <a:lnTo>
                  <a:pt x="274574" y="430190"/>
                </a:lnTo>
                <a:lnTo>
                  <a:pt x="357982" y="582912"/>
                </a:lnTo>
                <a:lnTo>
                  <a:pt x="639584" y="206802"/>
                </a:lnTo>
                <a:lnTo>
                  <a:pt x="1076931" y="790927"/>
                </a:lnTo>
                <a:lnTo>
                  <a:pt x="1137153" y="790927"/>
                </a:lnTo>
                <a:lnTo>
                  <a:pt x="1137153" y="859861"/>
                </a:lnTo>
                <a:lnTo>
                  <a:pt x="59605" y="859861"/>
                </a:lnTo>
                <a:lnTo>
                  <a:pt x="59605" y="790927"/>
                </a:lnTo>
                <a:lnTo>
                  <a:pt x="155490" y="790927"/>
                </a:lnTo>
                <a:lnTo>
                  <a:pt x="155490" y="612632"/>
                </a:lnTo>
                <a:lnTo>
                  <a:pt x="0" y="612632"/>
                </a:lnTo>
                <a:lnTo>
                  <a:pt x="99639" y="430190"/>
                </a:lnTo>
                <a:lnTo>
                  <a:pt x="19695" y="430190"/>
                </a:lnTo>
                <a:lnTo>
                  <a:pt x="113457" y="258632"/>
                </a:lnTo>
                <a:lnTo>
                  <a:pt x="45610" y="258632"/>
                </a:lnTo>
                <a:close/>
              </a:path>
            </a:pathLst>
          </a:custGeom>
          <a:solidFill>
            <a:schemeClr val="accent1"/>
          </a:solidFill>
          <a:ln w="51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圖片 7" descr="一張含有 桌 的圖片&#10;&#10;自動產生的描述"/>
          <p:cNvPicPr/>
          <p:nvPr/>
        </p:nvPicPr>
        <p:blipFill>
          <a:blip r:embed="rId2"/>
          <a:stretch>
            <a:fillRect/>
          </a:stretch>
        </p:blipFill>
        <p:spPr>
          <a:xfrm>
            <a:off x="208595" y="2282860"/>
            <a:ext cx="11803065" cy="423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0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018" y="683288"/>
            <a:ext cx="7851642" cy="5948625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sz="4000" dirty="0" smtClean="0">
                <a:solidFill>
                  <a:schemeClr val="tx1"/>
                </a:solidFill>
              </a:rPr>
              <a:t>決策樹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</a:rPr>
              <a:t>機器學習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23529" y="1050020"/>
            <a:ext cx="606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F47758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800" dirty="0" smtClean="0">
                <a:solidFill>
                  <a:srgbClr val="F47758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利用決策樹模型，分析資料</a:t>
            </a:r>
            <a:endParaRPr lang="en-US" altLang="zh-TW" sz="2800" dirty="0" smtClean="0">
              <a:solidFill>
                <a:srgbClr val="F47758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Freeform: Shape 222">
            <a:extLst>
              <a:ext uri="{FF2B5EF4-FFF2-40B4-BE49-F238E27FC236}">
                <a16:creationId xmlns:a16="http://schemas.microsoft.com/office/drawing/2014/main" id="{53B7C5CF-8875-4043-ADB6-66B897F09A7D}"/>
              </a:ext>
            </a:extLst>
          </p:cNvPr>
          <p:cNvSpPr/>
          <p:nvPr/>
        </p:nvSpPr>
        <p:spPr>
          <a:xfrm>
            <a:off x="11047418" y="91635"/>
            <a:ext cx="964242" cy="729114"/>
          </a:xfrm>
          <a:custGeom>
            <a:avLst/>
            <a:gdLst>
              <a:gd name="connsiteX0" fmla="*/ 218204 w 1137153"/>
              <a:gd name="connsiteY0" fmla="*/ 612632 h 859861"/>
              <a:gd name="connsiteX1" fmla="*/ 218204 w 1137153"/>
              <a:gd name="connsiteY1" fmla="*/ 769601 h 859861"/>
              <a:gd name="connsiteX2" fmla="*/ 335730 w 1137153"/>
              <a:gd name="connsiteY2" fmla="*/ 612632 h 859861"/>
              <a:gd name="connsiteX3" fmla="*/ 655132 w 1137153"/>
              <a:gd name="connsiteY3" fmla="*/ 306316 h 859861"/>
              <a:gd name="connsiteX4" fmla="*/ 663943 w 1137153"/>
              <a:gd name="connsiteY4" fmla="*/ 773824 h 859861"/>
              <a:gd name="connsiteX5" fmla="*/ 949008 w 1137153"/>
              <a:gd name="connsiteY5" fmla="*/ 773824 h 859861"/>
              <a:gd name="connsiteX6" fmla="*/ 655132 w 1137153"/>
              <a:gd name="connsiteY6" fmla="*/ 306316 h 859861"/>
              <a:gd name="connsiteX7" fmla="*/ 187106 w 1137153"/>
              <a:gd name="connsiteY7" fmla="*/ 0 h 859861"/>
              <a:gd name="connsiteX8" fmla="*/ 328602 w 1137153"/>
              <a:gd name="connsiteY8" fmla="*/ 258632 h 859861"/>
              <a:gd name="connsiteX9" fmla="*/ 260756 w 1137153"/>
              <a:gd name="connsiteY9" fmla="*/ 258632 h 859861"/>
              <a:gd name="connsiteX10" fmla="*/ 354517 w 1137153"/>
              <a:gd name="connsiteY10" fmla="*/ 430190 h 859861"/>
              <a:gd name="connsiteX11" fmla="*/ 274574 w 1137153"/>
              <a:gd name="connsiteY11" fmla="*/ 430190 h 859861"/>
              <a:gd name="connsiteX12" fmla="*/ 357982 w 1137153"/>
              <a:gd name="connsiteY12" fmla="*/ 582912 h 859861"/>
              <a:gd name="connsiteX13" fmla="*/ 639584 w 1137153"/>
              <a:gd name="connsiteY13" fmla="*/ 206802 h 859861"/>
              <a:gd name="connsiteX14" fmla="*/ 1076931 w 1137153"/>
              <a:gd name="connsiteY14" fmla="*/ 790927 h 859861"/>
              <a:gd name="connsiteX15" fmla="*/ 1137153 w 1137153"/>
              <a:gd name="connsiteY15" fmla="*/ 790927 h 859861"/>
              <a:gd name="connsiteX16" fmla="*/ 1137153 w 1137153"/>
              <a:gd name="connsiteY16" fmla="*/ 859861 h 859861"/>
              <a:gd name="connsiteX17" fmla="*/ 59605 w 1137153"/>
              <a:gd name="connsiteY17" fmla="*/ 859861 h 859861"/>
              <a:gd name="connsiteX18" fmla="*/ 59605 w 1137153"/>
              <a:gd name="connsiteY18" fmla="*/ 790927 h 859861"/>
              <a:gd name="connsiteX19" fmla="*/ 155490 w 1137153"/>
              <a:gd name="connsiteY19" fmla="*/ 790927 h 859861"/>
              <a:gd name="connsiteX20" fmla="*/ 155490 w 1137153"/>
              <a:gd name="connsiteY20" fmla="*/ 612632 h 859861"/>
              <a:gd name="connsiteX21" fmla="*/ 0 w 1137153"/>
              <a:gd name="connsiteY21" fmla="*/ 612632 h 859861"/>
              <a:gd name="connsiteX22" fmla="*/ 99639 w 1137153"/>
              <a:gd name="connsiteY22" fmla="*/ 430190 h 859861"/>
              <a:gd name="connsiteX23" fmla="*/ 19695 w 1137153"/>
              <a:gd name="connsiteY23" fmla="*/ 430190 h 859861"/>
              <a:gd name="connsiteX24" fmla="*/ 113457 w 1137153"/>
              <a:gd name="connsiteY24" fmla="*/ 258632 h 859861"/>
              <a:gd name="connsiteX25" fmla="*/ 45610 w 1137153"/>
              <a:gd name="connsiteY25" fmla="*/ 258632 h 859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37153" h="859861">
                <a:moveTo>
                  <a:pt x="218204" y="612632"/>
                </a:moveTo>
                <a:lnTo>
                  <a:pt x="218204" y="769601"/>
                </a:lnTo>
                <a:lnTo>
                  <a:pt x="335730" y="612632"/>
                </a:lnTo>
                <a:close/>
                <a:moveTo>
                  <a:pt x="655132" y="306316"/>
                </a:moveTo>
                <a:cubicBezTo>
                  <a:pt x="657205" y="515710"/>
                  <a:pt x="657724" y="624554"/>
                  <a:pt x="663943" y="773824"/>
                </a:cubicBezTo>
                <a:cubicBezTo>
                  <a:pt x="663943" y="773824"/>
                  <a:pt x="895105" y="773824"/>
                  <a:pt x="949008" y="773824"/>
                </a:cubicBezTo>
                <a:cubicBezTo>
                  <a:pt x="809586" y="690896"/>
                  <a:pt x="716291" y="513119"/>
                  <a:pt x="655132" y="306316"/>
                </a:cubicBezTo>
                <a:close/>
                <a:moveTo>
                  <a:pt x="187106" y="0"/>
                </a:moveTo>
                <a:lnTo>
                  <a:pt x="328602" y="258632"/>
                </a:lnTo>
                <a:lnTo>
                  <a:pt x="260756" y="258632"/>
                </a:lnTo>
                <a:lnTo>
                  <a:pt x="354517" y="430190"/>
                </a:lnTo>
                <a:lnTo>
                  <a:pt x="274574" y="430190"/>
                </a:lnTo>
                <a:lnTo>
                  <a:pt x="357982" y="582912"/>
                </a:lnTo>
                <a:lnTo>
                  <a:pt x="639584" y="206802"/>
                </a:lnTo>
                <a:lnTo>
                  <a:pt x="1076931" y="790927"/>
                </a:lnTo>
                <a:lnTo>
                  <a:pt x="1137153" y="790927"/>
                </a:lnTo>
                <a:lnTo>
                  <a:pt x="1137153" y="859861"/>
                </a:lnTo>
                <a:lnTo>
                  <a:pt x="59605" y="859861"/>
                </a:lnTo>
                <a:lnTo>
                  <a:pt x="59605" y="790927"/>
                </a:lnTo>
                <a:lnTo>
                  <a:pt x="155490" y="790927"/>
                </a:lnTo>
                <a:lnTo>
                  <a:pt x="155490" y="612632"/>
                </a:lnTo>
                <a:lnTo>
                  <a:pt x="0" y="612632"/>
                </a:lnTo>
                <a:lnTo>
                  <a:pt x="99639" y="430190"/>
                </a:lnTo>
                <a:lnTo>
                  <a:pt x="19695" y="430190"/>
                </a:lnTo>
                <a:lnTo>
                  <a:pt x="113457" y="258632"/>
                </a:lnTo>
                <a:lnTo>
                  <a:pt x="45610" y="258632"/>
                </a:lnTo>
                <a:close/>
              </a:path>
            </a:pathLst>
          </a:custGeom>
          <a:solidFill>
            <a:schemeClr val="accent1"/>
          </a:solidFill>
          <a:ln w="51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23529" y="1573240"/>
            <a:ext cx="606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47758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2800" dirty="0" smtClean="0">
                <a:solidFill>
                  <a:srgbClr val="F47758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800" dirty="0" smtClean="0">
                <a:solidFill>
                  <a:srgbClr val="F47758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分析出結果</a:t>
            </a:r>
            <a:endParaRPr lang="en-US" altLang="zh-TW" sz="2800" dirty="0" smtClean="0">
              <a:solidFill>
                <a:srgbClr val="F47758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3530" y="2283752"/>
            <a:ext cx="3259425" cy="20363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49" y="2814938"/>
            <a:ext cx="709961" cy="70996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11" y="2834696"/>
            <a:ext cx="681083" cy="681083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981445" y="3565424"/>
            <a:ext cx="2978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/>
              <a:t>會獲救   </a:t>
            </a:r>
            <a:r>
              <a:rPr lang="en-US" altLang="zh-TW" sz="1600" dirty="0" smtClean="0"/>
              <a:t>/</a:t>
            </a:r>
            <a:r>
              <a:rPr lang="zh-TW" altLang="en-US" sz="1600" dirty="0" smtClean="0"/>
              <a:t>  不會獲救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3470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r>
              <a:rPr lang="zh-TW" altLang="en-US" sz="4000" b="1" dirty="0" smtClean="0">
                <a:solidFill>
                  <a:schemeClr val="tx1"/>
                </a:solidFill>
              </a:rPr>
              <a:t>登山群組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</a:rPr>
              <a:t>功能介紹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09C3EC-2F1C-426C-83A1-A4D5E7A03121}"/>
              </a:ext>
            </a:extLst>
          </p:cNvPr>
          <p:cNvGrpSpPr/>
          <p:nvPr/>
        </p:nvGrpSpPr>
        <p:grpSpPr>
          <a:xfrm>
            <a:off x="765348" y="4308807"/>
            <a:ext cx="2738140" cy="531950"/>
            <a:chOff x="302738" y="4417056"/>
            <a:chExt cx="2851594" cy="53195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0C891A-2C71-4C3D-BB80-F98A4A28D36D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938DE3-5719-4999-8A53-7172AA39F349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C25C086-AA77-4B3F-BE3B-CC11917BAB41}"/>
              </a:ext>
            </a:extLst>
          </p:cNvPr>
          <p:cNvSpPr txBox="1"/>
          <p:nvPr/>
        </p:nvSpPr>
        <p:spPr>
          <a:xfrm>
            <a:off x="603464" y="2175966"/>
            <a:ext cx="273814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232AF7-45ED-4796-B4A1-EAC1E5A163B0}"/>
              </a:ext>
            </a:extLst>
          </p:cNvPr>
          <p:cNvSpPr txBox="1"/>
          <p:nvPr/>
        </p:nvSpPr>
        <p:spPr>
          <a:xfrm>
            <a:off x="8781000" y="4751232"/>
            <a:ext cx="273814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7" name="Group 95">
            <a:extLst>
              <a:ext uri="{FF2B5EF4-FFF2-40B4-BE49-F238E27FC236}">
                <a16:creationId xmlns:a16="http://schemas.microsoft.com/office/drawing/2014/main" id="{D8270AEE-E41A-440A-8ABE-C0C361E24C02}"/>
              </a:ext>
            </a:extLst>
          </p:cNvPr>
          <p:cNvGrpSpPr/>
          <p:nvPr/>
        </p:nvGrpSpPr>
        <p:grpSpPr>
          <a:xfrm>
            <a:off x="244100" y="218552"/>
            <a:ext cx="3605159" cy="6125282"/>
            <a:chOff x="669628" y="2165317"/>
            <a:chExt cx="2449180" cy="4305530"/>
          </a:xfrm>
        </p:grpSpPr>
        <p:grpSp>
          <p:nvGrpSpPr>
            <p:cNvPr id="48" name="Group 80">
              <a:extLst>
                <a:ext uri="{FF2B5EF4-FFF2-40B4-BE49-F238E27FC236}">
                  <a16:creationId xmlns:a16="http://schemas.microsoft.com/office/drawing/2014/main" id="{5F20389C-AD18-480F-8BF2-D26DE9BC483F}"/>
                </a:ext>
              </a:extLst>
            </p:cNvPr>
            <p:cNvGrpSpPr/>
            <p:nvPr/>
          </p:nvGrpSpPr>
          <p:grpSpPr>
            <a:xfrm>
              <a:off x="669628" y="2165317"/>
              <a:ext cx="2449180" cy="4305530"/>
              <a:chOff x="445712" y="1449040"/>
              <a:chExt cx="2113018" cy="3924176"/>
            </a:xfrm>
          </p:grpSpPr>
          <p:sp>
            <p:nvSpPr>
              <p:cNvPr id="50" name="Rounded Rectangle 4">
                <a:extLst>
                  <a:ext uri="{FF2B5EF4-FFF2-40B4-BE49-F238E27FC236}">
                    <a16:creationId xmlns:a16="http://schemas.microsoft.com/office/drawing/2014/main" id="{E0263C21-2201-4C46-96E6-88EB4E1295C3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51" name="Rectangle 82">
                <a:extLst>
                  <a:ext uri="{FF2B5EF4-FFF2-40B4-BE49-F238E27FC236}">
                    <a16:creationId xmlns:a16="http://schemas.microsoft.com/office/drawing/2014/main" id="{A58F1E65-67E1-449C-B3AE-0CDC89A899BF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52" name="Group 83">
                <a:extLst>
                  <a:ext uri="{FF2B5EF4-FFF2-40B4-BE49-F238E27FC236}">
                    <a16:creationId xmlns:a16="http://schemas.microsoft.com/office/drawing/2014/main" id="{0EBC4258-2D50-4C3C-B74B-5EB460055B4E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53" name="Oval 84">
                  <a:extLst>
                    <a:ext uri="{FF2B5EF4-FFF2-40B4-BE49-F238E27FC236}">
                      <a16:creationId xmlns:a16="http://schemas.microsoft.com/office/drawing/2014/main" id="{11CD8CAC-8FB8-410A-B95A-0410017C786F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54" name="Rounded Rectangle 8">
                  <a:extLst>
                    <a:ext uri="{FF2B5EF4-FFF2-40B4-BE49-F238E27FC236}">
                      <a16:creationId xmlns:a16="http://schemas.microsoft.com/office/drawing/2014/main" id="{67C3BDEE-159B-4D5D-9846-25061B540312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49" name="Picture Placeholder 2">
              <a:extLst>
                <a:ext uri="{FF2B5EF4-FFF2-40B4-BE49-F238E27FC236}">
                  <a16:creationId xmlns:a16="http://schemas.microsoft.com/office/drawing/2014/main" id="{B5327055-B308-4ABB-9451-E2A69D473EBD}"/>
                </a:ext>
              </a:extLst>
            </p:cNvPr>
            <p:cNvSpPr txBox="1">
              <a:spLocks/>
            </p:cNvSpPr>
            <p:nvPr/>
          </p:nvSpPr>
          <p:spPr>
            <a:xfrm>
              <a:off x="813644" y="2559489"/>
              <a:ext cx="2152765" cy="3425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Your </a:t>
              </a:r>
              <a:r>
                <a:rPr lang="en-US" altLang="ko-KR" dirty="0">
                  <a:hlinkClick r:id="rId2" action="ppaction://hlinkfile"/>
                </a:rPr>
                <a:t>Picture</a:t>
              </a:r>
              <a:r>
                <a:rPr lang="en-US" altLang="ko-KR" dirty="0"/>
                <a:t> Here</a:t>
              </a:r>
              <a:endParaRPr lang="ko-KR" altLang="en-US" dirty="0"/>
            </a:p>
          </p:txBody>
        </p:sp>
      </p:grpSp>
      <p:grpSp>
        <p:nvGrpSpPr>
          <p:cNvPr id="55" name="Group 190">
            <a:extLst>
              <a:ext uri="{FF2B5EF4-FFF2-40B4-BE49-F238E27FC236}">
                <a16:creationId xmlns:a16="http://schemas.microsoft.com/office/drawing/2014/main" id="{1631F0DC-2554-499F-93F6-125F40F1E601}"/>
              </a:ext>
            </a:extLst>
          </p:cNvPr>
          <p:cNvGrpSpPr/>
          <p:nvPr/>
        </p:nvGrpSpPr>
        <p:grpSpPr>
          <a:xfrm>
            <a:off x="8667805" y="4549067"/>
            <a:ext cx="3524195" cy="2019742"/>
            <a:chOff x="3457576" y="737672"/>
            <a:chExt cx="5267325" cy="3018743"/>
          </a:xfrm>
        </p:grpSpPr>
        <p:sp>
          <p:nvSpPr>
            <p:cNvPr id="56" name="Freeform: Shape 191">
              <a:extLst>
                <a:ext uri="{FF2B5EF4-FFF2-40B4-BE49-F238E27FC236}">
                  <a16:creationId xmlns:a16="http://schemas.microsoft.com/office/drawing/2014/main" id="{DE5E41E2-F3F2-46FF-87A6-235FC1B030E6}"/>
                </a:ext>
              </a:extLst>
            </p:cNvPr>
            <p:cNvSpPr/>
            <p:nvPr/>
          </p:nvSpPr>
          <p:spPr>
            <a:xfrm>
              <a:off x="3457576" y="1816300"/>
              <a:ext cx="5267325" cy="1930155"/>
            </a:xfrm>
            <a:custGeom>
              <a:avLst/>
              <a:gdLst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36329 w 4710892"/>
                <a:gd name="connsiteY412" fmla="*/ 1691476 h 1726256"/>
                <a:gd name="connsiteX413" fmla="*/ 44652 w 4710892"/>
                <a:gd name="connsiteY413" fmla="*/ 1672670 h 1726256"/>
                <a:gd name="connsiteX414" fmla="*/ 78255 w 4710892"/>
                <a:gd name="connsiteY414" fmla="*/ 1570012 h 1726256"/>
                <a:gd name="connsiteX415" fmla="*/ 276789 w 4710892"/>
                <a:gd name="connsiteY415" fmla="*/ 1341883 h 1726256"/>
                <a:gd name="connsiteX416" fmla="*/ 475015 w 4710892"/>
                <a:gd name="connsiteY416" fmla="*/ 1159688 h 1726256"/>
                <a:gd name="connsiteX417" fmla="*/ 898596 w 4710892"/>
                <a:gd name="connsiteY417" fmla="*/ 703430 h 1726256"/>
                <a:gd name="connsiteX418" fmla="*/ 937131 w 4710892"/>
                <a:gd name="connsiteY418" fmla="*/ 643315 h 1726256"/>
                <a:gd name="connsiteX419" fmla="*/ 1014510 w 4710892"/>
                <a:gd name="connsiteY419" fmla="*/ 583816 h 1726256"/>
                <a:gd name="connsiteX420" fmla="*/ 1080175 w 4710892"/>
                <a:gd name="connsiteY420" fmla="*/ 537574 h 1726256"/>
                <a:gd name="connsiteX421" fmla="*/ 1185299 w 4710892"/>
                <a:gd name="connsiteY421" fmla="*/ 442931 h 1726256"/>
                <a:gd name="connsiteX422" fmla="*/ 1261445 w 4710892"/>
                <a:gd name="connsiteY422" fmla="*/ 409020 h 1726256"/>
                <a:gd name="connsiteX423" fmla="*/ 1294123 w 4710892"/>
                <a:gd name="connsiteY423" fmla="*/ 390523 h 1726256"/>
                <a:gd name="connsiteX424" fmla="*/ 1421752 w 4710892"/>
                <a:gd name="connsiteY424" fmla="*/ 262277 h 1726256"/>
                <a:gd name="connsiteX425" fmla="*/ 1439016 w 4710892"/>
                <a:gd name="connsiteY425" fmla="*/ 246555 h 1726256"/>
                <a:gd name="connsiteX426" fmla="*/ 1521635 w 4710892"/>
                <a:gd name="connsiteY426" fmla="*/ 241622 h 1726256"/>
                <a:gd name="connsiteX427" fmla="*/ 1571886 w 4710892"/>
                <a:gd name="connsiteY427" fmla="*/ 286632 h 1726256"/>
                <a:gd name="connsiteX428" fmla="*/ 1854273 w 4710892"/>
                <a:gd name="connsiteY428" fmla="*/ 621426 h 1726256"/>
                <a:gd name="connsiteX429" fmla="*/ 1855506 w 4710892"/>
                <a:gd name="connsiteY429" fmla="*/ 645781 h 1726256"/>
                <a:gd name="connsiteX430" fmla="*/ 1779360 w 4710892"/>
                <a:gd name="connsiteY430" fmla="*/ 734258 h 1726256"/>
                <a:gd name="connsiteX431" fmla="*/ 1544448 w 4710892"/>
                <a:gd name="connsiteY431" fmla="*/ 981192 h 1726256"/>
                <a:gd name="connsiteX432" fmla="*/ 1467994 w 4710892"/>
                <a:gd name="connsiteY432" fmla="*/ 1061346 h 1726256"/>
                <a:gd name="connsiteX433" fmla="*/ 1436550 w 4710892"/>
                <a:gd name="connsiteY433" fmla="*/ 1100806 h 1726256"/>
                <a:gd name="connsiteX434" fmla="*/ 1439941 w 4710892"/>
                <a:gd name="connsiteY434" fmla="*/ 1124236 h 1726256"/>
                <a:gd name="connsiteX435" fmla="*/ 1458746 w 4710892"/>
                <a:gd name="connsiteY435" fmla="*/ 1124852 h 1726256"/>
                <a:gd name="connsiteX436" fmla="*/ 1499131 w 4710892"/>
                <a:gd name="connsiteY436" fmla="*/ 1090941 h 1726256"/>
                <a:gd name="connsiteX437" fmla="*/ 1733117 w 4710892"/>
                <a:gd name="connsiteY437" fmla="*/ 861887 h 1726256"/>
                <a:gd name="connsiteX438" fmla="*/ 1949224 w 4710892"/>
                <a:gd name="connsiteY438" fmla="*/ 616494 h 1726256"/>
                <a:gd name="connsiteX439" fmla="*/ 2100899 w 4710892"/>
                <a:gd name="connsiteY439" fmla="*/ 519693 h 1726256"/>
                <a:gd name="connsiteX440" fmla="*/ 2149299 w 4710892"/>
                <a:gd name="connsiteY440" fmla="*/ 486398 h 1726256"/>
                <a:gd name="connsiteX441" fmla="*/ 2275695 w 4710892"/>
                <a:gd name="connsiteY441" fmla="*/ 318385 h 1726256"/>
                <a:gd name="connsiteX442" fmla="*/ 2431070 w 4710892"/>
                <a:gd name="connsiteY442" fmla="*/ 161469 h 1726256"/>
                <a:gd name="connsiteX443" fmla="*/ 2575038 w 4710892"/>
                <a:gd name="connsiteY443" fmla="*/ 17501 h 1726256"/>
                <a:gd name="connsiteX444" fmla="*/ 2604016 w 4710892"/>
                <a:gd name="connsiteY444" fmla="*/ 6 h 1726256"/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36329 w 4710892"/>
                <a:gd name="connsiteY412" fmla="*/ 1691476 h 1726256"/>
                <a:gd name="connsiteX413" fmla="*/ 78255 w 4710892"/>
                <a:gd name="connsiteY413" fmla="*/ 1570012 h 1726256"/>
                <a:gd name="connsiteX414" fmla="*/ 276789 w 4710892"/>
                <a:gd name="connsiteY414" fmla="*/ 1341883 h 1726256"/>
                <a:gd name="connsiteX415" fmla="*/ 475015 w 4710892"/>
                <a:gd name="connsiteY415" fmla="*/ 1159688 h 1726256"/>
                <a:gd name="connsiteX416" fmla="*/ 898596 w 4710892"/>
                <a:gd name="connsiteY416" fmla="*/ 703430 h 1726256"/>
                <a:gd name="connsiteX417" fmla="*/ 937131 w 4710892"/>
                <a:gd name="connsiteY417" fmla="*/ 643315 h 1726256"/>
                <a:gd name="connsiteX418" fmla="*/ 1014510 w 4710892"/>
                <a:gd name="connsiteY418" fmla="*/ 583816 h 1726256"/>
                <a:gd name="connsiteX419" fmla="*/ 1080175 w 4710892"/>
                <a:gd name="connsiteY419" fmla="*/ 537574 h 1726256"/>
                <a:gd name="connsiteX420" fmla="*/ 1185299 w 4710892"/>
                <a:gd name="connsiteY420" fmla="*/ 442931 h 1726256"/>
                <a:gd name="connsiteX421" fmla="*/ 1261445 w 4710892"/>
                <a:gd name="connsiteY421" fmla="*/ 409020 h 1726256"/>
                <a:gd name="connsiteX422" fmla="*/ 1294123 w 4710892"/>
                <a:gd name="connsiteY422" fmla="*/ 390523 h 1726256"/>
                <a:gd name="connsiteX423" fmla="*/ 1421752 w 4710892"/>
                <a:gd name="connsiteY423" fmla="*/ 262277 h 1726256"/>
                <a:gd name="connsiteX424" fmla="*/ 1439016 w 4710892"/>
                <a:gd name="connsiteY424" fmla="*/ 246555 h 1726256"/>
                <a:gd name="connsiteX425" fmla="*/ 1521635 w 4710892"/>
                <a:gd name="connsiteY425" fmla="*/ 241622 h 1726256"/>
                <a:gd name="connsiteX426" fmla="*/ 1571886 w 4710892"/>
                <a:gd name="connsiteY426" fmla="*/ 286632 h 1726256"/>
                <a:gd name="connsiteX427" fmla="*/ 1854273 w 4710892"/>
                <a:gd name="connsiteY427" fmla="*/ 621426 h 1726256"/>
                <a:gd name="connsiteX428" fmla="*/ 1855506 w 4710892"/>
                <a:gd name="connsiteY428" fmla="*/ 645781 h 1726256"/>
                <a:gd name="connsiteX429" fmla="*/ 1779360 w 4710892"/>
                <a:gd name="connsiteY429" fmla="*/ 734258 h 1726256"/>
                <a:gd name="connsiteX430" fmla="*/ 1544448 w 4710892"/>
                <a:gd name="connsiteY430" fmla="*/ 981192 h 1726256"/>
                <a:gd name="connsiteX431" fmla="*/ 1467994 w 4710892"/>
                <a:gd name="connsiteY431" fmla="*/ 1061346 h 1726256"/>
                <a:gd name="connsiteX432" fmla="*/ 1436550 w 4710892"/>
                <a:gd name="connsiteY432" fmla="*/ 1100806 h 1726256"/>
                <a:gd name="connsiteX433" fmla="*/ 1439941 w 4710892"/>
                <a:gd name="connsiteY433" fmla="*/ 1124236 h 1726256"/>
                <a:gd name="connsiteX434" fmla="*/ 1458746 w 4710892"/>
                <a:gd name="connsiteY434" fmla="*/ 1124852 h 1726256"/>
                <a:gd name="connsiteX435" fmla="*/ 1499131 w 4710892"/>
                <a:gd name="connsiteY435" fmla="*/ 1090941 h 1726256"/>
                <a:gd name="connsiteX436" fmla="*/ 1733117 w 4710892"/>
                <a:gd name="connsiteY436" fmla="*/ 861887 h 1726256"/>
                <a:gd name="connsiteX437" fmla="*/ 1949224 w 4710892"/>
                <a:gd name="connsiteY437" fmla="*/ 616494 h 1726256"/>
                <a:gd name="connsiteX438" fmla="*/ 2100899 w 4710892"/>
                <a:gd name="connsiteY438" fmla="*/ 519693 h 1726256"/>
                <a:gd name="connsiteX439" fmla="*/ 2149299 w 4710892"/>
                <a:gd name="connsiteY439" fmla="*/ 486398 h 1726256"/>
                <a:gd name="connsiteX440" fmla="*/ 2275695 w 4710892"/>
                <a:gd name="connsiteY440" fmla="*/ 318385 h 1726256"/>
                <a:gd name="connsiteX441" fmla="*/ 2431070 w 4710892"/>
                <a:gd name="connsiteY441" fmla="*/ 161469 h 1726256"/>
                <a:gd name="connsiteX442" fmla="*/ 2575038 w 4710892"/>
                <a:gd name="connsiteY442" fmla="*/ 17501 h 1726256"/>
                <a:gd name="connsiteX443" fmla="*/ 2604016 w 4710892"/>
                <a:gd name="connsiteY443" fmla="*/ 6 h 1726256"/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78255 w 4710892"/>
                <a:gd name="connsiteY412" fmla="*/ 1570012 h 1726256"/>
                <a:gd name="connsiteX413" fmla="*/ 276789 w 4710892"/>
                <a:gd name="connsiteY413" fmla="*/ 1341883 h 1726256"/>
                <a:gd name="connsiteX414" fmla="*/ 475015 w 4710892"/>
                <a:gd name="connsiteY414" fmla="*/ 1159688 h 1726256"/>
                <a:gd name="connsiteX415" fmla="*/ 898596 w 4710892"/>
                <a:gd name="connsiteY415" fmla="*/ 703430 h 1726256"/>
                <a:gd name="connsiteX416" fmla="*/ 937131 w 4710892"/>
                <a:gd name="connsiteY416" fmla="*/ 643315 h 1726256"/>
                <a:gd name="connsiteX417" fmla="*/ 1014510 w 4710892"/>
                <a:gd name="connsiteY417" fmla="*/ 583816 h 1726256"/>
                <a:gd name="connsiteX418" fmla="*/ 1080175 w 4710892"/>
                <a:gd name="connsiteY418" fmla="*/ 537574 h 1726256"/>
                <a:gd name="connsiteX419" fmla="*/ 1185299 w 4710892"/>
                <a:gd name="connsiteY419" fmla="*/ 442931 h 1726256"/>
                <a:gd name="connsiteX420" fmla="*/ 1261445 w 4710892"/>
                <a:gd name="connsiteY420" fmla="*/ 409020 h 1726256"/>
                <a:gd name="connsiteX421" fmla="*/ 1294123 w 4710892"/>
                <a:gd name="connsiteY421" fmla="*/ 390523 h 1726256"/>
                <a:gd name="connsiteX422" fmla="*/ 1421752 w 4710892"/>
                <a:gd name="connsiteY422" fmla="*/ 262277 h 1726256"/>
                <a:gd name="connsiteX423" fmla="*/ 1439016 w 4710892"/>
                <a:gd name="connsiteY423" fmla="*/ 246555 h 1726256"/>
                <a:gd name="connsiteX424" fmla="*/ 1521635 w 4710892"/>
                <a:gd name="connsiteY424" fmla="*/ 241622 h 1726256"/>
                <a:gd name="connsiteX425" fmla="*/ 1571886 w 4710892"/>
                <a:gd name="connsiteY425" fmla="*/ 286632 h 1726256"/>
                <a:gd name="connsiteX426" fmla="*/ 1854273 w 4710892"/>
                <a:gd name="connsiteY426" fmla="*/ 621426 h 1726256"/>
                <a:gd name="connsiteX427" fmla="*/ 1855506 w 4710892"/>
                <a:gd name="connsiteY427" fmla="*/ 645781 h 1726256"/>
                <a:gd name="connsiteX428" fmla="*/ 1779360 w 4710892"/>
                <a:gd name="connsiteY428" fmla="*/ 734258 h 1726256"/>
                <a:gd name="connsiteX429" fmla="*/ 1544448 w 4710892"/>
                <a:gd name="connsiteY429" fmla="*/ 981192 h 1726256"/>
                <a:gd name="connsiteX430" fmla="*/ 1467994 w 4710892"/>
                <a:gd name="connsiteY430" fmla="*/ 1061346 h 1726256"/>
                <a:gd name="connsiteX431" fmla="*/ 1436550 w 4710892"/>
                <a:gd name="connsiteY431" fmla="*/ 1100806 h 1726256"/>
                <a:gd name="connsiteX432" fmla="*/ 1439941 w 4710892"/>
                <a:gd name="connsiteY432" fmla="*/ 1124236 h 1726256"/>
                <a:gd name="connsiteX433" fmla="*/ 1458746 w 4710892"/>
                <a:gd name="connsiteY433" fmla="*/ 1124852 h 1726256"/>
                <a:gd name="connsiteX434" fmla="*/ 1499131 w 4710892"/>
                <a:gd name="connsiteY434" fmla="*/ 1090941 h 1726256"/>
                <a:gd name="connsiteX435" fmla="*/ 1733117 w 4710892"/>
                <a:gd name="connsiteY435" fmla="*/ 861887 h 1726256"/>
                <a:gd name="connsiteX436" fmla="*/ 1949224 w 4710892"/>
                <a:gd name="connsiteY436" fmla="*/ 616494 h 1726256"/>
                <a:gd name="connsiteX437" fmla="*/ 2100899 w 4710892"/>
                <a:gd name="connsiteY437" fmla="*/ 519693 h 1726256"/>
                <a:gd name="connsiteX438" fmla="*/ 2149299 w 4710892"/>
                <a:gd name="connsiteY438" fmla="*/ 486398 h 1726256"/>
                <a:gd name="connsiteX439" fmla="*/ 2275695 w 4710892"/>
                <a:gd name="connsiteY439" fmla="*/ 318385 h 1726256"/>
                <a:gd name="connsiteX440" fmla="*/ 2431070 w 4710892"/>
                <a:gd name="connsiteY440" fmla="*/ 161469 h 1726256"/>
                <a:gd name="connsiteX441" fmla="*/ 2575038 w 4710892"/>
                <a:gd name="connsiteY441" fmla="*/ 17501 h 1726256"/>
                <a:gd name="connsiteX442" fmla="*/ 2604016 w 4710892"/>
                <a:gd name="connsiteY442" fmla="*/ 6 h 172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</a:cxnLst>
              <a:rect l="l" t="t" r="r" b="b"/>
              <a:pathLst>
                <a:path w="4710892" h="1726256">
                  <a:moveTo>
                    <a:pt x="3158617" y="1445775"/>
                  </a:moveTo>
                  <a:cubicBezTo>
                    <a:pt x="3153684" y="1477528"/>
                    <a:pt x="3148444" y="1509282"/>
                    <a:pt x="3143511" y="1541035"/>
                  </a:cubicBezTo>
                  <a:cubicBezTo>
                    <a:pt x="3144744" y="1541035"/>
                    <a:pt x="3145977" y="1541343"/>
                    <a:pt x="3147211" y="1541652"/>
                  </a:cubicBezTo>
                  <a:cubicBezTo>
                    <a:pt x="3158617" y="1510823"/>
                    <a:pt x="3164166" y="1479070"/>
                    <a:pt x="3161700" y="1446083"/>
                  </a:cubicBezTo>
                  <a:cubicBezTo>
                    <a:pt x="3160467" y="1446083"/>
                    <a:pt x="3159542" y="1445775"/>
                    <a:pt x="3158617" y="1445775"/>
                  </a:cubicBezTo>
                  <a:close/>
                  <a:moveTo>
                    <a:pt x="3102509" y="1383502"/>
                  </a:moveTo>
                  <a:cubicBezTo>
                    <a:pt x="3080313" y="1402924"/>
                    <a:pt x="3073530" y="1435602"/>
                    <a:pt x="3084937" y="1468280"/>
                  </a:cubicBezTo>
                  <a:cubicBezTo>
                    <a:pt x="3097577" y="1440534"/>
                    <a:pt x="3103743" y="1413714"/>
                    <a:pt x="3102509" y="1383502"/>
                  </a:cubicBezTo>
                  <a:close/>
                  <a:moveTo>
                    <a:pt x="2042557" y="1318762"/>
                  </a:moveTo>
                  <a:cubicBezTo>
                    <a:pt x="2036468" y="1320689"/>
                    <a:pt x="2030919" y="1324465"/>
                    <a:pt x="2025370" y="1329860"/>
                  </a:cubicBezTo>
                  <a:lnTo>
                    <a:pt x="1929425" y="1419350"/>
                  </a:lnTo>
                  <a:lnTo>
                    <a:pt x="1929425" y="1473921"/>
                  </a:lnTo>
                  <a:lnTo>
                    <a:pt x="1936080" y="1473921"/>
                  </a:lnTo>
                  <a:cubicBezTo>
                    <a:pt x="1936145" y="1471835"/>
                    <a:pt x="1936211" y="1469748"/>
                    <a:pt x="1936276" y="1467662"/>
                  </a:cubicBezTo>
                  <a:cubicBezTo>
                    <a:pt x="1958164" y="1442075"/>
                    <a:pt x="1982826" y="1418954"/>
                    <a:pt x="2006256" y="1394907"/>
                  </a:cubicBezTo>
                  <a:cubicBezTo>
                    <a:pt x="2025370" y="1375178"/>
                    <a:pt x="2043250" y="1354214"/>
                    <a:pt x="2057123" y="1330168"/>
                  </a:cubicBezTo>
                  <a:cubicBezTo>
                    <a:pt x="2059281" y="1326777"/>
                    <a:pt x="2060822" y="1323078"/>
                    <a:pt x="2062980" y="1318762"/>
                  </a:cubicBezTo>
                  <a:cubicBezTo>
                    <a:pt x="2055273" y="1316758"/>
                    <a:pt x="2048645" y="1316835"/>
                    <a:pt x="2042557" y="1318762"/>
                  </a:cubicBezTo>
                  <a:close/>
                  <a:moveTo>
                    <a:pt x="3045786" y="1314755"/>
                  </a:moveTo>
                  <a:cubicBezTo>
                    <a:pt x="3040545" y="1312906"/>
                    <a:pt x="3036538" y="1315680"/>
                    <a:pt x="3033763" y="1320613"/>
                  </a:cubicBezTo>
                  <a:cubicBezTo>
                    <a:pt x="3027905" y="1331403"/>
                    <a:pt x="3028522" y="1342501"/>
                    <a:pt x="3031605" y="1355141"/>
                  </a:cubicBezTo>
                  <a:cubicBezTo>
                    <a:pt x="3042087" y="1346509"/>
                    <a:pt x="3045786" y="1336336"/>
                    <a:pt x="3047636" y="1325237"/>
                  </a:cubicBezTo>
                  <a:cubicBezTo>
                    <a:pt x="3048253" y="1321846"/>
                    <a:pt x="3051644" y="1316605"/>
                    <a:pt x="3045786" y="1314755"/>
                  </a:cubicBezTo>
                  <a:close/>
                  <a:moveTo>
                    <a:pt x="3826358" y="1281769"/>
                  </a:moveTo>
                  <a:cubicBezTo>
                    <a:pt x="3822658" y="1284544"/>
                    <a:pt x="3816800" y="1284852"/>
                    <a:pt x="3817417" y="1289476"/>
                  </a:cubicBezTo>
                  <a:cubicBezTo>
                    <a:pt x="3818342" y="1293792"/>
                    <a:pt x="3820500" y="1299033"/>
                    <a:pt x="3826974" y="1298417"/>
                  </a:cubicBezTo>
                  <a:cubicBezTo>
                    <a:pt x="3830365" y="1298108"/>
                    <a:pt x="3833447" y="1296875"/>
                    <a:pt x="3831906" y="1292251"/>
                  </a:cubicBezTo>
                  <a:cubicBezTo>
                    <a:pt x="3830673" y="1288552"/>
                    <a:pt x="3830673" y="1283927"/>
                    <a:pt x="3826358" y="1281769"/>
                  </a:cubicBezTo>
                  <a:close/>
                  <a:moveTo>
                    <a:pt x="2734305" y="1255642"/>
                  </a:moveTo>
                  <a:cubicBezTo>
                    <a:pt x="2732571" y="1254408"/>
                    <a:pt x="2730567" y="1254023"/>
                    <a:pt x="2727947" y="1256181"/>
                  </a:cubicBezTo>
                  <a:cubicBezTo>
                    <a:pt x="2722706" y="1260497"/>
                    <a:pt x="2723631" y="1266355"/>
                    <a:pt x="2727022" y="1271595"/>
                  </a:cubicBezTo>
                  <a:cubicBezTo>
                    <a:pt x="2731030" y="1277453"/>
                    <a:pt x="2735962" y="1283002"/>
                    <a:pt x="2740278" y="1289168"/>
                  </a:cubicBezTo>
                  <a:cubicBezTo>
                    <a:pt x="2771106" y="1332944"/>
                    <a:pt x="2800085" y="1378261"/>
                    <a:pt x="2833071" y="1420496"/>
                  </a:cubicBezTo>
                  <a:cubicBezTo>
                    <a:pt x="2857117" y="1451325"/>
                    <a:pt x="2876231" y="1483694"/>
                    <a:pt x="2888254" y="1520688"/>
                  </a:cubicBezTo>
                  <a:cubicBezTo>
                    <a:pt x="2891337" y="1530245"/>
                    <a:pt x="2895653" y="1539494"/>
                    <a:pt x="2904901" y="1548742"/>
                  </a:cubicBezTo>
                  <a:cubicBezTo>
                    <a:pt x="2904901" y="1534253"/>
                    <a:pt x="2905518" y="1522538"/>
                    <a:pt x="2904593" y="1510823"/>
                  </a:cubicBezTo>
                  <a:cubicBezTo>
                    <a:pt x="2903052" y="1484927"/>
                    <a:pt x="2894728" y="1462114"/>
                    <a:pt x="2872223" y="1446392"/>
                  </a:cubicBezTo>
                  <a:cubicBezTo>
                    <a:pt x="2868524" y="1443926"/>
                    <a:pt x="2865749" y="1439302"/>
                    <a:pt x="2862975" y="1435294"/>
                  </a:cubicBezTo>
                  <a:cubicBezTo>
                    <a:pt x="2837079" y="1396758"/>
                    <a:pt x="2812108" y="1357915"/>
                    <a:pt x="2785904" y="1319688"/>
                  </a:cubicBezTo>
                  <a:cubicBezTo>
                    <a:pt x="2771723" y="1299033"/>
                    <a:pt x="2758467" y="1276836"/>
                    <a:pt x="2739045" y="1260189"/>
                  </a:cubicBezTo>
                  <a:cubicBezTo>
                    <a:pt x="2737503" y="1258956"/>
                    <a:pt x="2736039" y="1256875"/>
                    <a:pt x="2734305" y="1255642"/>
                  </a:cubicBezTo>
                  <a:close/>
                  <a:moveTo>
                    <a:pt x="2086101" y="1189631"/>
                  </a:moveTo>
                  <a:cubicBezTo>
                    <a:pt x="2077392" y="1189207"/>
                    <a:pt x="2068683" y="1190209"/>
                    <a:pt x="2065446" y="1193292"/>
                  </a:cubicBezTo>
                  <a:cubicBezTo>
                    <a:pt x="2052498" y="1205623"/>
                    <a:pt x="2044483" y="1221038"/>
                    <a:pt x="2040783" y="1236452"/>
                  </a:cubicBezTo>
                  <a:cubicBezTo>
                    <a:pt x="2041400" y="1246625"/>
                    <a:pt x="2043250" y="1254333"/>
                    <a:pt x="2050648" y="1258649"/>
                  </a:cubicBezTo>
                  <a:cubicBezTo>
                    <a:pt x="2058047" y="1262656"/>
                    <a:pt x="2063904" y="1258341"/>
                    <a:pt x="2069762" y="1254333"/>
                  </a:cubicBezTo>
                  <a:cubicBezTo>
                    <a:pt x="2089184" y="1241076"/>
                    <a:pt x="2098741" y="1220729"/>
                    <a:pt x="2107373" y="1199765"/>
                  </a:cubicBezTo>
                  <a:cubicBezTo>
                    <a:pt x="2108298" y="1197916"/>
                    <a:pt x="2109223" y="1196374"/>
                    <a:pt x="2106757" y="1194525"/>
                  </a:cubicBezTo>
                  <a:cubicBezTo>
                    <a:pt x="2103520" y="1191904"/>
                    <a:pt x="2094810" y="1190054"/>
                    <a:pt x="2086101" y="1189631"/>
                  </a:cubicBezTo>
                  <a:close/>
                  <a:moveTo>
                    <a:pt x="992622" y="1124237"/>
                  </a:moveTo>
                  <a:cubicBezTo>
                    <a:pt x="984915" y="1131328"/>
                    <a:pt x="978133" y="1138110"/>
                    <a:pt x="969501" y="1146434"/>
                  </a:cubicBezTo>
                  <a:cubicBezTo>
                    <a:pt x="981524" y="1141501"/>
                    <a:pt x="991081" y="1137494"/>
                    <a:pt x="992622" y="1124237"/>
                  </a:cubicBezTo>
                  <a:close/>
                  <a:moveTo>
                    <a:pt x="771891" y="1021578"/>
                  </a:moveTo>
                  <a:cubicBezTo>
                    <a:pt x="756169" y="1029901"/>
                    <a:pt x="742296" y="1040383"/>
                    <a:pt x="729348" y="1051790"/>
                  </a:cubicBezTo>
                  <a:cubicBezTo>
                    <a:pt x="700986" y="1075219"/>
                    <a:pt x="675707" y="1101115"/>
                    <a:pt x="655360" y="1131943"/>
                  </a:cubicBezTo>
                  <a:cubicBezTo>
                    <a:pt x="651661" y="1137184"/>
                    <a:pt x="651353" y="1141809"/>
                    <a:pt x="655669" y="1146124"/>
                  </a:cubicBezTo>
                  <a:cubicBezTo>
                    <a:pt x="660293" y="1150440"/>
                    <a:pt x="663067" y="1144891"/>
                    <a:pt x="665842" y="1143041"/>
                  </a:cubicBezTo>
                  <a:cubicBezTo>
                    <a:pt x="688655" y="1126702"/>
                    <a:pt x="709310" y="1108205"/>
                    <a:pt x="728115" y="1087550"/>
                  </a:cubicBezTo>
                  <a:cubicBezTo>
                    <a:pt x="745687" y="1067821"/>
                    <a:pt x="761101" y="1046241"/>
                    <a:pt x="771891" y="1021578"/>
                  </a:cubicBezTo>
                  <a:close/>
                  <a:moveTo>
                    <a:pt x="3636571" y="954950"/>
                  </a:moveTo>
                  <a:cubicBezTo>
                    <a:pt x="3635376" y="954064"/>
                    <a:pt x="3633373" y="954527"/>
                    <a:pt x="3629981" y="956530"/>
                  </a:cubicBezTo>
                  <a:cubicBezTo>
                    <a:pt x="3619808" y="962388"/>
                    <a:pt x="3609327" y="968245"/>
                    <a:pt x="3598537" y="973178"/>
                  </a:cubicBezTo>
                  <a:cubicBezTo>
                    <a:pt x="3591754" y="976261"/>
                    <a:pt x="3590522" y="980268"/>
                    <a:pt x="3592063" y="986742"/>
                  </a:cubicBezTo>
                  <a:cubicBezTo>
                    <a:pt x="3595454" y="1000923"/>
                    <a:pt x="3597612" y="1015413"/>
                    <a:pt x="3600695" y="1029902"/>
                  </a:cubicBezTo>
                  <a:cubicBezTo>
                    <a:pt x="3604702" y="1049016"/>
                    <a:pt x="3604702" y="1049016"/>
                    <a:pt x="3623507" y="1049016"/>
                  </a:cubicBezTo>
                  <a:cubicBezTo>
                    <a:pt x="3625974" y="1049016"/>
                    <a:pt x="3628440" y="1048708"/>
                    <a:pt x="3630598" y="1048708"/>
                  </a:cubicBezTo>
                  <a:cubicBezTo>
                    <a:pt x="3641080" y="1050557"/>
                    <a:pt x="3643854" y="1046241"/>
                    <a:pt x="3642930" y="1036068"/>
                  </a:cubicBezTo>
                  <a:cubicBezTo>
                    <a:pt x="3640771" y="1011405"/>
                    <a:pt x="3639538" y="986434"/>
                    <a:pt x="3638305" y="961463"/>
                  </a:cubicBezTo>
                  <a:cubicBezTo>
                    <a:pt x="3638151" y="958072"/>
                    <a:pt x="3637765" y="955837"/>
                    <a:pt x="3636571" y="954950"/>
                  </a:cubicBezTo>
                  <a:close/>
                  <a:moveTo>
                    <a:pt x="2559316" y="875144"/>
                  </a:moveTo>
                  <a:cubicBezTo>
                    <a:pt x="2551301" y="874528"/>
                    <a:pt x="2545443" y="878227"/>
                    <a:pt x="2539586" y="883160"/>
                  </a:cubicBezTo>
                  <a:cubicBezTo>
                    <a:pt x="2487178" y="928477"/>
                    <a:pt x="2445251" y="982118"/>
                    <a:pt x="2411032" y="1041925"/>
                  </a:cubicBezTo>
                  <a:cubicBezTo>
                    <a:pt x="2407949" y="1047166"/>
                    <a:pt x="2406407" y="1052407"/>
                    <a:pt x="2407024" y="1058264"/>
                  </a:cubicBezTo>
                  <a:cubicBezTo>
                    <a:pt x="2408257" y="1067820"/>
                    <a:pt x="2415348" y="1072753"/>
                    <a:pt x="2423363" y="1076452"/>
                  </a:cubicBezTo>
                  <a:cubicBezTo>
                    <a:pt x="2431379" y="1080152"/>
                    <a:pt x="2434153" y="1073370"/>
                    <a:pt x="2438161" y="1069053"/>
                  </a:cubicBezTo>
                  <a:cubicBezTo>
                    <a:pt x="2443710" y="1063196"/>
                    <a:pt x="2449259" y="1057031"/>
                    <a:pt x="2454500" y="1050865"/>
                  </a:cubicBezTo>
                  <a:cubicBezTo>
                    <a:pt x="2492110" y="1007089"/>
                    <a:pt x="2531879" y="964854"/>
                    <a:pt x="2568257" y="920153"/>
                  </a:cubicBezTo>
                  <a:cubicBezTo>
                    <a:pt x="2573806" y="913063"/>
                    <a:pt x="2575964" y="905048"/>
                    <a:pt x="2576889" y="895799"/>
                  </a:cubicBezTo>
                  <a:cubicBezTo>
                    <a:pt x="2576889" y="881926"/>
                    <a:pt x="2571647" y="875453"/>
                    <a:pt x="2559316" y="875144"/>
                  </a:cubicBezTo>
                  <a:close/>
                  <a:moveTo>
                    <a:pt x="2883552" y="852910"/>
                  </a:moveTo>
                  <a:cubicBezTo>
                    <a:pt x="2881240" y="852794"/>
                    <a:pt x="2878851" y="854181"/>
                    <a:pt x="2875922" y="856956"/>
                  </a:cubicBezTo>
                  <a:cubicBezTo>
                    <a:pt x="2861124" y="870521"/>
                    <a:pt x="2857733" y="889942"/>
                    <a:pt x="2847868" y="909364"/>
                  </a:cubicBezTo>
                  <a:cubicBezTo>
                    <a:pt x="2862357" y="904740"/>
                    <a:pt x="2873456" y="900424"/>
                    <a:pt x="2883937" y="894567"/>
                  </a:cubicBezTo>
                  <a:cubicBezTo>
                    <a:pt x="2902126" y="883777"/>
                    <a:pt x="2903359" y="873912"/>
                    <a:pt x="2890720" y="857881"/>
                  </a:cubicBezTo>
                  <a:cubicBezTo>
                    <a:pt x="2888099" y="854644"/>
                    <a:pt x="2885864" y="853025"/>
                    <a:pt x="2883552" y="852910"/>
                  </a:cubicBezTo>
                  <a:close/>
                  <a:moveTo>
                    <a:pt x="2765287" y="852910"/>
                  </a:moveTo>
                  <a:cubicBezTo>
                    <a:pt x="2762474" y="853796"/>
                    <a:pt x="2759853" y="855877"/>
                    <a:pt x="2757233" y="858189"/>
                  </a:cubicBezTo>
                  <a:cubicBezTo>
                    <a:pt x="2736886" y="876378"/>
                    <a:pt x="2728254" y="900732"/>
                    <a:pt x="2719930" y="929094"/>
                  </a:cubicBezTo>
                  <a:cubicBezTo>
                    <a:pt x="2746443" y="914297"/>
                    <a:pt x="2768331" y="899808"/>
                    <a:pt x="2778812" y="873295"/>
                  </a:cubicBezTo>
                  <a:cubicBezTo>
                    <a:pt x="2781895" y="866204"/>
                    <a:pt x="2781279" y="859731"/>
                    <a:pt x="2774496" y="854798"/>
                  </a:cubicBezTo>
                  <a:cubicBezTo>
                    <a:pt x="2771105" y="852332"/>
                    <a:pt x="2768100" y="852023"/>
                    <a:pt x="2765287" y="852910"/>
                  </a:cubicBezTo>
                  <a:close/>
                  <a:moveTo>
                    <a:pt x="2276775" y="839845"/>
                  </a:moveTo>
                  <a:cubicBezTo>
                    <a:pt x="2279164" y="839383"/>
                    <a:pt x="2281553" y="840154"/>
                    <a:pt x="2284019" y="843699"/>
                  </a:cubicBezTo>
                  <a:cubicBezTo>
                    <a:pt x="2288952" y="850789"/>
                    <a:pt x="2246100" y="905972"/>
                    <a:pt x="2239318" y="913062"/>
                  </a:cubicBezTo>
                  <a:cubicBezTo>
                    <a:pt x="2234385" y="917995"/>
                    <a:pt x="2228836" y="921694"/>
                    <a:pt x="2222362" y="916454"/>
                  </a:cubicBezTo>
                  <a:cubicBezTo>
                    <a:pt x="2217738" y="912754"/>
                    <a:pt x="2190917" y="934334"/>
                    <a:pt x="2184751" y="929094"/>
                  </a:cubicBezTo>
                  <a:cubicBezTo>
                    <a:pt x="2191534" y="924778"/>
                    <a:pt x="2263981" y="846782"/>
                    <a:pt x="2269530" y="843390"/>
                  </a:cubicBezTo>
                  <a:cubicBezTo>
                    <a:pt x="2271996" y="842003"/>
                    <a:pt x="2274386" y="840308"/>
                    <a:pt x="2276775" y="839845"/>
                  </a:cubicBezTo>
                  <a:close/>
                  <a:moveTo>
                    <a:pt x="2493651" y="767861"/>
                  </a:moveTo>
                  <a:cubicBezTo>
                    <a:pt x="2491185" y="769403"/>
                    <a:pt x="2489952" y="769711"/>
                    <a:pt x="2489027" y="770944"/>
                  </a:cubicBezTo>
                  <a:lnTo>
                    <a:pt x="2371263" y="877301"/>
                  </a:lnTo>
                  <a:cubicBezTo>
                    <a:pt x="2347833" y="898881"/>
                    <a:pt x="2326870" y="922927"/>
                    <a:pt x="2324404" y="956839"/>
                  </a:cubicBezTo>
                  <a:cubicBezTo>
                    <a:pt x="2323171" y="974410"/>
                    <a:pt x="2317622" y="990441"/>
                    <a:pt x="2308373" y="1005239"/>
                  </a:cubicBezTo>
                  <a:cubicBezTo>
                    <a:pt x="2296967" y="1023427"/>
                    <a:pt x="2284636" y="1041000"/>
                    <a:pt x="2273229" y="1058880"/>
                  </a:cubicBezTo>
                  <a:cubicBezTo>
                    <a:pt x="2258740" y="1081693"/>
                    <a:pt x="2244559" y="1104814"/>
                    <a:pt x="2230686" y="1127935"/>
                  </a:cubicBezTo>
                  <a:cubicBezTo>
                    <a:pt x="2224829" y="1137492"/>
                    <a:pt x="2228528" y="1145199"/>
                    <a:pt x="2237776" y="1150440"/>
                  </a:cubicBezTo>
                  <a:cubicBezTo>
                    <a:pt x="2250724" y="1157839"/>
                    <a:pt x="2255040" y="1157222"/>
                    <a:pt x="2262131" y="1146432"/>
                  </a:cubicBezTo>
                  <a:cubicBezTo>
                    <a:pt x="2282169" y="1116220"/>
                    <a:pt x="2300358" y="1085084"/>
                    <a:pt x="2322862" y="1056722"/>
                  </a:cubicBezTo>
                  <a:cubicBezTo>
                    <a:pt x="2366330" y="1002156"/>
                    <a:pt x="2410415" y="947898"/>
                    <a:pt x="2453883" y="893640"/>
                  </a:cubicBezTo>
                  <a:cubicBezTo>
                    <a:pt x="2465598" y="878843"/>
                    <a:pt x="2478545" y="864970"/>
                    <a:pt x="2486252" y="847398"/>
                  </a:cubicBezTo>
                  <a:cubicBezTo>
                    <a:pt x="2488719" y="841541"/>
                    <a:pt x="2490876" y="835991"/>
                    <a:pt x="2487486" y="829826"/>
                  </a:cubicBezTo>
                  <a:cubicBezTo>
                    <a:pt x="2481320" y="818111"/>
                    <a:pt x="2482861" y="806088"/>
                    <a:pt x="2486869" y="794065"/>
                  </a:cubicBezTo>
                  <a:cubicBezTo>
                    <a:pt x="2489643" y="786050"/>
                    <a:pt x="2493651" y="778343"/>
                    <a:pt x="2493651" y="767861"/>
                  </a:cubicBezTo>
                  <a:close/>
                  <a:moveTo>
                    <a:pt x="3511910" y="721620"/>
                  </a:moveTo>
                  <a:cubicBezTo>
                    <a:pt x="3504819" y="720079"/>
                    <a:pt x="3503894" y="721928"/>
                    <a:pt x="3503278" y="728402"/>
                  </a:cubicBezTo>
                  <a:cubicBezTo>
                    <a:pt x="3502044" y="744741"/>
                    <a:pt x="3499887" y="762313"/>
                    <a:pt x="3486322" y="771870"/>
                  </a:cubicBezTo>
                  <a:cubicBezTo>
                    <a:pt x="3471833" y="782352"/>
                    <a:pt x="3471833" y="794683"/>
                    <a:pt x="3472449" y="809173"/>
                  </a:cubicBezTo>
                  <a:lnTo>
                    <a:pt x="3472449" y="820271"/>
                  </a:lnTo>
                  <a:cubicBezTo>
                    <a:pt x="3468442" y="842776"/>
                    <a:pt x="3473374" y="861581"/>
                    <a:pt x="3493413" y="875454"/>
                  </a:cubicBezTo>
                  <a:cubicBezTo>
                    <a:pt x="3508210" y="885319"/>
                    <a:pt x="3518692" y="899809"/>
                    <a:pt x="3523316" y="917689"/>
                  </a:cubicBezTo>
                  <a:cubicBezTo>
                    <a:pt x="3524858" y="923546"/>
                    <a:pt x="3528249" y="928171"/>
                    <a:pt x="3533181" y="931562"/>
                  </a:cubicBezTo>
                  <a:cubicBezTo>
                    <a:pt x="3542738" y="938652"/>
                    <a:pt x="3547054" y="937419"/>
                    <a:pt x="3550753" y="926013"/>
                  </a:cubicBezTo>
                  <a:cubicBezTo>
                    <a:pt x="3561236" y="894568"/>
                    <a:pt x="3569559" y="862197"/>
                    <a:pt x="3583432" y="831986"/>
                  </a:cubicBezTo>
                  <a:cubicBezTo>
                    <a:pt x="3588364" y="821812"/>
                    <a:pt x="3588672" y="810714"/>
                    <a:pt x="3584665" y="799616"/>
                  </a:cubicBezTo>
                  <a:cubicBezTo>
                    <a:pt x="3582198" y="792834"/>
                    <a:pt x="3579733" y="790059"/>
                    <a:pt x="3572642" y="794992"/>
                  </a:cubicBezTo>
                  <a:cubicBezTo>
                    <a:pt x="3564318" y="800849"/>
                    <a:pt x="3555686" y="806090"/>
                    <a:pt x="3546746" y="811331"/>
                  </a:cubicBezTo>
                  <a:cubicBezTo>
                    <a:pt x="3543047" y="813489"/>
                    <a:pt x="3539964" y="819038"/>
                    <a:pt x="3535031" y="814414"/>
                  </a:cubicBezTo>
                  <a:cubicBezTo>
                    <a:pt x="3531332" y="810714"/>
                    <a:pt x="3529482" y="805782"/>
                    <a:pt x="3531023" y="799924"/>
                  </a:cubicBezTo>
                  <a:cubicBezTo>
                    <a:pt x="3534414" y="788518"/>
                    <a:pt x="3536881" y="776803"/>
                    <a:pt x="3539964" y="765396"/>
                  </a:cubicBezTo>
                  <a:cubicBezTo>
                    <a:pt x="3548287" y="733643"/>
                    <a:pt x="3544280" y="727477"/>
                    <a:pt x="3511910" y="721620"/>
                  </a:cubicBezTo>
                  <a:close/>
                  <a:moveTo>
                    <a:pt x="3472296" y="622814"/>
                  </a:moveTo>
                  <a:cubicBezTo>
                    <a:pt x="3470292" y="622121"/>
                    <a:pt x="3467209" y="624048"/>
                    <a:pt x="3461044" y="627901"/>
                  </a:cubicBezTo>
                  <a:cubicBezTo>
                    <a:pt x="3458269" y="629751"/>
                    <a:pt x="3455802" y="631909"/>
                    <a:pt x="3452720" y="633142"/>
                  </a:cubicBezTo>
                  <a:cubicBezTo>
                    <a:pt x="3441929" y="637458"/>
                    <a:pt x="3436997" y="645781"/>
                    <a:pt x="3434839" y="657188"/>
                  </a:cubicBezTo>
                  <a:cubicBezTo>
                    <a:pt x="3431756" y="675377"/>
                    <a:pt x="3425282" y="692641"/>
                    <a:pt x="3418808" y="709904"/>
                  </a:cubicBezTo>
                  <a:cubicBezTo>
                    <a:pt x="3412643" y="727169"/>
                    <a:pt x="3405243" y="744124"/>
                    <a:pt x="3402160" y="762313"/>
                  </a:cubicBezTo>
                  <a:cubicBezTo>
                    <a:pt x="3398461" y="782968"/>
                    <a:pt x="3411101" y="797766"/>
                    <a:pt x="3432064" y="797766"/>
                  </a:cubicBezTo>
                  <a:cubicBezTo>
                    <a:pt x="3445321" y="797766"/>
                    <a:pt x="3468134" y="786976"/>
                    <a:pt x="3468750" y="778344"/>
                  </a:cubicBezTo>
                  <a:cubicBezTo>
                    <a:pt x="3471833" y="757381"/>
                    <a:pt x="3483548" y="741350"/>
                    <a:pt x="3496188" y="725627"/>
                  </a:cubicBezTo>
                  <a:cubicBezTo>
                    <a:pt x="3500196" y="720695"/>
                    <a:pt x="3501120" y="716070"/>
                    <a:pt x="3499271" y="709904"/>
                  </a:cubicBezTo>
                  <a:cubicBezTo>
                    <a:pt x="3491563" y="684625"/>
                    <a:pt x="3484473" y="659038"/>
                    <a:pt x="3477074" y="633450"/>
                  </a:cubicBezTo>
                  <a:cubicBezTo>
                    <a:pt x="3475225" y="626822"/>
                    <a:pt x="3474300" y="623508"/>
                    <a:pt x="3472296" y="622814"/>
                  </a:cubicBezTo>
                  <a:close/>
                  <a:moveTo>
                    <a:pt x="3374801" y="567863"/>
                  </a:moveTo>
                  <a:cubicBezTo>
                    <a:pt x="3364011" y="569790"/>
                    <a:pt x="3353761" y="574568"/>
                    <a:pt x="3344204" y="582892"/>
                  </a:cubicBezTo>
                  <a:cubicBezTo>
                    <a:pt x="3330023" y="595223"/>
                    <a:pt x="3318616" y="609404"/>
                    <a:pt x="3308751" y="625126"/>
                  </a:cubicBezTo>
                  <a:cubicBezTo>
                    <a:pt x="3299195" y="640233"/>
                    <a:pt x="3303202" y="651639"/>
                    <a:pt x="3319541" y="658729"/>
                  </a:cubicBezTo>
                  <a:cubicBezTo>
                    <a:pt x="3345129" y="670136"/>
                    <a:pt x="3345129" y="670136"/>
                    <a:pt x="3343279" y="697573"/>
                  </a:cubicBezTo>
                  <a:cubicBezTo>
                    <a:pt x="3342971" y="698806"/>
                    <a:pt x="3342971" y="700039"/>
                    <a:pt x="3342663" y="703430"/>
                  </a:cubicBezTo>
                  <a:cubicBezTo>
                    <a:pt x="3342355" y="711754"/>
                    <a:pt x="3344512" y="721311"/>
                    <a:pt x="3355302" y="725318"/>
                  </a:cubicBezTo>
                  <a:cubicBezTo>
                    <a:pt x="3366709" y="730251"/>
                    <a:pt x="3377807" y="729943"/>
                    <a:pt x="3387056" y="720694"/>
                  </a:cubicBezTo>
                  <a:cubicBezTo>
                    <a:pt x="3390447" y="717303"/>
                    <a:pt x="3393530" y="713295"/>
                    <a:pt x="3396305" y="709288"/>
                  </a:cubicBezTo>
                  <a:cubicBezTo>
                    <a:pt x="3403395" y="698498"/>
                    <a:pt x="3407711" y="686475"/>
                    <a:pt x="3410486" y="674144"/>
                  </a:cubicBezTo>
                  <a:cubicBezTo>
                    <a:pt x="3412644" y="665820"/>
                    <a:pt x="3414802" y="656263"/>
                    <a:pt x="3422509" y="651947"/>
                  </a:cubicBezTo>
                  <a:cubicBezTo>
                    <a:pt x="3436998" y="643623"/>
                    <a:pt x="3439156" y="630367"/>
                    <a:pt x="3440389" y="615878"/>
                  </a:cubicBezTo>
                  <a:cubicBezTo>
                    <a:pt x="3441006" y="608171"/>
                    <a:pt x="3442239" y="600464"/>
                    <a:pt x="3443780" y="592757"/>
                  </a:cubicBezTo>
                  <a:cubicBezTo>
                    <a:pt x="3445322" y="585358"/>
                    <a:pt x="3443780" y="580425"/>
                    <a:pt x="3435457" y="578268"/>
                  </a:cubicBezTo>
                  <a:cubicBezTo>
                    <a:pt x="3426516" y="575801"/>
                    <a:pt x="3417576" y="572410"/>
                    <a:pt x="3408636" y="569944"/>
                  </a:cubicBezTo>
                  <a:cubicBezTo>
                    <a:pt x="3396921" y="566861"/>
                    <a:pt x="3385591" y="565936"/>
                    <a:pt x="3374801" y="567863"/>
                  </a:cubicBezTo>
                  <a:close/>
                  <a:moveTo>
                    <a:pt x="2505367" y="497498"/>
                  </a:moveTo>
                  <a:cubicBezTo>
                    <a:pt x="2501975" y="529867"/>
                    <a:pt x="2481629" y="555763"/>
                    <a:pt x="2444326" y="576110"/>
                  </a:cubicBezTo>
                  <a:cubicBezTo>
                    <a:pt x="2448642" y="544357"/>
                    <a:pt x="2475155" y="505205"/>
                    <a:pt x="2505367" y="497498"/>
                  </a:cubicBezTo>
                  <a:close/>
                  <a:moveTo>
                    <a:pt x="1467070" y="353838"/>
                  </a:moveTo>
                  <a:cubicBezTo>
                    <a:pt x="1458438" y="354146"/>
                    <a:pt x="1451656" y="357846"/>
                    <a:pt x="1446107" y="364628"/>
                  </a:cubicBezTo>
                  <a:lnTo>
                    <a:pt x="1345298" y="483933"/>
                  </a:lnTo>
                  <a:cubicBezTo>
                    <a:pt x="1337899" y="492565"/>
                    <a:pt x="1330192" y="501197"/>
                    <a:pt x="1324643" y="511371"/>
                  </a:cubicBezTo>
                  <a:cubicBezTo>
                    <a:pt x="1314161" y="530792"/>
                    <a:pt x="1316011" y="538808"/>
                    <a:pt x="1335125" y="549906"/>
                  </a:cubicBezTo>
                  <a:cubicBezTo>
                    <a:pt x="1339749" y="552680"/>
                    <a:pt x="1342215" y="556380"/>
                    <a:pt x="1341290" y="561929"/>
                  </a:cubicBezTo>
                  <a:cubicBezTo>
                    <a:pt x="1340365" y="566861"/>
                    <a:pt x="1338208" y="569636"/>
                    <a:pt x="1332658" y="570561"/>
                  </a:cubicBezTo>
                  <a:cubicBezTo>
                    <a:pt x="1313545" y="573644"/>
                    <a:pt x="1297206" y="583817"/>
                    <a:pt x="1283641" y="597073"/>
                  </a:cubicBezTo>
                  <a:cubicBezTo>
                    <a:pt x="1246339" y="633451"/>
                    <a:pt x="1209654" y="670444"/>
                    <a:pt x="1172968" y="707438"/>
                  </a:cubicBezTo>
                  <a:lnTo>
                    <a:pt x="993546" y="888092"/>
                  </a:lnTo>
                  <a:cubicBezTo>
                    <a:pt x="983065" y="898574"/>
                    <a:pt x="971350" y="907514"/>
                    <a:pt x="959944" y="916763"/>
                  </a:cubicBezTo>
                  <a:cubicBezTo>
                    <a:pt x="952545" y="922620"/>
                    <a:pt x="944529" y="922928"/>
                    <a:pt x="938056" y="915221"/>
                  </a:cubicBezTo>
                  <a:cubicBezTo>
                    <a:pt x="930965" y="906898"/>
                    <a:pt x="939905" y="903507"/>
                    <a:pt x="943913" y="899499"/>
                  </a:cubicBezTo>
                  <a:cubicBezTo>
                    <a:pt x="999096" y="843699"/>
                    <a:pt x="1053662" y="787592"/>
                    <a:pt x="1106687" y="729943"/>
                  </a:cubicBezTo>
                  <a:cubicBezTo>
                    <a:pt x="1144605" y="688941"/>
                    <a:pt x="1180983" y="646707"/>
                    <a:pt x="1221985" y="608788"/>
                  </a:cubicBezTo>
                  <a:cubicBezTo>
                    <a:pt x="1233700" y="597998"/>
                    <a:pt x="1242948" y="584742"/>
                    <a:pt x="1250655" y="570561"/>
                  </a:cubicBezTo>
                  <a:cubicBezTo>
                    <a:pt x="1258979" y="554838"/>
                    <a:pt x="1254355" y="546207"/>
                    <a:pt x="1236474" y="542815"/>
                  </a:cubicBezTo>
                  <a:cubicBezTo>
                    <a:pt x="1225376" y="540657"/>
                    <a:pt x="1216127" y="544973"/>
                    <a:pt x="1208420" y="552372"/>
                  </a:cubicBezTo>
                  <a:cubicBezTo>
                    <a:pt x="1197939" y="562545"/>
                    <a:pt x="1187457" y="573027"/>
                    <a:pt x="1177284" y="583817"/>
                  </a:cubicBezTo>
                  <a:cubicBezTo>
                    <a:pt x="1141522" y="620811"/>
                    <a:pt x="1111003" y="662121"/>
                    <a:pt x="1077708" y="700965"/>
                  </a:cubicBezTo>
                  <a:cubicBezTo>
                    <a:pt x="1070926" y="709288"/>
                    <a:pt x="1063835" y="717612"/>
                    <a:pt x="1053970" y="723469"/>
                  </a:cubicBezTo>
                  <a:cubicBezTo>
                    <a:pt x="1053970" y="721619"/>
                    <a:pt x="1053354" y="720694"/>
                    <a:pt x="1053662" y="720078"/>
                  </a:cubicBezTo>
                  <a:lnTo>
                    <a:pt x="1060135" y="698806"/>
                  </a:lnTo>
                  <a:cubicBezTo>
                    <a:pt x="1061986" y="692949"/>
                    <a:pt x="1063835" y="687092"/>
                    <a:pt x="1063527" y="680926"/>
                  </a:cubicBezTo>
                  <a:cubicBezTo>
                    <a:pt x="1062602" y="668903"/>
                    <a:pt x="1052429" y="660579"/>
                    <a:pt x="1041639" y="664279"/>
                  </a:cubicBezTo>
                  <a:cubicBezTo>
                    <a:pt x="1032390" y="667361"/>
                    <a:pt x="1023450" y="671369"/>
                    <a:pt x="1016359" y="678768"/>
                  </a:cubicBezTo>
                  <a:cubicBezTo>
                    <a:pt x="940213" y="760771"/>
                    <a:pt x="873316" y="848632"/>
                    <a:pt x="822758" y="948824"/>
                  </a:cubicBezTo>
                  <a:cubicBezTo>
                    <a:pt x="818442" y="957148"/>
                    <a:pt x="808885" y="967321"/>
                    <a:pt x="813201" y="974720"/>
                  </a:cubicBezTo>
                  <a:cubicBezTo>
                    <a:pt x="818750" y="983968"/>
                    <a:pt x="831081" y="975644"/>
                    <a:pt x="840638" y="975336"/>
                  </a:cubicBezTo>
                  <a:cubicBezTo>
                    <a:pt x="840946" y="975336"/>
                    <a:pt x="841563" y="975028"/>
                    <a:pt x="841871" y="975028"/>
                  </a:cubicBezTo>
                  <a:cubicBezTo>
                    <a:pt x="856052" y="973179"/>
                    <a:pt x="865609" y="979960"/>
                    <a:pt x="869308" y="993525"/>
                  </a:cubicBezTo>
                  <a:cubicBezTo>
                    <a:pt x="873008" y="1006781"/>
                    <a:pt x="867459" y="1017880"/>
                    <a:pt x="859443" y="1027436"/>
                  </a:cubicBezTo>
                  <a:cubicBezTo>
                    <a:pt x="835705" y="1055798"/>
                    <a:pt x="814126" y="1085702"/>
                    <a:pt x="788538" y="1112522"/>
                  </a:cubicBezTo>
                  <a:cubicBezTo>
                    <a:pt x="782989" y="1118071"/>
                    <a:pt x="778365" y="1124237"/>
                    <a:pt x="779906" y="1133177"/>
                  </a:cubicBezTo>
                  <a:cubicBezTo>
                    <a:pt x="786072" y="1131019"/>
                    <a:pt x="789771" y="1126395"/>
                    <a:pt x="794087" y="1123004"/>
                  </a:cubicBezTo>
                  <a:cubicBezTo>
                    <a:pt x="807652" y="1112214"/>
                    <a:pt x="820908" y="1101424"/>
                    <a:pt x="834780" y="1091251"/>
                  </a:cubicBezTo>
                  <a:cubicBezTo>
                    <a:pt x="844337" y="1084469"/>
                    <a:pt x="860060" y="1085085"/>
                    <a:pt x="866842" y="1091559"/>
                  </a:cubicBezTo>
                  <a:cubicBezTo>
                    <a:pt x="872700" y="1097417"/>
                    <a:pt x="873933" y="1113139"/>
                    <a:pt x="869000" y="1123004"/>
                  </a:cubicBezTo>
                  <a:cubicBezTo>
                    <a:pt x="864376" y="1131636"/>
                    <a:pt x="857902" y="1139034"/>
                    <a:pt x="850811" y="1146125"/>
                  </a:cubicBezTo>
                  <a:lnTo>
                    <a:pt x="767575" y="1229670"/>
                  </a:lnTo>
                  <a:cubicBezTo>
                    <a:pt x="763567" y="1233986"/>
                    <a:pt x="759251" y="1238610"/>
                    <a:pt x="763875" y="1244775"/>
                  </a:cubicBezTo>
                  <a:cubicBezTo>
                    <a:pt x="768808" y="1251250"/>
                    <a:pt x="774357" y="1246934"/>
                    <a:pt x="779290" y="1244775"/>
                  </a:cubicBezTo>
                  <a:cubicBezTo>
                    <a:pt x="781448" y="1243851"/>
                    <a:pt x="783297" y="1241693"/>
                    <a:pt x="785147" y="1240151"/>
                  </a:cubicBezTo>
                  <a:lnTo>
                    <a:pt x="929732" y="1104815"/>
                  </a:lnTo>
                  <a:cubicBezTo>
                    <a:pt x="938981" y="1096183"/>
                    <a:pt x="949154" y="1087860"/>
                    <a:pt x="952545" y="1074912"/>
                  </a:cubicBezTo>
                  <a:cubicBezTo>
                    <a:pt x="959635" y="1049016"/>
                    <a:pt x="977516" y="1031136"/>
                    <a:pt x="996938" y="1014488"/>
                  </a:cubicBezTo>
                  <a:cubicBezTo>
                    <a:pt x="1007419" y="1005240"/>
                    <a:pt x="1020675" y="1008014"/>
                    <a:pt x="1027766" y="1020037"/>
                  </a:cubicBezTo>
                  <a:cubicBezTo>
                    <a:pt x="1033007" y="1029286"/>
                    <a:pt x="1033931" y="1038226"/>
                    <a:pt x="1029307" y="1048091"/>
                  </a:cubicBezTo>
                  <a:cubicBezTo>
                    <a:pt x="1019134" y="1069671"/>
                    <a:pt x="1008961" y="1091559"/>
                    <a:pt x="998171" y="1114989"/>
                  </a:cubicBezTo>
                  <a:cubicBezTo>
                    <a:pt x="1011735" y="1114372"/>
                    <a:pt x="1015743" y="1103582"/>
                    <a:pt x="1022525" y="1098341"/>
                  </a:cubicBezTo>
                  <a:cubicBezTo>
                    <a:pt x="1068151" y="1054873"/>
                    <a:pt x="1119943" y="1017571"/>
                    <a:pt x="1155704" y="964238"/>
                  </a:cubicBezTo>
                  <a:cubicBezTo>
                    <a:pt x="1169268" y="943892"/>
                    <a:pt x="1177900" y="944816"/>
                    <a:pt x="1196089" y="960539"/>
                  </a:cubicBezTo>
                  <a:cubicBezTo>
                    <a:pt x="1199172" y="963005"/>
                    <a:pt x="1201947" y="966088"/>
                    <a:pt x="1205338" y="968554"/>
                  </a:cubicBezTo>
                  <a:cubicBezTo>
                    <a:pt x="1216127" y="976569"/>
                    <a:pt x="1224451" y="991675"/>
                    <a:pt x="1236783" y="992908"/>
                  </a:cubicBezTo>
                  <a:cubicBezTo>
                    <a:pt x="1250039" y="994450"/>
                    <a:pt x="1260828" y="980885"/>
                    <a:pt x="1272852" y="973795"/>
                  </a:cubicBezTo>
                  <a:cubicBezTo>
                    <a:pt x="1293815" y="961464"/>
                    <a:pt x="1314778" y="948516"/>
                    <a:pt x="1339441" y="946975"/>
                  </a:cubicBezTo>
                  <a:cubicBezTo>
                    <a:pt x="1354238" y="945741"/>
                    <a:pt x="1363795" y="938959"/>
                    <a:pt x="1372119" y="928169"/>
                  </a:cubicBezTo>
                  <a:lnTo>
                    <a:pt x="1550923" y="699423"/>
                  </a:lnTo>
                  <a:cubicBezTo>
                    <a:pt x="1555856" y="693257"/>
                    <a:pt x="1559555" y="686475"/>
                    <a:pt x="1562329" y="679076"/>
                  </a:cubicBezTo>
                  <a:cubicBezTo>
                    <a:pt x="1566645" y="667670"/>
                    <a:pt x="1565104" y="661813"/>
                    <a:pt x="1551848" y="658730"/>
                  </a:cubicBezTo>
                  <a:cubicBezTo>
                    <a:pt x="1527185" y="652872"/>
                    <a:pt x="1503756" y="643316"/>
                    <a:pt x="1484026" y="627593"/>
                  </a:cubicBezTo>
                  <a:cubicBezTo>
                    <a:pt x="1468611" y="615262"/>
                    <a:pt x="1453814" y="615262"/>
                    <a:pt x="1437475" y="622969"/>
                  </a:cubicBezTo>
                  <a:cubicBezTo>
                    <a:pt x="1432234" y="625435"/>
                    <a:pt x="1426993" y="627593"/>
                    <a:pt x="1422061" y="630368"/>
                  </a:cubicBezTo>
                  <a:cubicBezTo>
                    <a:pt x="1398323" y="643624"/>
                    <a:pt x="1380134" y="662737"/>
                    <a:pt x="1361637" y="682159"/>
                  </a:cubicBezTo>
                  <a:cubicBezTo>
                    <a:pt x="1347456" y="697265"/>
                    <a:pt x="1332967" y="712371"/>
                    <a:pt x="1316628" y="725627"/>
                  </a:cubicBezTo>
                  <a:cubicBezTo>
                    <a:pt x="1310154" y="730868"/>
                    <a:pt x="1307071" y="729635"/>
                    <a:pt x="1304605" y="721928"/>
                  </a:cubicBezTo>
                  <a:cubicBezTo>
                    <a:pt x="1301830" y="712679"/>
                    <a:pt x="1306454" y="706205"/>
                    <a:pt x="1311695" y="699731"/>
                  </a:cubicBezTo>
                  <a:lnTo>
                    <a:pt x="1387225" y="607247"/>
                  </a:lnTo>
                  <a:lnTo>
                    <a:pt x="1481251" y="493490"/>
                  </a:lnTo>
                  <a:cubicBezTo>
                    <a:pt x="1490191" y="482700"/>
                    <a:pt x="1489575" y="476843"/>
                    <a:pt x="1478476" y="468211"/>
                  </a:cubicBezTo>
                  <a:cubicBezTo>
                    <a:pt x="1474469" y="465128"/>
                    <a:pt x="1471078" y="461429"/>
                    <a:pt x="1466762" y="459271"/>
                  </a:cubicBezTo>
                  <a:cubicBezTo>
                    <a:pt x="1456280" y="454338"/>
                    <a:pt x="1458130" y="448172"/>
                    <a:pt x="1463062" y="439849"/>
                  </a:cubicBezTo>
                  <a:cubicBezTo>
                    <a:pt x="1473235" y="422894"/>
                    <a:pt x="1483101" y="405938"/>
                    <a:pt x="1491424" y="388057"/>
                  </a:cubicBezTo>
                  <a:cubicBezTo>
                    <a:pt x="1500056" y="370485"/>
                    <a:pt x="1486800" y="352913"/>
                    <a:pt x="1467070" y="353838"/>
                  </a:cubicBezTo>
                  <a:close/>
                  <a:moveTo>
                    <a:pt x="2526637" y="345515"/>
                  </a:moveTo>
                  <a:cubicBezTo>
                    <a:pt x="2530028" y="361238"/>
                    <a:pt x="2528487" y="372952"/>
                    <a:pt x="2519547" y="385283"/>
                  </a:cubicBezTo>
                  <a:cubicBezTo>
                    <a:pt x="2471454" y="450639"/>
                    <a:pt x="2424596" y="516920"/>
                    <a:pt x="2377120" y="582585"/>
                  </a:cubicBezTo>
                  <a:cubicBezTo>
                    <a:pt x="2351533" y="618037"/>
                    <a:pt x="2317313" y="643933"/>
                    <a:pt x="2282477" y="669212"/>
                  </a:cubicBezTo>
                  <a:cubicBezTo>
                    <a:pt x="2275695" y="674145"/>
                    <a:pt x="2269221" y="670445"/>
                    <a:pt x="2262747" y="668596"/>
                  </a:cubicBezTo>
                  <a:cubicBezTo>
                    <a:pt x="2258123" y="667362"/>
                    <a:pt x="2260589" y="664280"/>
                    <a:pt x="2261822" y="661813"/>
                  </a:cubicBezTo>
                  <a:cubicBezTo>
                    <a:pt x="2266447" y="653798"/>
                    <a:pt x="2270454" y="644858"/>
                    <a:pt x="2276620" y="637768"/>
                  </a:cubicBezTo>
                  <a:cubicBezTo>
                    <a:pt x="2334269" y="572103"/>
                    <a:pt x="2385136" y="501198"/>
                    <a:pt x="2441860" y="434609"/>
                  </a:cubicBezTo>
                  <a:cubicBezTo>
                    <a:pt x="2467755" y="403781"/>
                    <a:pt x="2495193" y="374185"/>
                    <a:pt x="2526637" y="345515"/>
                  </a:cubicBezTo>
                  <a:close/>
                  <a:moveTo>
                    <a:pt x="2698043" y="315302"/>
                  </a:moveTo>
                  <a:cubicBezTo>
                    <a:pt x="2693111" y="312219"/>
                    <a:pt x="2689103" y="313453"/>
                    <a:pt x="2684787" y="317152"/>
                  </a:cubicBezTo>
                  <a:cubicBezTo>
                    <a:pt x="2678313" y="322701"/>
                    <a:pt x="2671531" y="327942"/>
                    <a:pt x="2664749" y="333183"/>
                  </a:cubicBezTo>
                  <a:cubicBezTo>
                    <a:pt x="2636695" y="355687"/>
                    <a:pt x="2636695" y="355687"/>
                    <a:pt x="2662590" y="381275"/>
                  </a:cubicBezTo>
                  <a:lnTo>
                    <a:pt x="2663515" y="382199"/>
                  </a:lnTo>
                  <a:cubicBezTo>
                    <a:pt x="2665673" y="384974"/>
                    <a:pt x="2667831" y="385591"/>
                    <a:pt x="2670298" y="382508"/>
                  </a:cubicBezTo>
                  <a:cubicBezTo>
                    <a:pt x="2682321" y="367710"/>
                    <a:pt x="2696194" y="353838"/>
                    <a:pt x="2705751" y="337190"/>
                  </a:cubicBezTo>
                  <a:cubicBezTo>
                    <a:pt x="2707292" y="334416"/>
                    <a:pt x="2708525" y="331333"/>
                    <a:pt x="2708217" y="328558"/>
                  </a:cubicBezTo>
                  <a:cubicBezTo>
                    <a:pt x="2708217" y="321160"/>
                    <a:pt x="2703284" y="318077"/>
                    <a:pt x="2698043" y="315302"/>
                  </a:cubicBezTo>
                  <a:close/>
                  <a:moveTo>
                    <a:pt x="2598044" y="105477"/>
                  </a:moveTo>
                  <a:cubicBezTo>
                    <a:pt x="2594845" y="105130"/>
                    <a:pt x="2591377" y="107519"/>
                    <a:pt x="2587369" y="112760"/>
                  </a:cubicBezTo>
                  <a:cubicBezTo>
                    <a:pt x="2572571" y="131873"/>
                    <a:pt x="2556849" y="150370"/>
                    <a:pt x="2539585" y="167326"/>
                  </a:cubicBezTo>
                  <a:cubicBezTo>
                    <a:pt x="2510607" y="196305"/>
                    <a:pt x="2481628" y="225283"/>
                    <a:pt x="2452033" y="253645"/>
                  </a:cubicBezTo>
                  <a:cubicBezTo>
                    <a:pt x="2421513" y="283241"/>
                    <a:pt x="2395925" y="316535"/>
                    <a:pt x="2370030" y="350138"/>
                  </a:cubicBezTo>
                  <a:cubicBezTo>
                    <a:pt x="2368488" y="351987"/>
                    <a:pt x="2367564" y="354454"/>
                    <a:pt x="2366947" y="356612"/>
                  </a:cubicBezTo>
                  <a:cubicBezTo>
                    <a:pt x="2359240" y="393606"/>
                    <a:pt x="2337968" y="422584"/>
                    <a:pt x="2311456" y="447555"/>
                  </a:cubicBezTo>
                  <a:cubicBezTo>
                    <a:pt x="2269530" y="486707"/>
                    <a:pt x="2234694" y="531716"/>
                    <a:pt x="2199549" y="576726"/>
                  </a:cubicBezTo>
                  <a:cubicBezTo>
                    <a:pt x="2198316" y="578267"/>
                    <a:pt x="2197391" y="579808"/>
                    <a:pt x="2194925" y="583816"/>
                  </a:cubicBezTo>
                  <a:lnTo>
                    <a:pt x="2251341" y="579500"/>
                  </a:lnTo>
                  <a:cubicBezTo>
                    <a:pt x="2251341" y="581350"/>
                    <a:pt x="2251649" y="582891"/>
                    <a:pt x="2251032" y="583816"/>
                  </a:cubicBezTo>
                  <a:cubicBezTo>
                    <a:pt x="2206331" y="656262"/>
                    <a:pt x="2164714" y="730867"/>
                    <a:pt x="2114155" y="799922"/>
                  </a:cubicBezTo>
                  <a:cubicBezTo>
                    <a:pt x="2095042" y="826126"/>
                    <a:pt x="2074078" y="850788"/>
                    <a:pt x="2052190" y="874835"/>
                  </a:cubicBezTo>
                  <a:cubicBezTo>
                    <a:pt x="2046641" y="881000"/>
                    <a:pt x="2041709" y="882542"/>
                    <a:pt x="2034310" y="878534"/>
                  </a:cubicBezTo>
                  <a:cubicBezTo>
                    <a:pt x="2024753" y="873293"/>
                    <a:pt x="2014271" y="869286"/>
                    <a:pt x="2004406" y="864045"/>
                  </a:cubicBezTo>
                  <a:cubicBezTo>
                    <a:pt x="1991458" y="857263"/>
                    <a:pt x="1990842" y="850480"/>
                    <a:pt x="2001940" y="839999"/>
                  </a:cubicBezTo>
                  <a:cubicBezTo>
                    <a:pt x="2029686" y="813795"/>
                    <a:pt x="2057739" y="787899"/>
                    <a:pt x="2085793" y="762003"/>
                  </a:cubicBezTo>
                  <a:cubicBezTo>
                    <a:pt x="2098433" y="750289"/>
                    <a:pt x="2111072" y="738574"/>
                    <a:pt x="2119396" y="723160"/>
                  </a:cubicBezTo>
                  <a:cubicBezTo>
                    <a:pt x="2123095" y="716069"/>
                    <a:pt x="2126795" y="708671"/>
                    <a:pt x="2126486" y="700963"/>
                  </a:cubicBezTo>
                  <a:cubicBezTo>
                    <a:pt x="2126178" y="679692"/>
                    <a:pt x="2137276" y="664586"/>
                    <a:pt x="2150532" y="650097"/>
                  </a:cubicBezTo>
                  <a:cubicBezTo>
                    <a:pt x="2157315" y="643006"/>
                    <a:pt x="2163789" y="635607"/>
                    <a:pt x="2168721" y="626975"/>
                  </a:cubicBezTo>
                  <a:cubicBezTo>
                    <a:pt x="2173037" y="619269"/>
                    <a:pt x="2173345" y="611253"/>
                    <a:pt x="2167488" y="604163"/>
                  </a:cubicBezTo>
                  <a:cubicBezTo>
                    <a:pt x="2161322" y="596764"/>
                    <a:pt x="2155465" y="593373"/>
                    <a:pt x="2145908" y="600771"/>
                  </a:cubicBezTo>
                  <a:cubicBezTo>
                    <a:pt x="2133268" y="610945"/>
                    <a:pt x="2122787" y="622659"/>
                    <a:pt x="2112614" y="635299"/>
                  </a:cubicBezTo>
                  <a:cubicBezTo>
                    <a:pt x="2070071" y="687399"/>
                    <a:pt x="2026603" y="738574"/>
                    <a:pt x="1979436" y="786666"/>
                  </a:cubicBezTo>
                  <a:cubicBezTo>
                    <a:pt x="1966488" y="799922"/>
                    <a:pt x="1952307" y="811637"/>
                    <a:pt x="1934734" y="820577"/>
                  </a:cubicBezTo>
                  <a:cubicBezTo>
                    <a:pt x="1938434" y="814720"/>
                    <a:pt x="1941825" y="808554"/>
                    <a:pt x="1945525" y="802697"/>
                  </a:cubicBezTo>
                  <a:cubicBezTo>
                    <a:pt x="1960014" y="778959"/>
                    <a:pt x="1974194" y="754913"/>
                    <a:pt x="1989301" y="731483"/>
                  </a:cubicBezTo>
                  <a:cubicBezTo>
                    <a:pt x="1995158" y="722235"/>
                    <a:pt x="1993000" y="715144"/>
                    <a:pt x="1986526" y="708362"/>
                  </a:cubicBezTo>
                  <a:cubicBezTo>
                    <a:pt x="1979744" y="700963"/>
                    <a:pt x="1972345" y="705896"/>
                    <a:pt x="1966488" y="709595"/>
                  </a:cubicBezTo>
                  <a:cubicBezTo>
                    <a:pt x="1960630" y="713295"/>
                    <a:pt x="1955698" y="718535"/>
                    <a:pt x="1951382" y="723776"/>
                  </a:cubicBezTo>
                  <a:lnTo>
                    <a:pt x="1789841" y="924160"/>
                  </a:lnTo>
                  <a:cubicBezTo>
                    <a:pt x="1771344" y="946973"/>
                    <a:pt x="1755622" y="971019"/>
                    <a:pt x="1746990" y="999689"/>
                  </a:cubicBezTo>
                  <a:cubicBezTo>
                    <a:pt x="1741749" y="1016645"/>
                    <a:pt x="1728493" y="1028668"/>
                    <a:pt x="1716470" y="1040999"/>
                  </a:cubicBezTo>
                  <a:lnTo>
                    <a:pt x="1487108" y="1272828"/>
                  </a:lnTo>
                  <a:cubicBezTo>
                    <a:pt x="1459671" y="1300265"/>
                    <a:pt x="1432619" y="1328087"/>
                    <a:pt x="1408034" y="1357837"/>
                  </a:cubicBezTo>
                  <a:lnTo>
                    <a:pt x="1367142" y="1419272"/>
                  </a:lnTo>
                  <a:lnTo>
                    <a:pt x="1415071" y="1419272"/>
                  </a:lnTo>
                  <a:lnTo>
                    <a:pt x="1437783" y="1380418"/>
                  </a:lnTo>
                  <a:cubicBezTo>
                    <a:pt x="1499131" y="1321845"/>
                    <a:pt x="1556163" y="1258647"/>
                    <a:pt x="1615662" y="1198224"/>
                  </a:cubicBezTo>
                  <a:cubicBezTo>
                    <a:pt x="1628918" y="1184967"/>
                    <a:pt x="1644024" y="1174794"/>
                    <a:pt x="1662521" y="1170170"/>
                  </a:cubicBezTo>
                  <a:cubicBezTo>
                    <a:pt x="1676701" y="1166779"/>
                    <a:pt x="1685025" y="1155680"/>
                    <a:pt x="1694274" y="1145816"/>
                  </a:cubicBezTo>
                  <a:cubicBezTo>
                    <a:pt x="1727260" y="1109438"/>
                    <a:pt x="1758088" y="1070903"/>
                    <a:pt x="1787375" y="1031443"/>
                  </a:cubicBezTo>
                  <a:cubicBezTo>
                    <a:pt x="1808955" y="1002772"/>
                    <a:pt x="1834234" y="978726"/>
                    <a:pt x="1869995" y="968861"/>
                  </a:cubicBezTo>
                  <a:cubicBezTo>
                    <a:pt x="1878318" y="966703"/>
                    <a:pt x="1882943" y="959304"/>
                    <a:pt x="1889109" y="953755"/>
                  </a:cubicBezTo>
                  <a:cubicBezTo>
                    <a:pt x="1896507" y="944507"/>
                    <a:pt x="1905139" y="938958"/>
                    <a:pt x="1919320" y="941424"/>
                  </a:cubicBezTo>
                  <a:cubicBezTo>
                    <a:pt x="1902673" y="968244"/>
                    <a:pt x="1885101" y="992907"/>
                    <a:pt x="1865987" y="1016645"/>
                  </a:cubicBezTo>
                  <a:cubicBezTo>
                    <a:pt x="1816970" y="1076760"/>
                    <a:pt x="1765796" y="1134717"/>
                    <a:pt x="1719245" y="1196990"/>
                  </a:cubicBezTo>
                  <a:cubicBezTo>
                    <a:pt x="1710305" y="1209013"/>
                    <a:pt x="1701673" y="1221653"/>
                    <a:pt x="1693657" y="1234601"/>
                  </a:cubicBezTo>
                  <a:cubicBezTo>
                    <a:pt x="1685333" y="1248165"/>
                    <a:pt x="1686567" y="1260188"/>
                    <a:pt x="1696740" y="1269129"/>
                  </a:cubicBezTo>
                  <a:cubicBezTo>
                    <a:pt x="1705372" y="1276527"/>
                    <a:pt x="1717703" y="1275911"/>
                    <a:pt x="1729418" y="1266971"/>
                  </a:cubicBezTo>
                  <a:cubicBezTo>
                    <a:pt x="1742057" y="1257414"/>
                    <a:pt x="1751923" y="1245391"/>
                    <a:pt x="1760554" y="1232443"/>
                  </a:cubicBezTo>
                  <a:cubicBezTo>
                    <a:pt x="1807722" y="1159996"/>
                    <a:pt x="1865370" y="1097107"/>
                    <a:pt x="1927335" y="1037300"/>
                  </a:cubicBezTo>
                  <a:cubicBezTo>
                    <a:pt x="1939358" y="1025585"/>
                    <a:pt x="1951690" y="1014179"/>
                    <a:pt x="1964021" y="1002772"/>
                  </a:cubicBezTo>
                  <a:cubicBezTo>
                    <a:pt x="1973886" y="993524"/>
                    <a:pt x="1987142" y="992907"/>
                    <a:pt x="1999165" y="988899"/>
                  </a:cubicBezTo>
                  <a:cubicBezTo>
                    <a:pt x="2001323" y="987975"/>
                    <a:pt x="2003173" y="989516"/>
                    <a:pt x="2002865" y="992291"/>
                  </a:cubicBezTo>
                  <a:cubicBezTo>
                    <a:pt x="2001323" y="1004930"/>
                    <a:pt x="2003481" y="1017570"/>
                    <a:pt x="1993616" y="1029285"/>
                  </a:cubicBezTo>
                  <a:cubicBezTo>
                    <a:pt x="1960322" y="1067820"/>
                    <a:pt x="1926102" y="1105430"/>
                    <a:pt x="1891575" y="1142732"/>
                  </a:cubicBezTo>
                  <a:cubicBezTo>
                    <a:pt x="1877086" y="1158455"/>
                    <a:pt x="1864138" y="1175411"/>
                    <a:pt x="1849032" y="1190516"/>
                  </a:cubicBezTo>
                  <a:cubicBezTo>
                    <a:pt x="1838858" y="1200381"/>
                    <a:pt x="1833618" y="1212713"/>
                    <a:pt x="1837934" y="1227510"/>
                  </a:cubicBezTo>
                  <a:cubicBezTo>
                    <a:pt x="1839783" y="1233676"/>
                    <a:pt x="1843174" y="1236142"/>
                    <a:pt x="1849648" y="1235525"/>
                  </a:cubicBezTo>
                  <a:cubicBezTo>
                    <a:pt x="1860746" y="1234293"/>
                    <a:pt x="1869995" y="1229052"/>
                    <a:pt x="1876469" y="1219803"/>
                  </a:cubicBezTo>
                  <a:cubicBezTo>
                    <a:pt x="1891883" y="1197607"/>
                    <a:pt x="1912538" y="1180652"/>
                    <a:pt x="1930727" y="1161538"/>
                  </a:cubicBezTo>
                  <a:cubicBezTo>
                    <a:pt x="1939050" y="1152906"/>
                    <a:pt x="1947990" y="1150440"/>
                    <a:pt x="1959705" y="1152289"/>
                  </a:cubicBezTo>
                  <a:cubicBezTo>
                    <a:pt x="1966795" y="1153523"/>
                    <a:pt x="1968954" y="1154756"/>
                    <a:pt x="1965871" y="1162155"/>
                  </a:cubicBezTo>
                  <a:cubicBezTo>
                    <a:pt x="1951998" y="1196836"/>
                    <a:pt x="1934889" y="1229052"/>
                    <a:pt x="1913270" y="1257761"/>
                  </a:cubicBezTo>
                  <a:lnTo>
                    <a:pt x="1836942" y="1329214"/>
                  </a:lnTo>
                  <a:lnTo>
                    <a:pt x="1899422" y="1329214"/>
                  </a:lnTo>
                  <a:lnTo>
                    <a:pt x="1928068" y="1291941"/>
                  </a:lnTo>
                  <a:cubicBezTo>
                    <a:pt x="1939128" y="1279533"/>
                    <a:pt x="1950765" y="1267587"/>
                    <a:pt x="1961863" y="1255256"/>
                  </a:cubicBezTo>
                  <a:cubicBezTo>
                    <a:pt x="1987451" y="1226894"/>
                    <a:pt x="2013963" y="1199456"/>
                    <a:pt x="2039550" y="1171403"/>
                  </a:cubicBezTo>
                  <a:cubicBezTo>
                    <a:pt x="2056198" y="1153214"/>
                    <a:pt x="2068221" y="1132559"/>
                    <a:pt x="2074078" y="1108513"/>
                  </a:cubicBezTo>
                  <a:cubicBezTo>
                    <a:pt x="2076545" y="1098032"/>
                    <a:pt x="2082094" y="1088783"/>
                    <a:pt x="2088567" y="1080151"/>
                  </a:cubicBezTo>
                  <a:cubicBezTo>
                    <a:pt x="2107990" y="1054564"/>
                    <a:pt x="2132652" y="1034217"/>
                    <a:pt x="2155157" y="1008013"/>
                  </a:cubicBezTo>
                  <a:cubicBezTo>
                    <a:pt x="2154232" y="1028360"/>
                    <a:pt x="2147141" y="1044082"/>
                    <a:pt x="2140051" y="1059496"/>
                  </a:cubicBezTo>
                  <a:cubicBezTo>
                    <a:pt x="2130802" y="1079843"/>
                    <a:pt x="2118779" y="1099265"/>
                    <a:pt x="2116313" y="1122386"/>
                  </a:cubicBezTo>
                  <a:cubicBezTo>
                    <a:pt x="2115080" y="1132559"/>
                    <a:pt x="2116621" y="1141808"/>
                    <a:pt x="2120321" y="1152906"/>
                  </a:cubicBezTo>
                  <a:cubicBezTo>
                    <a:pt x="2130802" y="1142733"/>
                    <a:pt x="2139126" y="1132559"/>
                    <a:pt x="2146833" y="1121769"/>
                  </a:cubicBezTo>
                  <a:cubicBezTo>
                    <a:pt x="2187835" y="1063504"/>
                    <a:pt x="2226987" y="1003697"/>
                    <a:pt x="2269530" y="946356"/>
                  </a:cubicBezTo>
                  <a:cubicBezTo>
                    <a:pt x="2290492" y="918611"/>
                    <a:pt x="2314539" y="894565"/>
                    <a:pt x="2344751" y="876684"/>
                  </a:cubicBezTo>
                  <a:cubicBezTo>
                    <a:pt x="2358623" y="868361"/>
                    <a:pt x="2367564" y="855413"/>
                    <a:pt x="2375887" y="842157"/>
                  </a:cubicBezTo>
                  <a:cubicBezTo>
                    <a:pt x="2398084" y="806396"/>
                    <a:pt x="2422438" y="771560"/>
                    <a:pt x="2447717" y="737957"/>
                  </a:cubicBezTo>
                  <a:cubicBezTo>
                    <a:pt x="2450492" y="734258"/>
                    <a:pt x="2453574" y="730867"/>
                    <a:pt x="2456657" y="728092"/>
                  </a:cubicBezTo>
                  <a:cubicBezTo>
                    <a:pt x="2463440" y="721927"/>
                    <a:pt x="2471455" y="718844"/>
                    <a:pt x="2480395" y="722235"/>
                  </a:cubicBezTo>
                  <a:cubicBezTo>
                    <a:pt x="2489335" y="725318"/>
                    <a:pt x="2491493" y="733333"/>
                    <a:pt x="2493343" y="741656"/>
                  </a:cubicBezTo>
                  <a:cubicBezTo>
                    <a:pt x="2493343" y="742582"/>
                    <a:pt x="2493343" y="743198"/>
                    <a:pt x="2493651" y="744123"/>
                  </a:cubicBezTo>
                  <a:cubicBezTo>
                    <a:pt x="2495501" y="749980"/>
                    <a:pt x="2490877" y="758920"/>
                    <a:pt x="2499200" y="761079"/>
                  </a:cubicBezTo>
                  <a:cubicBezTo>
                    <a:pt x="2507216" y="763236"/>
                    <a:pt x="2514306" y="757996"/>
                    <a:pt x="2519547" y="751830"/>
                  </a:cubicBezTo>
                  <a:cubicBezTo>
                    <a:pt x="2539893" y="728092"/>
                    <a:pt x="2559932" y="704355"/>
                    <a:pt x="2579970" y="680617"/>
                  </a:cubicBezTo>
                  <a:lnTo>
                    <a:pt x="2673072" y="570868"/>
                  </a:lnTo>
                  <a:cubicBezTo>
                    <a:pt x="2677387" y="565935"/>
                    <a:pt x="2682012" y="561003"/>
                    <a:pt x="2680162" y="553604"/>
                  </a:cubicBezTo>
                  <a:cubicBezTo>
                    <a:pt x="2675230" y="531099"/>
                    <a:pt x="2683553" y="512603"/>
                    <a:pt x="2696810" y="495339"/>
                  </a:cubicBezTo>
                  <a:cubicBezTo>
                    <a:pt x="2705750" y="483624"/>
                    <a:pt x="2715306" y="472218"/>
                    <a:pt x="2724247" y="460503"/>
                  </a:cubicBezTo>
                  <a:cubicBezTo>
                    <a:pt x="2727946" y="455878"/>
                    <a:pt x="2731029" y="450638"/>
                    <a:pt x="2731029" y="445089"/>
                  </a:cubicBezTo>
                  <a:cubicBezTo>
                    <a:pt x="2731337" y="435532"/>
                    <a:pt x="2732879" y="424434"/>
                    <a:pt x="2722089" y="419193"/>
                  </a:cubicBezTo>
                  <a:cubicBezTo>
                    <a:pt x="2711299" y="413644"/>
                    <a:pt x="2701126" y="416110"/>
                    <a:pt x="2692802" y="424434"/>
                  </a:cubicBezTo>
                  <a:cubicBezTo>
                    <a:pt x="2678621" y="438615"/>
                    <a:pt x="2664440" y="452796"/>
                    <a:pt x="2650567" y="467593"/>
                  </a:cubicBezTo>
                  <a:cubicBezTo>
                    <a:pt x="2612648" y="507978"/>
                    <a:pt x="2574421" y="548055"/>
                    <a:pt x="2537736" y="589365"/>
                  </a:cubicBezTo>
                  <a:cubicBezTo>
                    <a:pt x="2522321" y="606629"/>
                    <a:pt x="2512457" y="628517"/>
                    <a:pt x="2496117" y="645473"/>
                  </a:cubicBezTo>
                  <a:cubicBezTo>
                    <a:pt x="2485636" y="656262"/>
                    <a:pt x="2475154" y="667360"/>
                    <a:pt x="2460665" y="678767"/>
                  </a:cubicBezTo>
                  <a:cubicBezTo>
                    <a:pt x="2466830" y="657187"/>
                    <a:pt x="2472071" y="638074"/>
                    <a:pt x="2486561" y="624509"/>
                  </a:cubicBezTo>
                  <a:cubicBezTo>
                    <a:pt x="2538969" y="575801"/>
                    <a:pt x="2575962" y="514761"/>
                    <a:pt x="2620664" y="459578"/>
                  </a:cubicBezTo>
                  <a:cubicBezTo>
                    <a:pt x="2627446" y="451254"/>
                    <a:pt x="2633303" y="442314"/>
                    <a:pt x="2638852" y="433066"/>
                  </a:cubicBezTo>
                  <a:cubicBezTo>
                    <a:pt x="2648101" y="417652"/>
                    <a:pt x="2645326" y="408711"/>
                    <a:pt x="2629604" y="399771"/>
                  </a:cubicBezTo>
                  <a:cubicBezTo>
                    <a:pt x="2627754" y="398846"/>
                    <a:pt x="2625905" y="398230"/>
                    <a:pt x="2624055" y="396997"/>
                  </a:cubicBezTo>
                  <a:cubicBezTo>
                    <a:pt x="2618814" y="392989"/>
                    <a:pt x="2608641" y="394838"/>
                    <a:pt x="2608949" y="383741"/>
                  </a:cubicBezTo>
                  <a:cubicBezTo>
                    <a:pt x="2609257" y="372026"/>
                    <a:pt x="2612957" y="361544"/>
                    <a:pt x="2624055" y="357845"/>
                  </a:cubicBezTo>
                  <a:cubicBezTo>
                    <a:pt x="2636386" y="353529"/>
                    <a:pt x="2641935" y="344589"/>
                    <a:pt x="2647793" y="334724"/>
                  </a:cubicBezTo>
                  <a:cubicBezTo>
                    <a:pt x="2656424" y="319309"/>
                    <a:pt x="2665365" y="304204"/>
                    <a:pt x="2673997" y="288789"/>
                  </a:cubicBezTo>
                  <a:cubicBezTo>
                    <a:pt x="2676154" y="285090"/>
                    <a:pt x="2677696" y="281390"/>
                    <a:pt x="2679238" y="277691"/>
                  </a:cubicBezTo>
                  <a:cubicBezTo>
                    <a:pt x="2685711" y="261044"/>
                    <a:pt x="2682628" y="243164"/>
                    <a:pt x="2672455" y="235765"/>
                  </a:cubicBezTo>
                  <a:cubicBezTo>
                    <a:pt x="2659199" y="226516"/>
                    <a:pt x="2639161" y="228366"/>
                    <a:pt x="2625905" y="241005"/>
                  </a:cubicBezTo>
                  <a:cubicBezTo>
                    <a:pt x="2613573" y="253029"/>
                    <a:pt x="2600934" y="265052"/>
                    <a:pt x="2590144" y="278308"/>
                  </a:cubicBezTo>
                  <a:cubicBezTo>
                    <a:pt x="2573805" y="298654"/>
                    <a:pt x="2559624" y="292181"/>
                    <a:pt x="2549142" y="276458"/>
                  </a:cubicBezTo>
                  <a:cubicBezTo>
                    <a:pt x="2536811" y="258269"/>
                    <a:pt x="2536502" y="258886"/>
                    <a:pt x="2550375" y="241005"/>
                  </a:cubicBezTo>
                  <a:cubicBezTo>
                    <a:pt x="2572263" y="212644"/>
                    <a:pt x="2593535" y="184281"/>
                    <a:pt x="2615731" y="156228"/>
                  </a:cubicBezTo>
                  <a:cubicBezTo>
                    <a:pt x="2621897" y="148521"/>
                    <a:pt x="2622513" y="142355"/>
                    <a:pt x="2617273" y="134340"/>
                  </a:cubicBezTo>
                  <a:cubicBezTo>
                    <a:pt x="2613265" y="128174"/>
                    <a:pt x="2610490" y="121084"/>
                    <a:pt x="2607099" y="114610"/>
                  </a:cubicBezTo>
                  <a:cubicBezTo>
                    <a:pt x="2604171" y="108907"/>
                    <a:pt x="2601242" y="105824"/>
                    <a:pt x="2598044" y="105477"/>
                  </a:cubicBezTo>
                  <a:close/>
                  <a:moveTo>
                    <a:pt x="2604016" y="6"/>
                  </a:moveTo>
                  <a:cubicBezTo>
                    <a:pt x="2613881" y="237"/>
                    <a:pt x="2623592" y="6557"/>
                    <a:pt x="2632070" y="19042"/>
                  </a:cubicBezTo>
                  <a:cubicBezTo>
                    <a:pt x="2649334" y="44321"/>
                    <a:pt x="2665673" y="70525"/>
                    <a:pt x="2682012" y="96421"/>
                  </a:cubicBezTo>
                  <a:cubicBezTo>
                    <a:pt x="2685403" y="101662"/>
                    <a:pt x="2688794" y="104436"/>
                    <a:pt x="2695268" y="105361"/>
                  </a:cubicBezTo>
                  <a:cubicBezTo>
                    <a:pt x="2764323" y="115843"/>
                    <a:pt x="2818581" y="150987"/>
                    <a:pt x="2858966" y="207095"/>
                  </a:cubicBezTo>
                  <a:cubicBezTo>
                    <a:pt x="2922781" y="295572"/>
                    <a:pt x="2985054" y="384974"/>
                    <a:pt x="3049177" y="473451"/>
                  </a:cubicBezTo>
                  <a:cubicBezTo>
                    <a:pt x="3129022" y="584124"/>
                    <a:pt x="3208251" y="695723"/>
                    <a:pt x="3294878" y="801463"/>
                  </a:cubicBezTo>
                  <a:cubicBezTo>
                    <a:pt x="3354685" y="874527"/>
                    <a:pt x="3420041" y="942349"/>
                    <a:pt x="3480156" y="1015104"/>
                  </a:cubicBezTo>
                  <a:cubicBezTo>
                    <a:pt x="3517766" y="1060729"/>
                    <a:pt x="3566475" y="1091557"/>
                    <a:pt x="3615492" y="1122386"/>
                  </a:cubicBezTo>
                  <a:cubicBezTo>
                    <a:pt x="3662968" y="1151981"/>
                    <a:pt x="3709210" y="1183118"/>
                    <a:pt x="3745279" y="1226894"/>
                  </a:cubicBezTo>
                  <a:lnTo>
                    <a:pt x="3746204" y="1227818"/>
                  </a:lnTo>
                  <a:cubicBezTo>
                    <a:pt x="3762235" y="1243541"/>
                    <a:pt x="3768401" y="1242308"/>
                    <a:pt x="3775491" y="1221653"/>
                  </a:cubicBezTo>
                  <a:cubicBezTo>
                    <a:pt x="3783815" y="1197915"/>
                    <a:pt x="3782273" y="1195141"/>
                    <a:pt x="3761310" y="1182193"/>
                  </a:cubicBezTo>
                  <a:cubicBezTo>
                    <a:pt x="3738805" y="1168012"/>
                    <a:pt x="3723391" y="1146124"/>
                    <a:pt x="3703969" y="1128551"/>
                  </a:cubicBezTo>
                  <a:cubicBezTo>
                    <a:pt x="3691330" y="1117145"/>
                    <a:pt x="3690405" y="1106047"/>
                    <a:pt x="3698112" y="1091866"/>
                  </a:cubicBezTo>
                  <a:cubicBezTo>
                    <a:pt x="3705511" y="1077993"/>
                    <a:pt x="3707977" y="1063196"/>
                    <a:pt x="3699345" y="1048398"/>
                  </a:cubicBezTo>
                  <a:cubicBezTo>
                    <a:pt x="3696570" y="1043774"/>
                    <a:pt x="3694105" y="1041924"/>
                    <a:pt x="3688863" y="1045315"/>
                  </a:cubicBezTo>
                  <a:cubicBezTo>
                    <a:pt x="3681465" y="1049939"/>
                    <a:pt x="3674682" y="1054564"/>
                    <a:pt x="3670983" y="1063196"/>
                  </a:cubicBezTo>
                  <a:cubicBezTo>
                    <a:pt x="3664817" y="1077993"/>
                    <a:pt x="3657110" y="1092174"/>
                    <a:pt x="3651253" y="1106972"/>
                  </a:cubicBezTo>
                  <a:cubicBezTo>
                    <a:pt x="3647862" y="1115295"/>
                    <a:pt x="3644162" y="1116220"/>
                    <a:pt x="3636455" y="1113137"/>
                  </a:cubicBezTo>
                  <a:cubicBezTo>
                    <a:pt x="3629057" y="1110363"/>
                    <a:pt x="3622891" y="1106047"/>
                    <a:pt x="3617342" y="1100189"/>
                  </a:cubicBezTo>
                  <a:cubicBezTo>
                    <a:pt x="3500194" y="971944"/>
                    <a:pt x="3380889" y="845240"/>
                    <a:pt x="3267441" y="713603"/>
                  </a:cubicBezTo>
                  <a:cubicBezTo>
                    <a:pt x="3256959" y="701580"/>
                    <a:pt x="3247094" y="688940"/>
                    <a:pt x="3238462" y="675376"/>
                  </a:cubicBezTo>
                  <a:cubicBezTo>
                    <a:pt x="3220582" y="646398"/>
                    <a:pt x="3221507" y="627284"/>
                    <a:pt x="3243087" y="601388"/>
                  </a:cubicBezTo>
                  <a:cubicBezTo>
                    <a:pt x="3258501" y="582583"/>
                    <a:pt x="3276690" y="566860"/>
                    <a:pt x="3294878" y="550522"/>
                  </a:cubicBezTo>
                  <a:cubicBezTo>
                    <a:pt x="3318616" y="528942"/>
                    <a:pt x="3341121" y="506437"/>
                    <a:pt x="3366400" y="486398"/>
                  </a:cubicBezTo>
                  <a:cubicBezTo>
                    <a:pt x="3397228" y="461736"/>
                    <a:pt x="3412642" y="462353"/>
                    <a:pt x="3441004" y="489790"/>
                  </a:cubicBezTo>
                  <a:cubicBezTo>
                    <a:pt x="3461967" y="510136"/>
                    <a:pt x="3481081" y="532025"/>
                    <a:pt x="3504511" y="549597"/>
                  </a:cubicBezTo>
                  <a:cubicBezTo>
                    <a:pt x="3538730" y="575184"/>
                    <a:pt x="3575416" y="594606"/>
                    <a:pt x="3617650" y="604471"/>
                  </a:cubicBezTo>
                  <a:cubicBezTo>
                    <a:pt x="3694413" y="622351"/>
                    <a:pt x="3752370" y="666436"/>
                    <a:pt x="3791214" y="734875"/>
                  </a:cubicBezTo>
                  <a:cubicBezTo>
                    <a:pt x="3845471" y="831059"/>
                    <a:pt x="3913910" y="916144"/>
                    <a:pt x="3988823" y="996298"/>
                  </a:cubicBezTo>
                  <a:lnTo>
                    <a:pt x="4317452" y="1345582"/>
                  </a:lnTo>
                  <a:cubicBezTo>
                    <a:pt x="4329783" y="1358839"/>
                    <a:pt x="4342423" y="1371786"/>
                    <a:pt x="4354754" y="1384734"/>
                  </a:cubicBezTo>
                  <a:cubicBezTo>
                    <a:pt x="4363078" y="1393675"/>
                    <a:pt x="4370785" y="1403231"/>
                    <a:pt x="4376643" y="1414330"/>
                  </a:cubicBezTo>
                  <a:cubicBezTo>
                    <a:pt x="4398223" y="1455023"/>
                    <a:pt x="4431208" y="1485851"/>
                    <a:pt x="4465736" y="1515138"/>
                  </a:cubicBezTo>
                  <a:lnTo>
                    <a:pt x="4691091" y="1703807"/>
                  </a:lnTo>
                  <a:cubicBezTo>
                    <a:pt x="4698798" y="1710281"/>
                    <a:pt x="4704963" y="1717680"/>
                    <a:pt x="4710821" y="1725387"/>
                  </a:cubicBezTo>
                  <a:cubicBezTo>
                    <a:pt x="4710845" y="1725677"/>
                    <a:pt x="4710868" y="1725966"/>
                    <a:pt x="4710892" y="1726256"/>
                  </a:cubicBezTo>
                  <a:lnTo>
                    <a:pt x="0" y="1726256"/>
                  </a:lnTo>
                  <a:lnTo>
                    <a:pt x="10125" y="1713672"/>
                  </a:lnTo>
                  <a:cubicBezTo>
                    <a:pt x="23167" y="1687631"/>
                    <a:pt x="33811" y="1631977"/>
                    <a:pt x="78255" y="1570012"/>
                  </a:cubicBezTo>
                  <a:cubicBezTo>
                    <a:pt x="122699" y="1508047"/>
                    <a:pt x="208042" y="1415563"/>
                    <a:pt x="276789" y="1341883"/>
                  </a:cubicBezTo>
                  <a:cubicBezTo>
                    <a:pt x="338138" y="1276219"/>
                    <a:pt x="405035" y="1216412"/>
                    <a:pt x="475015" y="1159688"/>
                  </a:cubicBezTo>
                  <a:cubicBezTo>
                    <a:pt x="637789" y="1027743"/>
                    <a:pt x="781140" y="877609"/>
                    <a:pt x="898596" y="703430"/>
                  </a:cubicBezTo>
                  <a:cubicBezTo>
                    <a:pt x="911852" y="683699"/>
                    <a:pt x="924492" y="663661"/>
                    <a:pt x="937131" y="643315"/>
                  </a:cubicBezTo>
                  <a:cubicBezTo>
                    <a:pt x="955628" y="613719"/>
                    <a:pt x="978750" y="591523"/>
                    <a:pt x="1014510" y="583816"/>
                  </a:cubicBezTo>
                  <a:cubicBezTo>
                    <a:pt x="1042256" y="577959"/>
                    <a:pt x="1060444" y="556070"/>
                    <a:pt x="1080175" y="537574"/>
                  </a:cubicBezTo>
                  <a:cubicBezTo>
                    <a:pt x="1114394" y="505204"/>
                    <a:pt x="1148921" y="472834"/>
                    <a:pt x="1185299" y="442931"/>
                  </a:cubicBezTo>
                  <a:cubicBezTo>
                    <a:pt x="1207496" y="424434"/>
                    <a:pt x="1231541" y="410869"/>
                    <a:pt x="1261445" y="409020"/>
                  </a:cubicBezTo>
                  <a:cubicBezTo>
                    <a:pt x="1274701" y="408095"/>
                    <a:pt x="1284566" y="399154"/>
                    <a:pt x="1294123" y="390523"/>
                  </a:cubicBezTo>
                  <a:cubicBezTo>
                    <a:pt x="1338516" y="349521"/>
                    <a:pt x="1378592" y="304512"/>
                    <a:pt x="1421752" y="262277"/>
                  </a:cubicBezTo>
                  <a:cubicBezTo>
                    <a:pt x="1427301" y="256728"/>
                    <a:pt x="1433158" y="251487"/>
                    <a:pt x="1439016" y="246555"/>
                  </a:cubicBezTo>
                  <a:cubicBezTo>
                    <a:pt x="1464911" y="224667"/>
                    <a:pt x="1493274" y="223125"/>
                    <a:pt x="1521635" y="241622"/>
                  </a:cubicBezTo>
                  <a:cubicBezTo>
                    <a:pt x="1540749" y="253953"/>
                    <a:pt x="1557704" y="269059"/>
                    <a:pt x="1571886" y="286632"/>
                  </a:cubicBezTo>
                  <a:cubicBezTo>
                    <a:pt x="1664062" y="400079"/>
                    <a:pt x="1760863" y="509211"/>
                    <a:pt x="1854273" y="621426"/>
                  </a:cubicBezTo>
                  <a:cubicBezTo>
                    <a:pt x="1861672" y="630367"/>
                    <a:pt x="1861672" y="636224"/>
                    <a:pt x="1855506" y="645781"/>
                  </a:cubicBezTo>
                  <a:cubicBezTo>
                    <a:pt x="1833618" y="678459"/>
                    <a:pt x="1806181" y="705896"/>
                    <a:pt x="1779360" y="734258"/>
                  </a:cubicBezTo>
                  <a:lnTo>
                    <a:pt x="1544448" y="981192"/>
                  </a:lnTo>
                  <a:lnTo>
                    <a:pt x="1467994" y="1061346"/>
                  </a:lnTo>
                  <a:cubicBezTo>
                    <a:pt x="1456279" y="1073677"/>
                    <a:pt x="1446414" y="1086933"/>
                    <a:pt x="1436550" y="1100806"/>
                  </a:cubicBezTo>
                  <a:cubicBezTo>
                    <a:pt x="1429767" y="1110054"/>
                    <a:pt x="1434391" y="1117453"/>
                    <a:pt x="1439941" y="1124236"/>
                  </a:cubicBezTo>
                  <a:cubicBezTo>
                    <a:pt x="1445490" y="1131018"/>
                    <a:pt x="1452272" y="1128243"/>
                    <a:pt x="1458746" y="1124852"/>
                  </a:cubicBezTo>
                  <a:cubicBezTo>
                    <a:pt x="1474777" y="1116529"/>
                    <a:pt x="1486491" y="1102964"/>
                    <a:pt x="1499131" y="1090941"/>
                  </a:cubicBezTo>
                  <a:cubicBezTo>
                    <a:pt x="1578051" y="1015720"/>
                    <a:pt x="1656663" y="939883"/>
                    <a:pt x="1733117" y="861887"/>
                  </a:cubicBezTo>
                  <a:cubicBezTo>
                    <a:pt x="1809264" y="783891"/>
                    <a:pt x="1882018" y="702505"/>
                    <a:pt x="1949224" y="616494"/>
                  </a:cubicBezTo>
                  <a:cubicBezTo>
                    <a:pt x="1988067" y="566244"/>
                    <a:pt x="2036159" y="529866"/>
                    <a:pt x="2100899" y="519693"/>
                  </a:cubicBezTo>
                  <a:cubicBezTo>
                    <a:pt x="2121862" y="516302"/>
                    <a:pt x="2136660" y="502738"/>
                    <a:pt x="2149299" y="486398"/>
                  </a:cubicBezTo>
                  <a:cubicBezTo>
                    <a:pt x="2192459" y="430908"/>
                    <a:pt x="2235619" y="375725"/>
                    <a:pt x="2275695" y="318385"/>
                  </a:cubicBezTo>
                  <a:cubicBezTo>
                    <a:pt x="2318238" y="257653"/>
                    <a:pt x="2372804" y="207403"/>
                    <a:pt x="2431070" y="161469"/>
                  </a:cubicBezTo>
                  <a:cubicBezTo>
                    <a:pt x="2484711" y="119234"/>
                    <a:pt x="2533420" y="71758"/>
                    <a:pt x="2575038" y="17501"/>
                  </a:cubicBezTo>
                  <a:cubicBezTo>
                    <a:pt x="2584132" y="5632"/>
                    <a:pt x="2594151" y="-226"/>
                    <a:pt x="2604016" y="6"/>
                  </a:cubicBezTo>
                  <a:close/>
                </a:path>
              </a:pathLst>
            </a:custGeom>
            <a:solidFill>
              <a:schemeClr val="accent2"/>
            </a:solidFill>
            <a:ln w="671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57" name="Group 192">
              <a:extLst>
                <a:ext uri="{FF2B5EF4-FFF2-40B4-BE49-F238E27FC236}">
                  <a16:creationId xmlns:a16="http://schemas.microsoft.com/office/drawing/2014/main" id="{CA086C6F-E877-4D1D-8F96-ECA928544F28}"/>
                </a:ext>
              </a:extLst>
            </p:cNvPr>
            <p:cNvGrpSpPr/>
            <p:nvPr/>
          </p:nvGrpSpPr>
          <p:grpSpPr>
            <a:xfrm>
              <a:off x="4396429" y="737672"/>
              <a:ext cx="2610788" cy="1602460"/>
              <a:chOff x="4693471" y="104146"/>
              <a:chExt cx="2334988" cy="1433178"/>
            </a:xfrm>
            <a:solidFill>
              <a:schemeClr val="accent3"/>
            </a:solidFill>
          </p:grpSpPr>
          <p:sp>
            <p:nvSpPr>
              <p:cNvPr id="95" name="Freeform: Shape 230">
                <a:extLst>
                  <a:ext uri="{FF2B5EF4-FFF2-40B4-BE49-F238E27FC236}">
                    <a16:creationId xmlns:a16="http://schemas.microsoft.com/office/drawing/2014/main" id="{C792D057-F1B8-49CD-9569-922C1748F390}"/>
                  </a:ext>
                </a:extLst>
              </p:cNvPr>
              <p:cNvSpPr/>
              <p:nvPr/>
            </p:nvSpPr>
            <p:spPr>
              <a:xfrm>
                <a:off x="5444180" y="852937"/>
                <a:ext cx="844695" cy="684387"/>
              </a:xfrm>
              <a:custGeom>
                <a:avLst/>
                <a:gdLst>
                  <a:gd name="connsiteX0" fmla="*/ 1092573 w 1842247"/>
                  <a:gd name="connsiteY0" fmla="*/ 0 h 1492623"/>
                  <a:gd name="connsiteX1" fmla="*/ 1524896 w 1842247"/>
                  <a:gd name="connsiteY1" fmla="*/ 59167 h 1492623"/>
                  <a:gd name="connsiteX2" fmla="*/ 1786441 w 1842247"/>
                  <a:gd name="connsiteY2" fmla="*/ 238013 h 1492623"/>
                  <a:gd name="connsiteX3" fmla="*/ 1801905 w 1842247"/>
                  <a:gd name="connsiteY3" fmla="*/ 256839 h 1492623"/>
                  <a:gd name="connsiteX4" fmla="*/ 1820731 w 1842247"/>
                  <a:gd name="connsiteY4" fmla="*/ 434340 h 1492623"/>
                  <a:gd name="connsiteX5" fmla="*/ 1601544 w 1842247"/>
                  <a:gd name="connsiteY5" fmla="*/ 729503 h 1492623"/>
                  <a:gd name="connsiteX6" fmla="*/ 1272091 w 1842247"/>
                  <a:gd name="connsiteY6" fmla="*/ 1118123 h 1492623"/>
                  <a:gd name="connsiteX7" fmla="*/ 1141654 w 1842247"/>
                  <a:gd name="connsiteY7" fmla="*/ 1288228 h 1492623"/>
                  <a:gd name="connsiteX8" fmla="*/ 1042146 w 1842247"/>
                  <a:gd name="connsiteY8" fmla="*/ 1369583 h 1492623"/>
                  <a:gd name="connsiteX9" fmla="*/ 947345 w 1842247"/>
                  <a:gd name="connsiteY9" fmla="*/ 1394460 h 1492623"/>
                  <a:gd name="connsiteX10" fmla="*/ 878765 w 1842247"/>
                  <a:gd name="connsiteY10" fmla="*/ 1411269 h 1492623"/>
                  <a:gd name="connsiteX11" fmla="*/ 766482 w 1842247"/>
                  <a:gd name="connsiteY11" fmla="*/ 1469091 h 1492623"/>
                  <a:gd name="connsiteX12" fmla="*/ 506281 w 1842247"/>
                  <a:gd name="connsiteY12" fmla="*/ 1439508 h 1492623"/>
                  <a:gd name="connsiteX13" fmla="*/ 310626 w 1842247"/>
                  <a:gd name="connsiteY13" fmla="*/ 1241164 h 1492623"/>
                  <a:gd name="connsiteX14" fmla="*/ 65890 w 1842247"/>
                  <a:gd name="connsiteY14" fmla="*/ 945328 h 1492623"/>
                  <a:gd name="connsiteX15" fmla="*/ 16136 w 1842247"/>
                  <a:gd name="connsiteY15" fmla="*/ 868680 h 1492623"/>
                  <a:gd name="connsiteX16" fmla="*/ 11429 w 1842247"/>
                  <a:gd name="connsiteY16" fmla="*/ 749001 h 1492623"/>
                  <a:gd name="connsiteX17" fmla="*/ 22187 w 1842247"/>
                  <a:gd name="connsiteY17" fmla="*/ 693868 h 1492623"/>
                  <a:gd name="connsiteX18" fmla="*/ 179518 w 1842247"/>
                  <a:gd name="connsiteY18" fmla="*/ 377862 h 1492623"/>
                  <a:gd name="connsiteX19" fmla="*/ 833717 w 1842247"/>
                  <a:gd name="connsiteY19" fmla="*/ 24877 h 1492623"/>
                  <a:gd name="connsiteX20" fmla="*/ 1092573 w 1842247"/>
                  <a:gd name="connsiteY20" fmla="*/ 0 h 149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42247" h="1492623">
                    <a:moveTo>
                      <a:pt x="1092573" y="0"/>
                    </a:moveTo>
                    <a:cubicBezTo>
                      <a:pt x="1250576" y="1345"/>
                      <a:pt x="1389753" y="17481"/>
                      <a:pt x="1524896" y="59167"/>
                    </a:cubicBezTo>
                    <a:cubicBezTo>
                      <a:pt x="1630455" y="92112"/>
                      <a:pt x="1717861" y="151952"/>
                      <a:pt x="1786441" y="238013"/>
                    </a:cubicBezTo>
                    <a:cubicBezTo>
                      <a:pt x="1791148" y="244064"/>
                      <a:pt x="1796526" y="250788"/>
                      <a:pt x="1801905" y="256839"/>
                    </a:cubicBezTo>
                    <a:cubicBezTo>
                      <a:pt x="1855693" y="315334"/>
                      <a:pt x="1861072" y="365760"/>
                      <a:pt x="1820731" y="434340"/>
                    </a:cubicBezTo>
                    <a:cubicBezTo>
                      <a:pt x="1758202" y="540572"/>
                      <a:pt x="1682226" y="636046"/>
                      <a:pt x="1601544" y="729503"/>
                    </a:cubicBezTo>
                    <a:cubicBezTo>
                      <a:pt x="1490606" y="857922"/>
                      <a:pt x="1372271" y="980291"/>
                      <a:pt x="1272091" y="1118123"/>
                    </a:cubicBezTo>
                    <a:cubicBezTo>
                      <a:pt x="1229733" y="1175945"/>
                      <a:pt x="1190064" y="1235112"/>
                      <a:pt x="1141654" y="1288228"/>
                    </a:cubicBezTo>
                    <a:cubicBezTo>
                      <a:pt x="1112743" y="1319829"/>
                      <a:pt x="1079798" y="1347395"/>
                      <a:pt x="1042146" y="1369583"/>
                    </a:cubicBezTo>
                    <a:cubicBezTo>
                      <a:pt x="1013235" y="1386392"/>
                      <a:pt x="981634" y="1397822"/>
                      <a:pt x="947345" y="1394460"/>
                    </a:cubicBezTo>
                    <a:cubicBezTo>
                      <a:pt x="921795" y="1391771"/>
                      <a:pt x="900280" y="1399167"/>
                      <a:pt x="878765" y="1411269"/>
                    </a:cubicBezTo>
                    <a:cubicBezTo>
                      <a:pt x="842457" y="1432112"/>
                      <a:pt x="804806" y="1451610"/>
                      <a:pt x="766482" y="1469091"/>
                    </a:cubicBezTo>
                    <a:cubicBezTo>
                      <a:pt x="673697" y="1511450"/>
                      <a:pt x="587636" y="1498003"/>
                      <a:pt x="506281" y="1439508"/>
                    </a:cubicBezTo>
                    <a:cubicBezTo>
                      <a:pt x="429633" y="1384375"/>
                      <a:pt x="370465" y="1312433"/>
                      <a:pt x="310626" y="1241164"/>
                    </a:cubicBezTo>
                    <a:cubicBezTo>
                      <a:pt x="227927" y="1143672"/>
                      <a:pt x="147245" y="1044164"/>
                      <a:pt x="65890" y="945328"/>
                    </a:cubicBezTo>
                    <a:cubicBezTo>
                      <a:pt x="46392" y="921796"/>
                      <a:pt x="29583" y="896919"/>
                      <a:pt x="16136" y="868680"/>
                    </a:cubicBezTo>
                    <a:cubicBezTo>
                      <a:pt x="-2690" y="829684"/>
                      <a:pt x="-6052" y="789342"/>
                      <a:pt x="11429" y="749001"/>
                    </a:cubicBezTo>
                    <a:cubicBezTo>
                      <a:pt x="19498" y="730848"/>
                      <a:pt x="18153" y="712022"/>
                      <a:pt x="22187" y="693868"/>
                    </a:cubicBezTo>
                    <a:cubicBezTo>
                      <a:pt x="46392" y="574189"/>
                      <a:pt x="98163" y="467958"/>
                      <a:pt x="179518" y="377862"/>
                    </a:cubicBezTo>
                    <a:cubicBezTo>
                      <a:pt x="355674" y="182880"/>
                      <a:pt x="580240" y="76648"/>
                      <a:pt x="833717" y="24877"/>
                    </a:cubicBezTo>
                    <a:cubicBezTo>
                      <a:pt x="925829" y="7396"/>
                      <a:pt x="1017942" y="3362"/>
                      <a:pt x="1092573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231">
                <a:extLst>
                  <a:ext uri="{FF2B5EF4-FFF2-40B4-BE49-F238E27FC236}">
                    <a16:creationId xmlns:a16="http://schemas.microsoft.com/office/drawing/2014/main" id="{C27BCB17-6AA9-416A-A4D2-29FB81F13D32}"/>
                  </a:ext>
                </a:extLst>
              </p:cNvPr>
              <p:cNvSpPr/>
              <p:nvPr/>
            </p:nvSpPr>
            <p:spPr>
              <a:xfrm>
                <a:off x="6076698" y="104146"/>
                <a:ext cx="70905" cy="465507"/>
              </a:xfrm>
              <a:custGeom>
                <a:avLst/>
                <a:gdLst>
                  <a:gd name="connsiteX0" fmla="*/ 168 w 154641"/>
                  <a:gd name="connsiteY0" fmla="*/ 461174 h 1015252"/>
                  <a:gd name="connsiteX1" fmla="*/ 168 w 154641"/>
                  <a:gd name="connsiteY1" fmla="*/ 112223 h 1015252"/>
                  <a:gd name="connsiteX2" fmla="*/ 39165 w 154641"/>
                  <a:gd name="connsiteY2" fmla="*/ 17421 h 1015252"/>
                  <a:gd name="connsiteX3" fmla="*/ 142035 w 154641"/>
                  <a:gd name="connsiteY3" fmla="*/ 43643 h 1015252"/>
                  <a:gd name="connsiteX4" fmla="*/ 155482 w 154641"/>
                  <a:gd name="connsiteY4" fmla="*/ 108861 h 1015252"/>
                  <a:gd name="connsiteX5" fmla="*/ 154809 w 154641"/>
                  <a:gd name="connsiteY5" fmla="*/ 497481 h 1015252"/>
                  <a:gd name="connsiteX6" fmla="*/ 84212 w 154641"/>
                  <a:gd name="connsiteY6" fmla="*/ 962749 h 1015252"/>
                  <a:gd name="connsiteX7" fmla="*/ 64042 w 154641"/>
                  <a:gd name="connsiteY7" fmla="*/ 1006452 h 1015252"/>
                  <a:gd name="connsiteX8" fmla="*/ 38492 w 154641"/>
                  <a:gd name="connsiteY8" fmla="*/ 1021244 h 1015252"/>
                  <a:gd name="connsiteX9" fmla="*/ 18322 w 154641"/>
                  <a:gd name="connsiteY9" fmla="*/ 997039 h 1015252"/>
                  <a:gd name="connsiteX10" fmla="*/ 840 w 154641"/>
                  <a:gd name="connsiteY10" fmla="*/ 807436 h 1015252"/>
                  <a:gd name="connsiteX11" fmla="*/ 168 w 154641"/>
                  <a:gd name="connsiteY11" fmla="*/ 461174 h 1015252"/>
                  <a:gd name="connsiteX12" fmla="*/ 168 w 154641"/>
                  <a:gd name="connsiteY12" fmla="*/ 461174 h 101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641" h="1015252">
                    <a:moveTo>
                      <a:pt x="168" y="461174"/>
                    </a:moveTo>
                    <a:cubicBezTo>
                      <a:pt x="168" y="344857"/>
                      <a:pt x="168" y="228540"/>
                      <a:pt x="168" y="112223"/>
                    </a:cubicBezTo>
                    <a:cubicBezTo>
                      <a:pt x="168" y="75243"/>
                      <a:pt x="7564" y="41626"/>
                      <a:pt x="39165" y="17421"/>
                    </a:cubicBezTo>
                    <a:cubicBezTo>
                      <a:pt x="79506" y="-12835"/>
                      <a:pt x="121192" y="-3422"/>
                      <a:pt x="142035" y="43643"/>
                    </a:cubicBezTo>
                    <a:cubicBezTo>
                      <a:pt x="150775" y="64486"/>
                      <a:pt x="154809" y="86001"/>
                      <a:pt x="155482" y="108861"/>
                    </a:cubicBezTo>
                    <a:cubicBezTo>
                      <a:pt x="158171" y="238625"/>
                      <a:pt x="162205" y="367717"/>
                      <a:pt x="154809" y="497481"/>
                    </a:cubicBezTo>
                    <a:cubicBezTo>
                      <a:pt x="146069" y="654812"/>
                      <a:pt x="131949" y="811470"/>
                      <a:pt x="84212" y="962749"/>
                    </a:cubicBezTo>
                    <a:cubicBezTo>
                      <a:pt x="79506" y="978213"/>
                      <a:pt x="73454" y="993005"/>
                      <a:pt x="64042" y="1006452"/>
                    </a:cubicBezTo>
                    <a:cubicBezTo>
                      <a:pt x="57990" y="1015193"/>
                      <a:pt x="52612" y="1023261"/>
                      <a:pt x="38492" y="1021244"/>
                    </a:cubicBezTo>
                    <a:cubicBezTo>
                      <a:pt x="23028" y="1018554"/>
                      <a:pt x="20339" y="1009142"/>
                      <a:pt x="18322" y="997039"/>
                    </a:cubicBezTo>
                    <a:cubicBezTo>
                      <a:pt x="10253" y="933838"/>
                      <a:pt x="1513" y="871309"/>
                      <a:pt x="840" y="807436"/>
                    </a:cubicBezTo>
                    <a:cubicBezTo>
                      <a:pt x="-504" y="691791"/>
                      <a:pt x="168" y="576819"/>
                      <a:pt x="168" y="461174"/>
                    </a:cubicBezTo>
                    <a:cubicBezTo>
                      <a:pt x="840" y="461174"/>
                      <a:pt x="168" y="461174"/>
                      <a:pt x="168" y="461174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232">
                <a:extLst>
                  <a:ext uri="{FF2B5EF4-FFF2-40B4-BE49-F238E27FC236}">
                    <a16:creationId xmlns:a16="http://schemas.microsoft.com/office/drawing/2014/main" id="{3943E2D5-8396-4EF6-8714-3F8B446CEBBC}"/>
                  </a:ext>
                </a:extLst>
              </p:cNvPr>
              <p:cNvSpPr/>
              <p:nvPr/>
            </p:nvSpPr>
            <p:spPr>
              <a:xfrm>
                <a:off x="6495307" y="501301"/>
                <a:ext cx="360691" cy="252792"/>
              </a:xfrm>
              <a:custGeom>
                <a:avLst/>
                <a:gdLst>
                  <a:gd name="connsiteX0" fmla="*/ 790269 w 786652"/>
                  <a:gd name="connsiteY0" fmla="*/ 71693 h 551329"/>
                  <a:gd name="connsiteX1" fmla="*/ 735136 w 786652"/>
                  <a:gd name="connsiteY1" fmla="*/ 146996 h 551329"/>
                  <a:gd name="connsiteX2" fmla="*/ 541498 w 786652"/>
                  <a:gd name="connsiteY2" fmla="*/ 268020 h 551329"/>
                  <a:gd name="connsiteX3" fmla="*/ 95056 w 786652"/>
                  <a:gd name="connsiteY3" fmla="*/ 540995 h 551329"/>
                  <a:gd name="connsiteX4" fmla="*/ 10340 w 786652"/>
                  <a:gd name="connsiteY4" fmla="*/ 551753 h 551329"/>
                  <a:gd name="connsiteX5" fmla="*/ 4288 w 786652"/>
                  <a:gd name="connsiteY5" fmla="*/ 532927 h 551329"/>
                  <a:gd name="connsiteX6" fmla="*/ 91022 w 786652"/>
                  <a:gd name="connsiteY6" fmla="*/ 421316 h 551329"/>
                  <a:gd name="connsiteX7" fmla="*/ 589908 w 786652"/>
                  <a:gd name="connsiteY7" fmla="*/ 51522 h 551329"/>
                  <a:gd name="connsiteX8" fmla="*/ 721689 w 786652"/>
                  <a:gd name="connsiteY8" fmla="*/ 423 h 551329"/>
                  <a:gd name="connsiteX9" fmla="*/ 790269 w 786652"/>
                  <a:gd name="connsiteY9" fmla="*/ 71693 h 551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652" h="551329">
                    <a:moveTo>
                      <a:pt x="790269" y="71693"/>
                    </a:moveTo>
                    <a:cubicBezTo>
                      <a:pt x="789597" y="97914"/>
                      <a:pt x="766737" y="126826"/>
                      <a:pt x="735136" y="146996"/>
                    </a:cubicBezTo>
                    <a:cubicBezTo>
                      <a:pt x="671935" y="188682"/>
                      <a:pt x="606717" y="228351"/>
                      <a:pt x="541498" y="268020"/>
                    </a:cubicBezTo>
                    <a:cubicBezTo>
                      <a:pt x="392909" y="358787"/>
                      <a:pt x="242974" y="448883"/>
                      <a:pt x="95056" y="540995"/>
                    </a:cubicBezTo>
                    <a:cubicBezTo>
                      <a:pt x="66817" y="558476"/>
                      <a:pt x="39923" y="557132"/>
                      <a:pt x="10340" y="551753"/>
                    </a:cubicBezTo>
                    <a:cubicBezTo>
                      <a:pt x="-5124" y="549063"/>
                      <a:pt x="254" y="540995"/>
                      <a:pt x="4288" y="532927"/>
                    </a:cubicBezTo>
                    <a:cubicBezTo>
                      <a:pt x="25131" y="489224"/>
                      <a:pt x="56060" y="454262"/>
                      <a:pt x="91022" y="421316"/>
                    </a:cubicBezTo>
                    <a:cubicBezTo>
                      <a:pt x="242301" y="278105"/>
                      <a:pt x="409045" y="155064"/>
                      <a:pt x="589908" y="51522"/>
                    </a:cubicBezTo>
                    <a:cubicBezTo>
                      <a:pt x="631594" y="27990"/>
                      <a:pt x="672607" y="5802"/>
                      <a:pt x="721689" y="423"/>
                    </a:cubicBezTo>
                    <a:cubicBezTo>
                      <a:pt x="760013" y="-3611"/>
                      <a:pt x="790269" y="21266"/>
                      <a:pt x="790269" y="71693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233">
                <a:extLst>
                  <a:ext uri="{FF2B5EF4-FFF2-40B4-BE49-F238E27FC236}">
                    <a16:creationId xmlns:a16="http://schemas.microsoft.com/office/drawing/2014/main" id="{39E29BCC-E0EC-4B9D-9A64-2A5AA0FFF658}"/>
                  </a:ext>
                </a:extLst>
              </p:cNvPr>
              <p:cNvSpPr/>
              <p:nvPr/>
            </p:nvSpPr>
            <p:spPr>
              <a:xfrm>
                <a:off x="4941629" y="572400"/>
                <a:ext cx="305199" cy="323697"/>
              </a:xfrm>
              <a:custGeom>
                <a:avLst/>
                <a:gdLst>
                  <a:gd name="connsiteX0" fmla="*/ 57930 w 665629"/>
                  <a:gd name="connsiteY0" fmla="*/ 0 h 705970"/>
                  <a:gd name="connsiteX1" fmla="*/ 121803 w 665629"/>
                  <a:gd name="connsiteY1" fmla="*/ 28239 h 705970"/>
                  <a:gd name="connsiteX2" fmla="*/ 644894 w 665629"/>
                  <a:gd name="connsiteY2" fmla="*/ 619237 h 705970"/>
                  <a:gd name="connsiteX3" fmla="*/ 667754 w 665629"/>
                  <a:gd name="connsiteY3" fmla="*/ 679077 h 705970"/>
                  <a:gd name="connsiteX4" fmla="*/ 659686 w 665629"/>
                  <a:gd name="connsiteY4" fmla="*/ 703281 h 705970"/>
                  <a:gd name="connsiteX5" fmla="*/ 637498 w 665629"/>
                  <a:gd name="connsiteY5" fmla="*/ 698575 h 705970"/>
                  <a:gd name="connsiteX6" fmla="*/ 412932 w 665629"/>
                  <a:gd name="connsiteY6" fmla="*/ 521074 h 705970"/>
                  <a:gd name="connsiteX7" fmla="*/ 27001 w 665629"/>
                  <a:gd name="connsiteY7" fmla="*/ 117662 h 705970"/>
                  <a:gd name="connsiteX8" fmla="*/ 107 w 665629"/>
                  <a:gd name="connsiteY8" fmla="*/ 55805 h 705970"/>
                  <a:gd name="connsiteX9" fmla="*/ 57930 w 665629"/>
                  <a:gd name="connsiteY9" fmla="*/ 0 h 705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5629" h="705970">
                    <a:moveTo>
                      <a:pt x="57930" y="0"/>
                    </a:moveTo>
                    <a:cubicBezTo>
                      <a:pt x="81462" y="1345"/>
                      <a:pt x="103650" y="11430"/>
                      <a:pt x="121803" y="28239"/>
                    </a:cubicBezTo>
                    <a:cubicBezTo>
                      <a:pt x="316113" y="207085"/>
                      <a:pt x="505717" y="390637"/>
                      <a:pt x="644894" y="619237"/>
                    </a:cubicBezTo>
                    <a:cubicBezTo>
                      <a:pt x="656324" y="638063"/>
                      <a:pt x="664392" y="657561"/>
                      <a:pt x="667754" y="679077"/>
                    </a:cubicBezTo>
                    <a:cubicBezTo>
                      <a:pt x="669098" y="688490"/>
                      <a:pt x="667081" y="697230"/>
                      <a:pt x="659686" y="703281"/>
                    </a:cubicBezTo>
                    <a:cubicBezTo>
                      <a:pt x="651617" y="710005"/>
                      <a:pt x="644221" y="702609"/>
                      <a:pt x="637498" y="698575"/>
                    </a:cubicBezTo>
                    <a:cubicBezTo>
                      <a:pt x="552109" y="652855"/>
                      <a:pt x="482857" y="586292"/>
                      <a:pt x="412932" y="521074"/>
                    </a:cubicBezTo>
                    <a:cubicBezTo>
                      <a:pt x="277117" y="393999"/>
                      <a:pt x="156093" y="252132"/>
                      <a:pt x="27001" y="117662"/>
                    </a:cubicBezTo>
                    <a:cubicBezTo>
                      <a:pt x="10193" y="100181"/>
                      <a:pt x="-1238" y="82027"/>
                      <a:pt x="107" y="55805"/>
                    </a:cubicBezTo>
                    <a:cubicBezTo>
                      <a:pt x="2124" y="16809"/>
                      <a:pt x="17588" y="0"/>
                      <a:pt x="57930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234">
                <a:extLst>
                  <a:ext uri="{FF2B5EF4-FFF2-40B4-BE49-F238E27FC236}">
                    <a16:creationId xmlns:a16="http://schemas.microsoft.com/office/drawing/2014/main" id="{40BE6F02-A594-4F74-B808-DB99B6ECF04B}"/>
                  </a:ext>
                </a:extLst>
              </p:cNvPr>
              <p:cNvSpPr/>
              <p:nvPr/>
            </p:nvSpPr>
            <p:spPr>
              <a:xfrm>
                <a:off x="5425184" y="219668"/>
                <a:ext cx="221964" cy="406933"/>
              </a:xfrm>
              <a:custGeom>
                <a:avLst/>
                <a:gdLst>
                  <a:gd name="connsiteX0" fmla="*/ 486525 w 484094"/>
                  <a:gd name="connsiteY0" fmla="*/ 890320 h 887505"/>
                  <a:gd name="connsiteX1" fmla="*/ 374242 w 484094"/>
                  <a:gd name="connsiteY1" fmla="*/ 802242 h 887505"/>
                  <a:gd name="connsiteX2" fmla="*/ 239099 w 484094"/>
                  <a:gd name="connsiteY2" fmla="*/ 558178 h 887505"/>
                  <a:gd name="connsiteX3" fmla="*/ 35376 w 484094"/>
                  <a:gd name="connsiteY3" fmla="*/ 176954 h 887505"/>
                  <a:gd name="connsiteX4" fmla="*/ 12516 w 484094"/>
                  <a:gd name="connsiteY4" fmla="*/ 131234 h 887505"/>
                  <a:gd name="connsiteX5" fmla="*/ 34032 w 484094"/>
                  <a:gd name="connsiteY5" fmla="*/ 5504 h 887505"/>
                  <a:gd name="connsiteX6" fmla="*/ 54202 w 484094"/>
                  <a:gd name="connsiteY6" fmla="*/ 10210 h 887505"/>
                  <a:gd name="connsiteX7" fmla="*/ 153038 w 484094"/>
                  <a:gd name="connsiteY7" fmla="*/ 162834 h 887505"/>
                  <a:gd name="connsiteX8" fmla="*/ 428702 w 484094"/>
                  <a:gd name="connsiteY8" fmla="*/ 706095 h 887505"/>
                  <a:gd name="connsiteX9" fmla="*/ 486525 w 484094"/>
                  <a:gd name="connsiteY9" fmla="*/ 890320 h 887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4094" h="887505">
                    <a:moveTo>
                      <a:pt x="486525" y="890320"/>
                    </a:moveTo>
                    <a:cubicBezTo>
                      <a:pt x="435426" y="871494"/>
                      <a:pt x="399791" y="842583"/>
                      <a:pt x="374242" y="802242"/>
                    </a:cubicBezTo>
                    <a:cubicBezTo>
                      <a:pt x="325160" y="722904"/>
                      <a:pt x="283474" y="640205"/>
                      <a:pt x="239099" y="558178"/>
                    </a:cubicBezTo>
                    <a:cubicBezTo>
                      <a:pt x="170519" y="431103"/>
                      <a:pt x="103284" y="304028"/>
                      <a:pt x="35376" y="176954"/>
                    </a:cubicBezTo>
                    <a:cubicBezTo>
                      <a:pt x="27308" y="162162"/>
                      <a:pt x="19240" y="146698"/>
                      <a:pt x="12516" y="131234"/>
                    </a:cubicBezTo>
                    <a:cubicBezTo>
                      <a:pt x="-9671" y="81480"/>
                      <a:pt x="-2276" y="44500"/>
                      <a:pt x="34032" y="5504"/>
                    </a:cubicBezTo>
                    <a:cubicBezTo>
                      <a:pt x="45461" y="-6599"/>
                      <a:pt x="48823" y="4159"/>
                      <a:pt x="54202" y="10210"/>
                    </a:cubicBezTo>
                    <a:cubicBezTo>
                      <a:pt x="98577" y="53913"/>
                      <a:pt x="125471" y="108374"/>
                      <a:pt x="153038" y="162834"/>
                    </a:cubicBezTo>
                    <a:cubicBezTo>
                      <a:pt x="245150" y="343697"/>
                      <a:pt x="336590" y="525232"/>
                      <a:pt x="428702" y="706095"/>
                    </a:cubicBezTo>
                    <a:cubicBezTo>
                      <a:pt x="458286" y="762573"/>
                      <a:pt x="468371" y="823757"/>
                      <a:pt x="486525" y="89032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235">
                <a:extLst>
                  <a:ext uri="{FF2B5EF4-FFF2-40B4-BE49-F238E27FC236}">
                    <a16:creationId xmlns:a16="http://schemas.microsoft.com/office/drawing/2014/main" id="{E18DCBFC-591E-4038-A726-4C63D5ECCE8C}"/>
                  </a:ext>
                </a:extLst>
              </p:cNvPr>
              <p:cNvSpPr/>
              <p:nvPr/>
            </p:nvSpPr>
            <p:spPr>
              <a:xfrm>
                <a:off x="4693471" y="1068427"/>
                <a:ext cx="373022" cy="98651"/>
              </a:xfrm>
              <a:custGeom>
                <a:avLst/>
                <a:gdLst>
                  <a:gd name="connsiteX0" fmla="*/ 654286 w 813547"/>
                  <a:gd name="connsiteY0" fmla="*/ 215825 h 215152"/>
                  <a:gd name="connsiteX1" fmla="*/ 112370 w 813547"/>
                  <a:gd name="connsiteY1" fmla="*/ 133798 h 215152"/>
                  <a:gd name="connsiteX2" fmla="*/ 8155 w 813547"/>
                  <a:gd name="connsiteY2" fmla="*/ 68580 h 215152"/>
                  <a:gd name="connsiteX3" fmla="*/ 3449 w 813547"/>
                  <a:gd name="connsiteY3" fmla="*/ 36979 h 215152"/>
                  <a:gd name="connsiteX4" fmla="*/ 38411 w 813547"/>
                  <a:gd name="connsiteY4" fmla="*/ 672 h 215152"/>
                  <a:gd name="connsiteX5" fmla="*/ 84131 w 813547"/>
                  <a:gd name="connsiteY5" fmla="*/ 2689 h 215152"/>
                  <a:gd name="connsiteX6" fmla="*/ 772620 w 813547"/>
                  <a:gd name="connsiteY6" fmla="*/ 145901 h 215152"/>
                  <a:gd name="connsiteX7" fmla="*/ 801532 w 813547"/>
                  <a:gd name="connsiteY7" fmla="*/ 159348 h 215152"/>
                  <a:gd name="connsiteX8" fmla="*/ 812961 w 813547"/>
                  <a:gd name="connsiteY8" fmla="*/ 192965 h 215152"/>
                  <a:gd name="connsiteX9" fmla="*/ 788085 w 813547"/>
                  <a:gd name="connsiteY9" fmla="*/ 204395 h 215152"/>
                  <a:gd name="connsiteX10" fmla="*/ 654286 w 813547"/>
                  <a:gd name="connsiteY10" fmla="*/ 215825 h 215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3547" h="215152">
                    <a:moveTo>
                      <a:pt x="654286" y="215825"/>
                    </a:moveTo>
                    <a:cubicBezTo>
                      <a:pt x="451908" y="214481"/>
                      <a:pt x="280458" y="182880"/>
                      <a:pt x="112370" y="133798"/>
                    </a:cubicBezTo>
                    <a:cubicBezTo>
                      <a:pt x="72029" y="122368"/>
                      <a:pt x="40428" y="95474"/>
                      <a:pt x="8155" y="68580"/>
                    </a:cubicBezTo>
                    <a:cubicBezTo>
                      <a:pt x="-3947" y="58495"/>
                      <a:pt x="87" y="48409"/>
                      <a:pt x="3449" y="36979"/>
                    </a:cubicBezTo>
                    <a:cubicBezTo>
                      <a:pt x="9500" y="19498"/>
                      <a:pt x="16896" y="3362"/>
                      <a:pt x="38411" y="672"/>
                    </a:cubicBezTo>
                    <a:cubicBezTo>
                      <a:pt x="53875" y="-672"/>
                      <a:pt x="68667" y="0"/>
                      <a:pt x="84131" y="2689"/>
                    </a:cubicBezTo>
                    <a:cubicBezTo>
                      <a:pt x="313403" y="50426"/>
                      <a:pt x="543348" y="98163"/>
                      <a:pt x="772620" y="145901"/>
                    </a:cubicBezTo>
                    <a:cubicBezTo>
                      <a:pt x="783378" y="147918"/>
                      <a:pt x="793463" y="151279"/>
                      <a:pt x="801532" y="159348"/>
                    </a:cubicBezTo>
                    <a:cubicBezTo>
                      <a:pt x="811617" y="168088"/>
                      <a:pt x="816323" y="180191"/>
                      <a:pt x="812961" y="192965"/>
                    </a:cubicBezTo>
                    <a:cubicBezTo>
                      <a:pt x="809600" y="204395"/>
                      <a:pt x="797497" y="203723"/>
                      <a:pt x="788085" y="204395"/>
                    </a:cubicBezTo>
                    <a:cubicBezTo>
                      <a:pt x="734296" y="209774"/>
                      <a:pt x="681180" y="213808"/>
                      <a:pt x="654286" y="215825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236">
                <a:extLst>
                  <a:ext uri="{FF2B5EF4-FFF2-40B4-BE49-F238E27FC236}">
                    <a16:creationId xmlns:a16="http://schemas.microsoft.com/office/drawing/2014/main" id="{AC39473D-9486-49BE-8D27-C6CD742FA9DC}"/>
                  </a:ext>
                </a:extLst>
              </p:cNvPr>
              <p:cNvSpPr/>
              <p:nvPr/>
            </p:nvSpPr>
            <p:spPr>
              <a:xfrm>
                <a:off x="6683183" y="1085734"/>
                <a:ext cx="345276" cy="61657"/>
              </a:xfrm>
              <a:custGeom>
                <a:avLst/>
                <a:gdLst>
                  <a:gd name="connsiteX0" fmla="*/ 755018 w 753035"/>
                  <a:gd name="connsiteY0" fmla="*/ 73866 h 134470"/>
                  <a:gd name="connsiteX1" fmla="*/ 609118 w 753035"/>
                  <a:gd name="connsiteY1" fmla="*/ 113535 h 134470"/>
                  <a:gd name="connsiteX2" fmla="*/ 336143 w 753035"/>
                  <a:gd name="connsiteY2" fmla="*/ 125637 h 134470"/>
                  <a:gd name="connsiteX3" fmla="*/ 81993 w 753035"/>
                  <a:gd name="connsiteY3" fmla="*/ 139084 h 134470"/>
                  <a:gd name="connsiteX4" fmla="*/ 1311 w 753035"/>
                  <a:gd name="connsiteY4" fmla="*/ 101432 h 134470"/>
                  <a:gd name="connsiteX5" fmla="*/ 51737 w 753035"/>
                  <a:gd name="connsiteY5" fmla="*/ 28146 h 134470"/>
                  <a:gd name="connsiteX6" fmla="*/ 209068 w 753035"/>
                  <a:gd name="connsiteY6" fmla="*/ 1924 h 134470"/>
                  <a:gd name="connsiteX7" fmla="*/ 728797 w 753035"/>
                  <a:gd name="connsiteY7" fmla="*/ 60419 h 134470"/>
                  <a:gd name="connsiteX8" fmla="*/ 751656 w 753035"/>
                  <a:gd name="connsiteY8" fmla="*/ 68487 h 134470"/>
                  <a:gd name="connsiteX9" fmla="*/ 755018 w 753035"/>
                  <a:gd name="connsiteY9" fmla="*/ 73866 h 134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3035" h="134470">
                    <a:moveTo>
                      <a:pt x="755018" y="73866"/>
                    </a:moveTo>
                    <a:cubicBezTo>
                      <a:pt x="707953" y="94709"/>
                      <a:pt x="660216" y="110845"/>
                      <a:pt x="609118" y="113535"/>
                    </a:cubicBezTo>
                    <a:cubicBezTo>
                      <a:pt x="518350" y="118241"/>
                      <a:pt x="426910" y="120930"/>
                      <a:pt x="336143" y="125637"/>
                    </a:cubicBezTo>
                    <a:cubicBezTo>
                      <a:pt x="251426" y="129671"/>
                      <a:pt x="166710" y="134378"/>
                      <a:pt x="81993" y="139084"/>
                    </a:cubicBezTo>
                    <a:cubicBezTo>
                      <a:pt x="38963" y="141773"/>
                      <a:pt x="8707" y="128326"/>
                      <a:pt x="1311" y="101432"/>
                    </a:cubicBezTo>
                    <a:cubicBezTo>
                      <a:pt x="-5413" y="75211"/>
                      <a:pt x="14085" y="46972"/>
                      <a:pt x="51737" y="28146"/>
                    </a:cubicBezTo>
                    <a:cubicBezTo>
                      <a:pt x="101491" y="2596"/>
                      <a:pt x="155952" y="4613"/>
                      <a:pt x="209068" y="1924"/>
                    </a:cubicBezTo>
                    <a:cubicBezTo>
                      <a:pt x="385224" y="-5472"/>
                      <a:pt x="559363" y="7303"/>
                      <a:pt x="728797" y="60419"/>
                    </a:cubicBezTo>
                    <a:cubicBezTo>
                      <a:pt x="736193" y="63108"/>
                      <a:pt x="744261" y="65125"/>
                      <a:pt x="751656" y="68487"/>
                    </a:cubicBezTo>
                    <a:cubicBezTo>
                      <a:pt x="752329" y="69159"/>
                      <a:pt x="753001" y="71176"/>
                      <a:pt x="755018" y="73866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237">
                <a:extLst>
                  <a:ext uri="{FF2B5EF4-FFF2-40B4-BE49-F238E27FC236}">
                    <a16:creationId xmlns:a16="http://schemas.microsoft.com/office/drawing/2014/main" id="{5764B33B-5A84-4BB1-BADF-5280BDAE5E51}"/>
                  </a:ext>
                </a:extLst>
              </p:cNvPr>
              <p:cNvSpPr/>
              <p:nvPr/>
            </p:nvSpPr>
            <p:spPr>
              <a:xfrm>
                <a:off x="6303104" y="419601"/>
                <a:ext cx="114065" cy="184970"/>
              </a:xfrm>
              <a:custGeom>
                <a:avLst/>
                <a:gdLst>
                  <a:gd name="connsiteX0" fmla="*/ 567 w 248770"/>
                  <a:gd name="connsiteY0" fmla="*/ 356781 h 403411"/>
                  <a:gd name="connsiteX1" fmla="*/ 69819 w 248770"/>
                  <a:gd name="connsiteY1" fmla="*/ 137594 h 403411"/>
                  <a:gd name="connsiteX2" fmla="*/ 110160 w 248770"/>
                  <a:gd name="connsiteY2" fmla="*/ 55567 h 403411"/>
                  <a:gd name="connsiteX3" fmla="*/ 198238 w 248770"/>
                  <a:gd name="connsiteY3" fmla="*/ 434 h 403411"/>
                  <a:gd name="connsiteX4" fmla="*/ 248665 w 248770"/>
                  <a:gd name="connsiteY4" fmla="*/ 68342 h 403411"/>
                  <a:gd name="connsiteX5" fmla="*/ 214375 w 248770"/>
                  <a:gd name="connsiteY5" fmla="*/ 147007 h 403411"/>
                  <a:gd name="connsiteX6" fmla="*/ 125624 w 248770"/>
                  <a:gd name="connsiteY6" fmla="*/ 324508 h 403411"/>
                  <a:gd name="connsiteX7" fmla="*/ 72509 w 248770"/>
                  <a:gd name="connsiteY7" fmla="*/ 391071 h 403411"/>
                  <a:gd name="connsiteX8" fmla="*/ 24099 w 248770"/>
                  <a:gd name="connsiteY8" fmla="*/ 401829 h 403411"/>
                  <a:gd name="connsiteX9" fmla="*/ 567 w 248770"/>
                  <a:gd name="connsiteY9" fmla="*/ 356781 h 403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770" h="403411">
                    <a:moveTo>
                      <a:pt x="567" y="356781"/>
                    </a:moveTo>
                    <a:cubicBezTo>
                      <a:pt x="14014" y="280805"/>
                      <a:pt x="38219" y="208191"/>
                      <a:pt x="69819" y="137594"/>
                    </a:cubicBezTo>
                    <a:cubicBezTo>
                      <a:pt x="81921" y="110028"/>
                      <a:pt x="98058" y="83806"/>
                      <a:pt x="110160" y="55567"/>
                    </a:cubicBezTo>
                    <a:cubicBezTo>
                      <a:pt x="126969" y="15226"/>
                      <a:pt x="161259" y="5140"/>
                      <a:pt x="198238" y="434"/>
                    </a:cubicBezTo>
                    <a:cubicBezTo>
                      <a:pt x="236563" y="-4272"/>
                      <a:pt x="261440" y="30018"/>
                      <a:pt x="248665" y="68342"/>
                    </a:cubicBezTo>
                    <a:cubicBezTo>
                      <a:pt x="239252" y="95236"/>
                      <a:pt x="226477" y="121458"/>
                      <a:pt x="214375" y="147007"/>
                    </a:cubicBezTo>
                    <a:cubicBezTo>
                      <a:pt x="185464" y="206174"/>
                      <a:pt x="155208" y="265341"/>
                      <a:pt x="125624" y="324508"/>
                    </a:cubicBezTo>
                    <a:cubicBezTo>
                      <a:pt x="112850" y="350730"/>
                      <a:pt x="94024" y="372245"/>
                      <a:pt x="72509" y="391071"/>
                    </a:cubicBezTo>
                    <a:cubicBezTo>
                      <a:pt x="57717" y="403846"/>
                      <a:pt x="42925" y="411242"/>
                      <a:pt x="24099" y="401829"/>
                    </a:cubicBezTo>
                    <a:cubicBezTo>
                      <a:pt x="4601" y="392416"/>
                      <a:pt x="-2123" y="376952"/>
                      <a:pt x="567" y="35678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238">
                <a:extLst>
                  <a:ext uri="{FF2B5EF4-FFF2-40B4-BE49-F238E27FC236}">
                    <a16:creationId xmlns:a16="http://schemas.microsoft.com/office/drawing/2014/main" id="{025708E5-4FDA-4DD6-837B-9DCC264AFDC1}"/>
                  </a:ext>
                </a:extLst>
              </p:cNvPr>
              <p:cNvSpPr/>
              <p:nvPr/>
            </p:nvSpPr>
            <p:spPr>
              <a:xfrm>
                <a:off x="5309002" y="603840"/>
                <a:ext cx="114065" cy="151058"/>
              </a:xfrm>
              <a:custGeom>
                <a:avLst/>
                <a:gdLst>
                  <a:gd name="connsiteX0" fmla="*/ 49409 w 248770"/>
                  <a:gd name="connsiteY0" fmla="*/ 11 h 329452"/>
                  <a:gd name="connsiteX1" fmla="*/ 119334 w 248770"/>
                  <a:gd name="connsiteY1" fmla="*/ 31611 h 329452"/>
                  <a:gd name="connsiteX2" fmla="*/ 247753 w 248770"/>
                  <a:gd name="connsiteY2" fmla="*/ 260883 h 329452"/>
                  <a:gd name="connsiteX3" fmla="*/ 253804 w 248770"/>
                  <a:gd name="connsiteY3" fmla="*/ 297863 h 329452"/>
                  <a:gd name="connsiteX4" fmla="*/ 212118 w 248770"/>
                  <a:gd name="connsiteY4" fmla="*/ 326102 h 329452"/>
                  <a:gd name="connsiteX5" fmla="*/ 85716 w 248770"/>
                  <a:gd name="connsiteY5" fmla="*/ 229955 h 329452"/>
                  <a:gd name="connsiteX6" fmla="*/ 4361 w 248770"/>
                  <a:gd name="connsiteY6" fmla="*/ 71280 h 329452"/>
                  <a:gd name="connsiteX7" fmla="*/ 49409 w 248770"/>
                  <a:gd name="connsiteY7" fmla="*/ 11 h 329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770" h="329452">
                    <a:moveTo>
                      <a:pt x="49409" y="11"/>
                    </a:moveTo>
                    <a:cubicBezTo>
                      <a:pt x="76976" y="683"/>
                      <a:pt x="100508" y="8079"/>
                      <a:pt x="119334" y="31611"/>
                    </a:cubicBezTo>
                    <a:cubicBezTo>
                      <a:pt x="175139" y="100863"/>
                      <a:pt x="226910" y="172133"/>
                      <a:pt x="247753" y="260883"/>
                    </a:cubicBezTo>
                    <a:cubicBezTo>
                      <a:pt x="250443" y="272986"/>
                      <a:pt x="253804" y="285761"/>
                      <a:pt x="253804" y="297863"/>
                    </a:cubicBezTo>
                    <a:cubicBezTo>
                      <a:pt x="254477" y="326102"/>
                      <a:pt x="237668" y="336859"/>
                      <a:pt x="212118" y="326102"/>
                    </a:cubicBezTo>
                    <a:cubicBezTo>
                      <a:pt x="161692" y="305259"/>
                      <a:pt x="119334" y="273658"/>
                      <a:pt x="85716" y="229955"/>
                    </a:cubicBezTo>
                    <a:cubicBezTo>
                      <a:pt x="49409" y="181546"/>
                      <a:pt x="23187" y="127758"/>
                      <a:pt x="4361" y="71280"/>
                    </a:cubicBezTo>
                    <a:cubicBezTo>
                      <a:pt x="-9758" y="30939"/>
                      <a:pt x="11757" y="-662"/>
                      <a:pt x="49409" y="1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239">
                <a:extLst>
                  <a:ext uri="{FF2B5EF4-FFF2-40B4-BE49-F238E27FC236}">
                    <a16:creationId xmlns:a16="http://schemas.microsoft.com/office/drawing/2014/main" id="{A3D25B98-387E-4100-AD04-7108AD089A79}"/>
                  </a:ext>
                </a:extLst>
              </p:cNvPr>
              <p:cNvSpPr/>
              <p:nvPr/>
            </p:nvSpPr>
            <p:spPr>
              <a:xfrm>
                <a:off x="5805564" y="402431"/>
                <a:ext cx="61657" cy="200383"/>
              </a:xfrm>
              <a:custGeom>
                <a:avLst/>
                <a:gdLst>
                  <a:gd name="connsiteX0" fmla="*/ 140353 w 134470"/>
                  <a:gd name="connsiteY0" fmla="*/ 312201 h 437029"/>
                  <a:gd name="connsiteX1" fmla="*/ 124889 w 134470"/>
                  <a:gd name="connsiteY1" fmla="*/ 425156 h 437029"/>
                  <a:gd name="connsiteX2" fmla="*/ 115477 w 134470"/>
                  <a:gd name="connsiteY2" fmla="*/ 442637 h 437029"/>
                  <a:gd name="connsiteX3" fmla="*/ 100685 w 134470"/>
                  <a:gd name="connsiteY3" fmla="*/ 429190 h 437029"/>
                  <a:gd name="connsiteX4" fmla="*/ 504 w 134470"/>
                  <a:gd name="connsiteY4" fmla="*/ 129321 h 437029"/>
                  <a:gd name="connsiteX5" fmla="*/ 504 w 134470"/>
                  <a:gd name="connsiteY5" fmla="*/ 62085 h 437029"/>
                  <a:gd name="connsiteX6" fmla="*/ 36811 w 134470"/>
                  <a:gd name="connsiteY6" fmla="*/ 6953 h 437029"/>
                  <a:gd name="connsiteX7" fmla="*/ 93961 w 134470"/>
                  <a:gd name="connsiteY7" fmla="*/ 33847 h 437029"/>
                  <a:gd name="connsiteX8" fmla="*/ 140353 w 134470"/>
                  <a:gd name="connsiteY8" fmla="*/ 312201 h 43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470" h="437029">
                    <a:moveTo>
                      <a:pt x="140353" y="312201"/>
                    </a:moveTo>
                    <a:cubicBezTo>
                      <a:pt x="139009" y="346491"/>
                      <a:pt x="135647" y="386160"/>
                      <a:pt x="124889" y="425156"/>
                    </a:cubicBezTo>
                    <a:cubicBezTo>
                      <a:pt x="122872" y="431880"/>
                      <a:pt x="122872" y="441292"/>
                      <a:pt x="115477" y="442637"/>
                    </a:cubicBezTo>
                    <a:cubicBezTo>
                      <a:pt x="107408" y="444654"/>
                      <a:pt x="104719" y="434569"/>
                      <a:pt x="100685" y="429190"/>
                    </a:cubicBezTo>
                    <a:cubicBezTo>
                      <a:pt x="35467" y="339767"/>
                      <a:pt x="4539" y="238914"/>
                      <a:pt x="504" y="129321"/>
                    </a:cubicBezTo>
                    <a:cubicBezTo>
                      <a:pt x="-168" y="107133"/>
                      <a:pt x="-168" y="84945"/>
                      <a:pt x="504" y="62085"/>
                    </a:cubicBezTo>
                    <a:cubicBezTo>
                      <a:pt x="1177" y="36536"/>
                      <a:pt x="14624" y="18383"/>
                      <a:pt x="36811" y="6953"/>
                    </a:cubicBezTo>
                    <a:cubicBezTo>
                      <a:pt x="67067" y="-7839"/>
                      <a:pt x="85893" y="901"/>
                      <a:pt x="93961" y="33847"/>
                    </a:cubicBezTo>
                    <a:cubicBezTo>
                      <a:pt x="116149" y="123942"/>
                      <a:pt x="137664" y="213365"/>
                      <a:pt x="140353" y="31220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240">
                <a:extLst>
                  <a:ext uri="{FF2B5EF4-FFF2-40B4-BE49-F238E27FC236}">
                    <a16:creationId xmlns:a16="http://schemas.microsoft.com/office/drawing/2014/main" id="{F3911D4D-1B72-40ED-B158-83A8BF3172F5}"/>
                  </a:ext>
                </a:extLst>
              </p:cNvPr>
              <p:cNvSpPr/>
              <p:nvPr/>
            </p:nvSpPr>
            <p:spPr>
              <a:xfrm>
                <a:off x="6623509" y="848005"/>
                <a:ext cx="184970" cy="77070"/>
              </a:xfrm>
              <a:custGeom>
                <a:avLst/>
                <a:gdLst>
                  <a:gd name="connsiteX0" fmla="*/ 249793 w 403411"/>
                  <a:gd name="connsiteY0" fmla="*/ 0 h 168088"/>
                  <a:gd name="connsiteX1" fmla="*/ 389642 w 403411"/>
                  <a:gd name="connsiteY1" fmla="*/ 22860 h 168088"/>
                  <a:gd name="connsiteX2" fmla="*/ 403762 w 403411"/>
                  <a:gd name="connsiteY2" fmla="*/ 32273 h 168088"/>
                  <a:gd name="connsiteX3" fmla="*/ 393676 w 403411"/>
                  <a:gd name="connsiteY3" fmla="*/ 43703 h 168088"/>
                  <a:gd name="connsiteX4" fmla="*/ 61534 w 403411"/>
                  <a:gd name="connsiteY4" fmla="*/ 170105 h 168088"/>
                  <a:gd name="connsiteX5" fmla="*/ 1695 w 403411"/>
                  <a:gd name="connsiteY5" fmla="*/ 133126 h 168088"/>
                  <a:gd name="connsiteX6" fmla="*/ 29261 w 403411"/>
                  <a:gd name="connsiteY6" fmla="*/ 65218 h 168088"/>
                  <a:gd name="connsiteX7" fmla="*/ 249793 w 403411"/>
                  <a:gd name="connsiteY7" fmla="*/ 0 h 168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3411" h="168088">
                    <a:moveTo>
                      <a:pt x="249793" y="0"/>
                    </a:moveTo>
                    <a:cubicBezTo>
                      <a:pt x="296858" y="3362"/>
                      <a:pt x="343923" y="8741"/>
                      <a:pt x="389642" y="22860"/>
                    </a:cubicBezTo>
                    <a:cubicBezTo>
                      <a:pt x="395021" y="24877"/>
                      <a:pt x="403762" y="24877"/>
                      <a:pt x="403762" y="32273"/>
                    </a:cubicBezTo>
                    <a:cubicBezTo>
                      <a:pt x="403762" y="36307"/>
                      <a:pt x="397711" y="41013"/>
                      <a:pt x="393676" y="43703"/>
                    </a:cubicBezTo>
                    <a:cubicBezTo>
                      <a:pt x="293496" y="112955"/>
                      <a:pt x="181885" y="153969"/>
                      <a:pt x="61534" y="170105"/>
                    </a:cubicBezTo>
                    <a:cubicBezTo>
                      <a:pt x="37329" y="173467"/>
                      <a:pt x="9763" y="155313"/>
                      <a:pt x="1695" y="133126"/>
                    </a:cubicBezTo>
                    <a:cubicBezTo>
                      <a:pt x="-5029" y="114300"/>
                      <a:pt x="9091" y="78665"/>
                      <a:pt x="29261" y="65218"/>
                    </a:cubicBezTo>
                    <a:cubicBezTo>
                      <a:pt x="87084" y="26894"/>
                      <a:pt x="177179" y="0"/>
                      <a:pt x="249793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241">
                <a:extLst>
                  <a:ext uri="{FF2B5EF4-FFF2-40B4-BE49-F238E27FC236}">
                    <a16:creationId xmlns:a16="http://schemas.microsoft.com/office/drawing/2014/main" id="{4DDE748E-4181-435D-B5B2-00259949EA47}"/>
                  </a:ext>
                </a:extLst>
              </p:cNvPr>
              <p:cNvSpPr/>
              <p:nvPr/>
            </p:nvSpPr>
            <p:spPr>
              <a:xfrm>
                <a:off x="4870535" y="1318663"/>
                <a:ext cx="163390" cy="110982"/>
              </a:xfrm>
              <a:custGeom>
                <a:avLst/>
                <a:gdLst>
                  <a:gd name="connsiteX0" fmla="*/ 49602 w 356347"/>
                  <a:gd name="connsiteY0" fmla="*/ 244931 h 242047"/>
                  <a:gd name="connsiteX1" fmla="*/ 5227 w 356347"/>
                  <a:gd name="connsiteY1" fmla="*/ 216693 h 242047"/>
                  <a:gd name="connsiteX2" fmla="*/ 15985 w 356347"/>
                  <a:gd name="connsiteY2" fmla="*/ 154836 h 242047"/>
                  <a:gd name="connsiteX3" fmla="*/ 338714 w 356347"/>
                  <a:gd name="connsiteY3" fmla="*/ 195 h 242047"/>
                  <a:gd name="connsiteX4" fmla="*/ 356195 w 356347"/>
                  <a:gd name="connsiteY4" fmla="*/ 23727 h 242047"/>
                  <a:gd name="connsiteX5" fmla="*/ 323922 w 356347"/>
                  <a:gd name="connsiteY5" fmla="*/ 65413 h 242047"/>
                  <a:gd name="connsiteX6" fmla="*/ 87254 w 356347"/>
                  <a:gd name="connsiteY6" fmla="*/ 231484 h 242047"/>
                  <a:gd name="connsiteX7" fmla="*/ 49602 w 356347"/>
                  <a:gd name="connsiteY7" fmla="*/ 244931 h 2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6347" h="242047">
                    <a:moveTo>
                      <a:pt x="49602" y="244931"/>
                    </a:moveTo>
                    <a:cubicBezTo>
                      <a:pt x="34138" y="241570"/>
                      <a:pt x="13968" y="236863"/>
                      <a:pt x="5227" y="216693"/>
                    </a:cubicBezTo>
                    <a:cubicBezTo>
                      <a:pt x="-3514" y="194505"/>
                      <a:pt x="-2169" y="173662"/>
                      <a:pt x="15985" y="154836"/>
                    </a:cubicBezTo>
                    <a:cubicBezTo>
                      <a:pt x="104735" y="64068"/>
                      <a:pt x="209622" y="6918"/>
                      <a:pt x="338714" y="195"/>
                    </a:cubicBezTo>
                    <a:cubicBezTo>
                      <a:pt x="358885" y="-1150"/>
                      <a:pt x="365608" y="4229"/>
                      <a:pt x="356195" y="23727"/>
                    </a:cubicBezTo>
                    <a:cubicBezTo>
                      <a:pt x="348799" y="40536"/>
                      <a:pt x="339386" y="53983"/>
                      <a:pt x="323922" y="65413"/>
                    </a:cubicBezTo>
                    <a:cubicBezTo>
                      <a:pt x="245929" y="121891"/>
                      <a:pt x="167936" y="178368"/>
                      <a:pt x="87254" y="231484"/>
                    </a:cubicBezTo>
                    <a:cubicBezTo>
                      <a:pt x="77169" y="238208"/>
                      <a:pt x="67756" y="246276"/>
                      <a:pt x="49602" y="24493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8" name="Group 193">
              <a:extLst>
                <a:ext uri="{FF2B5EF4-FFF2-40B4-BE49-F238E27FC236}">
                  <a16:creationId xmlns:a16="http://schemas.microsoft.com/office/drawing/2014/main" id="{C6A23F52-1E3A-40FA-87FB-A0AE6B678EFC}"/>
                </a:ext>
              </a:extLst>
            </p:cNvPr>
            <p:cNvGrpSpPr/>
            <p:nvPr/>
          </p:nvGrpSpPr>
          <p:grpSpPr>
            <a:xfrm>
              <a:off x="3861880" y="3154726"/>
              <a:ext cx="4259471" cy="601689"/>
              <a:chOff x="3861880" y="3154726"/>
              <a:chExt cx="4259471" cy="601689"/>
            </a:xfrm>
          </p:grpSpPr>
          <p:grpSp>
            <p:nvGrpSpPr>
              <p:cNvPr id="59" name="Group 194">
                <a:extLst>
                  <a:ext uri="{FF2B5EF4-FFF2-40B4-BE49-F238E27FC236}">
                    <a16:creationId xmlns:a16="http://schemas.microsoft.com/office/drawing/2014/main" id="{735D6710-2694-43A6-89D0-7BFEF5E3FA5C}"/>
                  </a:ext>
                </a:extLst>
              </p:cNvPr>
              <p:cNvGrpSpPr/>
              <p:nvPr/>
            </p:nvGrpSpPr>
            <p:grpSpPr>
              <a:xfrm>
                <a:off x="3861880" y="3229949"/>
                <a:ext cx="416210" cy="526466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92" name="Freeform: Shape 227">
                  <a:extLst>
                    <a:ext uri="{FF2B5EF4-FFF2-40B4-BE49-F238E27FC236}">
                      <a16:creationId xmlns:a16="http://schemas.microsoft.com/office/drawing/2014/main" id="{AF15B538-800D-4CDB-BF22-659489481866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228">
                  <a:extLst>
                    <a:ext uri="{FF2B5EF4-FFF2-40B4-BE49-F238E27FC236}">
                      <a16:creationId xmlns:a16="http://schemas.microsoft.com/office/drawing/2014/main" id="{3B4F134C-7946-4CB7-AC1A-4A3BE906FB20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229">
                  <a:extLst>
                    <a:ext uri="{FF2B5EF4-FFF2-40B4-BE49-F238E27FC236}">
                      <a16:creationId xmlns:a16="http://schemas.microsoft.com/office/drawing/2014/main" id="{66A0B8D4-3C7E-43A0-9F38-8B9FEB6B0AE6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0" name="Graphic 88">
                <a:extLst>
                  <a:ext uri="{FF2B5EF4-FFF2-40B4-BE49-F238E27FC236}">
                    <a16:creationId xmlns:a16="http://schemas.microsoft.com/office/drawing/2014/main" id="{5F2CBC4F-D5FA-444F-ADDC-D61E3FF51044}"/>
                  </a:ext>
                </a:extLst>
              </p:cNvPr>
              <p:cNvGrpSpPr/>
              <p:nvPr/>
            </p:nvGrpSpPr>
            <p:grpSpPr>
              <a:xfrm>
                <a:off x="6091238" y="3229491"/>
                <a:ext cx="820515" cy="526924"/>
                <a:chOff x="132878" y="3186506"/>
                <a:chExt cx="3142790" cy="2018260"/>
              </a:xfrm>
              <a:solidFill>
                <a:schemeClr val="bg1"/>
              </a:solidFill>
            </p:grpSpPr>
            <p:sp>
              <p:nvSpPr>
                <p:cNvPr id="89" name="Freeform: Shape 224">
                  <a:extLst>
                    <a:ext uri="{FF2B5EF4-FFF2-40B4-BE49-F238E27FC236}">
                      <a16:creationId xmlns:a16="http://schemas.microsoft.com/office/drawing/2014/main" id="{BFA803AF-9E3C-4E09-B47D-3819E8A41CE0}"/>
                    </a:ext>
                  </a:extLst>
                </p:cNvPr>
                <p:cNvSpPr/>
                <p:nvPr/>
              </p:nvSpPr>
              <p:spPr>
                <a:xfrm>
                  <a:off x="779605" y="3829796"/>
                  <a:ext cx="2455" cy="2455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225">
                  <a:extLst>
                    <a:ext uri="{FF2B5EF4-FFF2-40B4-BE49-F238E27FC236}">
                      <a16:creationId xmlns:a16="http://schemas.microsoft.com/office/drawing/2014/main" id="{71CA8BBB-CDDD-483E-8384-9CB5EC03F5BD}"/>
                    </a:ext>
                  </a:extLst>
                </p:cNvPr>
                <p:cNvSpPr/>
                <p:nvPr/>
              </p:nvSpPr>
              <p:spPr>
                <a:xfrm>
                  <a:off x="132878" y="3186506"/>
                  <a:ext cx="3142790" cy="2018260"/>
                </a:xfrm>
                <a:custGeom>
                  <a:avLst/>
                  <a:gdLst>
                    <a:gd name="connsiteX0" fmla="*/ 246 w 3142790"/>
                    <a:gd name="connsiteY0" fmla="*/ 1708892 h 2018259"/>
                    <a:gd name="connsiteX1" fmla="*/ 82498 w 3142790"/>
                    <a:gd name="connsiteY1" fmla="*/ 1709874 h 2018259"/>
                    <a:gd name="connsiteX2" fmla="*/ 112698 w 3142790"/>
                    <a:gd name="connsiteY2" fmla="*/ 1740811 h 2018259"/>
                    <a:gd name="connsiteX3" fmla="*/ 112698 w 3142790"/>
                    <a:gd name="connsiteY3" fmla="*/ 1771011 h 2018259"/>
                    <a:gd name="connsiteX4" fmla="*/ 115154 w 3142790"/>
                    <a:gd name="connsiteY4" fmla="*/ 1771993 h 2018259"/>
                    <a:gd name="connsiteX5" fmla="*/ 122274 w 3142790"/>
                    <a:gd name="connsiteY5" fmla="*/ 1760208 h 2018259"/>
                    <a:gd name="connsiteX6" fmla="*/ 627085 w 3142790"/>
                    <a:gd name="connsiteY6" fmla="*/ 860584 h 2018259"/>
                    <a:gd name="connsiteX7" fmla="*/ 948239 w 3142790"/>
                    <a:gd name="connsiteY7" fmla="*/ 384010 h 2018259"/>
                    <a:gd name="connsiteX8" fmla="*/ 1231090 w 3142790"/>
                    <a:gd name="connsiteY8" fmla="*/ 116872 h 2018259"/>
                    <a:gd name="connsiteX9" fmla="*/ 1494544 w 3142790"/>
                    <a:gd name="connsiteY9" fmla="*/ 5893 h 2018259"/>
                    <a:gd name="connsiteX10" fmla="*/ 1522534 w 3142790"/>
                    <a:gd name="connsiteY10" fmla="*/ 0 h 2018259"/>
                    <a:gd name="connsiteX11" fmla="*/ 1618291 w 3142790"/>
                    <a:gd name="connsiteY11" fmla="*/ 0 h 2018259"/>
                    <a:gd name="connsiteX12" fmla="*/ 1648737 w 3142790"/>
                    <a:gd name="connsiteY12" fmla="*/ 5893 h 2018259"/>
                    <a:gd name="connsiteX13" fmla="*/ 1944110 w 3142790"/>
                    <a:gd name="connsiteY13" fmla="*/ 139707 h 2018259"/>
                    <a:gd name="connsiteX14" fmla="*/ 2207074 w 3142790"/>
                    <a:gd name="connsiteY14" fmla="*/ 399724 h 2018259"/>
                    <a:gd name="connsiteX15" fmla="*/ 2529701 w 3142790"/>
                    <a:gd name="connsiteY15" fmla="*/ 888575 h 2018259"/>
                    <a:gd name="connsiteX16" fmla="*/ 3021989 w 3142790"/>
                    <a:gd name="connsiteY16" fmla="*/ 1761435 h 2018259"/>
                    <a:gd name="connsiteX17" fmla="*/ 3030583 w 3142790"/>
                    <a:gd name="connsiteY17" fmla="*/ 1771257 h 2018259"/>
                    <a:gd name="connsiteX18" fmla="*/ 3030583 w 3142790"/>
                    <a:gd name="connsiteY18" fmla="*/ 1735409 h 2018259"/>
                    <a:gd name="connsiteX19" fmla="*/ 3059555 w 3142790"/>
                    <a:gd name="connsiteY19" fmla="*/ 1706928 h 2018259"/>
                    <a:gd name="connsiteX20" fmla="*/ 3143036 w 3142790"/>
                    <a:gd name="connsiteY20" fmla="*/ 1706436 h 2018259"/>
                    <a:gd name="connsiteX21" fmla="*/ 3143281 w 3142790"/>
                    <a:gd name="connsiteY21" fmla="*/ 2009666 h 2018259"/>
                    <a:gd name="connsiteX22" fmla="*/ 3134442 w 3142790"/>
                    <a:gd name="connsiteY22" fmla="*/ 2018506 h 2018259"/>
                    <a:gd name="connsiteX23" fmla="*/ 3030092 w 3142790"/>
                    <a:gd name="connsiteY23" fmla="*/ 2018260 h 2018259"/>
                    <a:gd name="connsiteX24" fmla="*/ 3030828 w 3142790"/>
                    <a:gd name="connsiteY24" fmla="*/ 1961788 h 2018259"/>
                    <a:gd name="connsiteX25" fmla="*/ 3024199 w 3142790"/>
                    <a:gd name="connsiteY25" fmla="*/ 1944846 h 2018259"/>
                    <a:gd name="connsiteX26" fmla="*/ 2545660 w 3142790"/>
                    <a:gd name="connsiteY26" fmla="*/ 1109306 h 2018259"/>
                    <a:gd name="connsiteX27" fmla="*/ 2458006 w 3142790"/>
                    <a:gd name="connsiteY27" fmla="*/ 956095 h 2018259"/>
                    <a:gd name="connsiteX28" fmla="*/ 2444747 w 3142790"/>
                    <a:gd name="connsiteY28" fmla="*/ 942346 h 2018259"/>
                    <a:gd name="connsiteX29" fmla="*/ 1719450 w 3142790"/>
                    <a:gd name="connsiteY29" fmla="*/ 494007 h 2018259"/>
                    <a:gd name="connsiteX30" fmla="*/ 1637934 w 3142790"/>
                    <a:gd name="connsiteY30" fmla="*/ 443919 h 2018259"/>
                    <a:gd name="connsiteX31" fmla="*/ 1504611 w 3142790"/>
                    <a:gd name="connsiteY31" fmla="*/ 443919 h 2018259"/>
                    <a:gd name="connsiteX32" fmla="*/ 1345998 w 3142790"/>
                    <a:gd name="connsiteY32" fmla="*/ 542131 h 2018259"/>
                    <a:gd name="connsiteX33" fmla="*/ 700744 w 3142790"/>
                    <a:gd name="connsiteY33" fmla="*/ 940873 h 2018259"/>
                    <a:gd name="connsiteX34" fmla="*/ 684048 w 3142790"/>
                    <a:gd name="connsiteY34" fmla="*/ 958305 h 2018259"/>
                    <a:gd name="connsiteX35" fmla="*/ 120064 w 3142790"/>
                    <a:gd name="connsiteY35" fmla="*/ 1942882 h 2018259"/>
                    <a:gd name="connsiteX36" fmla="*/ 112453 w 3142790"/>
                    <a:gd name="connsiteY36" fmla="*/ 1971855 h 2018259"/>
                    <a:gd name="connsiteX37" fmla="*/ 113190 w 3142790"/>
                    <a:gd name="connsiteY37" fmla="*/ 2018506 h 2018259"/>
                    <a:gd name="connsiteX38" fmla="*/ 8839 w 3142790"/>
                    <a:gd name="connsiteY38" fmla="*/ 2018751 h 2018259"/>
                    <a:gd name="connsiteX39" fmla="*/ 0 w 3142790"/>
                    <a:gd name="connsiteY39" fmla="*/ 2009912 h 2018259"/>
                    <a:gd name="connsiteX40" fmla="*/ 246 w 3142790"/>
                    <a:gd name="connsiteY40" fmla="*/ 1708892 h 2018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142790" h="2018259">
                      <a:moveTo>
                        <a:pt x="246" y="1708892"/>
                      </a:moveTo>
                      <a:cubicBezTo>
                        <a:pt x="27745" y="1709137"/>
                        <a:pt x="54999" y="1709628"/>
                        <a:pt x="82498" y="1709874"/>
                      </a:cubicBezTo>
                      <a:cubicBezTo>
                        <a:pt x="112698" y="1710119"/>
                        <a:pt x="112698" y="1709874"/>
                        <a:pt x="112698" y="1740811"/>
                      </a:cubicBezTo>
                      <a:cubicBezTo>
                        <a:pt x="112698" y="1750877"/>
                        <a:pt x="112698" y="1760944"/>
                        <a:pt x="112698" y="1771011"/>
                      </a:cubicBezTo>
                      <a:cubicBezTo>
                        <a:pt x="113435" y="1771257"/>
                        <a:pt x="114417" y="1771502"/>
                        <a:pt x="115154" y="1771993"/>
                      </a:cubicBezTo>
                      <a:cubicBezTo>
                        <a:pt x="117609" y="1768065"/>
                        <a:pt x="119819" y="1764136"/>
                        <a:pt x="122274" y="1760208"/>
                      </a:cubicBezTo>
                      <a:cubicBezTo>
                        <a:pt x="290463" y="1460415"/>
                        <a:pt x="458160" y="1160131"/>
                        <a:pt x="627085" y="860584"/>
                      </a:cubicBezTo>
                      <a:cubicBezTo>
                        <a:pt x="721614" y="693378"/>
                        <a:pt x="825473" y="532310"/>
                        <a:pt x="948239" y="384010"/>
                      </a:cubicBezTo>
                      <a:cubicBezTo>
                        <a:pt x="1031474" y="283342"/>
                        <a:pt x="1122320" y="190777"/>
                        <a:pt x="1231090" y="116872"/>
                      </a:cubicBezTo>
                      <a:cubicBezTo>
                        <a:pt x="1311378" y="62119"/>
                        <a:pt x="1397805" y="21607"/>
                        <a:pt x="1494544" y="5893"/>
                      </a:cubicBezTo>
                      <a:cubicBezTo>
                        <a:pt x="1503874" y="4420"/>
                        <a:pt x="1513941" y="5893"/>
                        <a:pt x="1522534" y="0"/>
                      </a:cubicBezTo>
                      <a:cubicBezTo>
                        <a:pt x="1554453" y="0"/>
                        <a:pt x="1586372" y="0"/>
                        <a:pt x="1618291" y="0"/>
                      </a:cubicBezTo>
                      <a:cubicBezTo>
                        <a:pt x="1627867" y="5156"/>
                        <a:pt x="1638670" y="4420"/>
                        <a:pt x="1648737" y="5893"/>
                      </a:cubicBezTo>
                      <a:cubicBezTo>
                        <a:pt x="1759226" y="23816"/>
                        <a:pt x="1855474" y="73659"/>
                        <a:pt x="1944110" y="139707"/>
                      </a:cubicBezTo>
                      <a:cubicBezTo>
                        <a:pt x="2044041" y="213857"/>
                        <a:pt x="2128995" y="303230"/>
                        <a:pt x="2207074" y="399724"/>
                      </a:cubicBezTo>
                      <a:cubicBezTo>
                        <a:pt x="2330575" y="552198"/>
                        <a:pt x="2433698" y="718176"/>
                        <a:pt x="2529701" y="888575"/>
                      </a:cubicBezTo>
                      <a:cubicBezTo>
                        <a:pt x="2693469" y="1179528"/>
                        <a:pt x="2857729" y="1470482"/>
                        <a:pt x="3021989" y="1761435"/>
                      </a:cubicBezTo>
                      <a:cubicBezTo>
                        <a:pt x="3023953" y="1764873"/>
                        <a:pt x="3026163" y="1768065"/>
                        <a:pt x="3030583" y="1771257"/>
                      </a:cubicBezTo>
                      <a:cubicBezTo>
                        <a:pt x="3030583" y="1759225"/>
                        <a:pt x="3030583" y="1747440"/>
                        <a:pt x="3030583" y="1735409"/>
                      </a:cubicBezTo>
                      <a:cubicBezTo>
                        <a:pt x="3030583" y="1706928"/>
                        <a:pt x="3030583" y="1707173"/>
                        <a:pt x="3059555" y="1706928"/>
                      </a:cubicBezTo>
                      <a:cubicBezTo>
                        <a:pt x="3087300" y="1706928"/>
                        <a:pt x="3115291" y="1706682"/>
                        <a:pt x="3143036" y="1706436"/>
                      </a:cubicBezTo>
                      <a:cubicBezTo>
                        <a:pt x="3143036" y="1807595"/>
                        <a:pt x="3143036" y="1908508"/>
                        <a:pt x="3143281" y="2009666"/>
                      </a:cubicBezTo>
                      <a:cubicBezTo>
                        <a:pt x="3143281" y="2017032"/>
                        <a:pt x="3141808" y="2018506"/>
                        <a:pt x="3134442" y="2018506"/>
                      </a:cubicBezTo>
                      <a:cubicBezTo>
                        <a:pt x="3099577" y="2018015"/>
                        <a:pt x="3064957" y="2018260"/>
                        <a:pt x="3030092" y="2018260"/>
                      </a:cubicBezTo>
                      <a:cubicBezTo>
                        <a:pt x="3030337" y="1999354"/>
                        <a:pt x="3030337" y="1980694"/>
                        <a:pt x="3030828" y="1961788"/>
                      </a:cubicBezTo>
                      <a:cubicBezTo>
                        <a:pt x="3031074" y="1955159"/>
                        <a:pt x="3027145" y="1950248"/>
                        <a:pt x="3024199" y="1944846"/>
                      </a:cubicBezTo>
                      <a:cubicBezTo>
                        <a:pt x="2864604" y="1666169"/>
                        <a:pt x="2705255" y="1387738"/>
                        <a:pt x="2545660" y="1109306"/>
                      </a:cubicBezTo>
                      <a:cubicBezTo>
                        <a:pt x="2516442" y="1058236"/>
                        <a:pt x="2486978" y="1007166"/>
                        <a:pt x="2458006" y="956095"/>
                      </a:cubicBezTo>
                      <a:cubicBezTo>
                        <a:pt x="2454568" y="950203"/>
                        <a:pt x="2450394" y="945783"/>
                        <a:pt x="2444747" y="942346"/>
                      </a:cubicBezTo>
                      <a:cubicBezTo>
                        <a:pt x="2202900" y="793063"/>
                        <a:pt x="1961052" y="643535"/>
                        <a:pt x="1719450" y="494007"/>
                      </a:cubicBezTo>
                      <a:cubicBezTo>
                        <a:pt x="1692442" y="477311"/>
                        <a:pt x="1665679" y="459878"/>
                        <a:pt x="1637934" y="443919"/>
                      </a:cubicBezTo>
                      <a:cubicBezTo>
                        <a:pt x="1593738" y="418875"/>
                        <a:pt x="1548315" y="418384"/>
                        <a:pt x="1504611" y="443919"/>
                      </a:cubicBezTo>
                      <a:cubicBezTo>
                        <a:pt x="1451085" y="475347"/>
                        <a:pt x="1399033" y="509476"/>
                        <a:pt x="1345998" y="542131"/>
                      </a:cubicBezTo>
                      <a:cubicBezTo>
                        <a:pt x="1130913" y="674963"/>
                        <a:pt x="915829" y="808041"/>
                        <a:pt x="700744" y="940873"/>
                      </a:cubicBezTo>
                      <a:cubicBezTo>
                        <a:pt x="693624" y="945292"/>
                        <a:pt x="688467" y="950939"/>
                        <a:pt x="684048" y="958305"/>
                      </a:cubicBezTo>
                      <a:cubicBezTo>
                        <a:pt x="496217" y="1286579"/>
                        <a:pt x="308386" y="1614608"/>
                        <a:pt x="120064" y="1942882"/>
                      </a:cubicBezTo>
                      <a:cubicBezTo>
                        <a:pt x="114663" y="1952212"/>
                        <a:pt x="111716" y="1961052"/>
                        <a:pt x="112453" y="1971855"/>
                      </a:cubicBezTo>
                      <a:cubicBezTo>
                        <a:pt x="113190" y="1987323"/>
                        <a:pt x="112944" y="2003037"/>
                        <a:pt x="113190" y="2018506"/>
                      </a:cubicBezTo>
                      <a:cubicBezTo>
                        <a:pt x="78324" y="2018506"/>
                        <a:pt x="43704" y="2018260"/>
                        <a:pt x="8839" y="2018751"/>
                      </a:cubicBezTo>
                      <a:cubicBezTo>
                        <a:pt x="1473" y="2018751"/>
                        <a:pt x="0" y="2017278"/>
                        <a:pt x="0" y="2009912"/>
                      </a:cubicBezTo>
                      <a:cubicBezTo>
                        <a:pt x="246" y="1909490"/>
                        <a:pt x="246" y="1809068"/>
                        <a:pt x="246" y="1708892"/>
                      </a:cubicBez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: Shape 226">
                  <a:extLst>
                    <a:ext uri="{FF2B5EF4-FFF2-40B4-BE49-F238E27FC236}">
                      <a16:creationId xmlns:a16="http://schemas.microsoft.com/office/drawing/2014/main" id="{8A4246C7-CE62-4896-A078-9656E61CA8E5}"/>
                    </a:ext>
                  </a:extLst>
                </p:cNvPr>
                <p:cNvSpPr/>
                <p:nvPr/>
              </p:nvSpPr>
              <p:spPr>
                <a:xfrm>
                  <a:off x="481108" y="3932427"/>
                  <a:ext cx="2445483" cy="1215376"/>
                </a:xfrm>
                <a:custGeom>
                  <a:avLst/>
                  <a:gdLst>
                    <a:gd name="connsiteX0" fmla="*/ 824669 w 2445483"/>
                    <a:gd name="connsiteY0" fmla="*/ 0 h 1215375"/>
                    <a:gd name="connsiteX1" fmla="*/ 809938 w 2445483"/>
                    <a:gd name="connsiteY1" fmla="*/ 149037 h 1215375"/>
                    <a:gd name="connsiteX2" fmla="*/ 781456 w 2445483"/>
                    <a:gd name="connsiteY2" fmla="*/ 434834 h 1215375"/>
                    <a:gd name="connsiteX3" fmla="*/ 747573 w 2445483"/>
                    <a:gd name="connsiteY3" fmla="*/ 771702 h 1215375"/>
                    <a:gd name="connsiteX4" fmla="*/ 776791 w 2445483"/>
                    <a:gd name="connsiteY4" fmla="*/ 875562 h 1215375"/>
                    <a:gd name="connsiteX5" fmla="*/ 857325 w 2445483"/>
                    <a:gd name="connsiteY5" fmla="*/ 910918 h 1215375"/>
                    <a:gd name="connsiteX6" fmla="*/ 1595144 w 2445483"/>
                    <a:gd name="connsiteY6" fmla="*/ 910918 h 1215375"/>
                    <a:gd name="connsiteX7" fmla="*/ 1706124 w 2445483"/>
                    <a:gd name="connsiteY7" fmla="*/ 787416 h 1215375"/>
                    <a:gd name="connsiteX8" fmla="*/ 1640322 w 2445483"/>
                    <a:gd name="connsiteY8" fmla="*/ 150265 h 1215375"/>
                    <a:gd name="connsiteX9" fmla="*/ 1626572 w 2445483"/>
                    <a:gd name="connsiteY9" fmla="*/ 18415 h 1215375"/>
                    <a:gd name="connsiteX10" fmla="*/ 1625344 w 2445483"/>
                    <a:gd name="connsiteY10" fmla="*/ 0 h 1215375"/>
                    <a:gd name="connsiteX11" fmla="*/ 1679361 w 2445483"/>
                    <a:gd name="connsiteY11" fmla="*/ 33147 h 1215375"/>
                    <a:gd name="connsiteX12" fmla="*/ 2015001 w 2445483"/>
                    <a:gd name="connsiteY12" fmla="*/ 239147 h 1215375"/>
                    <a:gd name="connsiteX13" fmla="*/ 2031452 w 2445483"/>
                    <a:gd name="connsiteY13" fmla="*/ 257807 h 1215375"/>
                    <a:gd name="connsiteX14" fmla="*/ 2443206 w 2445483"/>
                    <a:gd name="connsiteY14" fmla="*/ 1200644 h 1215375"/>
                    <a:gd name="connsiteX15" fmla="*/ 2432894 w 2445483"/>
                    <a:gd name="connsiteY15" fmla="*/ 1216112 h 1215375"/>
                    <a:gd name="connsiteX16" fmla="*/ 14664 w 2445483"/>
                    <a:gd name="connsiteY16" fmla="*/ 1216112 h 1215375"/>
                    <a:gd name="connsiteX17" fmla="*/ 4107 w 2445483"/>
                    <a:gd name="connsiteY17" fmla="*/ 1200889 h 1215375"/>
                    <a:gd name="connsiteX18" fmla="*/ 416107 w 2445483"/>
                    <a:gd name="connsiteY18" fmla="*/ 258052 h 1215375"/>
                    <a:gd name="connsiteX19" fmla="*/ 429365 w 2445483"/>
                    <a:gd name="connsiteY19" fmla="*/ 241111 h 1215375"/>
                    <a:gd name="connsiteX20" fmla="*/ 818040 w 2445483"/>
                    <a:gd name="connsiteY20" fmla="*/ 4174 h 1215375"/>
                    <a:gd name="connsiteX21" fmla="*/ 824669 w 2445483"/>
                    <a:gd name="connsiteY21" fmla="*/ 0 h 1215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445483" h="1215375">
                      <a:moveTo>
                        <a:pt x="824669" y="0"/>
                      </a:moveTo>
                      <a:cubicBezTo>
                        <a:pt x="819513" y="51561"/>
                        <a:pt x="814848" y="100422"/>
                        <a:pt x="809938" y="149037"/>
                      </a:cubicBezTo>
                      <a:cubicBezTo>
                        <a:pt x="800362" y="244303"/>
                        <a:pt x="790786" y="339569"/>
                        <a:pt x="781456" y="434834"/>
                      </a:cubicBezTo>
                      <a:cubicBezTo>
                        <a:pt x="770162" y="547042"/>
                        <a:pt x="759358" y="659495"/>
                        <a:pt x="747573" y="771702"/>
                      </a:cubicBezTo>
                      <a:cubicBezTo>
                        <a:pt x="743399" y="810741"/>
                        <a:pt x="749537" y="845852"/>
                        <a:pt x="776791" y="875562"/>
                      </a:cubicBezTo>
                      <a:cubicBezTo>
                        <a:pt x="798398" y="898887"/>
                        <a:pt x="825160" y="910918"/>
                        <a:pt x="857325" y="910918"/>
                      </a:cubicBezTo>
                      <a:cubicBezTo>
                        <a:pt x="1103347" y="910918"/>
                        <a:pt x="1349123" y="910918"/>
                        <a:pt x="1595144" y="910918"/>
                      </a:cubicBezTo>
                      <a:cubicBezTo>
                        <a:pt x="1660210" y="910918"/>
                        <a:pt x="1712753" y="852236"/>
                        <a:pt x="1706124" y="787416"/>
                      </a:cubicBezTo>
                      <a:cubicBezTo>
                        <a:pt x="1684272" y="575032"/>
                        <a:pt x="1662174" y="362648"/>
                        <a:pt x="1640322" y="150265"/>
                      </a:cubicBezTo>
                      <a:cubicBezTo>
                        <a:pt x="1635657" y="106315"/>
                        <a:pt x="1630991" y="62365"/>
                        <a:pt x="1626572" y="18415"/>
                      </a:cubicBezTo>
                      <a:cubicBezTo>
                        <a:pt x="1626081" y="13013"/>
                        <a:pt x="1625835" y="7366"/>
                        <a:pt x="1625344" y="0"/>
                      </a:cubicBezTo>
                      <a:cubicBezTo>
                        <a:pt x="1644496" y="11786"/>
                        <a:pt x="1661928" y="22343"/>
                        <a:pt x="1679361" y="33147"/>
                      </a:cubicBezTo>
                      <a:cubicBezTo>
                        <a:pt x="1791323" y="101895"/>
                        <a:pt x="1903039" y="170644"/>
                        <a:pt x="2015001" y="239147"/>
                      </a:cubicBezTo>
                      <a:cubicBezTo>
                        <a:pt x="2022613" y="243812"/>
                        <a:pt x="2027769" y="249459"/>
                        <a:pt x="2031452" y="257807"/>
                      </a:cubicBezTo>
                      <a:cubicBezTo>
                        <a:pt x="2168703" y="572086"/>
                        <a:pt x="2305955" y="886365"/>
                        <a:pt x="2443206" y="1200644"/>
                      </a:cubicBezTo>
                      <a:cubicBezTo>
                        <a:pt x="2449836" y="1216112"/>
                        <a:pt x="2449836" y="1216112"/>
                        <a:pt x="2432894" y="1216112"/>
                      </a:cubicBezTo>
                      <a:cubicBezTo>
                        <a:pt x="1626818" y="1216112"/>
                        <a:pt x="820741" y="1216112"/>
                        <a:pt x="14664" y="1216112"/>
                      </a:cubicBezTo>
                      <a:cubicBezTo>
                        <a:pt x="-2523" y="1216112"/>
                        <a:pt x="-2523" y="1216112"/>
                        <a:pt x="4107" y="1200889"/>
                      </a:cubicBezTo>
                      <a:cubicBezTo>
                        <a:pt x="141358" y="886610"/>
                        <a:pt x="278855" y="572332"/>
                        <a:pt x="416107" y="258052"/>
                      </a:cubicBezTo>
                      <a:cubicBezTo>
                        <a:pt x="419053" y="251178"/>
                        <a:pt x="422491" y="245285"/>
                        <a:pt x="429365" y="241111"/>
                      </a:cubicBezTo>
                      <a:cubicBezTo>
                        <a:pt x="559005" y="162296"/>
                        <a:pt x="688400" y="83235"/>
                        <a:pt x="818040" y="4174"/>
                      </a:cubicBezTo>
                      <a:cubicBezTo>
                        <a:pt x="819022" y="3192"/>
                        <a:pt x="820741" y="2210"/>
                        <a:pt x="824669" y="0"/>
                      </a:cubicBez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1" name="Group 196">
                <a:extLst>
                  <a:ext uri="{FF2B5EF4-FFF2-40B4-BE49-F238E27FC236}">
                    <a16:creationId xmlns:a16="http://schemas.microsoft.com/office/drawing/2014/main" id="{42FD4FA4-CBF8-4E28-941D-078F38C99CA5}"/>
                  </a:ext>
                </a:extLst>
              </p:cNvPr>
              <p:cNvGrpSpPr/>
              <p:nvPr/>
            </p:nvGrpSpPr>
            <p:grpSpPr>
              <a:xfrm>
                <a:off x="4235432" y="3321426"/>
                <a:ext cx="343891" cy="4349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86" name="Freeform: Shape 221">
                  <a:extLst>
                    <a:ext uri="{FF2B5EF4-FFF2-40B4-BE49-F238E27FC236}">
                      <a16:creationId xmlns:a16="http://schemas.microsoft.com/office/drawing/2014/main" id="{0EFAFBAC-F069-4A05-B8FD-E56EB66713A5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222">
                  <a:extLst>
                    <a:ext uri="{FF2B5EF4-FFF2-40B4-BE49-F238E27FC236}">
                      <a16:creationId xmlns:a16="http://schemas.microsoft.com/office/drawing/2014/main" id="{D7C9C9B8-CCA4-4779-9271-0A855E371F30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: Shape 223">
                  <a:extLst>
                    <a:ext uri="{FF2B5EF4-FFF2-40B4-BE49-F238E27FC236}">
                      <a16:creationId xmlns:a16="http://schemas.microsoft.com/office/drawing/2014/main" id="{A67138A0-3B1F-4002-BDB6-B9012259A05F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2" name="Group 197">
                <a:extLst>
                  <a:ext uri="{FF2B5EF4-FFF2-40B4-BE49-F238E27FC236}">
                    <a16:creationId xmlns:a16="http://schemas.microsoft.com/office/drawing/2014/main" id="{6E20F5FD-1FBF-4920-BE85-22B6CB285D04}"/>
                  </a:ext>
                </a:extLst>
              </p:cNvPr>
              <p:cNvGrpSpPr/>
              <p:nvPr/>
            </p:nvGrpSpPr>
            <p:grpSpPr>
              <a:xfrm>
                <a:off x="4569846" y="3154726"/>
                <a:ext cx="475680" cy="6016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83" name="Freeform: Shape 218">
                  <a:extLst>
                    <a:ext uri="{FF2B5EF4-FFF2-40B4-BE49-F238E27FC236}">
                      <a16:creationId xmlns:a16="http://schemas.microsoft.com/office/drawing/2014/main" id="{AC641979-D0C6-4A40-B14A-D4FC1AA49896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reeform: Shape 219">
                  <a:extLst>
                    <a:ext uri="{FF2B5EF4-FFF2-40B4-BE49-F238E27FC236}">
                      <a16:creationId xmlns:a16="http://schemas.microsoft.com/office/drawing/2014/main" id="{D2B73018-701E-400A-8176-BF94FFA0B2CB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Freeform: Shape 220">
                  <a:extLst>
                    <a:ext uri="{FF2B5EF4-FFF2-40B4-BE49-F238E27FC236}">
                      <a16:creationId xmlns:a16="http://schemas.microsoft.com/office/drawing/2014/main" id="{5D6BE721-E058-4827-99BB-2B8CD7D094CF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" name="Group 198">
                <a:extLst>
                  <a:ext uri="{FF2B5EF4-FFF2-40B4-BE49-F238E27FC236}">
                    <a16:creationId xmlns:a16="http://schemas.microsoft.com/office/drawing/2014/main" id="{D7B010F8-7A56-491B-877E-FED96F8EDB2D}"/>
                  </a:ext>
                </a:extLst>
              </p:cNvPr>
              <p:cNvGrpSpPr/>
              <p:nvPr/>
            </p:nvGrpSpPr>
            <p:grpSpPr>
              <a:xfrm>
                <a:off x="5027148" y="3321426"/>
                <a:ext cx="343891" cy="4349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80" name="Freeform: Shape 215">
                  <a:extLst>
                    <a:ext uri="{FF2B5EF4-FFF2-40B4-BE49-F238E27FC236}">
                      <a16:creationId xmlns:a16="http://schemas.microsoft.com/office/drawing/2014/main" id="{3A72E7D5-1062-43EF-900C-0D986A5FAAA2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" name="Freeform: Shape 216">
                  <a:extLst>
                    <a:ext uri="{FF2B5EF4-FFF2-40B4-BE49-F238E27FC236}">
                      <a16:creationId xmlns:a16="http://schemas.microsoft.com/office/drawing/2014/main" id="{C805F6D9-357E-4E00-B7EF-38A6A292D771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reeform: Shape 217">
                  <a:extLst>
                    <a:ext uri="{FF2B5EF4-FFF2-40B4-BE49-F238E27FC236}">
                      <a16:creationId xmlns:a16="http://schemas.microsoft.com/office/drawing/2014/main" id="{7335A25A-DBFB-4720-B211-E4311706C7EE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199">
                <a:extLst>
                  <a:ext uri="{FF2B5EF4-FFF2-40B4-BE49-F238E27FC236}">
                    <a16:creationId xmlns:a16="http://schemas.microsoft.com/office/drawing/2014/main" id="{F8A91DB5-57DD-41C7-8082-BF5E3A4C21B7}"/>
                  </a:ext>
                </a:extLst>
              </p:cNvPr>
              <p:cNvGrpSpPr/>
              <p:nvPr/>
            </p:nvGrpSpPr>
            <p:grpSpPr>
              <a:xfrm>
                <a:off x="5809667" y="3428150"/>
                <a:ext cx="259518" cy="328265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7" name="Freeform: Shape 212">
                  <a:extLst>
                    <a:ext uri="{FF2B5EF4-FFF2-40B4-BE49-F238E27FC236}">
                      <a16:creationId xmlns:a16="http://schemas.microsoft.com/office/drawing/2014/main" id="{370F20EC-A136-4E62-91DC-05BAF263B767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Freeform: Shape 213">
                  <a:extLst>
                    <a:ext uri="{FF2B5EF4-FFF2-40B4-BE49-F238E27FC236}">
                      <a16:creationId xmlns:a16="http://schemas.microsoft.com/office/drawing/2014/main" id="{4EDD2324-2AB7-437A-AE47-930563B818C4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214">
                  <a:extLst>
                    <a:ext uri="{FF2B5EF4-FFF2-40B4-BE49-F238E27FC236}">
                      <a16:creationId xmlns:a16="http://schemas.microsoft.com/office/drawing/2014/main" id="{3AE9E306-269A-4365-9DB0-3598528CF57B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5" name="Group 200">
                <a:extLst>
                  <a:ext uri="{FF2B5EF4-FFF2-40B4-BE49-F238E27FC236}">
                    <a16:creationId xmlns:a16="http://schemas.microsoft.com/office/drawing/2014/main" id="{94671291-63FB-4E9E-A150-3E4D91394FAA}"/>
                  </a:ext>
                </a:extLst>
              </p:cNvPr>
              <p:cNvGrpSpPr/>
              <p:nvPr/>
            </p:nvGrpSpPr>
            <p:grpSpPr>
              <a:xfrm>
                <a:off x="7135245" y="3428150"/>
                <a:ext cx="259518" cy="328265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4" name="Freeform: Shape 209">
                  <a:extLst>
                    <a:ext uri="{FF2B5EF4-FFF2-40B4-BE49-F238E27FC236}">
                      <a16:creationId xmlns:a16="http://schemas.microsoft.com/office/drawing/2014/main" id="{3543CBBD-5B15-4F41-AABF-59291EDBE958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: Shape 210">
                  <a:extLst>
                    <a:ext uri="{FF2B5EF4-FFF2-40B4-BE49-F238E27FC236}">
                      <a16:creationId xmlns:a16="http://schemas.microsoft.com/office/drawing/2014/main" id="{D5FCE739-CC73-40A5-AC2B-94761ED76F09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211">
                  <a:extLst>
                    <a:ext uri="{FF2B5EF4-FFF2-40B4-BE49-F238E27FC236}">
                      <a16:creationId xmlns:a16="http://schemas.microsoft.com/office/drawing/2014/main" id="{2CD4ABA5-E83A-4478-A368-C2EEF035027A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6" name="Group 201">
                <a:extLst>
                  <a:ext uri="{FF2B5EF4-FFF2-40B4-BE49-F238E27FC236}">
                    <a16:creationId xmlns:a16="http://schemas.microsoft.com/office/drawing/2014/main" id="{9F26BFE1-46F3-456B-B0CD-5F6CA2C01C0A}"/>
                  </a:ext>
                </a:extLst>
              </p:cNvPr>
              <p:cNvGrpSpPr/>
              <p:nvPr/>
            </p:nvGrpSpPr>
            <p:grpSpPr>
              <a:xfrm>
                <a:off x="7440616" y="3266131"/>
                <a:ext cx="387606" cy="490284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1" name="Freeform: Shape 206">
                  <a:extLst>
                    <a:ext uri="{FF2B5EF4-FFF2-40B4-BE49-F238E27FC236}">
                      <a16:creationId xmlns:a16="http://schemas.microsoft.com/office/drawing/2014/main" id="{7DA012CC-6FD2-44B8-A939-4B98F3F6C273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: Shape 207">
                  <a:extLst>
                    <a:ext uri="{FF2B5EF4-FFF2-40B4-BE49-F238E27FC236}">
                      <a16:creationId xmlns:a16="http://schemas.microsoft.com/office/drawing/2014/main" id="{912C31AA-F778-4ED5-99A6-0E1BBD852198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208">
                  <a:extLst>
                    <a:ext uri="{FF2B5EF4-FFF2-40B4-BE49-F238E27FC236}">
                      <a16:creationId xmlns:a16="http://schemas.microsoft.com/office/drawing/2014/main" id="{666A71A6-0B5A-493F-BF2E-A52324AB2279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" name="Group 202">
                <a:extLst>
                  <a:ext uri="{FF2B5EF4-FFF2-40B4-BE49-F238E27FC236}">
                    <a16:creationId xmlns:a16="http://schemas.microsoft.com/office/drawing/2014/main" id="{636688D4-87F2-423E-950F-0690D598A3E5}"/>
                  </a:ext>
                </a:extLst>
              </p:cNvPr>
              <p:cNvGrpSpPr/>
              <p:nvPr/>
            </p:nvGrpSpPr>
            <p:grpSpPr>
              <a:xfrm>
                <a:off x="7776927" y="3320752"/>
                <a:ext cx="344424" cy="435663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68" name="Freeform: Shape 203">
                  <a:extLst>
                    <a:ext uri="{FF2B5EF4-FFF2-40B4-BE49-F238E27FC236}">
                      <a16:creationId xmlns:a16="http://schemas.microsoft.com/office/drawing/2014/main" id="{B394E687-61E0-4475-9C08-000C18AF42B3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Freeform: Shape 204">
                  <a:extLst>
                    <a:ext uri="{FF2B5EF4-FFF2-40B4-BE49-F238E27FC236}">
                      <a16:creationId xmlns:a16="http://schemas.microsoft.com/office/drawing/2014/main" id="{BE906FF0-260B-4EDE-BF17-A8CCAFFEB0D8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205">
                  <a:extLst>
                    <a:ext uri="{FF2B5EF4-FFF2-40B4-BE49-F238E27FC236}">
                      <a16:creationId xmlns:a16="http://schemas.microsoft.com/office/drawing/2014/main" id="{25E88C46-147D-4FD8-A3E0-61867DC54048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107" name="圖片 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06" y="766893"/>
            <a:ext cx="3170424" cy="5007697"/>
          </a:xfrm>
          <a:prstGeom prst="rect">
            <a:avLst/>
          </a:prstGeom>
        </p:spPr>
      </p:pic>
      <p:grpSp>
        <p:nvGrpSpPr>
          <p:cNvPr id="115" name="Group 80">
            <a:extLst>
              <a:ext uri="{FF2B5EF4-FFF2-40B4-BE49-F238E27FC236}">
                <a16:creationId xmlns:a16="http://schemas.microsoft.com/office/drawing/2014/main" id="{5F20389C-AD18-480F-8BF2-D26DE9BC483F}"/>
              </a:ext>
            </a:extLst>
          </p:cNvPr>
          <p:cNvGrpSpPr/>
          <p:nvPr/>
        </p:nvGrpSpPr>
        <p:grpSpPr>
          <a:xfrm>
            <a:off x="3975401" y="224047"/>
            <a:ext cx="3667810" cy="6086603"/>
            <a:chOff x="445712" y="1449040"/>
            <a:chExt cx="2113018" cy="3924176"/>
          </a:xfrm>
        </p:grpSpPr>
        <p:sp>
          <p:nvSpPr>
            <p:cNvPr id="116" name="Rounded Rectangle 4">
              <a:extLst>
                <a:ext uri="{FF2B5EF4-FFF2-40B4-BE49-F238E27FC236}">
                  <a16:creationId xmlns:a16="http://schemas.microsoft.com/office/drawing/2014/main" id="{E0263C21-2201-4C46-96E6-88EB4E1295C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117" name="Rectangle 82">
              <a:extLst>
                <a:ext uri="{FF2B5EF4-FFF2-40B4-BE49-F238E27FC236}">
                  <a16:creationId xmlns:a16="http://schemas.microsoft.com/office/drawing/2014/main" id="{A58F1E65-67E1-449C-B3AE-0CDC89A899BF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18" name="Group 83">
              <a:extLst>
                <a:ext uri="{FF2B5EF4-FFF2-40B4-BE49-F238E27FC236}">
                  <a16:creationId xmlns:a16="http://schemas.microsoft.com/office/drawing/2014/main" id="{0EBC4258-2D50-4C3C-B74B-5EB460055B4E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19" name="Oval 84">
                <a:extLst>
                  <a:ext uri="{FF2B5EF4-FFF2-40B4-BE49-F238E27FC236}">
                    <a16:creationId xmlns:a16="http://schemas.microsoft.com/office/drawing/2014/main" id="{11CD8CAC-8FB8-410A-B95A-0410017C786F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20" name="Rounded Rectangle 8">
                <a:extLst>
                  <a:ext uri="{FF2B5EF4-FFF2-40B4-BE49-F238E27FC236}">
                    <a16:creationId xmlns:a16="http://schemas.microsoft.com/office/drawing/2014/main" id="{67C3BDEE-159B-4D5D-9846-25061B540312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22" name="文字方塊 121"/>
          <p:cNvSpPr txBox="1"/>
          <p:nvPr/>
        </p:nvSpPr>
        <p:spPr>
          <a:xfrm>
            <a:off x="8387227" y="1227911"/>
            <a:ext cx="32443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b="1" dirty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目的</a:t>
            </a:r>
            <a:endParaRPr lang="en-US" altLang="zh-TW" sz="3200" b="1" dirty="0" smtClean="0">
              <a:solidFill>
                <a:schemeClr val="accent1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464026" y="1926633"/>
            <a:ext cx="2693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通知重要事項</a:t>
            </a:r>
            <a:endParaRPr lang="en-US" altLang="zh-TW" sz="20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2000" dirty="0" smtClean="0">
                <a:solidFill>
                  <a:srgbClr val="F47758"/>
                </a:solidFill>
              </a:rPr>
              <a:t>隨時通知隊友自己身體狀況避免脫隊</a:t>
            </a:r>
            <a:endParaRPr lang="zh-TW" altLang="en-US" sz="2000" dirty="0">
              <a:solidFill>
                <a:srgbClr val="F47758"/>
              </a:solidFill>
            </a:endParaRPr>
          </a:p>
        </p:txBody>
      </p:sp>
      <p:pic>
        <p:nvPicPr>
          <p:cNvPr id="108" name="圖片 1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446" y="533125"/>
            <a:ext cx="3260483" cy="516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版面配置區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6734" y="1749457"/>
            <a:ext cx="3622856" cy="3622856"/>
          </a:xfrm>
        </p:spPr>
      </p:pic>
      <p:sp>
        <p:nvSpPr>
          <p:cNvPr id="4" name="Freeform 11">
            <a:extLst>
              <a:ext uri="{FF2B5EF4-FFF2-40B4-BE49-F238E27FC236}">
                <a16:creationId xmlns:a16="http://schemas.microsoft.com/office/drawing/2014/main" id="{865AD1D0-CEBA-42CA-B2E2-F5D0BBD7CEFB}"/>
              </a:ext>
            </a:extLst>
          </p:cNvPr>
          <p:cNvSpPr>
            <a:spLocks/>
          </p:cNvSpPr>
          <p:nvPr/>
        </p:nvSpPr>
        <p:spPr bwMode="auto">
          <a:xfrm>
            <a:off x="5926323" y="945750"/>
            <a:ext cx="5291940" cy="5093246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F47550-2CE6-4E2D-84DE-53127F68D29A}"/>
              </a:ext>
            </a:extLst>
          </p:cNvPr>
          <p:cNvSpPr/>
          <p:nvPr/>
        </p:nvSpPr>
        <p:spPr>
          <a:xfrm flipH="1">
            <a:off x="0" y="1005351"/>
            <a:ext cx="9296400" cy="1689353"/>
          </a:xfrm>
          <a:prstGeom prst="rect">
            <a:avLst/>
          </a:prstGeom>
          <a:gradFill flip="none" rotWithShape="1"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74AEE7-E7A8-4D93-AB45-A91A6C8C6905}"/>
              </a:ext>
            </a:extLst>
          </p:cNvPr>
          <p:cNvSpPr txBox="1"/>
          <p:nvPr/>
        </p:nvSpPr>
        <p:spPr>
          <a:xfrm flipH="1">
            <a:off x="776996" y="1296029"/>
            <a:ext cx="5319004" cy="738664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zh-TW" altLang="en-US" sz="48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登山好處多</a:t>
            </a:r>
            <a:endParaRPr lang="ko-KR" altLang="en-US" sz="4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6D075-1331-4199-9EC8-57CC62F9076B}"/>
              </a:ext>
            </a:extLst>
          </p:cNvPr>
          <p:cNvSpPr txBox="1"/>
          <p:nvPr/>
        </p:nvSpPr>
        <p:spPr>
          <a:xfrm>
            <a:off x="137992" y="3066998"/>
            <a:ext cx="6473823" cy="30315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台灣登山人口</a:t>
            </a:r>
            <a:endParaRPr lang="en-US" altLang="zh-TW" sz="2000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以登山健行</a:t>
            </a:r>
            <a:r>
              <a:rPr lang="en-US" altLang="zh-TW" sz="20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郊山</a:t>
            </a:r>
            <a:r>
              <a:rPr lang="en-US" altLang="zh-TW" sz="20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為主要運動者約有</a:t>
            </a:r>
            <a:r>
              <a:rPr lang="en-US" altLang="zh-TW" sz="20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萬人</a:t>
            </a:r>
            <a:endParaRPr lang="en-US" altLang="zh-TW" sz="2000" dirty="0" smtClean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據估計常態攀登高山約有</a:t>
            </a:r>
            <a:r>
              <a:rPr lang="en-US" altLang="zh-TW" sz="20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3~5</a:t>
            </a:r>
            <a:r>
              <a:rPr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萬人。</a:t>
            </a:r>
            <a:endParaRPr lang="en-US" altLang="zh-TW" sz="2000" dirty="0" smtClean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 smtClean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登山的好處</a:t>
            </a:r>
            <a:endParaRPr lang="en-US" altLang="zh-TW" sz="2000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鍛鍊</a:t>
            </a: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心肺</a:t>
            </a:r>
            <a:r>
              <a:rPr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功能，促進</a:t>
            </a: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新陳代謝</a:t>
            </a:r>
            <a:endParaRPr lang="en-US" altLang="zh-TW" sz="2000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遠離塵囂，沉澱心情</a:t>
            </a:r>
            <a:endParaRPr lang="en-US" altLang="zh-TW" sz="2000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培養意志力，獲得成就感</a:t>
            </a:r>
            <a:endParaRPr lang="en-US" altLang="zh-TW" sz="2000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結交志同道合的朋友</a:t>
            </a:r>
            <a:endParaRPr lang="en-US" altLang="zh-TW" sz="2000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75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r>
              <a:rPr lang="zh-TW" altLang="en-US" sz="4000" b="1" dirty="0" smtClean="0">
                <a:solidFill>
                  <a:schemeClr val="tx1"/>
                </a:solidFill>
              </a:rPr>
              <a:t>查詢山岳資料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</a:rPr>
              <a:t>功能介紹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09C3EC-2F1C-426C-83A1-A4D5E7A03121}"/>
              </a:ext>
            </a:extLst>
          </p:cNvPr>
          <p:cNvGrpSpPr/>
          <p:nvPr/>
        </p:nvGrpSpPr>
        <p:grpSpPr>
          <a:xfrm>
            <a:off x="765348" y="4308807"/>
            <a:ext cx="2738140" cy="531950"/>
            <a:chOff x="302738" y="4417056"/>
            <a:chExt cx="2851594" cy="53195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0C891A-2C71-4C3D-BB80-F98A4A28D36D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938DE3-5719-4999-8A53-7172AA39F349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C25C086-AA77-4B3F-BE3B-CC11917BAB41}"/>
              </a:ext>
            </a:extLst>
          </p:cNvPr>
          <p:cNvSpPr txBox="1"/>
          <p:nvPr/>
        </p:nvSpPr>
        <p:spPr>
          <a:xfrm>
            <a:off x="603464" y="2175966"/>
            <a:ext cx="273814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232AF7-45ED-4796-B4A1-EAC1E5A163B0}"/>
              </a:ext>
            </a:extLst>
          </p:cNvPr>
          <p:cNvSpPr txBox="1"/>
          <p:nvPr/>
        </p:nvSpPr>
        <p:spPr>
          <a:xfrm>
            <a:off x="8781000" y="4751232"/>
            <a:ext cx="273814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5" name="Group 190">
            <a:extLst>
              <a:ext uri="{FF2B5EF4-FFF2-40B4-BE49-F238E27FC236}">
                <a16:creationId xmlns:a16="http://schemas.microsoft.com/office/drawing/2014/main" id="{1631F0DC-2554-499F-93F6-125F40F1E601}"/>
              </a:ext>
            </a:extLst>
          </p:cNvPr>
          <p:cNvGrpSpPr/>
          <p:nvPr/>
        </p:nvGrpSpPr>
        <p:grpSpPr>
          <a:xfrm>
            <a:off x="8667805" y="4549067"/>
            <a:ext cx="3524195" cy="2019742"/>
            <a:chOff x="3457576" y="737672"/>
            <a:chExt cx="5267325" cy="3018743"/>
          </a:xfrm>
        </p:grpSpPr>
        <p:sp>
          <p:nvSpPr>
            <p:cNvPr id="56" name="Freeform: Shape 191">
              <a:extLst>
                <a:ext uri="{FF2B5EF4-FFF2-40B4-BE49-F238E27FC236}">
                  <a16:creationId xmlns:a16="http://schemas.microsoft.com/office/drawing/2014/main" id="{DE5E41E2-F3F2-46FF-87A6-235FC1B030E6}"/>
                </a:ext>
              </a:extLst>
            </p:cNvPr>
            <p:cNvSpPr/>
            <p:nvPr/>
          </p:nvSpPr>
          <p:spPr>
            <a:xfrm>
              <a:off x="3457576" y="1816300"/>
              <a:ext cx="5267325" cy="1930155"/>
            </a:xfrm>
            <a:custGeom>
              <a:avLst/>
              <a:gdLst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36329 w 4710892"/>
                <a:gd name="connsiteY412" fmla="*/ 1691476 h 1726256"/>
                <a:gd name="connsiteX413" fmla="*/ 44652 w 4710892"/>
                <a:gd name="connsiteY413" fmla="*/ 1672670 h 1726256"/>
                <a:gd name="connsiteX414" fmla="*/ 78255 w 4710892"/>
                <a:gd name="connsiteY414" fmla="*/ 1570012 h 1726256"/>
                <a:gd name="connsiteX415" fmla="*/ 276789 w 4710892"/>
                <a:gd name="connsiteY415" fmla="*/ 1341883 h 1726256"/>
                <a:gd name="connsiteX416" fmla="*/ 475015 w 4710892"/>
                <a:gd name="connsiteY416" fmla="*/ 1159688 h 1726256"/>
                <a:gd name="connsiteX417" fmla="*/ 898596 w 4710892"/>
                <a:gd name="connsiteY417" fmla="*/ 703430 h 1726256"/>
                <a:gd name="connsiteX418" fmla="*/ 937131 w 4710892"/>
                <a:gd name="connsiteY418" fmla="*/ 643315 h 1726256"/>
                <a:gd name="connsiteX419" fmla="*/ 1014510 w 4710892"/>
                <a:gd name="connsiteY419" fmla="*/ 583816 h 1726256"/>
                <a:gd name="connsiteX420" fmla="*/ 1080175 w 4710892"/>
                <a:gd name="connsiteY420" fmla="*/ 537574 h 1726256"/>
                <a:gd name="connsiteX421" fmla="*/ 1185299 w 4710892"/>
                <a:gd name="connsiteY421" fmla="*/ 442931 h 1726256"/>
                <a:gd name="connsiteX422" fmla="*/ 1261445 w 4710892"/>
                <a:gd name="connsiteY422" fmla="*/ 409020 h 1726256"/>
                <a:gd name="connsiteX423" fmla="*/ 1294123 w 4710892"/>
                <a:gd name="connsiteY423" fmla="*/ 390523 h 1726256"/>
                <a:gd name="connsiteX424" fmla="*/ 1421752 w 4710892"/>
                <a:gd name="connsiteY424" fmla="*/ 262277 h 1726256"/>
                <a:gd name="connsiteX425" fmla="*/ 1439016 w 4710892"/>
                <a:gd name="connsiteY425" fmla="*/ 246555 h 1726256"/>
                <a:gd name="connsiteX426" fmla="*/ 1521635 w 4710892"/>
                <a:gd name="connsiteY426" fmla="*/ 241622 h 1726256"/>
                <a:gd name="connsiteX427" fmla="*/ 1571886 w 4710892"/>
                <a:gd name="connsiteY427" fmla="*/ 286632 h 1726256"/>
                <a:gd name="connsiteX428" fmla="*/ 1854273 w 4710892"/>
                <a:gd name="connsiteY428" fmla="*/ 621426 h 1726256"/>
                <a:gd name="connsiteX429" fmla="*/ 1855506 w 4710892"/>
                <a:gd name="connsiteY429" fmla="*/ 645781 h 1726256"/>
                <a:gd name="connsiteX430" fmla="*/ 1779360 w 4710892"/>
                <a:gd name="connsiteY430" fmla="*/ 734258 h 1726256"/>
                <a:gd name="connsiteX431" fmla="*/ 1544448 w 4710892"/>
                <a:gd name="connsiteY431" fmla="*/ 981192 h 1726256"/>
                <a:gd name="connsiteX432" fmla="*/ 1467994 w 4710892"/>
                <a:gd name="connsiteY432" fmla="*/ 1061346 h 1726256"/>
                <a:gd name="connsiteX433" fmla="*/ 1436550 w 4710892"/>
                <a:gd name="connsiteY433" fmla="*/ 1100806 h 1726256"/>
                <a:gd name="connsiteX434" fmla="*/ 1439941 w 4710892"/>
                <a:gd name="connsiteY434" fmla="*/ 1124236 h 1726256"/>
                <a:gd name="connsiteX435" fmla="*/ 1458746 w 4710892"/>
                <a:gd name="connsiteY435" fmla="*/ 1124852 h 1726256"/>
                <a:gd name="connsiteX436" fmla="*/ 1499131 w 4710892"/>
                <a:gd name="connsiteY436" fmla="*/ 1090941 h 1726256"/>
                <a:gd name="connsiteX437" fmla="*/ 1733117 w 4710892"/>
                <a:gd name="connsiteY437" fmla="*/ 861887 h 1726256"/>
                <a:gd name="connsiteX438" fmla="*/ 1949224 w 4710892"/>
                <a:gd name="connsiteY438" fmla="*/ 616494 h 1726256"/>
                <a:gd name="connsiteX439" fmla="*/ 2100899 w 4710892"/>
                <a:gd name="connsiteY439" fmla="*/ 519693 h 1726256"/>
                <a:gd name="connsiteX440" fmla="*/ 2149299 w 4710892"/>
                <a:gd name="connsiteY440" fmla="*/ 486398 h 1726256"/>
                <a:gd name="connsiteX441" fmla="*/ 2275695 w 4710892"/>
                <a:gd name="connsiteY441" fmla="*/ 318385 h 1726256"/>
                <a:gd name="connsiteX442" fmla="*/ 2431070 w 4710892"/>
                <a:gd name="connsiteY442" fmla="*/ 161469 h 1726256"/>
                <a:gd name="connsiteX443" fmla="*/ 2575038 w 4710892"/>
                <a:gd name="connsiteY443" fmla="*/ 17501 h 1726256"/>
                <a:gd name="connsiteX444" fmla="*/ 2604016 w 4710892"/>
                <a:gd name="connsiteY444" fmla="*/ 6 h 1726256"/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36329 w 4710892"/>
                <a:gd name="connsiteY412" fmla="*/ 1691476 h 1726256"/>
                <a:gd name="connsiteX413" fmla="*/ 78255 w 4710892"/>
                <a:gd name="connsiteY413" fmla="*/ 1570012 h 1726256"/>
                <a:gd name="connsiteX414" fmla="*/ 276789 w 4710892"/>
                <a:gd name="connsiteY414" fmla="*/ 1341883 h 1726256"/>
                <a:gd name="connsiteX415" fmla="*/ 475015 w 4710892"/>
                <a:gd name="connsiteY415" fmla="*/ 1159688 h 1726256"/>
                <a:gd name="connsiteX416" fmla="*/ 898596 w 4710892"/>
                <a:gd name="connsiteY416" fmla="*/ 703430 h 1726256"/>
                <a:gd name="connsiteX417" fmla="*/ 937131 w 4710892"/>
                <a:gd name="connsiteY417" fmla="*/ 643315 h 1726256"/>
                <a:gd name="connsiteX418" fmla="*/ 1014510 w 4710892"/>
                <a:gd name="connsiteY418" fmla="*/ 583816 h 1726256"/>
                <a:gd name="connsiteX419" fmla="*/ 1080175 w 4710892"/>
                <a:gd name="connsiteY419" fmla="*/ 537574 h 1726256"/>
                <a:gd name="connsiteX420" fmla="*/ 1185299 w 4710892"/>
                <a:gd name="connsiteY420" fmla="*/ 442931 h 1726256"/>
                <a:gd name="connsiteX421" fmla="*/ 1261445 w 4710892"/>
                <a:gd name="connsiteY421" fmla="*/ 409020 h 1726256"/>
                <a:gd name="connsiteX422" fmla="*/ 1294123 w 4710892"/>
                <a:gd name="connsiteY422" fmla="*/ 390523 h 1726256"/>
                <a:gd name="connsiteX423" fmla="*/ 1421752 w 4710892"/>
                <a:gd name="connsiteY423" fmla="*/ 262277 h 1726256"/>
                <a:gd name="connsiteX424" fmla="*/ 1439016 w 4710892"/>
                <a:gd name="connsiteY424" fmla="*/ 246555 h 1726256"/>
                <a:gd name="connsiteX425" fmla="*/ 1521635 w 4710892"/>
                <a:gd name="connsiteY425" fmla="*/ 241622 h 1726256"/>
                <a:gd name="connsiteX426" fmla="*/ 1571886 w 4710892"/>
                <a:gd name="connsiteY426" fmla="*/ 286632 h 1726256"/>
                <a:gd name="connsiteX427" fmla="*/ 1854273 w 4710892"/>
                <a:gd name="connsiteY427" fmla="*/ 621426 h 1726256"/>
                <a:gd name="connsiteX428" fmla="*/ 1855506 w 4710892"/>
                <a:gd name="connsiteY428" fmla="*/ 645781 h 1726256"/>
                <a:gd name="connsiteX429" fmla="*/ 1779360 w 4710892"/>
                <a:gd name="connsiteY429" fmla="*/ 734258 h 1726256"/>
                <a:gd name="connsiteX430" fmla="*/ 1544448 w 4710892"/>
                <a:gd name="connsiteY430" fmla="*/ 981192 h 1726256"/>
                <a:gd name="connsiteX431" fmla="*/ 1467994 w 4710892"/>
                <a:gd name="connsiteY431" fmla="*/ 1061346 h 1726256"/>
                <a:gd name="connsiteX432" fmla="*/ 1436550 w 4710892"/>
                <a:gd name="connsiteY432" fmla="*/ 1100806 h 1726256"/>
                <a:gd name="connsiteX433" fmla="*/ 1439941 w 4710892"/>
                <a:gd name="connsiteY433" fmla="*/ 1124236 h 1726256"/>
                <a:gd name="connsiteX434" fmla="*/ 1458746 w 4710892"/>
                <a:gd name="connsiteY434" fmla="*/ 1124852 h 1726256"/>
                <a:gd name="connsiteX435" fmla="*/ 1499131 w 4710892"/>
                <a:gd name="connsiteY435" fmla="*/ 1090941 h 1726256"/>
                <a:gd name="connsiteX436" fmla="*/ 1733117 w 4710892"/>
                <a:gd name="connsiteY436" fmla="*/ 861887 h 1726256"/>
                <a:gd name="connsiteX437" fmla="*/ 1949224 w 4710892"/>
                <a:gd name="connsiteY437" fmla="*/ 616494 h 1726256"/>
                <a:gd name="connsiteX438" fmla="*/ 2100899 w 4710892"/>
                <a:gd name="connsiteY438" fmla="*/ 519693 h 1726256"/>
                <a:gd name="connsiteX439" fmla="*/ 2149299 w 4710892"/>
                <a:gd name="connsiteY439" fmla="*/ 486398 h 1726256"/>
                <a:gd name="connsiteX440" fmla="*/ 2275695 w 4710892"/>
                <a:gd name="connsiteY440" fmla="*/ 318385 h 1726256"/>
                <a:gd name="connsiteX441" fmla="*/ 2431070 w 4710892"/>
                <a:gd name="connsiteY441" fmla="*/ 161469 h 1726256"/>
                <a:gd name="connsiteX442" fmla="*/ 2575038 w 4710892"/>
                <a:gd name="connsiteY442" fmla="*/ 17501 h 1726256"/>
                <a:gd name="connsiteX443" fmla="*/ 2604016 w 4710892"/>
                <a:gd name="connsiteY443" fmla="*/ 6 h 1726256"/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78255 w 4710892"/>
                <a:gd name="connsiteY412" fmla="*/ 1570012 h 1726256"/>
                <a:gd name="connsiteX413" fmla="*/ 276789 w 4710892"/>
                <a:gd name="connsiteY413" fmla="*/ 1341883 h 1726256"/>
                <a:gd name="connsiteX414" fmla="*/ 475015 w 4710892"/>
                <a:gd name="connsiteY414" fmla="*/ 1159688 h 1726256"/>
                <a:gd name="connsiteX415" fmla="*/ 898596 w 4710892"/>
                <a:gd name="connsiteY415" fmla="*/ 703430 h 1726256"/>
                <a:gd name="connsiteX416" fmla="*/ 937131 w 4710892"/>
                <a:gd name="connsiteY416" fmla="*/ 643315 h 1726256"/>
                <a:gd name="connsiteX417" fmla="*/ 1014510 w 4710892"/>
                <a:gd name="connsiteY417" fmla="*/ 583816 h 1726256"/>
                <a:gd name="connsiteX418" fmla="*/ 1080175 w 4710892"/>
                <a:gd name="connsiteY418" fmla="*/ 537574 h 1726256"/>
                <a:gd name="connsiteX419" fmla="*/ 1185299 w 4710892"/>
                <a:gd name="connsiteY419" fmla="*/ 442931 h 1726256"/>
                <a:gd name="connsiteX420" fmla="*/ 1261445 w 4710892"/>
                <a:gd name="connsiteY420" fmla="*/ 409020 h 1726256"/>
                <a:gd name="connsiteX421" fmla="*/ 1294123 w 4710892"/>
                <a:gd name="connsiteY421" fmla="*/ 390523 h 1726256"/>
                <a:gd name="connsiteX422" fmla="*/ 1421752 w 4710892"/>
                <a:gd name="connsiteY422" fmla="*/ 262277 h 1726256"/>
                <a:gd name="connsiteX423" fmla="*/ 1439016 w 4710892"/>
                <a:gd name="connsiteY423" fmla="*/ 246555 h 1726256"/>
                <a:gd name="connsiteX424" fmla="*/ 1521635 w 4710892"/>
                <a:gd name="connsiteY424" fmla="*/ 241622 h 1726256"/>
                <a:gd name="connsiteX425" fmla="*/ 1571886 w 4710892"/>
                <a:gd name="connsiteY425" fmla="*/ 286632 h 1726256"/>
                <a:gd name="connsiteX426" fmla="*/ 1854273 w 4710892"/>
                <a:gd name="connsiteY426" fmla="*/ 621426 h 1726256"/>
                <a:gd name="connsiteX427" fmla="*/ 1855506 w 4710892"/>
                <a:gd name="connsiteY427" fmla="*/ 645781 h 1726256"/>
                <a:gd name="connsiteX428" fmla="*/ 1779360 w 4710892"/>
                <a:gd name="connsiteY428" fmla="*/ 734258 h 1726256"/>
                <a:gd name="connsiteX429" fmla="*/ 1544448 w 4710892"/>
                <a:gd name="connsiteY429" fmla="*/ 981192 h 1726256"/>
                <a:gd name="connsiteX430" fmla="*/ 1467994 w 4710892"/>
                <a:gd name="connsiteY430" fmla="*/ 1061346 h 1726256"/>
                <a:gd name="connsiteX431" fmla="*/ 1436550 w 4710892"/>
                <a:gd name="connsiteY431" fmla="*/ 1100806 h 1726256"/>
                <a:gd name="connsiteX432" fmla="*/ 1439941 w 4710892"/>
                <a:gd name="connsiteY432" fmla="*/ 1124236 h 1726256"/>
                <a:gd name="connsiteX433" fmla="*/ 1458746 w 4710892"/>
                <a:gd name="connsiteY433" fmla="*/ 1124852 h 1726256"/>
                <a:gd name="connsiteX434" fmla="*/ 1499131 w 4710892"/>
                <a:gd name="connsiteY434" fmla="*/ 1090941 h 1726256"/>
                <a:gd name="connsiteX435" fmla="*/ 1733117 w 4710892"/>
                <a:gd name="connsiteY435" fmla="*/ 861887 h 1726256"/>
                <a:gd name="connsiteX436" fmla="*/ 1949224 w 4710892"/>
                <a:gd name="connsiteY436" fmla="*/ 616494 h 1726256"/>
                <a:gd name="connsiteX437" fmla="*/ 2100899 w 4710892"/>
                <a:gd name="connsiteY437" fmla="*/ 519693 h 1726256"/>
                <a:gd name="connsiteX438" fmla="*/ 2149299 w 4710892"/>
                <a:gd name="connsiteY438" fmla="*/ 486398 h 1726256"/>
                <a:gd name="connsiteX439" fmla="*/ 2275695 w 4710892"/>
                <a:gd name="connsiteY439" fmla="*/ 318385 h 1726256"/>
                <a:gd name="connsiteX440" fmla="*/ 2431070 w 4710892"/>
                <a:gd name="connsiteY440" fmla="*/ 161469 h 1726256"/>
                <a:gd name="connsiteX441" fmla="*/ 2575038 w 4710892"/>
                <a:gd name="connsiteY441" fmla="*/ 17501 h 1726256"/>
                <a:gd name="connsiteX442" fmla="*/ 2604016 w 4710892"/>
                <a:gd name="connsiteY442" fmla="*/ 6 h 172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</a:cxnLst>
              <a:rect l="l" t="t" r="r" b="b"/>
              <a:pathLst>
                <a:path w="4710892" h="1726256">
                  <a:moveTo>
                    <a:pt x="3158617" y="1445775"/>
                  </a:moveTo>
                  <a:cubicBezTo>
                    <a:pt x="3153684" y="1477528"/>
                    <a:pt x="3148444" y="1509282"/>
                    <a:pt x="3143511" y="1541035"/>
                  </a:cubicBezTo>
                  <a:cubicBezTo>
                    <a:pt x="3144744" y="1541035"/>
                    <a:pt x="3145977" y="1541343"/>
                    <a:pt x="3147211" y="1541652"/>
                  </a:cubicBezTo>
                  <a:cubicBezTo>
                    <a:pt x="3158617" y="1510823"/>
                    <a:pt x="3164166" y="1479070"/>
                    <a:pt x="3161700" y="1446083"/>
                  </a:cubicBezTo>
                  <a:cubicBezTo>
                    <a:pt x="3160467" y="1446083"/>
                    <a:pt x="3159542" y="1445775"/>
                    <a:pt x="3158617" y="1445775"/>
                  </a:cubicBezTo>
                  <a:close/>
                  <a:moveTo>
                    <a:pt x="3102509" y="1383502"/>
                  </a:moveTo>
                  <a:cubicBezTo>
                    <a:pt x="3080313" y="1402924"/>
                    <a:pt x="3073530" y="1435602"/>
                    <a:pt x="3084937" y="1468280"/>
                  </a:cubicBezTo>
                  <a:cubicBezTo>
                    <a:pt x="3097577" y="1440534"/>
                    <a:pt x="3103743" y="1413714"/>
                    <a:pt x="3102509" y="1383502"/>
                  </a:cubicBezTo>
                  <a:close/>
                  <a:moveTo>
                    <a:pt x="2042557" y="1318762"/>
                  </a:moveTo>
                  <a:cubicBezTo>
                    <a:pt x="2036468" y="1320689"/>
                    <a:pt x="2030919" y="1324465"/>
                    <a:pt x="2025370" y="1329860"/>
                  </a:cubicBezTo>
                  <a:lnTo>
                    <a:pt x="1929425" y="1419350"/>
                  </a:lnTo>
                  <a:lnTo>
                    <a:pt x="1929425" y="1473921"/>
                  </a:lnTo>
                  <a:lnTo>
                    <a:pt x="1936080" y="1473921"/>
                  </a:lnTo>
                  <a:cubicBezTo>
                    <a:pt x="1936145" y="1471835"/>
                    <a:pt x="1936211" y="1469748"/>
                    <a:pt x="1936276" y="1467662"/>
                  </a:cubicBezTo>
                  <a:cubicBezTo>
                    <a:pt x="1958164" y="1442075"/>
                    <a:pt x="1982826" y="1418954"/>
                    <a:pt x="2006256" y="1394907"/>
                  </a:cubicBezTo>
                  <a:cubicBezTo>
                    <a:pt x="2025370" y="1375178"/>
                    <a:pt x="2043250" y="1354214"/>
                    <a:pt x="2057123" y="1330168"/>
                  </a:cubicBezTo>
                  <a:cubicBezTo>
                    <a:pt x="2059281" y="1326777"/>
                    <a:pt x="2060822" y="1323078"/>
                    <a:pt x="2062980" y="1318762"/>
                  </a:cubicBezTo>
                  <a:cubicBezTo>
                    <a:pt x="2055273" y="1316758"/>
                    <a:pt x="2048645" y="1316835"/>
                    <a:pt x="2042557" y="1318762"/>
                  </a:cubicBezTo>
                  <a:close/>
                  <a:moveTo>
                    <a:pt x="3045786" y="1314755"/>
                  </a:moveTo>
                  <a:cubicBezTo>
                    <a:pt x="3040545" y="1312906"/>
                    <a:pt x="3036538" y="1315680"/>
                    <a:pt x="3033763" y="1320613"/>
                  </a:cubicBezTo>
                  <a:cubicBezTo>
                    <a:pt x="3027905" y="1331403"/>
                    <a:pt x="3028522" y="1342501"/>
                    <a:pt x="3031605" y="1355141"/>
                  </a:cubicBezTo>
                  <a:cubicBezTo>
                    <a:pt x="3042087" y="1346509"/>
                    <a:pt x="3045786" y="1336336"/>
                    <a:pt x="3047636" y="1325237"/>
                  </a:cubicBezTo>
                  <a:cubicBezTo>
                    <a:pt x="3048253" y="1321846"/>
                    <a:pt x="3051644" y="1316605"/>
                    <a:pt x="3045786" y="1314755"/>
                  </a:cubicBezTo>
                  <a:close/>
                  <a:moveTo>
                    <a:pt x="3826358" y="1281769"/>
                  </a:moveTo>
                  <a:cubicBezTo>
                    <a:pt x="3822658" y="1284544"/>
                    <a:pt x="3816800" y="1284852"/>
                    <a:pt x="3817417" y="1289476"/>
                  </a:cubicBezTo>
                  <a:cubicBezTo>
                    <a:pt x="3818342" y="1293792"/>
                    <a:pt x="3820500" y="1299033"/>
                    <a:pt x="3826974" y="1298417"/>
                  </a:cubicBezTo>
                  <a:cubicBezTo>
                    <a:pt x="3830365" y="1298108"/>
                    <a:pt x="3833447" y="1296875"/>
                    <a:pt x="3831906" y="1292251"/>
                  </a:cubicBezTo>
                  <a:cubicBezTo>
                    <a:pt x="3830673" y="1288552"/>
                    <a:pt x="3830673" y="1283927"/>
                    <a:pt x="3826358" y="1281769"/>
                  </a:cubicBezTo>
                  <a:close/>
                  <a:moveTo>
                    <a:pt x="2734305" y="1255642"/>
                  </a:moveTo>
                  <a:cubicBezTo>
                    <a:pt x="2732571" y="1254408"/>
                    <a:pt x="2730567" y="1254023"/>
                    <a:pt x="2727947" y="1256181"/>
                  </a:cubicBezTo>
                  <a:cubicBezTo>
                    <a:pt x="2722706" y="1260497"/>
                    <a:pt x="2723631" y="1266355"/>
                    <a:pt x="2727022" y="1271595"/>
                  </a:cubicBezTo>
                  <a:cubicBezTo>
                    <a:pt x="2731030" y="1277453"/>
                    <a:pt x="2735962" y="1283002"/>
                    <a:pt x="2740278" y="1289168"/>
                  </a:cubicBezTo>
                  <a:cubicBezTo>
                    <a:pt x="2771106" y="1332944"/>
                    <a:pt x="2800085" y="1378261"/>
                    <a:pt x="2833071" y="1420496"/>
                  </a:cubicBezTo>
                  <a:cubicBezTo>
                    <a:pt x="2857117" y="1451325"/>
                    <a:pt x="2876231" y="1483694"/>
                    <a:pt x="2888254" y="1520688"/>
                  </a:cubicBezTo>
                  <a:cubicBezTo>
                    <a:pt x="2891337" y="1530245"/>
                    <a:pt x="2895653" y="1539494"/>
                    <a:pt x="2904901" y="1548742"/>
                  </a:cubicBezTo>
                  <a:cubicBezTo>
                    <a:pt x="2904901" y="1534253"/>
                    <a:pt x="2905518" y="1522538"/>
                    <a:pt x="2904593" y="1510823"/>
                  </a:cubicBezTo>
                  <a:cubicBezTo>
                    <a:pt x="2903052" y="1484927"/>
                    <a:pt x="2894728" y="1462114"/>
                    <a:pt x="2872223" y="1446392"/>
                  </a:cubicBezTo>
                  <a:cubicBezTo>
                    <a:pt x="2868524" y="1443926"/>
                    <a:pt x="2865749" y="1439302"/>
                    <a:pt x="2862975" y="1435294"/>
                  </a:cubicBezTo>
                  <a:cubicBezTo>
                    <a:pt x="2837079" y="1396758"/>
                    <a:pt x="2812108" y="1357915"/>
                    <a:pt x="2785904" y="1319688"/>
                  </a:cubicBezTo>
                  <a:cubicBezTo>
                    <a:pt x="2771723" y="1299033"/>
                    <a:pt x="2758467" y="1276836"/>
                    <a:pt x="2739045" y="1260189"/>
                  </a:cubicBezTo>
                  <a:cubicBezTo>
                    <a:pt x="2737503" y="1258956"/>
                    <a:pt x="2736039" y="1256875"/>
                    <a:pt x="2734305" y="1255642"/>
                  </a:cubicBezTo>
                  <a:close/>
                  <a:moveTo>
                    <a:pt x="2086101" y="1189631"/>
                  </a:moveTo>
                  <a:cubicBezTo>
                    <a:pt x="2077392" y="1189207"/>
                    <a:pt x="2068683" y="1190209"/>
                    <a:pt x="2065446" y="1193292"/>
                  </a:cubicBezTo>
                  <a:cubicBezTo>
                    <a:pt x="2052498" y="1205623"/>
                    <a:pt x="2044483" y="1221038"/>
                    <a:pt x="2040783" y="1236452"/>
                  </a:cubicBezTo>
                  <a:cubicBezTo>
                    <a:pt x="2041400" y="1246625"/>
                    <a:pt x="2043250" y="1254333"/>
                    <a:pt x="2050648" y="1258649"/>
                  </a:cubicBezTo>
                  <a:cubicBezTo>
                    <a:pt x="2058047" y="1262656"/>
                    <a:pt x="2063904" y="1258341"/>
                    <a:pt x="2069762" y="1254333"/>
                  </a:cubicBezTo>
                  <a:cubicBezTo>
                    <a:pt x="2089184" y="1241076"/>
                    <a:pt x="2098741" y="1220729"/>
                    <a:pt x="2107373" y="1199765"/>
                  </a:cubicBezTo>
                  <a:cubicBezTo>
                    <a:pt x="2108298" y="1197916"/>
                    <a:pt x="2109223" y="1196374"/>
                    <a:pt x="2106757" y="1194525"/>
                  </a:cubicBezTo>
                  <a:cubicBezTo>
                    <a:pt x="2103520" y="1191904"/>
                    <a:pt x="2094810" y="1190054"/>
                    <a:pt x="2086101" y="1189631"/>
                  </a:cubicBezTo>
                  <a:close/>
                  <a:moveTo>
                    <a:pt x="992622" y="1124237"/>
                  </a:moveTo>
                  <a:cubicBezTo>
                    <a:pt x="984915" y="1131328"/>
                    <a:pt x="978133" y="1138110"/>
                    <a:pt x="969501" y="1146434"/>
                  </a:cubicBezTo>
                  <a:cubicBezTo>
                    <a:pt x="981524" y="1141501"/>
                    <a:pt x="991081" y="1137494"/>
                    <a:pt x="992622" y="1124237"/>
                  </a:cubicBezTo>
                  <a:close/>
                  <a:moveTo>
                    <a:pt x="771891" y="1021578"/>
                  </a:moveTo>
                  <a:cubicBezTo>
                    <a:pt x="756169" y="1029901"/>
                    <a:pt x="742296" y="1040383"/>
                    <a:pt x="729348" y="1051790"/>
                  </a:cubicBezTo>
                  <a:cubicBezTo>
                    <a:pt x="700986" y="1075219"/>
                    <a:pt x="675707" y="1101115"/>
                    <a:pt x="655360" y="1131943"/>
                  </a:cubicBezTo>
                  <a:cubicBezTo>
                    <a:pt x="651661" y="1137184"/>
                    <a:pt x="651353" y="1141809"/>
                    <a:pt x="655669" y="1146124"/>
                  </a:cubicBezTo>
                  <a:cubicBezTo>
                    <a:pt x="660293" y="1150440"/>
                    <a:pt x="663067" y="1144891"/>
                    <a:pt x="665842" y="1143041"/>
                  </a:cubicBezTo>
                  <a:cubicBezTo>
                    <a:pt x="688655" y="1126702"/>
                    <a:pt x="709310" y="1108205"/>
                    <a:pt x="728115" y="1087550"/>
                  </a:cubicBezTo>
                  <a:cubicBezTo>
                    <a:pt x="745687" y="1067821"/>
                    <a:pt x="761101" y="1046241"/>
                    <a:pt x="771891" y="1021578"/>
                  </a:cubicBezTo>
                  <a:close/>
                  <a:moveTo>
                    <a:pt x="3636571" y="954950"/>
                  </a:moveTo>
                  <a:cubicBezTo>
                    <a:pt x="3635376" y="954064"/>
                    <a:pt x="3633373" y="954527"/>
                    <a:pt x="3629981" y="956530"/>
                  </a:cubicBezTo>
                  <a:cubicBezTo>
                    <a:pt x="3619808" y="962388"/>
                    <a:pt x="3609327" y="968245"/>
                    <a:pt x="3598537" y="973178"/>
                  </a:cubicBezTo>
                  <a:cubicBezTo>
                    <a:pt x="3591754" y="976261"/>
                    <a:pt x="3590522" y="980268"/>
                    <a:pt x="3592063" y="986742"/>
                  </a:cubicBezTo>
                  <a:cubicBezTo>
                    <a:pt x="3595454" y="1000923"/>
                    <a:pt x="3597612" y="1015413"/>
                    <a:pt x="3600695" y="1029902"/>
                  </a:cubicBezTo>
                  <a:cubicBezTo>
                    <a:pt x="3604702" y="1049016"/>
                    <a:pt x="3604702" y="1049016"/>
                    <a:pt x="3623507" y="1049016"/>
                  </a:cubicBezTo>
                  <a:cubicBezTo>
                    <a:pt x="3625974" y="1049016"/>
                    <a:pt x="3628440" y="1048708"/>
                    <a:pt x="3630598" y="1048708"/>
                  </a:cubicBezTo>
                  <a:cubicBezTo>
                    <a:pt x="3641080" y="1050557"/>
                    <a:pt x="3643854" y="1046241"/>
                    <a:pt x="3642930" y="1036068"/>
                  </a:cubicBezTo>
                  <a:cubicBezTo>
                    <a:pt x="3640771" y="1011405"/>
                    <a:pt x="3639538" y="986434"/>
                    <a:pt x="3638305" y="961463"/>
                  </a:cubicBezTo>
                  <a:cubicBezTo>
                    <a:pt x="3638151" y="958072"/>
                    <a:pt x="3637765" y="955837"/>
                    <a:pt x="3636571" y="954950"/>
                  </a:cubicBezTo>
                  <a:close/>
                  <a:moveTo>
                    <a:pt x="2559316" y="875144"/>
                  </a:moveTo>
                  <a:cubicBezTo>
                    <a:pt x="2551301" y="874528"/>
                    <a:pt x="2545443" y="878227"/>
                    <a:pt x="2539586" y="883160"/>
                  </a:cubicBezTo>
                  <a:cubicBezTo>
                    <a:pt x="2487178" y="928477"/>
                    <a:pt x="2445251" y="982118"/>
                    <a:pt x="2411032" y="1041925"/>
                  </a:cubicBezTo>
                  <a:cubicBezTo>
                    <a:pt x="2407949" y="1047166"/>
                    <a:pt x="2406407" y="1052407"/>
                    <a:pt x="2407024" y="1058264"/>
                  </a:cubicBezTo>
                  <a:cubicBezTo>
                    <a:pt x="2408257" y="1067820"/>
                    <a:pt x="2415348" y="1072753"/>
                    <a:pt x="2423363" y="1076452"/>
                  </a:cubicBezTo>
                  <a:cubicBezTo>
                    <a:pt x="2431379" y="1080152"/>
                    <a:pt x="2434153" y="1073370"/>
                    <a:pt x="2438161" y="1069053"/>
                  </a:cubicBezTo>
                  <a:cubicBezTo>
                    <a:pt x="2443710" y="1063196"/>
                    <a:pt x="2449259" y="1057031"/>
                    <a:pt x="2454500" y="1050865"/>
                  </a:cubicBezTo>
                  <a:cubicBezTo>
                    <a:pt x="2492110" y="1007089"/>
                    <a:pt x="2531879" y="964854"/>
                    <a:pt x="2568257" y="920153"/>
                  </a:cubicBezTo>
                  <a:cubicBezTo>
                    <a:pt x="2573806" y="913063"/>
                    <a:pt x="2575964" y="905048"/>
                    <a:pt x="2576889" y="895799"/>
                  </a:cubicBezTo>
                  <a:cubicBezTo>
                    <a:pt x="2576889" y="881926"/>
                    <a:pt x="2571647" y="875453"/>
                    <a:pt x="2559316" y="875144"/>
                  </a:cubicBezTo>
                  <a:close/>
                  <a:moveTo>
                    <a:pt x="2883552" y="852910"/>
                  </a:moveTo>
                  <a:cubicBezTo>
                    <a:pt x="2881240" y="852794"/>
                    <a:pt x="2878851" y="854181"/>
                    <a:pt x="2875922" y="856956"/>
                  </a:cubicBezTo>
                  <a:cubicBezTo>
                    <a:pt x="2861124" y="870521"/>
                    <a:pt x="2857733" y="889942"/>
                    <a:pt x="2847868" y="909364"/>
                  </a:cubicBezTo>
                  <a:cubicBezTo>
                    <a:pt x="2862357" y="904740"/>
                    <a:pt x="2873456" y="900424"/>
                    <a:pt x="2883937" y="894567"/>
                  </a:cubicBezTo>
                  <a:cubicBezTo>
                    <a:pt x="2902126" y="883777"/>
                    <a:pt x="2903359" y="873912"/>
                    <a:pt x="2890720" y="857881"/>
                  </a:cubicBezTo>
                  <a:cubicBezTo>
                    <a:pt x="2888099" y="854644"/>
                    <a:pt x="2885864" y="853025"/>
                    <a:pt x="2883552" y="852910"/>
                  </a:cubicBezTo>
                  <a:close/>
                  <a:moveTo>
                    <a:pt x="2765287" y="852910"/>
                  </a:moveTo>
                  <a:cubicBezTo>
                    <a:pt x="2762474" y="853796"/>
                    <a:pt x="2759853" y="855877"/>
                    <a:pt x="2757233" y="858189"/>
                  </a:cubicBezTo>
                  <a:cubicBezTo>
                    <a:pt x="2736886" y="876378"/>
                    <a:pt x="2728254" y="900732"/>
                    <a:pt x="2719930" y="929094"/>
                  </a:cubicBezTo>
                  <a:cubicBezTo>
                    <a:pt x="2746443" y="914297"/>
                    <a:pt x="2768331" y="899808"/>
                    <a:pt x="2778812" y="873295"/>
                  </a:cubicBezTo>
                  <a:cubicBezTo>
                    <a:pt x="2781895" y="866204"/>
                    <a:pt x="2781279" y="859731"/>
                    <a:pt x="2774496" y="854798"/>
                  </a:cubicBezTo>
                  <a:cubicBezTo>
                    <a:pt x="2771105" y="852332"/>
                    <a:pt x="2768100" y="852023"/>
                    <a:pt x="2765287" y="852910"/>
                  </a:cubicBezTo>
                  <a:close/>
                  <a:moveTo>
                    <a:pt x="2276775" y="839845"/>
                  </a:moveTo>
                  <a:cubicBezTo>
                    <a:pt x="2279164" y="839383"/>
                    <a:pt x="2281553" y="840154"/>
                    <a:pt x="2284019" y="843699"/>
                  </a:cubicBezTo>
                  <a:cubicBezTo>
                    <a:pt x="2288952" y="850789"/>
                    <a:pt x="2246100" y="905972"/>
                    <a:pt x="2239318" y="913062"/>
                  </a:cubicBezTo>
                  <a:cubicBezTo>
                    <a:pt x="2234385" y="917995"/>
                    <a:pt x="2228836" y="921694"/>
                    <a:pt x="2222362" y="916454"/>
                  </a:cubicBezTo>
                  <a:cubicBezTo>
                    <a:pt x="2217738" y="912754"/>
                    <a:pt x="2190917" y="934334"/>
                    <a:pt x="2184751" y="929094"/>
                  </a:cubicBezTo>
                  <a:cubicBezTo>
                    <a:pt x="2191534" y="924778"/>
                    <a:pt x="2263981" y="846782"/>
                    <a:pt x="2269530" y="843390"/>
                  </a:cubicBezTo>
                  <a:cubicBezTo>
                    <a:pt x="2271996" y="842003"/>
                    <a:pt x="2274386" y="840308"/>
                    <a:pt x="2276775" y="839845"/>
                  </a:cubicBezTo>
                  <a:close/>
                  <a:moveTo>
                    <a:pt x="2493651" y="767861"/>
                  </a:moveTo>
                  <a:cubicBezTo>
                    <a:pt x="2491185" y="769403"/>
                    <a:pt x="2489952" y="769711"/>
                    <a:pt x="2489027" y="770944"/>
                  </a:cubicBezTo>
                  <a:lnTo>
                    <a:pt x="2371263" y="877301"/>
                  </a:lnTo>
                  <a:cubicBezTo>
                    <a:pt x="2347833" y="898881"/>
                    <a:pt x="2326870" y="922927"/>
                    <a:pt x="2324404" y="956839"/>
                  </a:cubicBezTo>
                  <a:cubicBezTo>
                    <a:pt x="2323171" y="974410"/>
                    <a:pt x="2317622" y="990441"/>
                    <a:pt x="2308373" y="1005239"/>
                  </a:cubicBezTo>
                  <a:cubicBezTo>
                    <a:pt x="2296967" y="1023427"/>
                    <a:pt x="2284636" y="1041000"/>
                    <a:pt x="2273229" y="1058880"/>
                  </a:cubicBezTo>
                  <a:cubicBezTo>
                    <a:pt x="2258740" y="1081693"/>
                    <a:pt x="2244559" y="1104814"/>
                    <a:pt x="2230686" y="1127935"/>
                  </a:cubicBezTo>
                  <a:cubicBezTo>
                    <a:pt x="2224829" y="1137492"/>
                    <a:pt x="2228528" y="1145199"/>
                    <a:pt x="2237776" y="1150440"/>
                  </a:cubicBezTo>
                  <a:cubicBezTo>
                    <a:pt x="2250724" y="1157839"/>
                    <a:pt x="2255040" y="1157222"/>
                    <a:pt x="2262131" y="1146432"/>
                  </a:cubicBezTo>
                  <a:cubicBezTo>
                    <a:pt x="2282169" y="1116220"/>
                    <a:pt x="2300358" y="1085084"/>
                    <a:pt x="2322862" y="1056722"/>
                  </a:cubicBezTo>
                  <a:cubicBezTo>
                    <a:pt x="2366330" y="1002156"/>
                    <a:pt x="2410415" y="947898"/>
                    <a:pt x="2453883" y="893640"/>
                  </a:cubicBezTo>
                  <a:cubicBezTo>
                    <a:pt x="2465598" y="878843"/>
                    <a:pt x="2478545" y="864970"/>
                    <a:pt x="2486252" y="847398"/>
                  </a:cubicBezTo>
                  <a:cubicBezTo>
                    <a:pt x="2488719" y="841541"/>
                    <a:pt x="2490876" y="835991"/>
                    <a:pt x="2487486" y="829826"/>
                  </a:cubicBezTo>
                  <a:cubicBezTo>
                    <a:pt x="2481320" y="818111"/>
                    <a:pt x="2482861" y="806088"/>
                    <a:pt x="2486869" y="794065"/>
                  </a:cubicBezTo>
                  <a:cubicBezTo>
                    <a:pt x="2489643" y="786050"/>
                    <a:pt x="2493651" y="778343"/>
                    <a:pt x="2493651" y="767861"/>
                  </a:cubicBezTo>
                  <a:close/>
                  <a:moveTo>
                    <a:pt x="3511910" y="721620"/>
                  </a:moveTo>
                  <a:cubicBezTo>
                    <a:pt x="3504819" y="720079"/>
                    <a:pt x="3503894" y="721928"/>
                    <a:pt x="3503278" y="728402"/>
                  </a:cubicBezTo>
                  <a:cubicBezTo>
                    <a:pt x="3502044" y="744741"/>
                    <a:pt x="3499887" y="762313"/>
                    <a:pt x="3486322" y="771870"/>
                  </a:cubicBezTo>
                  <a:cubicBezTo>
                    <a:pt x="3471833" y="782352"/>
                    <a:pt x="3471833" y="794683"/>
                    <a:pt x="3472449" y="809173"/>
                  </a:cubicBezTo>
                  <a:lnTo>
                    <a:pt x="3472449" y="820271"/>
                  </a:lnTo>
                  <a:cubicBezTo>
                    <a:pt x="3468442" y="842776"/>
                    <a:pt x="3473374" y="861581"/>
                    <a:pt x="3493413" y="875454"/>
                  </a:cubicBezTo>
                  <a:cubicBezTo>
                    <a:pt x="3508210" y="885319"/>
                    <a:pt x="3518692" y="899809"/>
                    <a:pt x="3523316" y="917689"/>
                  </a:cubicBezTo>
                  <a:cubicBezTo>
                    <a:pt x="3524858" y="923546"/>
                    <a:pt x="3528249" y="928171"/>
                    <a:pt x="3533181" y="931562"/>
                  </a:cubicBezTo>
                  <a:cubicBezTo>
                    <a:pt x="3542738" y="938652"/>
                    <a:pt x="3547054" y="937419"/>
                    <a:pt x="3550753" y="926013"/>
                  </a:cubicBezTo>
                  <a:cubicBezTo>
                    <a:pt x="3561236" y="894568"/>
                    <a:pt x="3569559" y="862197"/>
                    <a:pt x="3583432" y="831986"/>
                  </a:cubicBezTo>
                  <a:cubicBezTo>
                    <a:pt x="3588364" y="821812"/>
                    <a:pt x="3588672" y="810714"/>
                    <a:pt x="3584665" y="799616"/>
                  </a:cubicBezTo>
                  <a:cubicBezTo>
                    <a:pt x="3582198" y="792834"/>
                    <a:pt x="3579733" y="790059"/>
                    <a:pt x="3572642" y="794992"/>
                  </a:cubicBezTo>
                  <a:cubicBezTo>
                    <a:pt x="3564318" y="800849"/>
                    <a:pt x="3555686" y="806090"/>
                    <a:pt x="3546746" y="811331"/>
                  </a:cubicBezTo>
                  <a:cubicBezTo>
                    <a:pt x="3543047" y="813489"/>
                    <a:pt x="3539964" y="819038"/>
                    <a:pt x="3535031" y="814414"/>
                  </a:cubicBezTo>
                  <a:cubicBezTo>
                    <a:pt x="3531332" y="810714"/>
                    <a:pt x="3529482" y="805782"/>
                    <a:pt x="3531023" y="799924"/>
                  </a:cubicBezTo>
                  <a:cubicBezTo>
                    <a:pt x="3534414" y="788518"/>
                    <a:pt x="3536881" y="776803"/>
                    <a:pt x="3539964" y="765396"/>
                  </a:cubicBezTo>
                  <a:cubicBezTo>
                    <a:pt x="3548287" y="733643"/>
                    <a:pt x="3544280" y="727477"/>
                    <a:pt x="3511910" y="721620"/>
                  </a:cubicBezTo>
                  <a:close/>
                  <a:moveTo>
                    <a:pt x="3472296" y="622814"/>
                  </a:moveTo>
                  <a:cubicBezTo>
                    <a:pt x="3470292" y="622121"/>
                    <a:pt x="3467209" y="624048"/>
                    <a:pt x="3461044" y="627901"/>
                  </a:cubicBezTo>
                  <a:cubicBezTo>
                    <a:pt x="3458269" y="629751"/>
                    <a:pt x="3455802" y="631909"/>
                    <a:pt x="3452720" y="633142"/>
                  </a:cubicBezTo>
                  <a:cubicBezTo>
                    <a:pt x="3441929" y="637458"/>
                    <a:pt x="3436997" y="645781"/>
                    <a:pt x="3434839" y="657188"/>
                  </a:cubicBezTo>
                  <a:cubicBezTo>
                    <a:pt x="3431756" y="675377"/>
                    <a:pt x="3425282" y="692641"/>
                    <a:pt x="3418808" y="709904"/>
                  </a:cubicBezTo>
                  <a:cubicBezTo>
                    <a:pt x="3412643" y="727169"/>
                    <a:pt x="3405243" y="744124"/>
                    <a:pt x="3402160" y="762313"/>
                  </a:cubicBezTo>
                  <a:cubicBezTo>
                    <a:pt x="3398461" y="782968"/>
                    <a:pt x="3411101" y="797766"/>
                    <a:pt x="3432064" y="797766"/>
                  </a:cubicBezTo>
                  <a:cubicBezTo>
                    <a:pt x="3445321" y="797766"/>
                    <a:pt x="3468134" y="786976"/>
                    <a:pt x="3468750" y="778344"/>
                  </a:cubicBezTo>
                  <a:cubicBezTo>
                    <a:pt x="3471833" y="757381"/>
                    <a:pt x="3483548" y="741350"/>
                    <a:pt x="3496188" y="725627"/>
                  </a:cubicBezTo>
                  <a:cubicBezTo>
                    <a:pt x="3500196" y="720695"/>
                    <a:pt x="3501120" y="716070"/>
                    <a:pt x="3499271" y="709904"/>
                  </a:cubicBezTo>
                  <a:cubicBezTo>
                    <a:pt x="3491563" y="684625"/>
                    <a:pt x="3484473" y="659038"/>
                    <a:pt x="3477074" y="633450"/>
                  </a:cubicBezTo>
                  <a:cubicBezTo>
                    <a:pt x="3475225" y="626822"/>
                    <a:pt x="3474300" y="623508"/>
                    <a:pt x="3472296" y="622814"/>
                  </a:cubicBezTo>
                  <a:close/>
                  <a:moveTo>
                    <a:pt x="3374801" y="567863"/>
                  </a:moveTo>
                  <a:cubicBezTo>
                    <a:pt x="3364011" y="569790"/>
                    <a:pt x="3353761" y="574568"/>
                    <a:pt x="3344204" y="582892"/>
                  </a:cubicBezTo>
                  <a:cubicBezTo>
                    <a:pt x="3330023" y="595223"/>
                    <a:pt x="3318616" y="609404"/>
                    <a:pt x="3308751" y="625126"/>
                  </a:cubicBezTo>
                  <a:cubicBezTo>
                    <a:pt x="3299195" y="640233"/>
                    <a:pt x="3303202" y="651639"/>
                    <a:pt x="3319541" y="658729"/>
                  </a:cubicBezTo>
                  <a:cubicBezTo>
                    <a:pt x="3345129" y="670136"/>
                    <a:pt x="3345129" y="670136"/>
                    <a:pt x="3343279" y="697573"/>
                  </a:cubicBezTo>
                  <a:cubicBezTo>
                    <a:pt x="3342971" y="698806"/>
                    <a:pt x="3342971" y="700039"/>
                    <a:pt x="3342663" y="703430"/>
                  </a:cubicBezTo>
                  <a:cubicBezTo>
                    <a:pt x="3342355" y="711754"/>
                    <a:pt x="3344512" y="721311"/>
                    <a:pt x="3355302" y="725318"/>
                  </a:cubicBezTo>
                  <a:cubicBezTo>
                    <a:pt x="3366709" y="730251"/>
                    <a:pt x="3377807" y="729943"/>
                    <a:pt x="3387056" y="720694"/>
                  </a:cubicBezTo>
                  <a:cubicBezTo>
                    <a:pt x="3390447" y="717303"/>
                    <a:pt x="3393530" y="713295"/>
                    <a:pt x="3396305" y="709288"/>
                  </a:cubicBezTo>
                  <a:cubicBezTo>
                    <a:pt x="3403395" y="698498"/>
                    <a:pt x="3407711" y="686475"/>
                    <a:pt x="3410486" y="674144"/>
                  </a:cubicBezTo>
                  <a:cubicBezTo>
                    <a:pt x="3412644" y="665820"/>
                    <a:pt x="3414802" y="656263"/>
                    <a:pt x="3422509" y="651947"/>
                  </a:cubicBezTo>
                  <a:cubicBezTo>
                    <a:pt x="3436998" y="643623"/>
                    <a:pt x="3439156" y="630367"/>
                    <a:pt x="3440389" y="615878"/>
                  </a:cubicBezTo>
                  <a:cubicBezTo>
                    <a:pt x="3441006" y="608171"/>
                    <a:pt x="3442239" y="600464"/>
                    <a:pt x="3443780" y="592757"/>
                  </a:cubicBezTo>
                  <a:cubicBezTo>
                    <a:pt x="3445322" y="585358"/>
                    <a:pt x="3443780" y="580425"/>
                    <a:pt x="3435457" y="578268"/>
                  </a:cubicBezTo>
                  <a:cubicBezTo>
                    <a:pt x="3426516" y="575801"/>
                    <a:pt x="3417576" y="572410"/>
                    <a:pt x="3408636" y="569944"/>
                  </a:cubicBezTo>
                  <a:cubicBezTo>
                    <a:pt x="3396921" y="566861"/>
                    <a:pt x="3385591" y="565936"/>
                    <a:pt x="3374801" y="567863"/>
                  </a:cubicBezTo>
                  <a:close/>
                  <a:moveTo>
                    <a:pt x="2505367" y="497498"/>
                  </a:moveTo>
                  <a:cubicBezTo>
                    <a:pt x="2501975" y="529867"/>
                    <a:pt x="2481629" y="555763"/>
                    <a:pt x="2444326" y="576110"/>
                  </a:cubicBezTo>
                  <a:cubicBezTo>
                    <a:pt x="2448642" y="544357"/>
                    <a:pt x="2475155" y="505205"/>
                    <a:pt x="2505367" y="497498"/>
                  </a:cubicBezTo>
                  <a:close/>
                  <a:moveTo>
                    <a:pt x="1467070" y="353838"/>
                  </a:moveTo>
                  <a:cubicBezTo>
                    <a:pt x="1458438" y="354146"/>
                    <a:pt x="1451656" y="357846"/>
                    <a:pt x="1446107" y="364628"/>
                  </a:cubicBezTo>
                  <a:lnTo>
                    <a:pt x="1345298" y="483933"/>
                  </a:lnTo>
                  <a:cubicBezTo>
                    <a:pt x="1337899" y="492565"/>
                    <a:pt x="1330192" y="501197"/>
                    <a:pt x="1324643" y="511371"/>
                  </a:cubicBezTo>
                  <a:cubicBezTo>
                    <a:pt x="1314161" y="530792"/>
                    <a:pt x="1316011" y="538808"/>
                    <a:pt x="1335125" y="549906"/>
                  </a:cubicBezTo>
                  <a:cubicBezTo>
                    <a:pt x="1339749" y="552680"/>
                    <a:pt x="1342215" y="556380"/>
                    <a:pt x="1341290" y="561929"/>
                  </a:cubicBezTo>
                  <a:cubicBezTo>
                    <a:pt x="1340365" y="566861"/>
                    <a:pt x="1338208" y="569636"/>
                    <a:pt x="1332658" y="570561"/>
                  </a:cubicBezTo>
                  <a:cubicBezTo>
                    <a:pt x="1313545" y="573644"/>
                    <a:pt x="1297206" y="583817"/>
                    <a:pt x="1283641" y="597073"/>
                  </a:cubicBezTo>
                  <a:cubicBezTo>
                    <a:pt x="1246339" y="633451"/>
                    <a:pt x="1209654" y="670444"/>
                    <a:pt x="1172968" y="707438"/>
                  </a:cubicBezTo>
                  <a:lnTo>
                    <a:pt x="993546" y="888092"/>
                  </a:lnTo>
                  <a:cubicBezTo>
                    <a:pt x="983065" y="898574"/>
                    <a:pt x="971350" y="907514"/>
                    <a:pt x="959944" y="916763"/>
                  </a:cubicBezTo>
                  <a:cubicBezTo>
                    <a:pt x="952545" y="922620"/>
                    <a:pt x="944529" y="922928"/>
                    <a:pt x="938056" y="915221"/>
                  </a:cubicBezTo>
                  <a:cubicBezTo>
                    <a:pt x="930965" y="906898"/>
                    <a:pt x="939905" y="903507"/>
                    <a:pt x="943913" y="899499"/>
                  </a:cubicBezTo>
                  <a:cubicBezTo>
                    <a:pt x="999096" y="843699"/>
                    <a:pt x="1053662" y="787592"/>
                    <a:pt x="1106687" y="729943"/>
                  </a:cubicBezTo>
                  <a:cubicBezTo>
                    <a:pt x="1144605" y="688941"/>
                    <a:pt x="1180983" y="646707"/>
                    <a:pt x="1221985" y="608788"/>
                  </a:cubicBezTo>
                  <a:cubicBezTo>
                    <a:pt x="1233700" y="597998"/>
                    <a:pt x="1242948" y="584742"/>
                    <a:pt x="1250655" y="570561"/>
                  </a:cubicBezTo>
                  <a:cubicBezTo>
                    <a:pt x="1258979" y="554838"/>
                    <a:pt x="1254355" y="546207"/>
                    <a:pt x="1236474" y="542815"/>
                  </a:cubicBezTo>
                  <a:cubicBezTo>
                    <a:pt x="1225376" y="540657"/>
                    <a:pt x="1216127" y="544973"/>
                    <a:pt x="1208420" y="552372"/>
                  </a:cubicBezTo>
                  <a:cubicBezTo>
                    <a:pt x="1197939" y="562545"/>
                    <a:pt x="1187457" y="573027"/>
                    <a:pt x="1177284" y="583817"/>
                  </a:cubicBezTo>
                  <a:cubicBezTo>
                    <a:pt x="1141522" y="620811"/>
                    <a:pt x="1111003" y="662121"/>
                    <a:pt x="1077708" y="700965"/>
                  </a:cubicBezTo>
                  <a:cubicBezTo>
                    <a:pt x="1070926" y="709288"/>
                    <a:pt x="1063835" y="717612"/>
                    <a:pt x="1053970" y="723469"/>
                  </a:cubicBezTo>
                  <a:cubicBezTo>
                    <a:pt x="1053970" y="721619"/>
                    <a:pt x="1053354" y="720694"/>
                    <a:pt x="1053662" y="720078"/>
                  </a:cubicBezTo>
                  <a:lnTo>
                    <a:pt x="1060135" y="698806"/>
                  </a:lnTo>
                  <a:cubicBezTo>
                    <a:pt x="1061986" y="692949"/>
                    <a:pt x="1063835" y="687092"/>
                    <a:pt x="1063527" y="680926"/>
                  </a:cubicBezTo>
                  <a:cubicBezTo>
                    <a:pt x="1062602" y="668903"/>
                    <a:pt x="1052429" y="660579"/>
                    <a:pt x="1041639" y="664279"/>
                  </a:cubicBezTo>
                  <a:cubicBezTo>
                    <a:pt x="1032390" y="667361"/>
                    <a:pt x="1023450" y="671369"/>
                    <a:pt x="1016359" y="678768"/>
                  </a:cubicBezTo>
                  <a:cubicBezTo>
                    <a:pt x="940213" y="760771"/>
                    <a:pt x="873316" y="848632"/>
                    <a:pt x="822758" y="948824"/>
                  </a:cubicBezTo>
                  <a:cubicBezTo>
                    <a:pt x="818442" y="957148"/>
                    <a:pt x="808885" y="967321"/>
                    <a:pt x="813201" y="974720"/>
                  </a:cubicBezTo>
                  <a:cubicBezTo>
                    <a:pt x="818750" y="983968"/>
                    <a:pt x="831081" y="975644"/>
                    <a:pt x="840638" y="975336"/>
                  </a:cubicBezTo>
                  <a:cubicBezTo>
                    <a:pt x="840946" y="975336"/>
                    <a:pt x="841563" y="975028"/>
                    <a:pt x="841871" y="975028"/>
                  </a:cubicBezTo>
                  <a:cubicBezTo>
                    <a:pt x="856052" y="973179"/>
                    <a:pt x="865609" y="979960"/>
                    <a:pt x="869308" y="993525"/>
                  </a:cubicBezTo>
                  <a:cubicBezTo>
                    <a:pt x="873008" y="1006781"/>
                    <a:pt x="867459" y="1017880"/>
                    <a:pt x="859443" y="1027436"/>
                  </a:cubicBezTo>
                  <a:cubicBezTo>
                    <a:pt x="835705" y="1055798"/>
                    <a:pt x="814126" y="1085702"/>
                    <a:pt x="788538" y="1112522"/>
                  </a:cubicBezTo>
                  <a:cubicBezTo>
                    <a:pt x="782989" y="1118071"/>
                    <a:pt x="778365" y="1124237"/>
                    <a:pt x="779906" y="1133177"/>
                  </a:cubicBezTo>
                  <a:cubicBezTo>
                    <a:pt x="786072" y="1131019"/>
                    <a:pt x="789771" y="1126395"/>
                    <a:pt x="794087" y="1123004"/>
                  </a:cubicBezTo>
                  <a:cubicBezTo>
                    <a:pt x="807652" y="1112214"/>
                    <a:pt x="820908" y="1101424"/>
                    <a:pt x="834780" y="1091251"/>
                  </a:cubicBezTo>
                  <a:cubicBezTo>
                    <a:pt x="844337" y="1084469"/>
                    <a:pt x="860060" y="1085085"/>
                    <a:pt x="866842" y="1091559"/>
                  </a:cubicBezTo>
                  <a:cubicBezTo>
                    <a:pt x="872700" y="1097417"/>
                    <a:pt x="873933" y="1113139"/>
                    <a:pt x="869000" y="1123004"/>
                  </a:cubicBezTo>
                  <a:cubicBezTo>
                    <a:pt x="864376" y="1131636"/>
                    <a:pt x="857902" y="1139034"/>
                    <a:pt x="850811" y="1146125"/>
                  </a:cubicBezTo>
                  <a:lnTo>
                    <a:pt x="767575" y="1229670"/>
                  </a:lnTo>
                  <a:cubicBezTo>
                    <a:pt x="763567" y="1233986"/>
                    <a:pt x="759251" y="1238610"/>
                    <a:pt x="763875" y="1244775"/>
                  </a:cubicBezTo>
                  <a:cubicBezTo>
                    <a:pt x="768808" y="1251250"/>
                    <a:pt x="774357" y="1246934"/>
                    <a:pt x="779290" y="1244775"/>
                  </a:cubicBezTo>
                  <a:cubicBezTo>
                    <a:pt x="781448" y="1243851"/>
                    <a:pt x="783297" y="1241693"/>
                    <a:pt x="785147" y="1240151"/>
                  </a:cubicBezTo>
                  <a:lnTo>
                    <a:pt x="929732" y="1104815"/>
                  </a:lnTo>
                  <a:cubicBezTo>
                    <a:pt x="938981" y="1096183"/>
                    <a:pt x="949154" y="1087860"/>
                    <a:pt x="952545" y="1074912"/>
                  </a:cubicBezTo>
                  <a:cubicBezTo>
                    <a:pt x="959635" y="1049016"/>
                    <a:pt x="977516" y="1031136"/>
                    <a:pt x="996938" y="1014488"/>
                  </a:cubicBezTo>
                  <a:cubicBezTo>
                    <a:pt x="1007419" y="1005240"/>
                    <a:pt x="1020675" y="1008014"/>
                    <a:pt x="1027766" y="1020037"/>
                  </a:cubicBezTo>
                  <a:cubicBezTo>
                    <a:pt x="1033007" y="1029286"/>
                    <a:pt x="1033931" y="1038226"/>
                    <a:pt x="1029307" y="1048091"/>
                  </a:cubicBezTo>
                  <a:cubicBezTo>
                    <a:pt x="1019134" y="1069671"/>
                    <a:pt x="1008961" y="1091559"/>
                    <a:pt x="998171" y="1114989"/>
                  </a:cubicBezTo>
                  <a:cubicBezTo>
                    <a:pt x="1011735" y="1114372"/>
                    <a:pt x="1015743" y="1103582"/>
                    <a:pt x="1022525" y="1098341"/>
                  </a:cubicBezTo>
                  <a:cubicBezTo>
                    <a:pt x="1068151" y="1054873"/>
                    <a:pt x="1119943" y="1017571"/>
                    <a:pt x="1155704" y="964238"/>
                  </a:cubicBezTo>
                  <a:cubicBezTo>
                    <a:pt x="1169268" y="943892"/>
                    <a:pt x="1177900" y="944816"/>
                    <a:pt x="1196089" y="960539"/>
                  </a:cubicBezTo>
                  <a:cubicBezTo>
                    <a:pt x="1199172" y="963005"/>
                    <a:pt x="1201947" y="966088"/>
                    <a:pt x="1205338" y="968554"/>
                  </a:cubicBezTo>
                  <a:cubicBezTo>
                    <a:pt x="1216127" y="976569"/>
                    <a:pt x="1224451" y="991675"/>
                    <a:pt x="1236783" y="992908"/>
                  </a:cubicBezTo>
                  <a:cubicBezTo>
                    <a:pt x="1250039" y="994450"/>
                    <a:pt x="1260828" y="980885"/>
                    <a:pt x="1272852" y="973795"/>
                  </a:cubicBezTo>
                  <a:cubicBezTo>
                    <a:pt x="1293815" y="961464"/>
                    <a:pt x="1314778" y="948516"/>
                    <a:pt x="1339441" y="946975"/>
                  </a:cubicBezTo>
                  <a:cubicBezTo>
                    <a:pt x="1354238" y="945741"/>
                    <a:pt x="1363795" y="938959"/>
                    <a:pt x="1372119" y="928169"/>
                  </a:cubicBezTo>
                  <a:lnTo>
                    <a:pt x="1550923" y="699423"/>
                  </a:lnTo>
                  <a:cubicBezTo>
                    <a:pt x="1555856" y="693257"/>
                    <a:pt x="1559555" y="686475"/>
                    <a:pt x="1562329" y="679076"/>
                  </a:cubicBezTo>
                  <a:cubicBezTo>
                    <a:pt x="1566645" y="667670"/>
                    <a:pt x="1565104" y="661813"/>
                    <a:pt x="1551848" y="658730"/>
                  </a:cubicBezTo>
                  <a:cubicBezTo>
                    <a:pt x="1527185" y="652872"/>
                    <a:pt x="1503756" y="643316"/>
                    <a:pt x="1484026" y="627593"/>
                  </a:cubicBezTo>
                  <a:cubicBezTo>
                    <a:pt x="1468611" y="615262"/>
                    <a:pt x="1453814" y="615262"/>
                    <a:pt x="1437475" y="622969"/>
                  </a:cubicBezTo>
                  <a:cubicBezTo>
                    <a:pt x="1432234" y="625435"/>
                    <a:pt x="1426993" y="627593"/>
                    <a:pt x="1422061" y="630368"/>
                  </a:cubicBezTo>
                  <a:cubicBezTo>
                    <a:pt x="1398323" y="643624"/>
                    <a:pt x="1380134" y="662737"/>
                    <a:pt x="1361637" y="682159"/>
                  </a:cubicBezTo>
                  <a:cubicBezTo>
                    <a:pt x="1347456" y="697265"/>
                    <a:pt x="1332967" y="712371"/>
                    <a:pt x="1316628" y="725627"/>
                  </a:cubicBezTo>
                  <a:cubicBezTo>
                    <a:pt x="1310154" y="730868"/>
                    <a:pt x="1307071" y="729635"/>
                    <a:pt x="1304605" y="721928"/>
                  </a:cubicBezTo>
                  <a:cubicBezTo>
                    <a:pt x="1301830" y="712679"/>
                    <a:pt x="1306454" y="706205"/>
                    <a:pt x="1311695" y="699731"/>
                  </a:cubicBezTo>
                  <a:lnTo>
                    <a:pt x="1387225" y="607247"/>
                  </a:lnTo>
                  <a:lnTo>
                    <a:pt x="1481251" y="493490"/>
                  </a:lnTo>
                  <a:cubicBezTo>
                    <a:pt x="1490191" y="482700"/>
                    <a:pt x="1489575" y="476843"/>
                    <a:pt x="1478476" y="468211"/>
                  </a:cubicBezTo>
                  <a:cubicBezTo>
                    <a:pt x="1474469" y="465128"/>
                    <a:pt x="1471078" y="461429"/>
                    <a:pt x="1466762" y="459271"/>
                  </a:cubicBezTo>
                  <a:cubicBezTo>
                    <a:pt x="1456280" y="454338"/>
                    <a:pt x="1458130" y="448172"/>
                    <a:pt x="1463062" y="439849"/>
                  </a:cubicBezTo>
                  <a:cubicBezTo>
                    <a:pt x="1473235" y="422894"/>
                    <a:pt x="1483101" y="405938"/>
                    <a:pt x="1491424" y="388057"/>
                  </a:cubicBezTo>
                  <a:cubicBezTo>
                    <a:pt x="1500056" y="370485"/>
                    <a:pt x="1486800" y="352913"/>
                    <a:pt x="1467070" y="353838"/>
                  </a:cubicBezTo>
                  <a:close/>
                  <a:moveTo>
                    <a:pt x="2526637" y="345515"/>
                  </a:moveTo>
                  <a:cubicBezTo>
                    <a:pt x="2530028" y="361238"/>
                    <a:pt x="2528487" y="372952"/>
                    <a:pt x="2519547" y="385283"/>
                  </a:cubicBezTo>
                  <a:cubicBezTo>
                    <a:pt x="2471454" y="450639"/>
                    <a:pt x="2424596" y="516920"/>
                    <a:pt x="2377120" y="582585"/>
                  </a:cubicBezTo>
                  <a:cubicBezTo>
                    <a:pt x="2351533" y="618037"/>
                    <a:pt x="2317313" y="643933"/>
                    <a:pt x="2282477" y="669212"/>
                  </a:cubicBezTo>
                  <a:cubicBezTo>
                    <a:pt x="2275695" y="674145"/>
                    <a:pt x="2269221" y="670445"/>
                    <a:pt x="2262747" y="668596"/>
                  </a:cubicBezTo>
                  <a:cubicBezTo>
                    <a:pt x="2258123" y="667362"/>
                    <a:pt x="2260589" y="664280"/>
                    <a:pt x="2261822" y="661813"/>
                  </a:cubicBezTo>
                  <a:cubicBezTo>
                    <a:pt x="2266447" y="653798"/>
                    <a:pt x="2270454" y="644858"/>
                    <a:pt x="2276620" y="637768"/>
                  </a:cubicBezTo>
                  <a:cubicBezTo>
                    <a:pt x="2334269" y="572103"/>
                    <a:pt x="2385136" y="501198"/>
                    <a:pt x="2441860" y="434609"/>
                  </a:cubicBezTo>
                  <a:cubicBezTo>
                    <a:pt x="2467755" y="403781"/>
                    <a:pt x="2495193" y="374185"/>
                    <a:pt x="2526637" y="345515"/>
                  </a:cubicBezTo>
                  <a:close/>
                  <a:moveTo>
                    <a:pt x="2698043" y="315302"/>
                  </a:moveTo>
                  <a:cubicBezTo>
                    <a:pt x="2693111" y="312219"/>
                    <a:pt x="2689103" y="313453"/>
                    <a:pt x="2684787" y="317152"/>
                  </a:cubicBezTo>
                  <a:cubicBezTo>
                    <a:pt x="2678313" y="322701"/>
                    <a:pt x="2671531" y="327942"/>
                    <a:pt x="2664749" y="333183"/>
                  </a:cubicBezTo>
                  <a:cubicBezTo>
                    <a:pt x="2636695" y="355687"/>
                    <a:pt x="2636695" y="355687"/>
                    <a:pt x="2662590" y="381275"/>
                  </a:cubicBezTo>
                  <a:lnTo>
                    <a:pt x="2663515" y="382199"/>
                  </a:lnTo>
                  <a:cubicBezTo>
                    <a:pt x="2665673" y="384974"/>
                    <a:pt x="2667831" y="385591"/>
                    <a:pt x="2670298" y="382508"/>
                  </a:cubicBezTo>
                  <a:cubicBezTo>
                    <a:pt x="2682321" y="367710"/>
                    <a:pt x="2696194" y="353838"/>
                    <a:pt x="2705751" y="337190"/>
                  </a:cubicBezTo>
                  <a:cubicBezTo>
                    <a:pt x="2707292" y="334416"/>
                    <a:pt x="2708525" y="331333"/>
                    <a:pt x="2708217" y="328558"/>
                  </a:cubicBezTo>
                  <a:cubicBezTo>
                    <a:pt x="2708217" y="321160"/>
                    <a:pt x="2703284" y="318077"/>
                    <a:pt x="2698043" y="315302"/>
                  </a:cubicBezTo>
                  <a:close/>
                  <a:moveTo>
                    <a:pt x="2598044" y="105477"/>
                  </a:moveTo>
                  <a:cubicBezTo>
                    <a:pt x="2594845" y="105130"/>
                    <a:pt x="2591377" y="107519"/>
                    <a:pt x="2587369" y="112760"/>
                  </a:cubicBezTo>
                  <a:cubicBezTo>
                    <a:pt x="2572571" y="131873"/>
                    <a:pt x="2556849" y="150370"/>
                    <a:pt x="2539585" y="167326"/>
                  </a:cubicBezTo>
                  <a:cubicBezTo>
                    <a:pt x="2510607" y="196305"/>
                    <a:pt x="2481628" y="225283"/>
                    <a:pt x="2452033" y="253645"/>
                  </a:cubicBezTo>
                  <a:cubicBezTo>
                    <a:pt x="2421513" y="283241"/>
                    <a:pt x="2395925" y="316535"/>
                    <a:pt x="2370030" y="350138"/>
                  </a:cubicBezTo>
                  <a:cubicBezTo>
                    <a:pt x="2368488" y="351987"/>
                    <a:pt x="2367564" y="354454"/>
                    <a:pt x="2366947" y="356612"/>
                  </a:cubicBezTo>
                  <a:cubicBezTo>
                    <a:pt x="2359240" y="393606"/>
                    <a:pt x="2337968" y="422584"/>
                    <a:pt x="2311456" y="447555"/>
                  </a:cubicBezTo>
                  <a:cubicBezTo>
                    <a:pt x="2269530" y="486707"/>
                    <a:pt x="2234694" y="531716"/>
                    <a:pt x="2199549" y="576726"/>
                  </a:cubicBezTo>
                  <a:cubicBezTo>
                    <a:pt x="2198316" y="578267"/>
                    <a:pt x="2197391" y="579808"/>
                    <a:pt x="2194925" y="583816"/>
                  </a:cubicBezTo>
                  <a:lnTo>
                    <a:pt x="2251341" y="579500"/>
                  </a:lnTo>
                  <a:cubicBezTo>
                    <a:pt x="2251341" y="581350"/>
                    <a:pt x="2251649" y="582891"/>
                    <a:pt x="2251032" y="583816"/>
                  </a:cubicBezTo>
                  <a:cubicBezTo>
                    <a:pt x="2206331" y="656262"/>
                    <a:pt x="2164714" y="730867"/>
                    <a:pt x="2114155" y="799922"/>
                  </a:cubicBezTo>
                  <a:cubicBezTo>
                    <a:pt x="2095042" y="826126"/>
                    <a:pt x="2074078" y="850788"/>
                    <a:pt x="2052190" y="874835"/>
                  </a:cubicBezTo>
                  <a:cubicBezTo>
                    <a:pt x="2046641" y="881000"/>
                    <a:pt x="2041709" y="882542"/>
                    <a:pt x="2034310" y="878534"/>
                  </a:cubicBezTo>
                  <a:cubicBezTo>
                    <a:pt x="2024753" y="873293"/>
                    <a:pt x="2014271" y="869286"/>
                    <a:pt x="2004406" y="864045"/>
                  </a:cubicBezTo>
                  <a:cubicBezTo>
                    <a:pt x="1991458" y="857263"/>
                    <a:pt x="1990842" y="850480"/>
                    <a:pt x="2001940" y="839999"/>
                  </a:cubicBezTo>
                  <a:cubicBezTo>
                    <a:pt x="2029686" y="813795"/>
                    <a:pt x="2057739" y="787899"/>
                    <a:pt x="2085793" y="762003"/>
                  </a:cubicBezTo>
                  <a:cubicBezTo>
                    <a:pt x="2098433" y="750289"/>
                    <a:pt x="2111072" y="738574"/>
                    <a:pt x="2119396" y="723160"/>
                  </a:cubicBezTo>
                  <a:cubicBezTo>
                    <a:pt x="2123095" y="716069"/>
                    <a:pt x="2126795" y="708671"/>
                    <a:pt x="2126486" y="700963"/>
                  </a:cubicBezTo>
                  <a:cubicBezTo>
                    <a:pt x="2126178" y="679692"/>
                    <a:pt x="2137276" y="664586"/>
                    <a:pt x="2150532" y="650097"/>
                  </a:cubicBezTo>
                  <a:cubicBezTo>
                    <a:pt x="2157315" y="643006"/>
                    <a:pt x="2163789" y="635607"/>
                    <a:pt x="2168721" y="626975"/>
                  </a:cubicBezTo>
                  <a:cubicBezTo>
                    <a:pt x="2173037" y="619269"/>
                    <a:pt x="2173345" y="611253"/>
                    <a:pt x="2167488" y="604163"/>
                  </a:cubicBezTo>
                  <a:cubicBezTo>
                    <a:pt x="2161322" y="596764"/>
                    <a:pt x="2155465" y="593373"/>
                    <a:pt x="2145908" y="600771"/>
                  </a:cubicBezTo>
                  <a:cubicBezTo>
                    <a:pt x="2133268" y="610945"/>
                    <a:pt x="2122787" y="622659"/>
                    <a:pt x="2112614" y="635299"/>
                  </a:cubicBezTo>
                  <a:cubicBezTo>
                    <a:pt x="2070071" y="687399"/>
                    <a:pt x="2026603" y="738574"/>
                    <a:pt x="1979436" y="786666"/>
                  </a:cubicBezTo>
                  <a:cubicBezTo>
                    <a:pt x="1966488" y="799922"/>
                    <a:pt x="1952307" y="811637"/>
                    <a:pt x="1934734" y="820577"/>
                  </a:cubicBezTo>
                  <a:cubicBezTo>
                    <a:pt x="1938434" y="814720"/>
                    <a:pt x="1941825" y="808554"/>
                    <a:pt x="1945525" y="802697"/>
                  </a:cubicBezTo>
                  <a:cubicBezTo>
                    <a:pt x="1960014" y="778959"/>
                    <a:pt x="1974194" y="754913"/>
                    <a:pt x="1989301" y="731483"/>
                  </a:cubicBezTo>
                  <a:cubicBezTo>
                    <a:pt x="1995158" y="722235"/>
                    <a:pt x="1993000" y="715144"/>
                    <a:pt x="1986526" y="708362"/>
                  </a:cubicBezTo>
                  <a:cubicBezTo>
                    <a:pt x="1979744" y="700963"/>
                    <a:pt x="1972345" y="705896"/>
                    <a:pt x="1966488" y="709595"/>
                  </a:cubicBezTo>
                  <a:cubicBezTo>
                    <a:pt x="1960630" y="713295"/>
                    <a:pt x="1955698" y="718535"/>
                    <a:pt x="1951382" y="723776"/>
                  </a:cubicBezTo>
                  <a:lnTo>
                    <a:pt x="1789841" y="924160"/>
                  </a:lnTo>
                  <a:cubicBezTo>
                    <a:pt x="1771344" y="946973"/>
                    <a:pt x="1755622" y="971019"/>
                    <a:pt x="1746990" y="999689"/>
                  </a:cubicBezTo>
                  <a:cubicBezTo>
                    <a:pt x="1741749" y="1016645"/>
                    <a:pt x="1728493" y="1028668"/>
                    <a:pt x="1716470" y="1040999"/>
                  </a:cubicBezTo>
                  <a:lnTo>
                    <a:pt x="1487108" y="1272828"/>
                  </a:lnTo>
                  <a:cubicBezTo>
                    <a:pt x="1459671" y="1300265"/>
                    <a:pt x="1432619" y="1328087"/>
                    <a:pt x="1408034" y="1357837"/>
                  </a:cubicBezTo>
                  <a:lnTo>
                    <a:pt x="1367142" y="1419272"/>
                  </a:lnTo>
                  <a:lnTo>
                    <a:pt x="1415071" y="1419272"/>
                  </a:lnTo>
                  <a:lnTo>
                    <a:pt x="1437783" y="1380418"/>
                  </a:lnTo>
                  <a:cubicBezTo>
                    <a:pt x="1499131" y="1321845"/>
                    <a:pt x="1556163" y="1258647"/>
                    <a:pt x="1615662" y="1198224"/>
                  </a:cubicBezTo>
                  <a:cubicBezTo>
                    <a:pt x="1628918" y="1184967"/>
                    <a:pt x="1644024" y="1174794"/>
                    <a:pt x="1662521" y="1170170"/>
                  </a:cubicBezTo>
                  <a:cubicBezTo>
                    <a:pt x="1676701" y="1166779"/>
                    <a:pt x="1685025" y="1155680"/>
                    <a:pt x="1694274" y="1145816"/>
                  </a:cubicBezTo>
                  <a:cubicBezTo>
                    <a:pt x="1727260" y="1109438"/>
                    <a:pt x="1758088" y="1070903"/>
                    <a:pt x="1787375" y="1031443"/>
                  </a:cubicBezTo>
                  <a:cubicBezTo>
                    <a:pt x="1808955" y="1002772"/>
                    <a:pt x="1834234" y="978726"/>
                    <a:pt x="1869995" y="968861"/>
                  </a:cubicBezTo>
                  <a:cubicBezTo>
                    <a:pt x="1878318" y="966703"/>
                    <a:pt x="1882943" y="959304"/>
                    <a:pt x="1889109" y="953755"/>
                  </a:cubicBezTo>
                  <a:cubicBezTo>
                    <a:pt x="1896507" y="944507"/>
                    <a:pt x="1905139" y="938958"/>
                    <a:pt x="1919320" y="941424"/>
                  </a:cubicBezTo>
                  <a:cubicBezTo>
                    <a:pt x="1902673" y="968244"/>
                    <a:pt x="1885101" y="992907"/>
                    <a:pt x="1865987" y="1016645"/>
                  </a:cubicBezTo>
                  <a:cubicBezTo>
                    <a:pt x="1816970" y="1076760"/>
                    <a:pt x="1765796" y="1134717"/>
                    <a:pt x="1719245" y="1196990"/>
                  </a:cubicBezTo>
                  <a:cubicBezTo>
                    <a:pt x="1710305" y="1209013"/>
                    <a:pt x="1701673" y="1221653"/>
                    <a:pt x="1693657" y="1234601"/>
                  </a:cubicBezTo>
                  <a:cubicBezTo>
                    <a:pt x="1685333" y="1248165"/>
                    <a:pt x="1686567" y="1260188"/>
                    <a:pt x="1696740" y="1269129"/>
                  </a:cubicBezTo>
                  <a:cubicBezTo>
                    <a:pt x="1705372" y="1276527"/>
                    <a:pt x="1717703" y="1275911"/>
                    <a:pt x="1729418" y="1266971"/>
                  </a:cubicBezTo>
                  <a:cubicBezTo>
                    <a:pt x="1742057" y="1257414"/>
                    <a:pt x="1751923" y="1245391"/>
                    <a:pt x="1760554" y="1232443"/>
                  </a:cubicBezTo>
                  <a:cubicBezTo>
                    <a:pt x="1807722" y="1159996"/>
                    <a:pt x="1865370" y="1097107"/>
                    <a:pt x="1927335" y="1037300"/>
                  </a:cubicBezTo>
                  <a:cubicBezTo>
                    <a:pt x="1939358" y="1025585"/>
                    <a:pt x="1951690" y="1014179"/>
                    <a:pt x="1964021" y="1002772"/>
                  </a:cubicBezTo>
                  <a:cubicBezTo>
                    <a:pt x="1973886" y="993524"/>
                    <a:pt x="1987142" y="992907"/>
                    <a:pt x="1999165" y="988899"/>
                  </a:cubicBezTo>
                  <a:cubicBezTo>
                    <a:pt x="2001323" y="987975"/>
                    <a:pt x="2003173" y="989516"/>
                    <a:pt x="2002865" y="992291"/>
                  </a:cubicBezTo>
                  <a:cubicBezTo>
                    <a:pt x="2001323" y="1004930"/>
                    <a:pt x="2003481" y="1017570"/>
                    <a:pt x="1993616" y="1029285"/>
                  </a:cubicBezTo>
                  <a:cubicBezTo>
                    <a:pt x="1960322" y="1067820"/>
                    <a:pt x="1926102" y="1105430"/>
                    <a:pt x="1891575" y="1142732"/>
                  </a:cubicBezTo>
                  <a:cubicBezTo>
                    <a:pt x="1877086" y="1158455"/>
                    <a:pt x="1864138" y="1175411"/>
                    <a:pt x="1849032" y="1190516"/>
                  </a:cubicBezTo>
                  <a:cubicBezTo>
                    <a:pt x="1838858" y="1200381"/>
                    <a:pt x="1833618" y="1212713"/>
                    <a:pt x="1837934" y="1227510"/>
                  </a:cubicBezTo>
                  <a:cubicBezTo>
                    <a:pt x="1839783" y="1233676"/>
                    <a:pt x="1843174" y="1236142"/>
                    <a:pt x="1849648" y="1235525"/>
                  </a:cubicBezTo>
                  <a:cubicBezTo>
                    <a:pt x="1860746" y="1234293"/>
                    <a:pt x="1869995" y="1229052"/>
                    <a:pt x="1876469" y="1219803"/>
                  </a:cubicBezTo>
                  <a:cubicBezTo>
                    <a:pt x="1891883" y="1197607"/>
                    <a:pt x="1912538" y="1180652"/>
                    <a:pt x="1930727" y="1161538"/>
                  </a:cubicBezTo>
                  <a:cubicBezTo>
                    <a:pt x="1939050" y="1152906"/>
                    <a:pt x="1947990" y="1150440"/>
                    <a:pt x="1959705" y="1152289"/>
                  </a:cubicBezTo>
                  <a:cubicBezTo>
                    <a:pt x="1966795" y="1153523"/>
                    <a:pt x="1968954" y="1154756"/>
                    <a:pt x="1965871" y="1162155"/>
                  </a:cubicBezTo>
                  <a:cubicBezTo>
                    <a:pt x="1951998" y="1196836"/>
                    <a:pt x="1934889" y="1229052"/>
                    <a:pt x="1913270" y="1257761"/>
                  </a:cubicBezTo>
                  <a:lnTo>
                    <a:pt x="1836942" y="1329214"/>
                  </a:lnTo>
                  <a:lnTo>
                    <a:pt x="1899422" y="1329214"/>
                  </a:lnTo>
                  <a:lnTo>
                    <a:pt x="1928068" y="1291941"/>
                  </a:lnTo>
                  <a:cubicBezTo>
                    <a:pt x="1939128" y="1279533"/>
                    <a:pt x="1950765" y="1267587"/>
                    <a:pt x="1961863" y="1255256"/>
                  </a:cubicBezTo>
                  <a:cubicBezTo>
                    <a:pt x="1987451" y="1226894"/>
                    <a:pt x="2013963" y="1199456"/>
                    <a:pt x="2039550" y="1171403"/>
                  </a:cubicBezTo>
                  <a:cubicBezTo>
                    <a:pt x="2056198" y="1153214"/>
                    <a:pt x="2068221" y="1132559"/>
                    <a:pt x="2074078" y="1108513"/>
                  </a:cubicBezTo>
                  <a:cubicBezTo>
                    <a:pt x="2076545" y="1098032"/>
                    <a:pt x="2082094" y="1088783"/>
                    <a:pt x="2088567" y="1080151"/>
                  </a:cubicBezTo>
                  <a:cubicBezTo>
                    <a:pt x="2107990" y="1054564"/>
                    <a:pt x="2132652" y="1034217"/>
                    <a:pt x="2155157" y="1008013"/>
                  </a:cubicBezTo>
                  <a:cubicBezTo>
                    <a:pt x="2154232" y="1028360"/>
                    <a:pt x="2147141" y="1044082"/>
                    <a:pt x="2140051" y="1059496"/>
                  </a:cubicBezTo>
                  <a:cubicBezTo>
                    <a:pt x="2130802" y="1079843"/>
                    <a:pt x="2118779" y="1099265"/>
                    <a:pt x="2116313" y="1122386"/>
                  </a:cubicBezTo>
                  <a:cubicBezTo>
                    <a:pt x="2115080" y="1132559"/>
                    <a:pt x="2116621" y="1141808"/>
                    <a:pt x="2120321" y="1152906"/>
                  </a:cubicBezTo>
                  <a:cubicBezTo>
                    <a:pt x="2130802" y="1142733"/>
                    <a:pt x="2139126" y="1132559"/>
                    <a:pt x="2146833" y="1121769"/>
                  </a:cubicBezTo>
                  <a:cubicBezTo>
                    <a:pt x="2187835" y="1063504"/>
                    <a:pt x="2226987" y="1003697"/>
                    <a:pt x="2269530" y="946356"/>
                  </a:cubicBezTo>
                  <a:cubicBezTo>
                    <a:pt x="2290492" y="918611"/>
                    <a:pt x="2314539" y="894565"/>
                    <a:pt x="2344751" y="876684"/>
                  </a:cubicBezTo>
                  <a:cubicBezTo>
                    <a:pt x="2358623" y="868361"/>
                    <a:pt x="2367564" y="855413"/>
                    <a:pt x="2375887" y="842157"/>
                  </a:cubicBezTo>
                  <a:cubicBezTo>
                    <a:pt x="2398084" y="806396"/>
                    <a:pt x="2422438" y="771560"/>
                    <a:pt x="2447717" y="737957"/>
                  </a:cubicBezTo>
                  <a:cubicBezTo>
                    <a:pt x="2450492" y="734258"/>
                    <a:pt x="2453574" y="730867"/>
                    <a:pt x="2456657" y="728092"/>
                  </a:cubicBezTo>
                  <a:cubicBezTo>
                    <a:pt x="2463440" y="721927"/>
                    <a:pt x="2471455" y="718844"/>
                    <a:pt x="2480395" y="722235"/>
                  </a:cubicBezTo>
                  <a:cubicBezTo>
                    <a:pt x="2489335" y="725318"/>
                    <a:pt x="2491493" y="733333"/>
                    <a:pt x="2493343" y="741656"/>
                  </a:cubicBezTo>
                  <a:cubicBezTo>
                    <a:pt x="2493343" y="742582"/>
                    <a:pt x="2493343" y="743198"/>
                    <a:pt x="2493651" y="744123"/>
                  </a:cubicBezTo>
                  <a:cubicBezTo>
                    <a:pt x="2495501" y="749980"/>
                    <a:pt x="2490877" y="758920"/>
                    <a:pt x="2499200" y="761079"/>
                  </a:cubicBezTo>
                  <a:cubicBezTo>
                    <a:pt x="2507216" y="763236"/>
                    <a:pt x="2514306" y="757996"/>
                    <a:pt x="2519547" y="751830"/>
                  </a:cubicBezTo>
                  <a:cubicBezTo>
                    <a:pt x="2539893" y="728092"/>
                    <a:pt x="2559932" y="704355"/>
                    <a:pt x="2579970" y="680617"/>
                  </a:cubicBezTo>
                  <a:lnTo>
                    <a:pt x="2673072" y="570868"/>
                  </a:lnTo>
                  <a:cubicBezTo>
                    <a:pt x="2677387" y="565935"/>
                    <a:pt x="2682012" y="561003"/>
                    <a:pt x="2680162" y="553604"/>
                  </a:cubicBezTo>
                  <a:cubicBezTo>
                    <a:pt x="2675230" y="531099"/>
                    <a:pt x="2683553" y="512603"/>
                    <a:pt x="2696810" y="495339"/>
                  </a:cubicBezTo>
                  <a:cubicBezTo>
                    <a:pt x="2705750" y="483624"/>
                    <a:pt x="2715306" y="472218"/>
                    <a:pt x="2724247" y="460503"/>
                  </a:cubicBezTo>
                  <a:cubicBezTo>
                    <a:pt x="2727946" y="455878"/>
                    <a:pt x="2731029" y="450638"/>
                    <a:pt x="2731029" y="445089"/>
                  </a:cubicBezTo>
                  <a:cubicBezTo>
                    <a:pt x="2731337" y="435532"/>
                    <a:pt x="2732879" y="424434"/>
                    <a:pt x="2722089" y="419193"/>
                  </a:cubicBezTo>
                  <a:cubicBezTo>
                    <a:pt x="2711299" y="413644"/>
                    <a:pt x="2701126" y="416110"/>
                    <a:pt x="2692802" y="424434"/>
                  </a:cubicBezTo>
                  <a:cubicBezTo>
                    <a:pt x="2678621" y="438615"/>
                    <a:pt x="2664440" y="452796"/>
                    <a:pt x="2650567" y="467593"/>
                  </a:cubicBezTo>
                  <a:cubicBezTo>
                    <a:pt x="2612648" y="507978"/>
                    <a:pt x="2574421" y="548055"/>
                    <a:pt x="2537736" y="589365"/>
                  </a:cubicBezTo>
                  <a:cubicBezTo>
                    <a:pt x="2522321" y="606629"/>
                    <a:pt x="2512457" y="628517"/>
                    <a:pt x="2496117" y="645473"/>
                  </a:cubicBezTo>
                  <a:cubicBezTo>
                    <a:pt x="2485636" y="656262"/>
                    <a:pt x="2475154" y="667360"/>
                    <a:pt x="2460665" y="678767"/>
                  </a:cubicBezTo>
                  <a:cubicBezTo>
                    <a:pt x="2466830" y="657187"/>
                    <a:pt x="2472071" y="638074"/>
                    <a:pt x="2486561" y="624509"/>
                  </a:cubicBezTo>
                  <a:cubicBezTo>
                    <a:pt x="2538969" y="575801"/>
                    <a:pt x="2575962" y="514761"/>
                    <a:pt x="2620664" y="459578"/>
                  </a:cubicBezTo>
                  <a:cubicBezTo>
                    <a:pt x="2627446" y="451254"/>
                    <a:pt x="2633303" y="442314"/>
                    <a:pt x="2638852" y="433066"/>
                  </a:cubicBezTo>
                  <a:cubicBezTo>
                    <a:pt x="2648101" y="417652"/>
                    <a:pt x="2645326" y="408711"/>
                    <a:pt x="2629604" y="399771"/>
                  </a:cubicBezTo>
                  <a:cubicBezTo>
                    <a:pt x="2627754" y="398846"/>
                    <a:pt x="2625905" y="398230"/>
                    <a:pt x="2624055" y="396997"/>
                  </a:cubicBezTo>
                  <a:cubicBezTo>
                    <a:pt x="2618814" y="392989"/>
                    <a:pt x="2608641" y="394838"/>
                    <a:pt x="2608949" y="383741"/>
                  </a:cubicBezTo>
                  <a:cubicBezTo>
                    <a:pt x="2609257" y="372026"/>
                    <a:pt x="2612957" y="361544"/>
                    <a:pt x="2624055" y="357845"/>
                  </a:cubicBezTo>
                  <a:cubicBezTo>
                    <a:pt x="2636386" y="353529"/>
                    <a:pt x="2641935" y="344589"/>
                    <a:pt x="2647793" y="334724"/>
                  </a:cubicBezTo>
                  <a:cubicBezTo>
                    <a:pt x="2656424" y="319309"/>
                    <a:pt x="2665365" y="304204"/>
                    <a:pt x="2673997" y="288789"/>
                  </a:cubicBezTo>
                  <a:cubicBezTo>
                    <a:pt x="2676154" y="285090"/>
                    <a:pt x="2677696" y="281390"/>
                    <a:pt x="2679238" y="277691"/>
                  </a:cubicBezTo>
                  <a:cubicBezTo>
                    <a:pt x="2685711" y="261044"/>
                    <a:pt x="2682628" y="243164"/>
                    <a:pt x="2672455" y="235765"/>
                  </a:cubicBezTo>
                  <a:cubicBezTo>
                    <a:pt x="2659199" y="226516"/>
                    <a:pt x="2639161" y="228366"/>
                    <a:pt x="2625905" y="241005"/>
                  </a:cubicBezTo>
                  <a:cubicBezTo>
                    <a:pt x="2613573" y="253029"/>
                    <a:pt x="2600934" y="265052"/>
                    <a:pt x="2590144" y="278308"/>
                  </a:cubicBezTo>
                  <a:cubicBezTo>
                    <a:pt x="2573805" y="298654"/>
                    <a:pt x="2559624" y="292181"/>
                    <a:pt x="2549142" y="276458"/>
                  </a:cubicBezTo>
                  <a:cubicBezTo>
                    <a:pt x="2536811" y="258269"/>
                    <a:pt x="2536502" y="258886"/>
                    <a:pt x="2550375" y="241005"/>
                  </a:cubicBezTo>
                  <a:cubicBezTo>
                    <a:pt x="2572263" y="212644"/>
                    <a:pt x="2593535" y="184281"/>
                    <a:pt x="2615731" y="156228"/>
                  </a:cubicBezTo>
                  <a:cubicBezTo>
                    <a:pt x="2621897" y="148521"/>
                    <a:pt x="2622513" y="142355"/>
                    <a:pt x="2617273" y="134340"/>
                  </a:cubicBezTo>
                  <a:cubicBezTo>
                    <a:pt x="2613265" y="128174"/>
                    <a:pt x="2610490" y="121084"/>
                    <a:pt x="2607099" y="114610"/>
                  </a:cubicBezTo>
                  <a:cubicBezTo>
                    <a:pt x="2604171" y="108907"/>
                    <a:pt x="2601242" y="105824"/>
                    <a:pt x="2598044" y="105477"/>
                  </a:cubicBezTo>
                  <a:close/>
                  <a:moveTo>
                    <a:pt x="2604016" y="6"/>
                  </a:moveTo>
                  <a:cubicBezTo>
                    <a:pt x="2613881" y="237"/>
                    <a:pt x="2623592" y="6557"/>
                    <a:pt x="2632070" y="19042"/>
                  </a:cubicBezTo>
                  <a:cubicBezTo>
                    <a:pt x="2649334" y="44321"/>
                    <a:pt x="2665673" y="70525"/>
                    <a:pt x="2682012" y="96421"/>
                  </a:cubicBezTo>
                  <a:cubicBezTo>
                    <a:pt x="2685403" y="101662"/>
                    <a:pt x="2688794" y="104436"/>
                    <a:pt x="2695268" y="105361"/>
                  </a:cubicBezTo>
                  <a:cubicBezTo>
                    <a:pt x="2764323" y="115843"/>
                    <a:pt x="2818581" y="150987"/>
                    <a:pt x="2858966" y="207095"/>
                  </a:cubicBezTo>
                  <a:cubicBezTo>
                    <a:pt x="2922781" y="295572"/>
                    <a:pt x="2985054" y="384974"/>
                    <a:pt x="3049177" y="473451"/>
                  </a:cubicBezTo>
                  <a:cubicBezTo>
                    <a:pt x="3129022" y="584124"/>
                    <a:pt x="3208251" y="695723"/>
                    <a:pt x="3294878" y="801463"/>
                  </a:cubicBezTo>
                  <a:cubicBezTo>
                    <a:pt x="3354685" y="874527"/>
                    <a:pt x="3420041" y="942349"/>
                    <a:pt x="3480156" y="1015104"/>
                  </a:cubicBezTo>
                  <a:cubicBezTo>
                    <a:pt x="3517766" y="1060729"/>
                    <a:pt x="3566475" y="1091557"/>
                    <a:pt x="3615492" y="1122386"/>
                  </a:cubicBezTo>
                  <a:cubicBezTo>
                    <a:pt x="3662968" y="1151981"/>
                    <a:pt x="3709210" y="1183118"/>
                    <a:pt x="3745279" y="1226894"/>
                  </a:cubicBezTo>
                  <a:lnTo>
                    <a:pt x="3746204" y="1227818"/>
                  </a:lnTo>
                  <a:cubicBezTo>
                    <a:pt x="3762235" y="1243541"/>
                    <a:pt x="3768401" y="1242308"/>
                    <a:pt x="3775491" y="1221653"/>
                  </a:cubicBezTo>
                  <a:cubicBezTo>
                    <a:pt x="3783815" y="1197915"/>
                    <a:pt x="3782273" y="1195141"/>
                    <a:pt x="3761310" y="1182193"/>
                  </a:cubicBezTo>
                  <a:cubicBezTo>
                    <a:pt x="3738805" y="1168012"/>
                    <a:pt x="3723391" y="1146124"/>
                    <a:pt x="3703969" y="1128551"/>
                  </a:cubicBezTo>
                  <a:cubicBezTo>
                    <a:pt x="3691330" y="1117145"/>
                    <a:pt x="3690405" y="1106047"/>
                    <a:pt x="3698112" y="1091866"/>
                  </a:cubicBezTo>
                  <a:cubicBezTo>
                    <a:pt x="3705511" y="1077993"/>
                    <a:pt x="3707977" y="1063196"/>
                    <a:pt x="3699345" y="1048398"/>
                  </a:cubicBezTo>
                  <a:cubicBezTo>
                    <a:pt x="3696570" y="1043774"/>
                    <a:pt x="3694105" y="1041924"/>
                    <a:pt x="3688863" y="1045315"/>
                  </a:cubicBezTo>
                  <a:cubicBezTo>
                    <a:pt x="3681465" y="1049939"/>
                    <a:pt x="3674682" y="1054564"/>
                    <a:pt x="3670983" y="1063196"/>
                  </a:cubicBezTo>
                  <a:cubicBezTo>
                    <a:pt x="3664817" y="1077993"/>
                    <a:pt x="3657110" y="1092174"/>
                    <a:pt x="3651253" y="1106972"/>
                  </a:cubicBezTo>
                  <a:cubicBezTo>
                    <a:pt x="3647862" y="1115295"/>
                    <a:pt x="3644162" y="1116220"/>
                    <a:pt x="3636455" y="1113137"/>
                  </a:cubicBezTo>
                  <a:cubicBezTo>
                    <a:pt x="3629057" y="1110363"/>
                    <a:pt x="3622891" y="1106047"/>
                    <a:pt x="3617342" y="1100189"/>
                  </a:cubicBezTo>
                  <a:cubicBezTo>
                    <a:pt x="3500194" y="971944"/>
                    <a:pt x="3380889" y="845240"/>
                    <a:pt x="3267441" y="713603"/>
                  </a:cubicBezTo>
                  <a:cubicBezTo>
                    <a:pt x="3256959" y="701580"/>
                    <a:pt x="3247094" y="688940"/>
                    <a:pt x="3238462" y="675376"/>
                  </a:cubicBezTo>
                  <a:cubicBezTo>
                    <a:pt x="3220582" y="646398"/>
                    <a:pt x="3221507" y="627284"/>
                    <a:pt x="3243087" y="601388"/>
                  </a:cubicBezTo>
                  <a:cubicBezTo>
                    <a:pt x="3258501" y="582583"/>
                    <a:pt x="3276690" y="566860"/>
                    <a:pt x="3294878" y="550522"/>
                  </a:cubicBezTo>
                  <a:cubicBezTo>
                    <a:pt x="3318616" y="528942"/>
                    <a:pt x="3341121" y="506437"/>
                    <a:pt x="3366400" y="486398"/>
                  </a:cubicBezTo>
                  <a:cubicBezTo>
                    <a:pt x="3397228" y="461736"/>
                    <a:pt x="3412642" y="462353"/>
                    <a:pt x="3441004" y="489790"/>
                  </a:cubicBezTo>
                  <a:cubicBezTo>
                    <a:pt x="3461967" y="510136"/>
                    <a:pt x="3481081" y="532025"/>
                    <a:pt x="3504511" y="549597"/>
                  </a:cubicBezTo>
                  <a:cubicBezTo>
                    <a:pt x="3538730" y="575184"/>
                    <a:pt x="3575416" y="594606"/>
                    <a:pt x="3617650" y="604471"/>
                  </a:cubicBezTo>
                  <a:cubicBezTo>
                    <a:pt x="3694413" y="622351"/>
                    <a:pt x="3752370" y="666436"/>
                    <a:pt x="3791214" y="734875"/>
                  </a:cubicBezTo>
                  <a:cubicBezTo>
                    <a:pt x="3845471" y="831059"/>
                    <a:pt x="3913910" y="916144"/>
                    <a:pt x="3988823" y="996298"/>
                  </a:cubicBezTo>
                  <a:lnTo>
                    <a:pt x="4317452" y="1345582"/>
                  </a:lnTo>
                  <a:cubicBezTo>
                    <a:pt x="4329783" y="1358839"/>
                    <a:pt x="4342423" y="1371786"/>
                    <a:pt x="4354754" y="1384734"/>
                  </a:cubicBezTo>
                  <a:cubicBezTo>
                    <a:pt x="4363078" y="1393675"/>
                    <a:pt x="4370785" y="1403231"/>
                    <a:pt x="4376643" y="1414330"/>
                  </a:cubicBezTo>
                  <a:cubicBezTo>
                    <a:pt x="4398223" y="1455023"/>
                    <a:pt x="4431208" y="1485851"/>
                    <a:pt x="4465736" y="1515138"/>
                  </a:cubicBezTo>
                  <a:lnTo>
                    <a:pt x="4691091" y="1703807"/>
                  </a:lnTo>
                  <a:cubicBezTo>
                    <a:pt x="4698798" y="1710281"/>
                    <a:pt x="4704963" y="1717680"/>
                    <a:pt x="4710821" y="1725387"/>
                  </a:cubicBezTo>
                  <a:cubicBezTo>
                    <a:pt x="4710845" y="1725677"/>
                    <a:pt x="4710868" y="1725966"/>
                    <a:pt x="4710892" y="1726256"/>
                  </a:cubicBezTo>
                  <a:lnTo>
                    <a:pt x="0" y="1726256"/>
                  </a:lnTo>
                  <a:lnTo>
                    <a:pt x="10125" y="1713672"/>
                  </a:lnTo>
                  <a:cubicBezTo>
                    <a:pt x="23167" y="1687631"/>
                    <a:pt x="33811" y="1631977"/>
                    <a:pt x="78255" y="1570012"/>
                  </a:cubicBezTo>
                  <a:cubicBezTo>
                    <a:pt x="122699" y="1508047"/>
                    <a:pt x="208042" y="1415563"/>
                    <a:pt x="276789" y="1341883"/>
                  </a:cubicBezTo>
                  <a:cubicBezTo>
                    <a:pt x="338138" y="1276219"/>
                    <a:pt x="405035" y="1216412"/>
                    <a:pt x="475015" y="1159688"/>
                  </a:cubicBezTo>
                  <a:cubicBezTo>
                    <a:pt x="637789" y="1027743"/>
                    <a:pt x="781140" y="877609"/>
                    <a:pt x="898596" y="703430"/>
                  </a:cubicBezTo>
                  <a:cubicBezTo>
                    <a:pt x="911852" y="683699"/>
                    <a:pt x="924492" y="663661"/>
                    <a:pt x="937131" y="643315"/>
                  </a:cubicBezTo>
                  <a:cubicBezTo>
                    <a:pt x="955628" y="613719"/>
                    <a:pt x="978750" y="591523"/>
                    <a:pt x="1014510" y="583816"/>
                  </a:cubicBezTo>
                  <a:cubicBezTo>
                    <a:pt x="1042256" y="577959"/>
                    <a:pt x="1060444" y="556070"/>
                    <a:pt x="1080175" y="537574"/>
                  </a:cubicBezTo>
                  <a:cubicBezTo>
                    <a:pt x="1114394" y="505204"/>
                    <a:pt x="1148921" y="472834"/>
                    <a:pt x="1185299" y="442931"/>
                  </a:cubicBezTo>
                  <a:cubicBezTo>
                    <a:pt x="1207496" y="424434"/>
                    <a:pt x="1231541" y="410869"/>
                    <a:pt x="1261445" y="409020"/>
                  </a:cubicBezTo>
                  <a:cubicBezTo>
                    <a:pt x="1274701" y="408095"/>
                    <a:pt x="1284566" y="399154"/>
                    <a:pt x="1294123" y="390523"/>
                  </a:cubicBezTo>
                  <a:cubicBezTo>
                    <a:pt x="1338516" y="349521"/>
                    <a:pt x="1378592" y="304512"/>
                    <a:pt x="1421752" y="262277"/>
                  </a:cubicBezTo>
                  <a:cubicBezTo>
                    <a:pt x="1427301" y="256728"/>
                    <a:pt x="1433158" y="251487"/>
                    <a:pt x="1439016" y="246555"/>
                  </a:cubicBezTo>
                  <a:cubicBezTo>
                    <a:pt x="1464911" y="224667"/>
                    <a:pt x="1493274" y="223125"/>
                    <a:pt x="1521635" y="241622"/>
                  </a:cubicBezTo>
                  <a:cubicBezTo>
                    <a:pt x="1540749" y="253953"/>
                    <a:pt x="1557704" y="269059"/>
                    <a:pt x="1571886" y="286632"/>
                  </a:cubicBezTo>
                  <a:cubicBezTo>
                    <a:pt x="1664062" y="400079"/>
                    <a:pt x="1760863" y="509211"/>
                    <a:pt x="1854273" y="621426"/>
                  </a:cubicBezTo>
                  <a:cubicBezTo>
                    <a:pt x="1861672" y="630367"/>
                    <a:pt x="1861672" y="636224"/>
                    <a:pt x="1855506" y="645781"/>
                  </a:cubicBezTo>
                  <a:cubicBezTo>
                    <a:pt x="1833618" y="678459"/>
                    <a:pt x="1806181" y="705896"/>
                    <a:pt x="1779360" y="734258"/>
                  </a:cubicBezTo>
                  <a:lnTo>
                    <a:pt x="1544448" y="981192"/>
                  </a:lnTo>
                  <a:lnTo>
                    <a:pt x="1467994" y="1061346"/>
                  </a:lnTo>
                  <a:cubicBezTo>
                    <a:pt x="1456279" y="1073677"/>
                    <a:pt x="1446414" y="1086933"/>
                    <a:pt x="1436550" y="1100806"/>
                  </a:cubicBezTo>
                  <a:cubicBezTo>
                    <a:pt x="1429767" y="1110054"/>
                    <a:pt x="1434391" y="1117453"/>
                    <a:pt x="1439941" y="1124236"/>
                  </a:cubicBezTo>
                  <a:cubicBezTo>
                    <a:pt x="1445490" y="1131018"/>
                    <a:pt x="1452272" y="1128243"/>
                    <a:pt x="1458746" y="1124852"/>
                  </a:cubicBezTo>
                  <a:cubicBezTo>
                    <a:pt x="1474777" y="1116529"/>
                    <a:pt x="1486491" y="1102964"/>
                    <a:pt x="1499131" y="1090941"/>
                  </a:cubicBezTo>
                  <a:cubicBezTo>
                    <a:pt x="1578051" y="1015720"/>
                    <a:pt x="1656663" y="939883"/>
                    <a:pt x="1733117" y="861887"/>
                  </a:cubicBezTo>
                  <a:cubicBezTo>
                    <a:pt x="1809264" y="783891"/>
                    <a:pt x="1882018" y="702505"/>
                    <a:pt x="1949224" y="616494"/>
                  </a:cubicBezTo>
                  <a:cubicBezTo>
                    <a:pt x="1988067" y="566244"/>
                    <a:pt x="2036159" y="529866"/>
                    <a:pt x="2100899" y="519693"/>
                  </a:cubicBezTo>
                  <a:cubicBezTo>
                    <a:pt x="2121862" y="516302"/>
                    <a:pt x="2136660" y="502738"/>
                    <a:pt x="2149299" y="486398"/>
                  </a:cubicBezTo>
                  <a:cubicBezTo>
                    <a:pt x="2192459" y="430908"/>
                    <a:pt x="2235619" y="375725"/>
                    <a:pt x="2275695" y="318385"/>
                  </a:cubicBezTo>
                  <a:cubicBezTo>
                    <a:pt x="2318238" y="257653"/>
                    <a:pt x="2372804" y="207403"/>
                    <a:pt x="2431070" y="161469"/>
                  </a:cubicBezTo>
                  <a:cubicBezTo>
                    <a:pt x="2484711" y="119234"/>
                    <a:pt x="2533420" y="71758"/>
                    <a:pt x="2575038" y="17501"/>
                  </a:cubicBezTo>
                  <a:cubicBezTo>
                    <a:pt x="2584132" y="5632"/>
                    <a:pt x="2594151" y="-226"/>
                    <a:pt x="2604016" y="6"/>
                  </a:cubicBezTo>
                  <a:close/>
                </a:path>
              </a:pathLst>
            </a:custGeom>
            <a:solidFill>
              <a:schemeClr val="accent2"/>
            </a:solidFill>
            <a:ln w="671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57" name="Group 192">
              <a:extLst>
                <a:ext uri="{FF2B5EF4-FFF2-40B4-BE49-F238E27FC236}">
                  <a16:creationId xmlns:a16="http://schemas.microsoft.com/office/drawing/2014/main" id="{CA086C6F-E877-4D1D-8F96-ECA928544F28}"/>
                </a:ext>
              </a:extLst>
            </p:cNvPr>
            <p:cNvGrpSpPr/>
            <p:nvPr/>
          </p:nvGrpSpPr>
          <p:grpSpPr>
            <a:xfrm>
              <a:off x="4396429" y="737672"/>
              <a:ext cx="2610788" cy="1602460"/>
              <a:chOff x="4693471" y="104146"/>
              <a:chExt cx="2334988" cy="1433178"/>
            </a:xfrm>
            <a:solidFill>
              <a:schemeClr val="accent3"/>
            </a:solidFill>
          </p:grpSpPr>
          <p:sp>
            <p:nvSpPr>
              <p:cNvPr id="95" name="Freeform: Shape 230">
                <a:extLst>
                  <a:ext uri="{FF2B5EF4-FFF2-40B4-BE49-F238E27FC236}">
                    <a16:creationId xmlns:a16="http://schemas.microsoft.com/office/drawing/2014/main" id="{C792D057-F1B8-49CD-9569-922C1748F390}"/>
                  </a:ext>
                </a:extLst>
              </p:cNvPr>
              <p:cNvSpPr/>
              <p:nvPr/>
            </p:nvSpPr>
            <p:spPr>
              <a:xfrm>
                <a:off x="5444180" y="852937"/>
                <a:ext cx="844695" cy="684387"/>
              </a:xfrm>
              <a:custGeom>
                <a:avLst/>
                <a:gdLst>
                  <a:gd name="connsiteX0" fmla="*/ 1092573 w 1842247"/>
                  <a:gd name="connsiteY0" fmla="*/ 0 h 1492623"/>
                  <a:gd name="connsiteX1" fmla="*/ 1524896 w 1842247"/>
                  <a:gd name="connsiteY1" fmla="*/ 59167 h 1492623"/>
                  <a:gd name="connsiteX2" fmla="*/ 1786441 w 1842247"/>
                  <a:gd name="connsiteY2" fmla="*/ 238013 h 1492623"/>
                  <a:gd name="connsiteX3" fmla="*/ 1801905 w 1842247"/>
                  <a:gd name="connsiteY3" fmla="*/ 256839 h 1492623"/>
                  <a:gd name="connsiteX4" fmla="*/ 1820731 w 1842247"/>
                  <a:gd name="connsiteY4" fmla="*/ 434340 h 1492623"/>
                  <a:gd name="connsiteX5" fmla="*/ 1601544 w 1842247"/>
                  <a:gd name="connsiteY5" fmla="*/ 729503 h 1492623"/>
                  <a:gd name="connsiteX6" fmla="*/ 1272091 w 1842247"/>
                  <a:gd name="connsiteY6" fmla="*/ 1118123 h 1492623"/>
                  <a:gd name="connsiteX7" fmla="*/ 1141654 w 1842247"/>
                  <a:gd name="connsiteY7" fmla="*/ 1288228 h 1492623"/>
                  <a:gd name="connsiteX8" fmla="*/ 1042146 w 1842247"/>
                  <a:gd name="connsiteY8" fmla="*/ 1369583 h 1492623"/>
                  <a:gd name="connsiteX9" fmla="*/ 947345 w 1842247"/>
                  <a:gd name="connsiteY9" fmla="*/ 1394460 h 1492623"/>
                  <a:gd name="connsiteX10" fmla="*/ 878765 w 1842247"/>
                  <a:gd name="connsiteY10" fmla="*/ 1411269 h 1492623"/>
                  <a:gd name="connsiteX11" fmla="*/ 766482 w 1842247"/>
                  <a:gd name="connsiteY11" fmla="*/ 1469091 h 1492623"/>
                  <a:gd name="connsiteX12" fmla="*/ 506281 w 1842247"/>
                  <a:gd name="connsiteY12" fmla="*/ 1439508 h 1492623"/>
                  <a:gd name="connsiteX13" fmla="*/ 310626 w 1842247"/>
                  <a:gd name="connsiteY13" fmla="*/ 1241164 h 1492623"/>
                  <a:gd name="connsiteX14" fmla="*/ 65890 w 1842247"/>
                  <a:gd name="connsiteY14" fmla="*/ 945328 h 1492623"/>
                  <a:gd name="connsiteX15" fmla="*/ 16136 w 1842247"/>
                  <a:gd name="connsiteY15" fmla="*/ 868680 h 1492623"/>
                  <a:gd name="connsiteX16" fmla="*/ 11429 w 1842247"/>
                  <a:gd name="connsiteY16" fmla="*/ 749001 h 1492623"/>
                  <a:gd name="connsiteX17" fmla="*/ 22187 w 1842247"/>
                  <a:gd name="connsiteY17" fmla="*/ 693868 h 1492623"/>
                  <a:gd name="connsiteX18" fmla="*/ 179518 w 1842247"/>
                  <a:gd name="connsiteY18" fmla="*/ 377862 h 1492623"/>
                  <a:gd name="connsiteX19" fmla="*/ 833717 w 1842247"/>
                  <a:gd name="connsiteY19" fmla="*/ 24877 h 1492623"/>
                  <a:gd name="connsiteX20" fmla="*/ 1092573 w 1842247"/>
                  <a:gd name="connsiteY20" fmla="*/ 0 h 149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42247" h="1492623">
                    <a:moveTo>
                      <a:pt x="1092573" y="0"/>
                    </a:moveTo>
                    <a:cubicBezTo>
                      <a:pt x="1250576" y="1345"/>
                      <a:pt x="1389753" y="17481"/>
                      <a:pt x="1524896" y="59167"/>
                    </a:cubicBezTo>
                    <a:cubicBezTo>
                      <a:pt x="1630455" y="92112"/>
                      <a:pt x="1717861" y="151952"/>
                      <a:pt x="1786441" y="238013"/>
                    </a:cubicBezTo>
                    <a:cubicBezTo>
                      <a:pt x="1791148" y="244064"/>
                      <a:pt x="1796526" y="250788"/>
                      <a:pt x="1801905" y="256839"/>
                    </a:cubicBezTo>
                    <a:cubicBezTo>
                      <a:pt x="1855693" y="315334"/>
                      <a:pt x="1861072" y="365760"/>
                      <a:pt x="1820731" y="434340"/>
                    </a:cubicBezTo>
                    <a:cubicBezTo>
                      <a:pt x="1758202" y="540572"/>
                      <a:pt x="1682226" y="636046"/>
                      <a:pt x="1601544" y="729503"/>
                    </a:cubicBezTo>
                    <a:cubicBezTo>
                      <a:pt x="1490606" y="857922"/>
                      <a:pt x="1372271" y="980291"/>
                      <a:pt x="1272091" y="1118123"/>
                    </a:cubicBezTo>
                    <a:cubicBezTo>
                      <a:pt x="1229733" y="1175945"/>
                      <a:pt x="1190064" y="1235112"/>
                      <a:pt x="1141654" y="1288228"/>
                    </a:cubicBezTo>
                    <a:cubicBezTo>
                      <a:pt x="1112743" y="1319829"/>
                      <a:pt x="1079798" y="1347395"/>
                      <a:pt x="1042146" y="1369583"/>
                    </a:cubicBezTo>
                    <a:cubicBezTo>
                      <a:pt x="1013235" y="1386392"/>
                      <a:pt x="981634" y="1397822"/>
                      <a:pt x="947345" y="1394460"/>
                    </a:cubicBezTo>
                    <a:cubicBezTo>
                      <a:pt x="921795" y="1391771"/>
                      <a:pt x="900280" y="1399167"/>
                      <a:pt x="878765" y="1411269"/>
                    </a:cubicBezTo>
                    <a:cubicBezTo>
                      <a:pt x="842457" y="1432112"/>
                      <a:pt x="804806" y="1451610"/>
                      <a:pt x="766482" y="1469091"/>
                    </a:cubicBezTo>
                    <a:cubicBezTo>
                      <a:pt x="673697" y="1511450"/>
                      <a:pt x="587636" y="1498003"/>
                      <a:pt x="506281" y="1439508"/>
                    </a:cubicBezTo>
                    <a:cubicBezTo>
                      <a:pt x="429633" y="1384375"/>
                      <a:pt x="370465" y="1312433"/>
                      <a:pt x="310626" y="1241164"/>
                    </a:cubicBezTo>
                    <a:cubicBezTo>
                      <a:pt x="227927" y="1143672"/>
                      <a:pt x="147245" y="1044164"/>
                      <a:pt x="65890" y="945328"/>
                    </a:cubicBezTo>
                    <a:cubicBezTo>
                      <a:pt x="46392" y="921796"/>
                      <a:pt x="29583" y="896919"/>
                      <a:pt x="16136" y="868680"/>
                    </a:cubicBezTo>
                    <a:cubicBezTo>
                      <a:pt x="-2690" y="829684"/>
                      <a:pt x="-6052" y="789342"/>
                      <a:pt x="11429" y="749001"/>
                    </a:cubicBezTo>
                    <a:cubicBezTo>
                      <a:pt x="19498" y="730848"/>
                      <a:pt x="18153" y="712022"/>
                      <a:pt x="22187" y="693868"/>
                    </a:cubicBezTo>
                    <a:cubicBezTo>
                      <a:pt x="46392" y="574189"/>
                      <a:pt x="98163" y="467958"/>
                      <a:pt x="179518" y="377862"/>
                    </a:cubicBezTo>
                    <a:cubicBezTo>
                      <a:pt x="355674" y="182880"/>
                      <a:pt x="580240" y="76648"/>
                      <a:pt x="833717" y="24877"/>
                    </a:cubicBezTo>
                    <a:cubicBezTo>
                      <a:pt x="925829" y="7396"/>
                      <a:pt x="1017942" y="3362"/>
                      <a:pt x="1092573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231">
                <a:extLst>
                  <a:ext uri="{FF2B5EF4-FFF2-40B4-BE49-F238E27FC236}">
                    <a16:creationId xmlns:a16="http://schemas.microsoft.com/office/drawing/2014/main" id="{C27BCB17-6AA9-416A-A4D2-29FB81F13D32}"/>
                  </a:ext>
                </a:extLst>
              </p:cNvPr>
              <p:cNvSpPr/>
              <p:nvPr/>
            </p:nvSpPr>
            <p:spPr>
              <a:xfrm>
                <a:off x="6076698" y="104146"/>
                <a:ext cx="70905" cy="465507"/>
              </a:xfrm>
              <a:custGeom>
                <a:avLst/>
                <a:gdLst>
                  <a:gd name="connsiteX0" fmla="*/ 168 w 154641"/>
                  <a:gd name="connsiteY0" fmla="*/ 461174 h 1015252"/>
                  <a:gd name="connsiteX1" fmla="*/ 168 w 154641"/>
                  <a:gd name="connsiteY1" fmla="*/ 112223 h 1015252"/>
                  <a:gd name="connsiteX2" fmla="*/ 39165 w 154641"/>
                  <a:gd name="connsiteY2" fmla="*/ 17421 h 1015252"/>
                  <a:gd name="connsiteX3" fmla="*/ 142035 w 154641"/>
                  <a:gd name="connsiteY3" fmla="*/ 43643 h 1015252"/>
                  <a:gd name="connsiteX4" fmla="*/ 155482 w 154641"/>
                  <a:gd name="connsiteY4" fmla="*/ 108861 h 1015252"/>
                  <a:gd name="connsiteX5" fmla="*/ 154809 w 154641"/>
                  <a:gd name="connsiteY5" fmla="*/ 497481 h 1015252"/>
                  <a:gd name="connsiteX6" fmla="*/ 84212 w 154641"/>
                  <a:gd name="connsiteY6" fmla="*/ 962749 h 1015252"/>
                  <a:gd name="connsiteX7" fmla="*/ 64042 w 154641"/>
                  <a:gd name="connsiteY7" fmla="*/ 1006452 h 1015252"/>
                  <a:gd name="connsiteX8" fmla="*/ 38492 w 154641"/>
                  <a:gd name="connsiteY8" fmla="*/ 1021244 h 1015252"/>
                  <a:gd name="connsiteX9" fmla="*/ 18322 w 154641"/>
                  <a:gd name="connsiteY9" fmla="*/ 997039 h 1015252"/>
                  <a:gd name="connsiteX10" fmla="*/ 840 w 154641"/>
                  <a:gd name="connsiteY10" fmla="*/ 807436 h 1015252"/>
                  <a:gd name="connsiteX11" fmla="*/ 168 w 154641"/>
                  <a:gd name="connsiteY11" fmla="*/ 461174 h 1015252"/>
                  <a:gd name="connsiteX12" fmla="*/ 168 w 154641"/>
                  <a:gd name="connsiteY12" fmla="*/ 461174 h 101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641" h="1015252">
                    <a:moveTo>
                      <a:pt x="168" y="461174"/>
                    </a:moveTo>
                    <a:cubicBezTo>
                      <a:pt x="168" y="344857"/>
                      <a:pt x="168" y="228540"/>
                      <a:pt x="168" y="112223"/>
                    </a:cubicBezTo>
                    <a:cubicBezTo>
                      <a:pt x="168" y="75243"/>
                      <a:pt x="7564" y="41626"/>
                      <a:pt x="39165" y="17421"/>
                    </a:cubicBezTo>
                    <a:cubicBezTo>
                      <a:pt x="79506" y="-12835"/>
                      <a:pt x="121192" y="-3422"/>
                      <a:pt x="142035" y="43643"/>
                    </a:cubicBezTo>
                    <a:cubicBezTo>
                      <a:pt x="150775" y="64486"/>
                      <a:pt x="154809" y="86001"/>
                      <a:pt x="155482" y="108861"/>
                    </a:cubicBezTo>
                    <a:cubicBezTo>
                      <a:pt x="158171" y="238625"/>
                      <a:pt x="162205" y="367717"/>
                      <a:pt x="154809" y="497481"/>
                    </a:cubicBezTo>
                    <a:cubicBezTo>
                      <a:pt x="146069" y="654812"/>
                      <a:pt x="131949" y="811470"/>
                      <a:pt x="84212" y="962749"/>
                    </a:cubicBezTo>
                    <a:cubicBezTo>
                      <a:pt x="79506" y="978213"/>
                      <a:pt x="73454" y="993005"/>
                      <a:pt x="64042" y="1006452"/>
                    </a:cubicBezTo>
                    <a:cubicBezTo>
                      <a:pt x="57990" y="1015193"/>
                      <a:pt x="52612" y="1023261"/>
                      <a:pt x="38492" y="1021244"/>
                    </a:cubicBezTo>
                    <a:cubicBezTo>
                      <a:pt x="23028" y="1018554"/>
                      <a:pt x="20339" y="1009142"/>
                      <a:pt x="18322" y="997039"/>
                    </a:cubicBezTo>
                    <a:cubicBezTo>
                      <a:pt x="10253" y="933838"/>
                      <a:pt x="1513" y="871309"/>
                      <a:pt x="840" y="807436"/>
                    </a:cubicBezTo>
                    <a:cubicBezTo>
                      <a:pt x="-504" y="691791"/>
                      <a:pt x="168" y="576819"/>
                      <a:pt x="168" y="461174"/>
                    </a:cubicBezTo>
                    <a:cubicBezTo>
                      <a:pt x="840" y="461174"/>
                      <a:pt x="168" y="461174"/>
                      <a:pt x="168" y="461174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232">
                <a:extLst>
                  <a:ext uri="{FF2B5EF4-FFF2-40B4-BE49-F238E27FC236}">
                    <a16:creationId xmlns:a16="http://schemas.microsoft.com/office/drawing/2014/main" id="{3943E2D5-8396-4EF6-8714-3F8B446CEBBC}"/>
                  </a:ext>
                </a:extLst>
              </p:cNvPr>
              <p:cNvSpPr/>
              <p:nvPr/>
            </p:nvSpPr>
            <p:spPr>
              <a:xfrm>
                <a:off x="6495307" y="501301"/>
                <a:ext cx="360691" cy="252792"/>
              </a:xfrm>
              <a:custGeom>
                <a:avLst/>
                <a:gdLst>
                  <a:gd name="connsiteX0" fmla="*/ 790269 w 786652"/>
                  <a:gd name="connsiteY0" fmla="*/ 71693 h 551329"/>
                  <a:gd name="connsiteX1" fmla="*/ 735136 w 786652"/>
                  <a:gd name="connsiteY1" fmla="*/ 146996 h 551329"/>
                  <a:gd name="connsiteX2" fmla="*/ 541498 w 786652"/>
                  <a:gd name="connsiteY2" fmla="*/ 268020 h 551329"/>
                  <a:gd name="connsiteX3" fmla="*/ 95056 w 786652"/>
                  <a:gd name="connsiteY3" fmla="*/ 540995 h 551329"/>
                  <a:gd name="connsiteX4" fmla="*/ 10340 w 786652"/>
                  <a:gd name="connsiteY4" fmla="*/ 551753 h 551329"/>
                  <a:gd name="connsiteX5" fmla="*/ 4288 w 786652"/>
                  <a:gd name="connsiteY5" fmla="*/ 532927 h 551329"/>
                  <a:gd name="connsiteX6" fmla="*/ 91022 w 786652"/>
                  <a:gd name="connsiteY6" fmla="*/ 421316 h 551329"/>
                  <a:gd name="connsiteX7" fmla="*/ 589908 w 786652"/>
                  <a:gd name="connsiteY7" fmla="*/ 51522 h 551329"/>
                  <a:gd name="connsiteX8" fmla="*/ 721689 w 786652"/>
                  <a:gd name="connsiteY8" fmla="*/ 423 h 551329"/>
                  <a:gd name="connsiteX9" fmla="*/ 790269 w 786652"/>
                  <a:gd name="connsiteY9" fmla="*/ 71693 h 551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652" h="551329">
                    <a:moveTo>
                      <a:pt x="790269" y="71693"/>
                    </a:moveTo>
                    <a:cubicBezTo>
                      <a:pt x="789597" y="97914"/>
                      <a:pt x="766737" y="126826"/>
                      <a:pt x="735136" y="146996"/>
                    </a:cubicBezTo>
                    <a:cubicBezTo>
                      <a:pt x="671935" y="188682"/>
                      <a:pt x="606717" y="228351"/>
                      <a:pt x="541498" y="268020"/>
                    </a:cubicBezTo>
                    <a:cubicBezTo>
                      <a:pt x="392909" y="358787"/>
                      <a:pt x="242974" y="448883"/>
                      <a:pt x="95056" y="540995"/>
                    </a:cubicBezTo>
                    <a:cubicBezTo>
                      <a:pt x="66817" y="558476"/>
                      <a:pt x="39923" y="557132"/>
                      <a:pt x="10340" y="551753"/>
                    </a:cubicBezTo>
                    <a:cubicBezTo>
                      <a:pt x="-5124" y="549063"/>
                      <a:pt x="254" y="540995"/>
                      <a:pt x="4288" y="532927"/>
                    </a:cubicBezTo>
                    <a:cubicBezTo>
                      <a:pt x="25131" y="489224"/>
                      <a:pt x="56060" y="454262"/>
                      <a:pt x="91022" y="421316"/>
                    </a:cubicBezTo>
                    <a:cubicBezTo>
                      <a:pt x="242301" y="278105"/>
                      <a:pt x="409045" y="155064"/>
                      <a:pt x="589908" y="51522"/>
                    </a:cubicBezTo>
                    <a:cubicBezTo>
                      <a:pt x="631594" y="27990"/>
                      <a:pt x="672607" y="5802"/>
                      <a:pt x="721689" y="423"/>
                    </a:cubicBezTo>
                    <a:cubicBezTo>
                      <a:pt x="760013" y="-3611"/>
                      <a:pt x="790269" y="21266"/>
                      <a:pt x="790269" y="71693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233">
                <a:extLst>
                  <a:ext uri="{FF2B5EF4-FFF2-40B4-BE49-F238E27FC236}">
                    <a16:creationId xmlns:a16="http://schemas.microsoft.com/office/drawing/2014/main" id="{39E29BCC-E0EC-4B9D-9A64-2A5AA0FFF658}"/>
                  </a:ext>
                </a:extLst>
              </p:cNvPr>
              <p:cNvSpPr/>
              <p:nvPr/>
            </p:nvSpPr>
            <p:spPr>
              <a:xfrm>
                <a:off x="4941629" y="572400"/>
                <a:ext cx="305199" cy="323697"/>
              </a:xfrm>
              <a:custGeom>
                <a:avLst/>
                <a:gdLst>
                  <a:gd name="connsiteX0" fmla="*/ 57930 w 665629"/>
                  <a:gd name="connsiteY0" fmla="*/ 0 h 705970"/>
                  <a:gd name="connsiteX1" fmla="*/ 121803 w 665629"/>
                  <a:gd name="connsiteY1" fmla="*/ 28239 h 705970"/>
                  <a:gd name="connsiteX2" fmla="*/ 644894 w 665629"/>
                  <a:gd name="connsiteY2" fmla="*/ 619237 h 705970"/>
                  <a:gd name="connsiteX3" fmla="*/ 667754 w 665629"/>
                  <a:gd name="connsiteY3" fmla="*/ 679077 h 705970"/>
                  <a:gd name="connsiteX4" fmla="*/ 659686 w 665629"/>
                  <a:gd name="connsiteY4" fmla="*/ 703281 h 705970"/>
                  <a:gd name="connsiteX5" fmla="*/ 637498 w 665629"/>
                  <a:gd name="connsiteY5" fmla="*/ 698575 h 705970"/>
                  <a:gd name="connsiteX6" fmla="*/ 412932 w 665629"/>
                  <a:gd name="connsiteY6" fmla="*/ 521074 h 705970"/>
                  <a:gd name="connsiteX7" fmla="*/ 27001 w 665629"/>
                  <a:gd name="connsiteY7" fmla="*/ 117662 h 705970"/>
                  <a:gd name="connsiteX8" fmla="*/ 107 w 665629"/>
                  <a:gd name="connsiteY8" fmla="*/ 55805 h 705970"/>
                  <a:gd name="connsiteX9" fmla="*/ 57930 w 665629"/>
                  <a:gd name="connsiteY9" fmla="*/ 0 h 705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5629" h="705970">
                    <a:moveTo>
                      <a:pt x="57930" y="0"/>
                    </a:moveTo>
                    <a:cubicBezTo>
                      <a:pt x="81462" y="1345"/>
                      <a:pt x="103650" y="11430"/>
                      <a:pt x="121803" y="28239"/>
                    </a:cubicBezTo>
                    <a:cubicBezTo>
                      <a:pt x="316113" y="207085"/>
                      <a:pt x="505717" y="390637"/>
                      <a:pt x="644894" y="619237"/>
                    </a:cubicBezTo>
                    <a:cubicBezTo>
                      <a:pt x="656324" y="638063"/>
                      <a:pt x="664392" y="657561"/>
                      <a:pt x="667754" y="679077"/>
                    </a:cubicBezTo>
                    <a:cubicBezTo>
                      <a:pt x="669098" y="688490"/>
                      <a:pt x="667081" y="697230"/>
                      <a:pt x="659686" y="703281"/>
                    </a:cubicBezTo>
                    <a:cubicBezTo>
                      <a:pt x="651617" y="710005"/>
                      <a:pt x="644221" y="702609"/>
                      <a:pt x="637498" y="698575"/>
                    </a:cubicBezTo>
                    <a:cubicBezTo>
                      <a:pt x="552109" y="652855"/>
                      <a:pt x="482857" y="586292"/>
                      <a:pt x="412932" y="521074"/>
                    </a:cubicBezTo>
                    <a:cubicBezTo>
                      <a:pt x="277117" y="393999"/>
                      <a:pt x="156093" y="252132"/>
                      <a:pt x="27001" y="117662"/>
                    </a:cubicBezTo>
                    <a:cubicBezTo>
                      <a:pt x="10193" y="100181"/>
                      <a:pt x="-1238" y="82027"/>
                      <a:pt x="107" y="55805"/>
                    </a:cubicBezTo>
                    <a:cubicBezTo>
                      <a:pt x="2124" y="16809"/>
                      <a:pt x="17588" y="0"/>
                      <a:pt x="57930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234">
                <a:extLst>
                  <a:ext uri="{FF2B5EF4-FFF2-40B4-BE49-F238E27FC236}">
                    <a16:creationId xmlns:a16="http://schemas.microsoft.com/office/drawing/2014/main" id="{40BE6F02-A594-4F74-B808-DB99B6ECF04B}"/>
                  </a:ext>
                </a:extLst>
              </p:cNvPr>
              <p:cNvSpPr/>
              <p:nvPr/>
            </p:nvSpPr>
            <p:spPr>
              <a:xfrm>
                <a:off x="5425184" y="219668"/>
                <a:ext cx="221964" cy="406933"/>
              </a:xfrm>
              <a:custGeom>
                <a:avLst/>
                <a:gdLst>
                  <a:gd name="connsiteX0" fmla="*/ 486525 w 484094"/>
                  <a:gd name="connsiteY0" fmla="*/ 890320 h 887505"/>
                  <a:gd name="connsiteX1" fmla="*/ 374242 w 484094"/>
                  <a:gd name="connsiteY1" fmla="*/ 802242 h 887505"/>
                  <a:gd name="connsiteX2" fmla="*/ 239099 w 484094"/>
                  <a:gd name="connsiteY2" fmla="*/ 558178 h 887505"/>
                  <a:gd name="connsiteX3" fmla="*/ 35376 w 484094"/>
                  <a:gd name="connsiteY3" fmla="*/ 176954 h 887505"/>
                  <a:gd name="connsiteX4" fmla="*/ 12516 w 484094"/>
                  <a:gd name="connsiteY4" fmla="*/ 131234 h 887505"/>
                  <a:gd name="connsiteX5" fmla="*/ 34032 w 484094"/>
                  <a:gd name="connsiteY5" fmla="*/ 5504 h 887505"/>
                  <a:gd name="connsiteX6" fmla="*/ 54202 w 484094"/>
                  <a:gd name="connsiteY6" fmla="*/ 10210 h 887505"/>
                  <a:gd name="connsiteX7" fmla="*/ 153038 w 484094"/>
                  <a:gd name="connsiteY7" fmla="*/ 162834 h 887505"/>
                  <a:gd name="connsiteX8" fmla="*/ 428702 w 484094"/>
                  <a:gd name="connsiteY8" fmla="*/ 706095 h 887505"/>
                  <a:gd name="connsiteX9" fmla="*/ 486525 w 484094"/>
                  <a:gd name="connsiteY9" fmla="*/ 890320 h 887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4094" h="887505">
                    <a:moveTo>
                      <a:pt x="486525" y="890320"/>
                    </a:moveTo>
                    <a:cubicBezTo>
                      <a:pt x="435426" y="871494"/>
                      <a:pt x="399791" y="842583"/>
                      <a:pt x="374242" y="802242"/>
                    </a:cubicBezTo>
                    <a:cubicBezTo>
                      <a:pt x="325160" y="722904"/>
                      <a:pt x="283474" y="640205"/>
                      <a:pt x="239099" y="558178"/>
                    </a:cubicBezTo>
                    <a:cubicBezTo>
                      <a:pt x="170519" y="431103"/>
                      <a:pt x="103284" y="304028"/>
                      <a:pt x="35376" y="176954"/>
                    </a:cubicBezTo>
                    <a:cubicBezTo>
                      <a:pt x="27308" y="162162"/>
                      <a:pt x="19240" y="146698"/>
                      <a:pt x="12516" y="131234"/>
                    </a:cubicBezTo>
                    <a:cubicBezTo>
                      <a:pt x="-9671" y="81480"/>
                      <a:pt x="-2276" y="44500"/>
                      <a:pt x="34032" y="5504"/>
                    </a:cubicBezTo>
                    <a:cubicBezTo>
                      <a:pt x="45461" y="-6599"/>
                      <a:pt x="48823" y="4159"/>
                      <a:pt x="54202" y="10210"/>
                    </a:cubicBezTo>
                    <a:cubicBezTo>
                      <a:pt x="98577" y="53913"/>
                      <a:pt x="125471" y="108374"/>
                      <a:pt x="153038" y="162834"/>
                    </a:cubicBezTo>
                    <a:cubicBezTo>
                      <a:pt x="245150" y="343697"/>
                      <a:pt x="336590" y="525232"/>
                      <a:pt x="428702" y="706095"/>
                    </a:cubicBezTo>
                    <a:cubicBezTo>
                      <a:pt x="458286" y="762573"/>
                      <a:pt x="468371" y="823757"/>
                      <a:pt x="486525" y="89032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235">
                <a:extLst>
                  <a:ext uri="{FF2B5EF4-FFF2-40B4-BE49-F238E27FC236}">
                    <a16:creationId xmlns:a16="http://schemas.microsoft.com/office/drawing/2014/main" id="{E18DCBFC-591E-4038-A726-4C63D5ECCE8C}"/>
                  </a:ext>
                </a:extLst>
              </p:cNvPr>
              <p:cNvSpPr/>
              <p:nvPr/>
            </p:nvSpPr>
            <p:spPr>
              <a:xfrm>
                <a:off x="4693471" y="1068427"/>
                <a:ext cx="373022" cy="98651"/>
              </a:xfrm>
              <a:custGeom>
                <a:avLst/>
                <a:gdLst>
                  <a:gd name="connsiteX0" fmla="*/ 654286 w 813547"/>
                  <a:gd name="connsiteY0" fmla="*/ 215825 h 215152"/>
                  <a:gd name="connsiteX1" fmla="*/ 112370 w 813547"/>
                  <a:gd name="connsiteY1" fmla="*/ 133798 h 215152"/>
                  <a:gd name="connsiteX2" fmla="*/ 8155 w 813547"/>
                  <a:gd name="connsiteY2" fmla="*/ 68580 h 215152"/>
                  <a:gd name="connsiteX3" fmla="*/ 3449 w 813547"/>
                  <a:gd name="connsiteY3" fmla="*/ 36979 h 215152"/>
                  <a:gd name="connsiteX4" fmla="*/ 38411 w 813547"/>
                  <a:gd name="connsiteY4" fmla="*/ 672 h 215152"/>
                  <a:gd name="connsiteX5" fmla="*/ 84131 w 813547"/>
                  <a:gd name="connsiteY5" fmla="*/ 2689 h 215152"/>
                  <a:gd name="connsiteX6" fmla="*/ 772620 w 813547"/>
                  <a:gd name="connsiteY6" fmla="*/ 145901 h 215152"/>
                  <a:gd name="connsiteX7" fmla="*/ 801532 w 813547"/>
                  <a:gd name="connsiteY7" fmla="*/ 159348 h 215152"/>
                  <a:gd name="connsiteX8" fmla="*/ 812961 w 813547"/>
                  <a:gd name="connsiteY8" fmla="*/ 192965 h 215152"/>
                  <a:gd name="connsiteX9" fmla="*/ 788085 w 813547"/>
                  <a:gd name="connsiteY9" fmla="*/ 204395 h 215152"/>
                  <a:gd name="connsiteX10" fmla="*/ 654286 w 813547"/>
                  <a:gd name="connsiteY10" fmla="*/ 215825 h 215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3547" h="215152">
                    <a:moveTo>
                      <a:pt x="654286" y="215825"/>
                    </a:moveTo>
                    <a:cubicBezTo>
                      <a:pt x="451908" y="214481"/>
                      <a:pt x="280458" y="182880"/>
                      <a:pt x="112370" y="133798"/>
                    </a:cubicBezTo>
                    <a:cubicBezTo>
                      <a:pt x="72029" y="122368"/>
                      <a:pt x="40428" y="95474"/>
                      <a:pt x="8155" y="68580"/>
                    </a:cubicBezTo>
                    <a:cubicBezTo>
                      <a:pt x="-3947" y="58495"/>
                      <a:pt x="87" y="48409"/>
                      <a:pt x="3449" y="36979"/>
                    </a:cubicBezTo>
                    <a:cubicBezTo>
                      <a:pt x="9500" y="19498"/>
                      <a:pt x="16896" y="3362"/>
                      <a:pt x="38411" y="672"/>
                    </a:cubicBezTo>
                    <a:cubicBezTo>
                      <a:pt x="53875" y="-672"/>
                      <a:pt x="68667" y="0"/>
                      <a:pt x="84131" y="2689"/>
                    </a:cubicBezTo>
                    <a:cubicBezTo>
                      <a:pt x="313403" y="50426"/>
                      <a:pt x="543348" y="98163"/>
                      <a:pt x="772620" y="145901"/>
                    </a:cubicBezTo>
                    <a:cubicBezTo>
                      <a:pt x="783378" y="147918"/>
                      <a:pt x="793463" y="151279"/>
                      <a:pt x="801532" y="159348"/>
                    </a:cubicBezTo>
                    <a:cubicBezTo>
                      <a:pt x="811617" y="168088"/>
                      <a:pt x="816323" y="180191"/>
                      <a:pt x="812961" y="192965"/>
                    </a:cubicBezTo>
                    <a:cubicBezTo>
                      <a:pt x="809600" y="204395"/>
                      <a:pt x="797497" y="203723"/>
                      <a:pt x="788085" y="204395"/>
                    </a:cubicBezTo>
                    <a:cubicBezTo>
                      <a:pt x="734296" y="209774"/>
                      <a:pt x="681180" y="213808"/>
                      <a:pt x="654286" y="215825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236">
                <a:extLst>
                  <a:ext uri="{FF2B5EF4-FFF2-40B4-BE49-F238E27FC236}">
                    <a16:creationId xmlns:a16="http://schemas.microsoft.com/office/drawing/2014/main" id="{AC39473D-9486-49BE-8D27-C6CD742FA9DC}"/>
                  </a:ext>
                </a:extLst>
              </p:cNvPr>
              <p:cNvSpPr/>
              <p:nvPr/>
            </p:nvSpPr>
            <p:spPr>
              <a:xfrm>
                <a:off x="6683183" y="1085734"/>
                <a:ext cx="345276" cy="61657"/>
              </a:xfrm>
              <a:custGeom>
                <a:avLst/>
                <a:gdLst>
                  <a:gd name="connsiteX0" fmla="*/ 755018 w 753035"/>
                  <a:gd name="connsiteY0" fmla="*/ 73866 h 134470"/>
                  <a:gd name="connsiteX1" fmla="*/ 609118 w 753035"/>
                  <a:gd name="connsiteY1" fmla="*/ 113535 h 134470"/>
                  <a:gd name="connsiteX2" fmla="*/ 336143 w 753035"/>
                  <a:gd name="connsiteY2" fmla="*/ 125637 h 134470"/>
                  <a:gd name="connsiteX3" fmla="*/ 81993 w 753035"/>
                  <a:gd name="connsiteY3" fmla="*/ 139084 h 134470"/>
                  <a:gd name="connsiteX4" fmla="*/ 1311 w 753035"/>
                  <a:gd name="connsiteY4" fmla="*/ 101432 h 134470"/>
                  <a:gd name="connsiteX5" fmla="*/ 51737 w 753035"/>
                  <a:gd name="connsiteY5" fmla="*/ 28146 h 134470"/>
                  <a:gd name="connsiteX6" fmla="*/ 209068 w 753035"/>
                  <a:gd name="connsiteY6" fmla="*/ 1924 h 134470"/>
                  <a:gd name="connsiteX7" fmla="*/ 728797 w 753035"/>
                  <a:gd name="connsiteY7" fmla="*/ 60419 h 134470"/>
                  <a:gd name="connsiteX8" fmla="*/ 751656 w 753035"/>
                  <a:gd name="connsiteY8" fmla="*/ 68487 h 134470"/>
                  <a:gd name="connsiteX9" fmla="*/ 755018 w 753035"/>
                  <a:gd name="connsiteY9" fmla="*/ 73866 h 134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3035" h="134470">
                    <a:moveTo>
                      <a:pt x="755018" y="73866"/>
                    </a:moveTo>
                    <a:cubicBezTo>
                      <a:pt x="707953" y="94709"/>
                      <a:pt x="660216" y="110845"/>
                      <a:pt x="609118" y="113535"/>
                    </a:cubicBezTo>
                    <a:cubicBezTo>
                      <a:pt x="518350" y="118241"/>
                      <a:pt x="426910" y="120930"/>
                      <a:pt x="336143" y="125637"/>
                    </a:cubicBezTo>
                    <a:cubicBezTo>
                      <a:pt x="251426" y="129671"/>
                      <a:pt x="166710" y="134378"/>
                      <a:pt x="81993" y="139084"/>
                    </a:cubicBezTo>
                    <a:cubicBezTo>
                      <a:pt x="38963" y="141773"/>
                      <a:pt x="8707" y="128326"/>
                      <a:pt x="1311" y="101432"/>
                    </a:cubicBezTo>
                    <a:cubicBezTo>
                      <a:pt x="-5413" y="75211"/>
                      <a:pt x="14085" y="46972"/>
                      <a:pt x="51737" y="28146"/>
                    </a:cubicBezTo>
                    <a:cubicBezTo>
                      <a:pt x="101491" y="2596"/>
                      <a:pt x="155952" y="4613"/>
                      <a:pt x="209068" y="1924"/>
                    </a:cubicBezTo>
                    <a:cubicBezTo>
                      <a:pt x="385224" y="-5472"/>
                      <a:pt x="559363" y="7303"/>
                      <a:pt x="728797" y="60419"/>
                    </a:cubicBezTo>
                    <a:cubicBezTo>
                      <a:pt x="736193" y="63108"/>
                      <a:pt x="744261" y="65125"/>
                      <a:pt x="751656" y="68487"/>
                    </a:cubicBezTo>
                    <a:cubicBezTo>
                      <a:pt x="752329" y="69159"/>
                      <a:pt x="753001" y="71176"/>
                      <a:pt x="755018" y="73866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237">
                <a:extLst>
                  <a:ext uri="{FF2B5EF4-FFF2-40B4-BE49-F238E27FC236}">
                    <a16:creationId xmlns:a16="http://schemas.microsoft.com/office/drawing/2014/main" id="{5764B33B-5A84-4BB1-BADF-5280BDAE5E51}"/>
                  </a:ext>
                </a:extLst>
              </p:cNvPr>
              <p:cNvSpPr/>
              <p:nvPr/>
            </p:nvSpPr>
            <p:spPr>
              <a:xfrm>
                <a:off x="6303104" y="419601"/>
                <a:ext cx="114065" cy="184970"/>
              </a:xfrm>
              <a:custGeom>
                <a:avLst/>
                <a:gdLst>
                  <a:gd name="connsiteX0" fmla="*/ 567 w 248770"/>
                  <a:gd name="connsiteY0" fmla="*/ 356781 h 403411"/>
                  <a:gd name="connsiteX1" fmla="*/ 69819 w 248770"/>
                  <a:gd name="connsiteY1" fmla="*/ 137594 h 403411"/>
                  <a:gd name="connsiteX2" fmla="*/ 110160 w 248770"/>
                  <a:gd name="connsiteY2" fmla="*/ 55567 h 403411"/>
                  <a:gd name="connsiteX3" fmla="*/ 198238 w 248770"/>
                  <a:gd name="connsiteY3" fmla="*/ 434 h 403411"/>
                  <a:gd name="connsiteX4" fmla="*/ 248665 w 248770"/>
                  <a:gd name="connsiteY4" fmla="*/ 68342 h 403411"/>
                  <a:gd name="connsiteX5" fmla="*/ 214375 w 248770"/>
                  <a:gd name="connsiteY5" fmla="*/ 147007 h 403411"/>
                  <a:gd name="connsiteX6" fmla="*/ 125624 w 248770"/>
                  <a:gd name="connsiteY6" fmla="*/ 324508 h 403411"/>
                  <a:gd name="connsiteX7" fmla="*/ 72509 w 248770"/>
                  <a:gd name="connsiteY7" fmla="*/ 391071 h 403411"/>
                  <a:gd name="connsiteX8" fmla="*/ 24099 w 248770"/>
                  <a:gd name="connsiteY8" fmla="*/ 401829 h 403411"/>
                  <a:gd name="connsiteX9" fmla="*/ 567 w 248770"/>
                  <a:gd name="connsiteY9" fmla="*/ 356781 h 403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770" h="403411">
                    <a:moveTo>
                      <a:pt x="567" y="356781"/>
                    </a:moveTo>
                    <a:cubicBezTo>
                      <a:pt x="14014" y="280805"/>
                      <a:pt x="38219" y="208191"/>
                      <a:pt x="69819" y="137594"/>
                    </a:cubicBezTo>
                    <a:cubicBezTo>
                      <a:pt x="81921" y="110028"/>
                      <a:pt x="98058" y="83806"/>
                      <a:pt x="110160" y="55567"/>
                    </a:cubicBezTo>
                    <a:cubicBezTo>
                      <a:pt x="126969" y="15226"/>
                      <a:pt x="161259" y="5140"/>
                      <a:pt x="198238" y="434"/>
                    </a:cubicBezTo>
                    <a:cubicBezTo>
                      <a:pt x="236563" y="-4272"/>
                      <a:pt x="261440" y="30018"/>
                      <a:pt x="248665" y="68342"/>
                    </a:cubicBezTo>
                    <a:cubicBezTo>
                      <a:pt x="239252" y="95236"/>
                      <a:pt x="226477" y="121458"/>
                      <a:pt x="214375" y="147007"/>
                    </a:cubicBezTo>
                    <a:cubicBezTo>
                      <a:pt x="185464" y="206174"/>
                      <a:pt x="155208" y="265341"/>
                      <a:pt x="125624" y="324508"/>
                    </a:cubicBezTo>
                    <a:cubicBezTo>
                      <a:pt x="112850" y="350730"/>
                      <a:pt x="94024" y="372245"/>
                      <a:pt x="72509" y="391071"/>
                    </a:cubicBezTo>
                    <a:cubicBezTo>
                      <a:pt x="57717" y="403846"/>
                      <a:pt x="42925" y="411242"/>
                      <a:pt x="24099" y="401829"/>
                    </a:cubicBezTo>
                    <a:cubicBezTo>
                      <a:pt x="4601" y="392416"/>
                      <a:pt x="-2123" y="376952"/>
                      <a:pt x="567" y="35678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238">
                <a:extLst>
                  <a:ext uri="{FF2B5EF4-FFF2-40B4-BE49-F238E27FC236}">
                    <a16:creationId xmlns:a16="http://schemas.microsoft.com/office/drawing/2014/main" id="{025708E5-4FDA-4DD6-837B-9DCC264AFDC1}"/>
                  </a:ext>
                </a:extLst>
              </p:cNvPr>
              <p:cNvSpPr/>
              <p:nvPr/>
            </p:nvSpPr>
            <p:spPr>
              <a:xfrm>
                <a:off x="5309002" y="603840"/>
                <a:ext cx="114065" cy="151058"/>
              </a:xfrm>
              <a:custGeom>
                <a:avLst/>
                <a:gdLst>
                  <a:gd name="connsiteX0" fmla="*/ 49409 w 248770"/>
                  <a:gd name="connsiteY0" fmla="*/ 11 h 329452"/>
                  <a:gd name="connsiteX1" fmla="*/ 119334 w 248770"/>
                  <a:gd name="connsiteY1" fmla="*/ 31611 h 329452"/>
                  <a:gd name="connsiteX2" fmla="*/ 247753 w 248770"/>
                  <a:gd name="connsiteY2" fmla="*/ 260883 h 329452"/>
                  <a:gd name="connsiteX3" fmla="*/ 253804 w 248770"/>
                  <a:gd name="connsiteY3" fmla="*/ 297863 h 329452"/>
                  <a:gd name="connsiteX4" fmla="*/ 212118 w 248770"/>
                  <a:gd name="connsiteY4" fmla="*/ 326102 h 329452"/>
                  <a:gd name="connsiteX5" fmla="*/ 85716 w 248770"/>
                  <a:gd name="connsiteY5" fmla="*/ 229955 h 329452"/>
                  <a:gd name="connsiteX6" fmla="*/ 4361 w 248770"/>
                  <a:gd name="connsiteY6" fmla="*/ 71280 h 329452"/>
                  <a:gd name="connsiteX7" fmla="*/ 49409 w 248770"/>
                  <a:gd name="connsiteY7" fmla="*/ 11 h 329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770" h="329452">
                    <a:moveTo>
                      <a:pt x="49409" y="11"/>
                    </a:moveTo>
                    <a:cubicBezTo>
                      <a:pt x="76976" y="683"/>
                      <a:pt x="100508" y="8079"/>
                      <a:pt x="119334" y="31611"/>
                    </a:cubicBezTo>
                    <a:cubicBezTo>
                      <a:pt x="175139" y="100863"/>
                      <a:pt x="226910" y="172133"/>
                      <a:pt x="247753" y="260883"/>
                    </a:cubicBezTo>
                    <a:cubicBezTo>
                      <a:pt x="250443" y="272986"/>
                      <a:pt x="253804" y="285761"/>
                      <a:pt x="253804" y="297863"/>
                    </a:cubicBezTo>
                    <a:cubicBezTo>
                      <a:pt x="254477" y="326102"/>
                      <a:pt x="237668" y="336859"/>
                      <a:pt x="212118" y="326102"/>
                    </a:cubicBezTo>
                    <a:cubicBezTo>
                      <a:pt x="161692" y="305259"/>
                      <a:pt x="119334" y="273658"/>
                      <a:pt x="85716" y="229955"/>
                    </a:cubicBezTo>
                    <a:cubicBezTo>
                      <a:pt x="49409" y="181546"/>
                      <a:pt x="23187" y="127758"/>
                      <a:pt x="4361" y="71280"/>
                    </a:cubicBezTo>
                    <a:cubicBezTo>
                      <a:pt x="-9758" y="30939"/>
                      <a:pt x="11757" y="-662"/>
                      <a:pt x="49409" y="1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239">
                <a:extLst>
                  <a:ext uri="{FF2B5EF4-FFF2-40B4-BE49-F238E27FC236}">
                    <a16:creationId xmlns:a16="http://schemas.microsoft.com/office/drawing/2014/main" id="{A3D25B98-387E-4100-AD04-7108AD089A79}"/>
                  </a:ext>
                </a:extLst>
              </p:cNvPr>
              <p:cNvSpPr/>
              <p:nvPr/>
            </p:nvSpPr>
            <p:spPr>
              <a:xfrm>
                <a:off x="5805564" y="402431"/>
                <a:ext cx="61657" cy="200383"/>
              </a:xfrm>
              <a:custGeom>
                <a:avLst/>
                <a:gdLst>
                  <a:gd name="connsiteX0" fmla="*/ 140353 w 134470"/>
                  <a:gd name="connsiteY0" fmla="*/ 312201 h 437029"/>
                  <a:gd name="connsiteX1" fmla="*/ 124889 w 134470"/>
                  <a:gd name="connsiteY1" fmla="*/ 425156 h 437029"/>
                  <a:gd name="connsiteX2" fmla="*/ 115477 w 134470"/>
                  <a:gd name="connsiteY2" fmla="*/ 442637 h 437029"/>
                  <a:gd name="connsiteX3" fmla="*/ 100685 w 134470"/>
                  <a:gd name="connsiteY3" fmla="*/ 429190 h 437029"/>
                  <a:gd name="connsiteX4" fmla="*/ 504 w 134470"/>
                  <a:gd name="connsiteY4" fmla="*/ 129321 h 437029"/>
                  <a:gd name="connsiteX5" fmla="*/ 504 w 134470"/>
                  <a:gd name="connsiteY5" fmla="*/ 62085 h 437029"/>
                  <a:gd name="connsiteX6" fmla="*/ 36811 w 134470"/>
                  <a:gd name="connsiteY6" fmla="*/ 6953 h 437029"/>
                  <a:gd name="connsiteX7" fmla="*/ 93961 w 134470"/>
                  <a:gd name="connsiteY7" fmla="*/ 33847 h 437029"/>
                  <a:gd name="connsiteX8" fmla="*/ 140353 w 134470"/>
                  <a:gd name="connsiteY8" fmla="*/ 312201 h 43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470" h="437029">
                    <a:moveTo>
                      <a:pt x="140353" y="312201"/>
                    </a:moveTo>
                    <a:cubicBezTo>
                      <a:pt x="139009" y="346491"/>
                      <a:pt x="135647" y="386160"/>
                      <a:pt x="124889" y="425156"/>
                    </a:cubicBezTo>
                    <a:cubicBezTo>
                      <a:pt x="122872" y="431880"/>
                      <a:pt x="122872" y="441292"/>
                      <a:pt x="115477" y="442637"/>
                    </a:cubicBezTo>
                    <a:cubicBezTo>
                      <a:pt x="107408" y="444654"/>
                      <a:pt x="104719" y="434569"/>
                      <a:pt x="100685" y="429190"/>
                    </a:cubicBezTo>
                    <a:cubicBezTo>
                      <a:pt x="35467" y="339767"/>
                      <a:pt x="4539" y="238914"/>
                      <a:pt x="504" y="129321"/>
                    </a:cubicBezTo>
                    <a:cubicBezTo>
                      <a:pt x="-168" y="107133"/>
                      <a:pt x="-168" y="84945"/>
                      <a:pt x="504" y="62085"/>
                    </a:cubicBezTo>
                    <a:cubicBezTo>
                      <a:pt x="1177" y="36536"/>
                      <a:pt x="14624" y="18383"/>
                      <a:pt x="36811" y="6953"/>
                    </a:cubicBezTo>
                    <a:cubicBezTo>
                      <a:pt x="67067" y="-7839"/>
                      <a:pt x="85893" y="901"/>
                      <a:pt x="93961" y="33847"/>
                    </a:cubicBezTo>
                    <a:cubicBezTo>
                      <a:pt x="116149" y="123942"/>
                      <a:pt x="137664" y="213365"/>
                      <a:pt x="140353" y="31220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240">
                <a:extLst>
                  <a:ext uri="{FF2B5EF4-FFF2-40B4-BE49-F238E27FC236}">
                    <a16:creationId xmlns:a16="http://schemas.microsoft.com/office/drawing/2014/main" id="{F3911D4D-1B72-40ED-B158-83A8BF3172F5}"/>
                  </a:ext>
                </a:extLst>
              </p:cNvPr>
              <p:cNvSpPr/>
              <p:nvPr/>
            </p:nvSpPr>
            <p:spPr>
              <a:xfrm>
                <a:off x="6623509" y="848005"/>
                <a:ext cx="184970" cy="77070"/>
              </a:xfrm>
              <a:custGeom>
                <a:avLst/>
                <a:gdLst>
                  <a:gd name="connsiteX0" fmla="*/ 249793 w 403411"/>
                  <a:gd name="connsiteY0" fmla="*/ 0 h 168088"/>
                  <a:gd name="connsiteX1" fmla="*/ 389642 w 403411"/>
                  <a:gd name="connsiteY1" fmla="*/ 22860 h 168088"/>
                  <a:gd name="connsiteX2" fmla="*/ 403762 w 403411"/>
                  <a:gd name="connsiteY2" fmla="*/ 32273 h 168088"/>
                  <a:gd name="connsiteX3" fmla="*/ 393676 w 403411"/>
                  <a:gd name="connsiteY3" fmla="*/ 43703 h 168088"/>
                  <a:gd name="connsiteX4" fmla="*/ 61534 w 403411"/>
                  <a:gd name="connsiteY4" fmla="*/ 170105 h 168088"/>
                  <a:gd name="connsiteX5" fmla="*/ 1695 w 403411"/>
                  <a:gd name="connsiteY5" fmla="*/ 133126 h 168088"/>
                  <a:gd name="connsiteX6" fmla="*/ 29261 w 403411"/>
                  <a:gd name="connsiteY6" fmla="*/ 65218 h 168088"/>
                  <a:gd name="connsiteX7" fmla="*/ 249793 w 403411"/>
                  <a:gd name="connsiteY7" fmla="*/ 0 h 168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3411" h="168088">
                    <a:moveTo>
                      <a:pt x="249793" y="0"/>
                    </a:moveTo>
                    <a:cubicBezTo>
                      <a:pt x="296858" y="3362"/>
                      <a:pt x="343923" y="8741"/>
                      <a:pt x="389642" y="22860"/>
                    </a:cubicBezTo>
                    <a:cubicBezTo>
                      <a:pt x="395021" y="24877"/>
                      <a:pt x="403762" y="24877"/>
                      <a:pt x="403762" y="32273"/>
                    </a:cubicBezTo>
                    <a:cubicBezTo>
                      <a:pt x="403762" y="36307"/>
                      <a:pt x="397711" y="41013"/>
                      <a:pt x="393676" y="43703"/>
                    </a:cubicBezTo>
                    <a:cubicBezTo>
                      <a:pt x="293496" y="112955"/>
                      <a:pt x="181885" y="153969"/>
                      <a:pt x="61534" y="170105"/>
                    </a:cubicBezTo>
                    <a:cubicBezTo>
                      <a:pt x="37329" y="173467"/>
                      <a:pt x="9763" y="155313"/>
                      <a:pt x="1695" y="133126"/>
                    </a:cubicBezTo>
                    <a:cubicBezTo>
                      <a:pt x="-5029" y="114300"/>
                      <a:pt x="9091" y="78665"/>
                      <a:pt x="29261" y="65218"/>
                    </a:cubicBezTo>
                    <a:cubicBezTo>
                      <a:pt x="87084" y="26894"/>
                      <a:pt x="177179" y="0"/>
                      <a:pt x="249793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241">
                <a:extLst>
                  <a:ext uri="{FF2B5EF4-FFF2-40B4-BE49-F238E27FC236}">
                    <a16:creationId xmlns:a16="http://schemas.microsoft.com/office/drawing/2014/main" id="{4DDE748E-4181-435D-B5B2-00259949EA47}"/>
                  </a:ext>
                </a:extLst>
              </p:cNvPr>
              <p:cNvSpPr/>
              <p:nvPr/>
            </p:nvSpPr>
            <p:spPr>
              <a:xfrm>
                <a:off x="4870535" y="1318663"/>
                <a:ext cx="163390" cy="110982"/>
              </a:xfrm>
              <a:custGeom>
                <a:avLst/>
                <a:gdLst>
                  <a:gd name="connsiteX0" fmla="*/ 49602 w 356347"/>
                  <a:gd name="connsiteY0" fmla="*/ 244931 h 242047"/>
                  <a:gd name="connsiteX1" fmla="*/ 5227 w 356347"/>
                  <a:gd name="connsiteY1" fmla="*/ 216693 h 242047"/>
                  <a:gd name="connsiteX2" fmla="*/ 15985 w 356347"/>
                  <a:gd name="connsiteY2" fmla="*/ 154836 h 242047"/>
                  <a:gd name="connsiteX3" fmla="*/ 338714 w 356347"/>
                  <a:gd name="connsiteY3" fmla="*/ 195 h 242047"/>
                  <a:gd name="connsiteX4" fmla="*/ 356195 w 356347"/>
                  <a:gd name="connsiteY4" fmla="*/ 23727 h 242047"/>
                  <a:gd name="connsiteX5" fmla="*/ 323922 w 356347"/>
                  <a:gd name="connsiteY5" fmla="*/ 65413 h 242047"/>
                  <a:gd name="connsiteX6" fmla="*/ 87254 w 356347"/>
                  <a:gd name="connsiteY6" fmla="*/ 231484 h 242047"/>
                  <a:gd name="connsiteX7" fmla="*/ 49602 w 356347"/>
                  <a:gd name="connsiteY7" fmla="*/ 244931 h 2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6347" h="242047">
                    <a:moveTo>
                      <a:pt x="49602" y="244931"/>
                    </a:moveTo>
                    <a:cubicBezTo>
                      <a:pt x="34138" y="241570"/>
                      <a:pt x="13968" y="236863"/>
                      <a:pt x="5227" y="216693"/>
                    </a:cubicBezTo>
                    <a:cubicBezTo>
                      <a:pt x="-3514" y="194505"/>
                      <a:pt x="-2169" y="173662"/>
                      <a:pt x="15985" y="154836"/>
                    </a:cubicBezTo>
                    <a:cubicBezTo>
                      <a:pt x="104735" y="64068"/>
                      <a:pt x="209622" y="6918"/>
                      <a:pt x="338714" y="195"/>
                    </a:cubicBezTo>
                    <a:cubicBezTo>
                      <a:pt x="358885" y="-1150"/>
                      <a:pt x="365608" y="4229"/>
                      <a:pt x="356195" y="23727"/>
                    </a:cubicBezTo>
                    <a:cubicBezTo>
                      <a:pt x="348799" y="40536"/>
                      <a:pt x="339386" y="53983"/>
                      <a:pt x="323922" y="65413"/>
                    </a:cubicBezTo>
                    <a:cubicBezTo>
                      <a:pt x="245929" y="121891"/>
                      <a:pt x="167936" y="178368"/>
                      <a:pt x="87254" y="231484"/>
                    </a:cubicBezTo>
                    <a:cubicBezTo>
                      <a:pt x="77169" y="238208"/>
                      <a:pt x="67756" y="246276"/>
                      <a:pt x="49602" y="24493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8" name="Group 193">
              <a:extLst>
                <a:ext uri="{FF2B5EF4-FFF2-40B4-BE49-F238E27FC236}">
                  <a16:creationId xmlns:a16="http://schemas.microsoft.com/office/drawing/2014/main" id="{C6A23F52-1E3A-40FA-87FB-A0AE6B678EFC}"/>
                </a:ext>
              </a:extLst>
            </p:cNvPr>
            <p:cNvGrpSpPr/>
            <p:nvPr/>
          </p:nvGrpSpPr>
          <p:grpSpPr>
            <a:xfrm>
              <a:off x="3861880" y="3154726"/>
              <a:ext cx="4259471" cy="601689"/>
              <a:chOff x="3861880" y="3154726"/>
              <a:chExt cx="4259471" cy="601689"/>
            </a:xfrm>
          </p:grpSpPr>
          <p:grpSp>
            <p:nvGrpSpPr>
              <p:cNvPr id="59" name="Group 194">
                <a:extLst>
                  <a:ext uri="{FF2B5EF4-FFF2-40B4-BE49-F238E27FC236}">
                    <a16:creationId xmlns:a16="http://schemas.microsoft.com/office/drawing/2014/main" id="{735D6710-2694-43A6-89D0-7BFEF5E3FA5C}"/>
                  </a:ext>
                </a:extLst>
              </p:cNvPr>
              <p:cNvGrpSpPr/>
              <p:nvPr/>
            </p:nvGrpSpPr>
            <p:grpSpPr>
              <a:xfrm>
                <a:off x="3861880" y="3229949"/>
                <a:ext cx="416210" cy="526466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92" name="Freeform: Shape 227">
                  <a:extLst>
                    <a:ext uri="{FF2B5EF4-FFF2-40B4-BE49-F238E27FC236}">
                      <a16:creationId xmlns:a16="http://schemas.microsoft.com/office/drawing/2014/main" id="{AF15B538-800D-4CDB-BF22-659489481866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228">
                  <a:extLst>
                    <a:ext uri="{FF2B5EF4-FFF2-40B4-BE49-F238E27FC236}">
                      <a16:creationId xmlns:a16="http://schemas.microsoft.com/office/drawing/2014/main" id="{3B4F134C-7946-4CB7-AC1A-4A3BE906FB20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229">
                  <a:extLst>
                    <a:ext uri="{FF2B5EF4-FFF2-40B4-BE49-F238E27FC236}">
                      <a16:creationId xmlns:a16="http://schemas.microsoft.com/office/drawing/2014/main" id="{66A0B8D4-3C7E-43A0-9F38-8B9FEB6B0AE6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0" name="Graphic 88">
                <a:extLst>
                  <a:ext uri="{FF2B5EF4-FFF2-40B4-BE49-F238E27FC236}">
                    <a16:creationId xmlns:a16="http://schemas.microsoft.com/office/drawing/2014/main" id="{5F2CBC4F-D5FA-444F-ADDC-D61E3FF51044}"/>
                  </a:ext>
                </a:extLst>
              </p:cNvPr>
              <p:cNvGrpSpPr/>
              <p:nvPr/>
            </p:nvGrpSpPr>
            <p:grpSpPr>
              <a:xfrm>
                <a:off x="6091238" y="3229491"/>
                <a:ext cx="820515" cy="526924"/>
                <a:chOff x="132878" y="3186506"/>
                <a:chExt cx="3142790" cy="2018260"/>
              </a:xfrm>
              <a:solidFill>
                <a:schemeClr val="bg1"/>
              </a:solidFill>
            </p:grpSpPr>
            <p:sp>
              <p:nvSpPr>
                <p:cNvPr id="89" name="Freeform: Shape 224">
                  <a:extLst>
                    <a:ext uri="{FF2B5EF4-FFF2-40B4-BE49-F238E27FC236}">
                      <a16:creationId xmlns:a16="http://schemas.microsoft.com/office/drawing/2014/main" id="{BFA803AF-9E3C-4E09-B47D-3819E8A41CE0}"/>
                    </a:ext>
                  </a:extLst>
                </p:cNvPr>
                <p:cNvSpPr/>
                <p:nvPr/>
              </p:nvSpPr>
              <p:spPr>
                <a:xfrm>
                  <a:off x="779605" y="3829796"/>
                  <a:ext cx="2455" cy="2455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225">
                  <a:extLst>
                    <a:ext uri="{FF2B5EF4-FFF2-40B4-BE49-F238E27FC236}">
                      <a16:creationId xmlns:a16="http://schemas.microsoft.com/office/drawing/2014/main" id="{71CA8BBB-CDDD-483E-8384-9CB5EC03F5BD}"/>
                    </a:ext>
                  </a:extLst>
                </p:cNvPr>
                <p:cNvSpPr/>
                <p:nvPr/>
              </p:nvSpPr>
              <p:spPr>
                <a:xfrm>
                  <a:off x="132878" y="3186506"/>
                  <a:ext cx="3142790" cy="2018260"/>
                </a:xfrm>
                <a:custGeom>
                  <a:avLst/>
                  <a:gdLst>
                    <a:gd name="connsiteX0" fmla="*/ 246 w 3142790"/>
                    <a:gd name="connsiteY0" fmla="*/ 1708892 h 2018259"/>
                    <a:gd name="connsiteX1" fmla="*/ 82498 w 3142790"/>
                    <a:gd name="connsiteY1" fmla="*/ 1709874 h 2018259"/>
                    <a:gd name="connsiteX2" fmla="*/ 112698 w 3142790"/>
                    <a:gd name="connsiteY2" fmla="*/ 1740811 h 2018259"/>
                    <a:gd name="connsiteX3" fmla="*/ 112698 w 3142790"/>
                    <a:gd name="connsiteY3" fmla="*/ 1771011 h 2018259"/>
                    <a:gd name="connsiteX4" fmla="*/ 115154 w 3142790"/>
                    <a:gd name="connsiteY4" fmla="*/ 1771993 h 2018259"/>
                    <a:gd name="connsiteX5" fmla="*/ 122274 w 3142790"/>
                    <a:gd name="connsiteY5" fmla="*/ 1760208 h 2018259"/>
                    <a:gd name="connsiteX6" fmla="*/ 627085 w 3142790"/>
                    <a:gd name="connsiteY6" fmla="*/ 860584 h 2018259"/>
                    <a:gd name="connsiteX7" fmla="*/ 948239 w 3142790"/>
                    <a:gd name="connsiteY7" fmla="*/ 384010 h 2018259"/>
                    <a:gd name="connsiteX8" fmla="*/ 1231090 w 3142790"/>
                    <a:gd name="connsiteY8" fmla="*/ 116872 h 2018259"/>
                    <a:gd name="connsiteX9" fmla="*/ 1494544 w 3142790"/>
                    <a:gd name="connsiteY9" fmla="*/ 5893 h 2018259"/>
                    <a:gd name="connsiteX10" fmla="*/ 1522534 w 3142790"/>
                    <a:gd name="connsiteY10" fmla="*/ 0 h 2018259"/>
                    <a:gd name="connsiteX11" fmla="*/ 1618291 w 3142790"/>
                    <a:gd name="connsiteY11" fmla="*/ 0 h 2018259"/>
                    <a:gd name="connsiteX12" fmla="*/ 1648737 w 3142790"/>
                    <a:gd name="connsiteY12" fmla="*/ 5893 h 2018259"/>
                    <a:gd name="connsiteX13" fmla="*/ 1944110 w 3142790"/>
                    <a:gd name="connsiteY13" fmla="*/ 139707 h 2018259"/>
                    <a:gd name="connsiteX14" fmla="*/ 2207074 w 3142790"/>
                    <a:gd name="connsiteY14" fmla="*/ 399724 h 2018259"/>
                    <a:gd name="connsiteX15" fmla="*/ 2529701 w 3142790"/>
                    <a:gd name="connsiteY15" fmla="*/ 888575 h 2018259"/>
                    <a:gd name="connsiteX16" fmla="*/ 3021989 w 3142790"/>
                    <a:gd name="connsiteY16" fmla="*/ 1761435 h 2018259"/>
                    <a:gd name="connsiteX17" fmla="*/ 3030583 w 3142790"/>
                    <a:gd name="connsiteY17" fmla="*/ 1771257 h 2018259"/>
                    <a:gd name="connsiteX18" fmla="*/ 3030583 w 3142790"/>
                    <a:gd name="connsiteY18" fmla="*/ 1735409 h 2018259"/>
                    <a:gd name="connsiteX19" fmla="*/ 3059555 w 3142790"/>
                    <a:gd name="connsiteY19" fmla="*/ 1706928 h 2018259"/>
                    <a:gd name="connsiteX20" fmla="*/ 3143036 w 3142790"/>
                    <a:gd name="connsiteY20" fmla="*/ 1706436 h 2018259"/>
                    <a:gd name="connsiteX21" fmla="*/ 3143281 w 3142790"/>
                    <a:gd name="connsiteY21" fmla="*/ 2009666 h 2018259"/>
                    <a:gd name="connsiteX22" fmla="*/ 3134442 w 3142790"/>
                    <a:gd name="connsiteY22" fmla="*/ 2018506 h 2018259"/>
                    <a:gd name="connsiteX23" fmla="*/ 3030092 w 3142790"/>
                    <a:gd name="connsiteY23" fmla="*/ 2018260 h 2018259"/>
                    <a:gd name="connsiteX24" fmla="*/ 3030828 w 3142790"/>
                    <a:gd name="connsiteY24" fmla="*/ 1961788 h 2018259"/>
                    <a:gd name="connsiteX25" fmla="*/ 3024199 w 3142790"/>
                    <a:gd name="connsiteY25" fmla="*/ 1944846 h 2018259"/>
                    <a:gd name="connsiteX26" fmla="*/ 2545660 w 3142790"/>
                    <a:gd name="connsiteY26" fmla="*/ 1109306 h 2018259"/>
                    <a:gd name="connsiteX27" fmla="*/ 2458006 w 3142790"/>
                    <a:gd name="connsiteY27" fmla="*/ 956095 h 2018259"/>
                    <a:gd name="connsiteX28" fmla="*/ 2444747 w 3142790"/>
                    <a:gd name="connsiteY28" fmla="*/ 942346 h 2018259"/>
                    <a:gd name="connsiteX29" fmla="*/ 1719450 w 3142790"/>
                    <a:gd name="connsiteY29" fmla="*/ 494007 h 2018259"/>
                    <a:gd name="connsiteX30" fmla="*/ 1637934 w 3142790"/>
                    <a:gd name="connsiteY30" fmla="*/ 443919 h 2018259"/>
                    <a:gd name="connsiteX31" fmla="*/ 1504611 w 3142790"/>
                    <a:gd name="connsiteY31" fmla="*/ 443919 h 2018259"/>
                    <a:gd name="connsiteX32" fmla="*/ 1345998 w 3142790"/>
                    <a:gd name="connsiteY32" fmla="*/ 542131 h 2018259"/>
                    <a:gd name="connsiteX33" fmla="*/ 700744 w 3142790"/>
                    <a:gd name="connsiteY33" fmla="*/ 940873 h 2018259"/>
                    <a:gd name="connsiteX34" fmla="*/ 684048 w 3142790"/>
                    <a:gd name="connsiteY34" fmla="*/ 958305 h 2018259"/>
                    <a:gd name="connsiteX35" fmla="*/ 120064 w 3142790"/>
                    <a:gd name="connsiteY35" fmla="*/ 1942882 h 2018259"/>
                    <a:gd name="connsiteX36" fmla="*/ 112453 w 3142790"/>
                    <a:gd name="connsiteY36" fmla="*/ 1971855 h 2018259"/>
                    <a:gd name="connsiteX37" fmla="*/ 113190 w 3142790"/>
                    <a:gd name="connsiteY37" fmla="*/ 2018506 h 2018259"/>
                    <a:gd name="connsiteX38" fmla="*/ 8839 w 3142790"/>
                    <a:gd name="connsiteY38" fmla="*/ 2018751 h 2018259"/>
                    <a:gd name="connsiteX39" fmla="*/ 0 w 3142790"/>
                    <a:gd name="connsiteY39" fmla="*/ 2009912 h 2018259"/>
                    <a:gd name="connsiteX40" fmla="*/ 246 w 3142790"/>
                    <a:gd name="connsiteY40" fmla="*/ 1708892 h 2018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142790" h="2018259">
                      <a:moveTo>
                        <a:pt x="246" y="1708892"/>
                      </a:moveTo>
                      <a:cubicBezTo>
                        <a:pt x="27745" y="1709137"/>
                        <a:pt x="54999" y="1709628"/>
                        <a:pt x="82498" y="1709874"/>
                      </a:cubicBezTo>
                      <a:cubicBezTo>
                        <a:pt x="112698" y="1710119"/>
                        <a:pt x="112698" y="1709874"/>
                        <a:pt x="112698" y="1740811"/>
                      </a:cubicBezTo>
                      <a:cubicBezTo>
                        <a:pt x="112698" y="1750877"/>
                        <a:pt x="112698" y="1760944"/>
                        <a:pt x="112698" y="1771011"/>
                      </a:cubicBezTo>
                      <a:cubicBezTo>
                        <a:pt x="113435" y="1771257"/>
                        <a:pt x="114417" y="1771502"/>
                        <a:pt x="115154" y="1771993"/>
                      </a:cubicBezTo>
                      <a:cubicBezTo>
                        <a:pt x="117609" y="1768065"/>
                        <a:pt x="119819" y="1764136"/>
                        <a:pt x="122274" y="1760208"/>
                      </a:cubicBezTo>
                      <a:cubicBezTo>
                        <a:pt x="290463" y="1460415"/>
                        <a:pt x="458160" y="1160131"/>
                        <a:pt x="627085" y="860584"/>
                      </a:cubicBezTo>
                      <a:cubicBezTo>
                        <a:pt x="721614" y="693378"/>
                        <a:pt x="825473" y="532310"/>
                        <a:pt x="948239" y="384010"/>
                      </a:cubicBezTo>
                      <a:cubicBezTo>
                        <a:pt x="1031474" y="283342"/>
                        <a:pt x="1122320" y="190777"/>
                        <a:pt x="1231090" y="116872"/>
                      </a:cubicBezTo>
                      <a:cubicBezTo>
                        <a:pt x="1311378" y="62119"/>
                        <a:pt x="1397805" y="21607"/>
                        <a:pt x="1494544" y="5893"/>
                      </a:cubicBezTo>
                      <a:cubicBezTo>
                        <a:pt x="1503874" y="4420"/>
                        <a:pt x="1513941" y="5893"/>
                        <a:pt x="1522534" y="0"/>
                      </a:cubicBezTo>
                      <a:cubicBezTo>
                        <a:pt x="1554453" y="0"/>
                        <a:pt x="1586372" y="0"/>
                        <a:pt x="1618291" y="0"/>
                      </a:cubicBezTo>
                      <a:cubicBezTo>
                        <a:pt x="1627867" y="5156"/>
                        <a:pt x="1638670" y="4420"/>
                        <a:pt x="1648737" y="5893"/>
                      </a:cubicBezTo>
                      <a:cubicBezTo>
                        <a:pt x="1759226" y="23816"/>
                        <a:pt x="1855474" y="73659"/>
                        <a:pt x="1944110" y="139707"/>
                      </a:cubicBezTo>
                      <a:cubicBezTo>
                        <a:pt x="2044041" y="213857"/>
                        <a:pt x="2128995" y="303230"/>
                        <a:pt x="2207074" y="399724"/>
                      </a:cubicBezTo>
                      <a:cubicBezTo>
                        <a:pt x="2330575" y="552198"/>
                        <a:pt x="2433698" y="718176"/>
                        <a:pt x="2529701" y="888575"/>
                      </a:cubicBezTo>
                      <a:cubicBezTo>
                        <a:pt x="2693469" y="1179528"/>
                        <a:pt x="2857729" y="1470482"/>
                        <a:pt x="3021989" y="1761435"/>
                      </a:cubicBezTo>
                      <a:cubicBezTo>
                        <a:pt x="3023953" y="1764873"/>
                        <a:pt x="3026163" y="1768065"/>
                        <a:pt x="3030583" y="1771257"/>
                      </a:cubicBezTo>
                      <a:cubicBezTo>
                        <a:pt x="3030583" y="1759225"/>
                        <a:pt x="3030583" y="1747440"/>
                        <a:pt x="3030583" y="1735409"/>
                      </a:cubicBezTo>
                      <a:cubicBezTo>
                        <a:pt x="3030583" y="1706928"/>
                        <a:pt x="3030583" y="1707173"/>
                        <a:pt x="3059555" y="1706928"/>
                      </a:cubicBezTo>
                      <a:cubicBezTo>
                        <a:pt x="3087300" y="1706928"/>
                        <a:pt x="3115291" y="1706682"/>
                        <a:pt x="3143036" y="1706436"/>
                      </a:cubicBezTo>
                      <a:cubicBezTo>
                        <a:pt x="3143036" y="1807595"/>
                        <a:pt x="3143036" y="1908508"/>
                        <a:pt x="3143281" y="2009666"/>
                      </a:cubicBezTo>
                      <a:cubicBezTo>
                        <a:pt x="3143281" y="2017032"/>
                        <a:pt x="3141808" y="2018506"/>
                        <a:pt x="3134442" y="2018506"/>
                      </a:cubicBezTo>
                      <a:cubicBezTo>
                        <a:pt x="3099577" y="2018015"/>
                        <a:pt x="3064957" y="2018260"/>
                        <a:pt x="3030092" y="2018260"/>
                      </a:cubicBezTo>
                      <a:cubicBezTo>
                        <a:pt x="3030337" y="1999354"/>
                        <a:pt x="3030337" y="1980694"/>
                        <a:pt x="3030828" y="1961788"/>
                      </a:cubicBezTo>
                      <a:cubicBezTo>
                        <a:pt x="3031074" y="1955159"/>
                        <a:pt x="3027145" y="1950248"/>
                        <a:pt x="3024199" y="1944846"/>
                      </a:cubicBezTo>
                      <a:cubicBezTo>
                        <a:pt x="2864604" y="1666169"/>
                        <a:pt x="2705255" y="1387738"/>
                        <a:pt x="2545660" y="1109306"/>
                      </a:cubicBezTo>
                      <a:cubicBezTo>
                        <a:pt x="2516442" y="1058236"/>
                        <a:pt x="2486978" y="1007166"/>
                        <a:pt x="2458006" y="956095"/>
                      </a:cubicBezTo>
                      <a:cubicBezTo>
                        <a:pt x="2454568" y="950203"/>
                        <a:pt x="2450394" y="945783"/>
                        <a:pt x="2444747" y="942346"/>
                      </a:cubicBezTo>
                      <a:cubicBezTo>
                        <a:pt x="2202900" y="793063"/>
                        <a:pt x="1961052" y="643535"/>
                        <a:pt x="1719450" y="494007"/>
                      </a:cubicBezTo>
                      <a:cubicBezTo>
                        <a:pt x="1692442" y="477311"/>
                        <a:pt x="1665679" y="459878"/>
                        <a:pt x="1637934" y="443919"/>
                      </a:cubicBezTo>
                      <a:cubicBezTo>
                        <a:pt x="1593738" y="418875"/>
                        <a:pt x="1548315" y="418384"/>
                        <a:pt x="1504611" y="443919"/>
                      </a:cubicBezTo>
                      <a:cubicBezTo>
                        <a:pt x="1451085" y="475347"/>
                        <a:pt x="1399033" y="509476"/>
                        <a:pt x="1345998" y="542131"/>
                      </a:cubicBezTo>
                      <a:cubicBezTo>
                        <a:pt x="1130913" y="674963"/>
                        <a:pt x="915829" y="808041"/>
                        <a:pt x="700744" y="940873"/>
                      </a:cubicBezTo>
                      <a:cubicBezTo>
                        <a:pt x="693624" y="945292"/>
                        <a:pt x="688467" y="950939"/>
                        <a:pt x="684048" y="958305"/>
                      </a:cubicBezTo>
                      <a:cubicBezTo>
                        <a:pt x="496217" y="1286579"/>
                        <a:pt x="308386" y="1614608"/>
                        <a:pt x="120064" y="1942882"/>
                      </a:cubicBezTo>
                      <a:cubicBezTo>
                        <a:pt x="114663" y="1952212"/>
                        <a:pt x="111716" y="1961052"/>
                        <a:pt x="112453" y="1971855"/>
                      </a:cubicBezTo>
                      <a:cubicBezTo>
                        <a:pt x="113190" y="1987323"/>
                        <a:pt x="112944" y="2003037"/>
                        <a:pt x="113190" y="2018506"/>
                      </a:cubicBezTo>
                      <a:cubicBezTo>
                        <a:pt x="78324" y="2018506"/>
                        <a:pt x="43704" y="2018260"/>
                        <a:pt x="8839" y="2018751"/>
                      </a:cubicBezTo>
                      <a:cubicBezTo>
                        <a:pt x="1473" y="2018751"/>
                        <a:pt x="0" y="2017278"/>
                        <a:pt x="0" y="2009912"/>
                      </a:cubicBezTo>
                      <a:cubicBezTo>
                        <a:pt x="246" y="1909490"/>
                        <a:pt x="246" y="1809068"/>
                        <a:pt x="246" y="1708892"/>
                      </a:cubicBez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: Shape 226">
                  <a:extLst>
                    <a:ext uri="{FF2B5EF4-FFF2-40B4-BE49-F238E27FC236}">
                      <a16:creationId xmlns:a16="http://schemas.microsoft.com/office/drawing/2014/main" id="{8A4246C7-CE62-4896-A078-9656E61CA8E5}"/>
                    </a:ext>
                  </a:extLst>
                </p:cNvPr>
                <p:cNvSpPr/>
                <p:nvPr/>
              </p:nvSpPr>
              <p:spPr>
                <a:xfrm>
                  <a:off x="481108" y="3932427"/>
                  <a:ext cx="2445483" cy="1215376"/>
                </a:xfrm>
                <a:custGeom>
                  <a:avLst/>
                  <a:gdLst>
                    <a:gd name="connsiteX0" fmla="*/ 824669 w 2445483"/>
                    <a:gd name="connsiteY0" fmla="*/ 0 h 1215375"/>
                    <a:gd name="connsiteX1" fmla="*/ 809938 w 2445483"/>
                    <a:gd name="connsiteY1" fmla="*/ 149037 h 1215375"/>
                    <a:gd name="connsiteX2" fmla="*/ 781456 w 2445483"/>
                    <a:gd name="connsiteY2" fmla="*/ 434834 h 1215375"/>
                    <a:gd name="connsiteX3" fmla="*/ 747573 w 2445483"/>
                    <a:gd name="connsiteY3" fmla="*/ 771702 h 1215375"/>
                    <a:gd name="connsiteX4" fmla="*/ 776791 w 2445483"/>
                    <a:gd name="connsiteY4" fmla="*/ 875562 h 1215375"/>
                    <a:gd name="connsiteX5" fmla="*/ 857325 w 2445483"/>
                    <a:gd name="connsiteY5" fmla="*/ 910918 h 1215375"/>
                    <a:gd name="connsiteX6" fmla="*/ 1595144 w 2445483"/>
                    <a:gd name="connsiteY6" fmla="*/ 910918 h 1215375"/>
                    <a:gd name="connsiteX7" fmla="*/ 1706124 w 2445483"/>
                    <a:gd name="connsiteY7" fmla="*/ 787416 h 1215375"/>
                    <a:gd name="connsiteX8" fmla="*/ 1640322 w 2445483"/>
                    <a:gd name="connsiteY8" fmla="*/ 150265 h 1215375"/>
                    <a:gd name="connsiteX9" fmla="*/ 1626572 w 2445483"/>
                    <a:gd name="connsiteY9" fmla="*/ 18415 h 1215375"/>
                    <a:gd name="connsiteX10" fmla="*/ 1625344 w 2445483"/>
                    <a:gd name="connsiteY10" fmla="*/ 0 h 1215375"/>
                    <a:gd name="connsiteX11" fmla="*/ 1679361 w 2445483"/>
                    <a:gd name="connsiteY11" fmla="*/ 33147 h 1215375"/>
                    <a:gd name="connsiteX12" fmla="*/ 2015001 w 2445483"/>
                    <a:gd name="connsiteY12" fmla="*/ 239147 h 1215375"/>
                    <a:gd name="connsiteX13" fmla="*/ 2031452 w 2445483"/>
                    <a:gd name="connsiteY13" fmla="*/ 257807 h 1215375"/>
                    <a:gd name="connsiteX14" fmla="*/ 2443206 w 2445483"/>
                    <a:gd name="connsiteY14" fmla="*/ 1200644 h 1215375"/>
                    <a:gd name="connsiteX15" fmla="*/ 2432894 w 2445483"/>
                    <a:gd name="connsiteY15" fmla="*/ 1216112 h 1215375"/>
                    <a:gd name="connsiteX16" fmla="*/ 14664 w 2445483"/>
                    <a:gd name="connsiteY16" fmla="*/ 1216112 h 1215375"/>
                    <a:gd name="connsiteX17" fmla="*/ 4107 w 2445483"/>
                    <a:gd name="connsiteY17" fmla="*/ 1200889 h 1215375"/>
                    <a:gd name="connsiteX18" fmla="*/ 416107 w 2445483"/>
                    <a:gd name="connsiteY18" fmla="*/ 258052 h 1215375"/>
                    <a:gd name="connsiteX19" fmla="*/ 429365 w 2445483"/>
                    <a:gd name="connsiteY19" fmla="*/ 241111 h 1215375"/>
                    <a:gd name="connsiteX20" fmla="*/ 818040 w 2445483"/>
                    <a:gd name="connsiteY20" fmla="*/ 4174 h 1215375"/>
                    <a:gd name="connsiteX21" fmla="*/ 824669 w 2445483"/>
                    <a:gd name="connsiteY21" fmla="*/ 0 h 1215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445483" h="1215375">
                      <a:moveTo>
                        <a:pt x="824669" y="0"/>
                      </a:moveTo>
                      <a:cubicBezTo>
                        <a:pt x="819513" y="51561"/>
                        <a:pt x="814848" y="100422"/>
                        <a:pt x="809938" y="149037"/>
                      </a:cubicBezTo>
                      <a:cubicBezTo>
                        <a:pt x="800362" y="244303"/>
                        <a:pt x="790786" y="339569"/>
                        <a:pt x="781456" y="434834"/>
                      </a:cubicBezTo>
                      <a:cubicBezTo>
                        <a:pt x="770162" y="547042"/>
                        <a:pt x="759358" y="659495"/>
                        <a:pt x="747573" y="771702"/>
                      </a:cubicBezTo>
                      <a:cubicBezTo>
                        <a:pt x="743399" y="810741"/>
                        <a:pt x="749537" y="845852"/>
                        <a:pt x="776791" y="875562"/>
                      </a:cubicBezTo>
                      <a:cubicBezTo>
                        <a:pt x="798398" y="898887"/>
                        <a:pt x="825160" y="910918"/>
                        <a:pt x="857325" y="910918"/>
                      </a:cubicBezTo>
                      <a:cubicBezTo>
                        <a:pt x="1103347" y="910918"/>
                        <a:pt x="1349123" y="910918"/>
                        <a:pt x="1595144" y="910918"/>
                      </a:cubicBezTo>
                      <a:cubicBezTo>
                        <a:pt x="1660210" y="910918"/>
                        <a:pt x="1712753" y="852236"/>
                        <a:pt x="1706124" y="787416"/>
                      </a:cubicBezTo>
                      <a:cubicBezTo>
                        <a:pt x="1684272" y="575032"/>
                        <a:pt x="1662174" y="362648"/>
                        <a:pt x="1640322" y="150265"/>
                      </a:cubicBezTo>
                      <a:cubicBezTo>
                        <a:pt x="1635657" y="106315"/>
                        <a:pt x="1630991" y="62365"/>
                        <a:pt x="1626572" y="18415"/>
                      </a:cubicBezTo>
                      <a:cubicBezTo>
                        <a:pt x="1626081" y="13013"/>
                        <a:pt x="1625835" y="7366"/>
                        <a:pt x="1625344" y="0"/>
                      </a:cubicBezTo>
                      <a:cubicBezTo>
                        <a:pt x="1644496" y="11786"/>
                        <a:pt x="1661928" y="22343"/>
                        <a:pt x="1679361" y="33147"/>
                      </a:cubicBezTo>
                      <a:cubicBezTo>
                        <a:pt x="1791323" y="101895"/>
                        <a:pt x="1903039" y="170644"/>
                        <a:pt x="2015001" y="239147"/>
                      </a:cubicBezTo>
                      <a:cubicBezTo>
                        <a:pt x="2022613" y="243812"/>
                        <a:pt x="2027769" y="249459"/>
                        <a:pt x="2031452" y="257807"/>
                      </a:cubicBezTo>
                      <a:cubicBezTo>
                        <a:pt x="2168703" y="572086"/>
                        <a:pt x="2305955" y="886365"/>
                        <a:pt x="2443206" y="1200644"/>
                      </a:cubicBezTo>
                      <a:cubicBezTo>
                        <a:pt x="2449836" y="1216112"/>
                        <a:pt x="2449836" y="1216112"/>
                        <a:pt x="2432894" y="1216112"/>
                      </a:cubicBezTo>
                      <a:cubicBezTo>
                        <a:pt x="1626818" y="1216112"/>
                        <a:pt x="820741" y="1216112"/>
                        <a:pt x="14664" y="1216112"/>
                      </a:cubicBezTo>
                      <a:cubicBezTo>
                        <a:pt x="-2523" y="1216112"/>
                        <a:pt x="-2523" y="1216112"/>
                        <a:pt x="4107" y="1200889"/>
                      </a:cubicBezTo>
                      <a:cubicBezTo>
                        <a:pt x="141358" y="886610"/>
                        <a:pt x="278855" y="572332"/>
                        <a:pt x="416107" y="258052"/>
                      </a:cubicBezTo>
                      <a:cubicBezTo>
                        <a:pt x="419053" y="251178"/>
                        <a:pt x="422491" y="245285"/>
                        <a:pt x="429365" y="241111"/>
                      </a:cubicBezTo>
                      <a:cubicBezTo>
                        <a:pt x="559005" y="162296"/>
                        <a:pt x="688400" y="83235"/>
                        <a:pt x="818040" y="4174"/>
                      </a:cubicBezTo>
                      <a:cubicBezTo>
                        <a:pt x="819022" y="3192"/>
                        <a:pt x="820741" y="2210"/>
                        <a:pt x="824669" y="0"/>
                      </a:cubicBez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1" name="Group 196">
                <a:extLst>
                  <a:ext uri="{FF2B5EF4-FFF2-40B4-BE49-F238E27FC236}">
                    <a16:creationId xmlns:a16="http://schemas.microsoft.com/office/drawing/2014/main" id="{42FD4FA4-CBF8-4E28-941D-078F38C99CA5}"/>
                  </a:ext>
                </a:extLst>
              </p:cNvPr>
              <p:cNvGrpSpPr/>
              <p:nvPr/>
            </p:nvGrpSpPr>
            <p:grpSpPr>
              <a:xfrm>
                <a:off x="4235432" y="3321426"/>
                <a:ext cx="343891" cy="4349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86" name="Freeform: Shape 221">
                  <a:extLst>
                    <a:ext uri="{FF2B5EF4-FFF2-40B4-BE49-F238E27FC236}">
                      <a16:creationId xmlns:a16="http://schemas.microsoft.com/office/drawing/2014/main" id="{0EFAFBAC-F069-4A05-B8FD-E56EB66713A5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222">
                  <a:extLst>
                    <a:ext uri="{FF2B5EF4-FFF2-40B4-BE49-F238E27FC236}">
                      <a16:creationId xmlns:a16="http://schemas.microsoft.com/office/drawing/2014/main" id="{D7C9C9B8-CCA4-4779-9271-0A855E371F30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: Shape 223">
                  <a:extLst>
                    <a:ext uri="{FF2B5EF4-FFF2-40B4-BE49-F238E27FC236}">
                      <a16:creationId xmlns:a16="http://schemas.microsoft.com/office/drawing/2014/main" id="{A67138A0-3B1F-4002-BDB6-B9012259A05F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2" name="Group 197">
                <a:extLst>
                  <a:ext uri="{FF2B5EF4-FFF2-40B4-BE49-F238E27FC236}">
                    <a16:creationId xmlns:a16="http://schemas.microsoft.com/office/drawing/2014/main" id="{6E20F5FD-1FBF-4920-BE85-22B6CB285D04}"/>
                  </a:ext>
                </a:extLst>
              </p:cNvPr>
              <p:cNvGrpSpPr/>
              <p:nvPr/>
            </p:nvGrpSpPr>
            <p:grpSpPr>
              <a:xfrm>
                <a:off x="4569846" y="3154726"/>
                <a:ext cx="475680" cy="6016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83" name="Freeform: Shape 218">
                  <a:extLst>
                    <a:ext uri="{FF2B5EF4-FFF2-40B4-BE49-F238E27FC236}">
                      <a16:creationId xmlns:a16="http://schemas.microsoft.com/office/drawing/2014/main" id="{AC641979-D0C6-4A40-B14A-D4FC1AA49896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reeform: Shape 219">
                  <a:extLst>
                    <a:ext uri="{FF2B5EF4-FFF2-40B4-BE49-F238E27FC236}">
                      <a16:creationId xmlns:a16="http://schemas.microsoft.com/office/drawing/2014/main" id="{D2B73018-701E-400A-8176-BF94FFA0B2CB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Freeform: Shape 220">
                  <a:extLst>
                    <a:ext uri="{FF2B5EF4-FFF2-40B4-BE49-F238E27FC236}">
                      <a16:creationId xmlns:a16="http://schemas.microsoft.com/office/drawing/2014/main" id="{5D6BE721-E058-4827-99BB-2B8CD7D094CF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" name="Group 198">
                <a:extLst>
                  <a:ext uri="{FF2B5EF4-FFF2-40B4-BE49-F238E27FC236}">
                    <a16:creationId xmlns:a16="http://schemas.microsoft.com/office/drawing/2014/main" id="{D7B010F8-7A56-491B-877E-FED96F8EDB2D}"/>
                  </a:ext>
                </a:extLst>
              </p:cNvPr>
              <p:cNvGrpSpPr/>
              <p:nvPr/>
            </p:nvGrpSpPr>
            <p:grpSpPr>
              <a:xfrm>
                <a:off x="5027148" y="3321426"/>
                <a:ext cx="343891" cy="4349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80" name="Freeform: Shape 215">
                  <a:extLst>
                    <a:ext uri="{FF2B5EF4-FFF2-40B4-BE49-F238E27FC236}">
                      <a16:creationId xmlns:a16="http://schemas.microsoft.com/office/drawing/2014/main" id="{3A72E7D5-1062-43EF-900C-0D986A5FAAA2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" name="Freeform: Shape 216">
                  <a:extLst>
                    <a:ext uri="{FF2B5EF4-FFF2-40B4-BE49-F238E27FC236}">
                      <a16:creationId xmlns:a16="http://schemas.microsoft.com/office/drawing/2014/main" id="{C805F6D9-357E-4E00-B7EF-38A6A292D771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reeform: Shape 217">
                  <a:extLst>
                    <a:ext uri="{FF2B5EF4-FFF2-40B4-BE49-F238E27FC236}">
                      <a16:creationId xmlns:a16="http://schemas.microsoft.com/office/drawing/2014/main" id="{7335A25A-DBFB-4720-B211-E4311706C7EE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199">
                <a:extLst>
                  <a:ext uri="{FF2B5EF4-FFF2-40B4-BE49-F238E27FC236}">
                    <a16:creationId xmlns:a16="http://schemas.microsoft.com/office/drawing/2014/main" id="{F8A91DB5-57DD-41C7-8082-BF5E3A4C21B7}"/>
                  </a:ext>
                </a:extLst>
              </p:cNvPr>
              <p:cNvGrpSpPr/>
              <p:nvPr/>
            </p:nvGrpSpPr>
            <p:grpSpPr>
              <a:xfrm>
                <a:off x="5809667" y="3428150"/>
                <a:ext cx="259518" cy="328265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7" name="Freeform: Shape 212">
                  <a:extLst>
                    <a:ext uri="{FF2B5EF4-FFF2-40B4-BE49-F238E27FC236}">
                      <a16:creationId xmlns:a16="http://schemas.microsoft.com/office/drawing/2014/main" id="{370F20EC-A136-4E62-91DC-05BAF263B767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Freeform: Shape 213">
                  <a:extLst>
                    <a:ext uri="{FF2B5EF4-FFF2-40B4-BE49-F238E27FC236}">
                      <a16:creationId xmlns:a16="http://schemas.microsoft.com/office/drawing/2014/main" id="{4EDD2324-2AB7-437A-AE47-930563B818C4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214">
                  <a:extLst>
                    <a:ext uri="{FF2B5EF4-FFF2-40B4-BE49-F238E27FC236}">
                      <a16:creationId xmlns:a16="http://schemas.microsoft.com/office/drawing/2014/main" id="{3AE9E306-269A-4365-9DB0-3598528CF57B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5" name="Group 200">
                <a:extLst>
                  <a:ext uri="{FF2B5EF4-FFF2-40B4-BE49-F238E27FC236}">
                    <a16:creationId xmlns:a16="http://schemas.microsoft.com/office/drawing/2014/main" id="{94671291-63FB-4E9E-A150-3E4D91394FAA}"/>
                  </a:ext>
                </a:extLst>
              </p:cNvPr>
              <p:cNvGrpSpPr/>
              <p:nvPr/>
            </p:nvGrpSpPr>
            <p:grpSpPr>
              <a:xfrm>
                <a:off x="7135245" y="3428150"/>
                <a:ext cx="259518" cy="328265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4" name="Freeform: Shape 209">
                  <a:extLst>
                    <a:ext uri="{FF2B5EF4-FFF2-40B4-BE49-F238E27FC236}">
                      <a16:creationId xmlns:a16="http://schemas.microsoft.com/office/drawing/2014/main" id="{3543CBBD-5B15-4F41-AABF-59291EDBE958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: Shape 210">
                  <a:extLst>
                    <a:ext uri="{FF2B5EF4-FFF2-40B4-BE49-F238E27FC236}">
                      <a16:creationId xmlns:a16="http://schemas.microsoft.com/office/drawing/2014/main" id="{D5FCE739-CC73-40A5-AC2B-94761ED76F09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211">
                  <a:extLst>
                    <a:ext uri="{FF2B5EF4-FFF2-40B4-BE49-F238E27FC236}">
                      <a16:creationId xmlns:a16="http://schemas.microsoft.com/office/drawing/2014/main" id="{2CD4ABA5-E83A-4478-A368-C2EEF035027A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6" name="Group 201">
                <a:extLst>
                  <a:ext uri="{FF2B5EF4-FFF2-40B4-BE49-F238E27FC236}">
                    <a16:creationId xmlns:a16="http://schemas.microsoft.com/office/drawing/2014/main" id="{9F26BFE1-46F3-456B-B0CD-5F6CA2C01C0A}"/>
                  </a:ext>
                </a:extLst>
              </p:cNvPr>
              <p:cNvGrpSpPr/>
              <p:nvPr/>
            </p:nvGrpSpPr>
            <p:grpSpPr>
              <a:xfrm>
                <a:off x="7440616" y="3266131"/>
                <a:ext cx="387606" cy="490284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1" name="Freeform: Shape 206">
                  <a:extLst>
                    <a:ext uri="{FF2B5EF4-FFF2-40B4-BE49-F238E27FC236}">
                      <a16:creationId xmlns:a16="http://schemas.microsoft.com/office/drawing/2014/main" id="{7DA012CC-6FD2-44B8-A939-4B98F3F6C273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: Shape 207">
                  <a:extLst>
                    <a:ext uri="{FF2B5EF4-FFF2-40B4-BE49-F238E27FC236}">
                      <a16:creationId xmlns:a16="http://schemas.microsoft.com/office/drawing/2014/main" id="{912C31AA-F778-4ED5-99A6-0E1BBD852198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208">
                  <a:extLst>
                    <a:ext uri="{FF2B5EF4-FFF2-40B4-BE49-F238E27FC236}">
                      <a16:creationId xmlns:a16="http://schemas.microsoft.com/office/drawing/2014/main" id="{666A71A6-0B5A-493F-BF2E-A52324AB2279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" name="Group 202">
                <a:extLst>
                  <a:ext uri="{FF2B5EF4-FFF2-40B4-BE49-F238E27FC236}">
                    <a16:creationId xmlns:a16="http://schemas.microsoft.com/office/drawing/2014/main" id="{636688D4-87F2-423E-950F-0690D598A3E5}"/>
                  </a:ext>
                </a:extLst>
              </p:cNvPr>
              <p:cNvGrpSpPr/>
              <p:nvPr/>
            </p:nvGrpSpPr>
            <p:grpSpPr>
              <a:xfrm>
                <a:off x="7776927" y="3320752"/>
                <a:ext cx="344424" cy="435663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68" name="Freeform: Shape 203">
                  <a:extLst>
                    <a:ext uri="{FF2B5EF4-FFF2-40B4-BE49-F238E27FC236}">
                      <a16:creationId xmlns:a16="http://schemas.microsoft.com/office/drawing/2014/main" id="{B394E687-61E0-4475-9C08-000C18AF42B3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Freeform: Shape 204">
                  <a:extLst>
                    <a:ext uri="{FF2B5EF4-FFF2-40B4-BE49-F238E27FC236}">
                      <a16:creationId xmlns:a16="http://schemas.microsoft.com/office/drawing/2014/main" id="{BE906FF0-260B-4EDE-BF17-A8CCAFFEB0D8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205">
                  <a:extLst>
                    <a:ext uri="{FF2B5EF4-FFF2-40B4-BE49-F238E27FC236}">
                      <a16:creationId xmlns:a16="http://schemas.microsoft.com/office/drawing/2014/main" id="{25E88C46-147D-4FD8-A3E0-61867DC54048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7" name="Group 95">
            <a:extLst>
              <a:ext uri="{FF2B5EF4-FFF2-40B4-BE49-F238E27FC236}">
                <a16:creationId xmlns:a16="http://schemas.microsoft.com/office/drawing/2014/main" id="{D8270AEE-E41A-440A-8ABE-C0C361E24C02}"/>
              </a:ext>
            </a:extLst>
          </p:cNvPr>
          <p:cNvGrpSpPr/>
          <p:nvPr/>
        </p:nvGrpSpPr>
        <p:grpSpPr>
          <a:xfrm>
            <a:off x="258376" y="63791"/>
            <a:ext cx="3532547" cy="6495067"/>
            <a:chOff x="669628" y="2165317"/>
            <a:chExt cx="2449180" cy="4305530"/>
          </a:xfrm>
        </p:grpSpPr>
        <p:grpSp>
          <p:nvGrpSpPr>
            <p:cNvPr id="115" name="Group 80">
              <a:extLst>
                <a:ext uri="{FF2B5EF4-FFF2-40B4-BE49-F238E27FC236}">
                  <a16:creationId xmlns:a16="http://schemas.microsoft.com/office/drawing/2014/main" id="{5F20389C-AD18-480F-8BF2-D26DE9BC483F}"/>
                </a:ext>
              </a:extLst>
            </p:cNvPr>
            <p:cNvGrpSpPr/>
            <p:nvPr/>
          </p:nvGrpSpPr>
          <p:grpSpPr>
            <a:xfrm>
              <a:off x="669628" y="2165317"/>
              <a:ext cx="2449180" cy="4305530"/>
              <a:chOff x="445712" y="1449040"/>
              <a:chExt cx="2113018" cy="3924176"/>
            </a:xfrm>
          </p:grpSpPr>
          <p:sp>
            <p:nvSpPr>
              <p:cNvPr id="117" name="Rounded Rectangle 4">
                <a:extLst>
                  <a:ext uri="{FF2B5EF4-FFF2-40B4-BE49-F238E27FC236}">
                    <a16:creationId xmlns:a16="http://schemas.microsoft.com/office/drawing/2014/main" id="{E0263C21-2201-4C46-96E6-88EB4E1295C3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18" name="Rectangle 82">
                <a:extLst>
                  <a:ext uri="{FF2B5EF4-FFF2-40B4-BE49-F238E27FC236}">
                    <a16:creationId xmlns:a16="http://schemas.microsoft.com/office/drawing/2014/main" id="{A58F1E65-67E1-449C-B3AE-0CDC89A899BF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19" name="Group 83">
                <a:extLst>
                  <a:ext uri="{FF2B5EF4-FFF2-40B4-BE49-F238E27FC236}">
                    <a16:creationId xmlns:a16="http://schemas.microsoft.com/office/drawing/2014/main" id="{0EBC4258-2D50-4C3C-B74B-5EB460055B4E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20" name="Oval 84">
                  <a:extLst>
                    <a:ext uri="{FF2B5EF4-FFF2-40B4-BE49-F238E27FC236}">
                      <a16:creationId xmlns:a16="http://schemas.microsoft.com/office/drawing/2014/main" id="{11CD8CAC-8FB8-410A-B95A-0410017C786F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23" name="Rounded Rectangle 8">
                  <a:extLst>
                    <a:ext uri="{FF2B5EF4-FFF2-40B4-BE49-F238E27FC236}">
                      <a16:creationId xmlns:a16="http://schemas.microsoft.com/office/drawing/2014/main" id="{67C3BDEE-159B-4D5D-9846-25061B540312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16" name="Picture Placeholder 2">
              <a:extLst>
                <a:ext uri="{FF2B5EF4-FFF2-40B4-BE49-F238E27FC236}">
                  <a16:creationId xmlns:a16="http://schemas.microsoft.com/office/drawing/2014/main" id="{B5327055-B308-4ABB-9451-E2A69D473EBD}"/>
                </a:ext>
              </a:extLst>
            </p:cNvPr>
            <p:cNvSpPr txBox="1">
              <a:spLocks/>
            </p:cNvSpPr>
            <p:nvPr/>
          </p:nvSpPr>
          <p:spPr>
            <a:xfrm>
              <a:off x="813644" y="2559489"/>
              <a:ext cx="2152765" cy="3425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Your </a:t>
              </a:r>
              <a:r>
                <a:rPr lang="en-US" altLang="ko-KR" dirty="0">
                  <a:hlinkClick r:id="rId2" action="ppaction://hlinkfile"/>
                </a:rPr>
                <a:t>Picture</a:t>
              </a:r>
              <a:r>
                <a:rPr lang="en-US" altLang="ko-KR" dirty="0"/>
                <a:t> Here</a:t>
              </a:r>
              <a:endParaRPr lang="ko-KR" altLang="en-US" dirty="0"/>
            </a:p>
          </p:txBody>
        </p:sp>
      </p:grpSp>
      <p:pic>
        <p:nvPicPr>
          <p:cNvPr id="137" name="圖片 1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68" y="649059"/>
            <a:ext cx="3273214" cy="5258981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877907" y="1265922"/>
            <a:ext cx="41326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solidFill>
                  <a:srgbClr val="F47758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搜尋即將要去的山</a:t>
            </a:r>
            <a:endParaRPr lang="en-US" altLang="zh-TW" sz="2800" dirty="0" smtClean="0">
              <a:solidFill>
                <a:srgbClr val="F47758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solidFill>
                  <a:srgbClr val="F47758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包含詳細的歷史山難資訊</a:t>
            </a:r>
            <a:endParaRPr lang="zh-TW" altLang="en-US" sz="2800" dirty="0">
              <a:solidFill>
                <a:srgbClr val="F47758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38" name="Group 95">
            <a:extLst>
              <a:ext uri="{FF2B5EF4-FFF2-40B4-BE49-F238E27FC236}">
                <a16:creationId xmlns:a16="http://schemas.microsoft.com/office/drawing/2014/main" id="{D8270AEE-E41A-440A-8ABE-C0C361E24C02}"/>
              </a:ext>
            </a:extLst>
          </p:cNvPr>
          <p:cNvGrpSpPr/>
          <p:nvPr/>
        </p:nvGrpSpPr>
        <p:grpSpPr>
          <a:xfrm>
            <a:off x="4005859" y="206414"/>
            <a:ext cx="3585604" cy="6277917"/>
            <a:chOff x="669628" y="2165317"/>
            <a:chExt cx="2449180" cy="4305530"/>
          </a:xfrm>
        </p:grpSpPr>
        <p:grpSp>
          <p:nvGrpSpPr>
            <p:cNvPr id="139" name="Group 80">
              <a:extLst>
                <a:ext uri="{FF2B5EF4-FFF2-40B4-BE49-F238E27FC236}">
                  <a16:creationId xmlns:a16="http://schemas.microsoft.com/office/drawing/2014/main" id="{5F20389C-AD18-480F-8BF2-D26DE9BC483F}"/>
                </a:ext>
              </a:extLst>
            </p:cNvPr>
            <p:cNvGrpSpPr/>
            <p:nvPr/>
          </p:nvGrpSpPr>
          <p:grpSpPr>
            <a:xfrm>
              <a:off x="669628" y="2165317"/>
              <a:ext cx="2449180" cy="4305530"/>
              <a:chOff x="445712" y="1449040"/>
              <a:chExt cx="2113018" cy="3924176"/>
            </a:xfrm>
          </p:grpSpPr>
          <p:sp>
            <p:nvSpPr>
              <p:cNvPr id="141" name="Rounded Rectangle 4">
                <a:extLst>
                  <a:ext uri="{FF2B5EF4-FFF2-40B4-BE49-F238E27FC236}">
                    <a16:creationId xmlns:a16="http://schemas.microsoft.com/office/drawing/2014/main" id="{E0263C21-2201-4C46-96E6-88EB4E1295C3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42" name="Rectangle 82">
                <a:extLst>
                  <a:ext uri="{FF2B5EF4-FFF2-40B4-BE49-F238E27FC236}">
                    <a16:creationId xmlns:a16="http://schemas.microsoft.com/office/drawing/2014/main" id="{A58F1E65-67E1-449C-B3AE-0CDC89A899BF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43" name="Group 83">
                <a:extLst>
                  <a:ext uri="{FF2B5EF4-FFF2-40B4-BE49-F238E27FC236}">
                    <a16:creationId xmlns:a16="http://schemas.microsoft.com/office/drawing/2014/main" id="{0EBC4258-2D50-4C3C-B74B-5EB460055B4E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44" name="Oval 84">
                  <a:extLst>
                    <a:ext uri="{FF2B5EF4-FFF2-40B4-BE49-F238E27FC236}">
                      <a16:creationId xmlns:a16="http://schemas.microsoft.com/office/drawing/2014/main" id="{11CD8CAC-8FB8-410A-B95A-0410017C786F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45" name="Rounded Rectangle 8">
                  <a:extLst>
                    <a:ext uri="{FF2B5EF4-FFF2-40B4-BE49-F238E27FC236}">
                      <a16:creationId xmlns:a16="http://schemas.microsoft.com/office/drawing/2014/main" id="{67C3BDEE-159B-4D5D-9846-25061B540312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40" name="Picture Placeholder 2">
              <a:extLst>
                <a:ext uri="{FF2B5EF4-FFF2-40B4-BE49-F238E27FC236}">
                  <a16:creationId xmlns:a16="http://schemas.microsoft.com/office/drawing/2014/main" id="{B5327055-B308-4ABB-9451-E2A69D473EBD}"/>
                </a:ext>
              </a:extLst>
            </p:cNvPr>
            <p:cNvSpPr txBox="1">
              <a:spLocks/>
            </p:cNvSpPr>
            <p:nvPr/>
          </p:nvSpPr>
          <p:spPr>
            <a:xfrm>
              <a:off x="813644" y="2559489"/>
              <a:ext cx="2152765" cy="3425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</p:grpSp>
      <p:pic>
        <p:nvPicPr>
          <p:cNvPr id="146" name="圖片 1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187" y="716823"/>
            <a:ext cx="3184945" cy="5176986"/>
          </a:xfrm>
          <a:prstGeom prst="rect">
            <a:avLst/>
          </a:prstGeom>
        </p:spPr>
      </p:pic>
      <p:sp>
        <p:nvSpPr>
          <p:cNvPr id="147" name="橢圓 146"/>
          <p:cNvSpPr/>
          <p:nvPr/>
        </p:nvSpPr>
        <p:spPr>
          <a:xfrm>
            <a:off x="115687" y="339510"/>
            <a:ext cx="2009171" cy="3107076"/>
          </a:xfrm>
          <a:prstGeom prst="ellipse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8" name="直線單箭頭接點 147"/>
          <p:cNvCxnSpPr/>
          <p:nvPr/>
        </p:nvCxnSpPr>
        <p:spPr>
          <a:xfrm flipV="1">
            <a:off x="2299036" y="1063756"/>
            <a:ext cx="1857932" cy="8992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圓角矩形 6"/>
          <p:cNvSpPr/>
          <p:nvPr/>
        </p:nvSpPr>
        <p:spPr>
          <a:xfrm>
            <a:off x="3807458" y="4016518"/>
            <a:ext cx="3898761" cy="2149721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757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r>
              <a:rPr lang="zh-TW" altLang="en-US" sz="4000" b="1" dirty="0" smtClean="0">
                <a:solidFill>
                  <a:schemeClr val="tx1"/>
                </a:solidFill>
              </a:rPr>
              <a:t>查詢山岳資料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</a:rPr>
              <a:t>功能介紹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09C3EC-2F1C-426C-83A1-A4D5E7A03121}"/>
              </a:ext>
            </a:extLst>
          </p:cNvPr>
          <p:cNvGrpSpPr/>
          <p:nvPr/>
        </p:nvGrpSpPr>
        <p:grpSpPr>
          <a:xfrm>
            <a:off x="765348" y="4308807"/>
            <a:ext cx="2738140" cy="531950"/>
            <a:chOff x="302738" y="4417056"/>
            <a:chExt cx="2851594" cy="53195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0C891A-2C71-4C3D-BB80-F98A4A28D36D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938DE3-5719-4999-8A53-7172AA39F349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C25C086-AA77-4B3F-BE3B-CC11917BAB41}"/>
              </a:ext>
            </a:extLst>
          </p:cNvPr>
          <p:cNvSpPr txBox="1"/>
          <p:nvPr/>
        </p:nvSpPr>
        <p:spPr>
          <a:xfrm>
            <a:off x="603464" y="2175966"/>
            <a:ext cx="273814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232AF7-45ED-4796-B4A1-EAC1E5A163B0}"/>
              </a:ext>
            </a:extLst>
          </p:cNvPr>
          <p:cNvSpPr txBox="1"/>
          <p:nvPr/>
        </p:nvSpPr>
        <p:spPr>
          <a:xfrm>
            <a:off x="8781000" y="4751232"/>
            <a:ext cx="273814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5" name="Group 190">
            <a:extLst>
              <a:ext uri="{FF2B5EF4-FFF2-40B4-BE49-F238E27FC236}">
                <a16:creationId xmlns:a16="http://schemas.microsoft.com/office/drawing/2014/main" id="{1631F0DC-2554-499F-93F6-125F40F1E601}"/>
              </a:ext>
            </a:extLst>
          </p:cNvPr>
          <p:cNvGrpSpPr/>
          <p:nvPr/>
        </p:nvGrpSpPr>
        <p:grpSpPr>
          <a:xfrm>
            <a:off x="8667805" y="4549067"/>
            <a:ext cx="3524195" cy="2019742"/>
            <a:chOff x="3457576" y="737672"/>
            <a:chExt cx="5267325" cy="3018743"/>
          </a:xfrm>
        </p:grpSpPr>
        <p:sp>
          <p:nvSpPr>
            <p:cNvPr id="56" name="Freeform: Shape 191">
              <a:extLst>
                <a:ext uri="{FF2B5EF4-FFF2-40B4-BE49-F238E27FC236}">
                  <a16:creationId xmlns:a16="http://schemas.microsoft.com/office/drawing/2014/main" id="{DE5E41E2-F3F2-46FF-87A6-235FC1B030E6}"/>
                </a:ext>
              </a:extLst>
            </p:cNvPr>
            <p:cNvSpPr/>
            <p:nvPr/>
          </p:nvSpPr>
          <p:spPr>
            <a:xfrm>
              <a:off x="3457576" y="1816300"/>
              <a:ext cx="5267325" cy="1930155"/>
            </a:xfrm>
            <a:custGeom>
              <a:avLst/>
              <a:gdLst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36329 w 4710892"/>
                <a:gd name="connsiteY412" fmla="*/ 1691476 h 1726256"/>
                <a:gd name="connsiteX413" fmla="*/ 44652 w 4710892"/>
                <a:gd name="connsiteY413" fmla="*/ 1672670 h 1726256"/>
                <a:gd name="connsiteX414" fmla="*/ 78255 w 4710892"/>
                <a:gd name="connsiteY414" fmla="*/ 1570012 h 1726256"/>
                <a:gd name="connsiteX415" fmla="*/ 276789 w 4710892"/>
                <a:gd name="connsiteY415" fmla="*/ 1341883 h 1726256"/>
                <a:gd name="connsiteX416" fmla="*/ 475015 w 4710892"/>
                <a:gd name="connsiteY416" fmla="*/ 1159688 h 1726256"/>
                <a:gd name="connsiteX417" fmla="*/ 898596 w 4710892"/>
                <a:gd name="connsiteY417" fmla="*/ 703430 h 1726256"/>
                <a:gd name="connsiteX418" fmla="*/ 937131 w 4710892"/>
                <a:gd name="connsiteY418" fmla="*/ 643315 h 1726256"/>
                <a:gd name="connsiteX419" fmla="*/ 1014510 w 4710892"/>
                <a:gd name="connsiteY419" fmla="*/ 583816 h 1726256"/>
                <a:gd name="connsiteX420" fmla="*/ 1080175 w 4710892"/>
                <a:gd name="connsiteY420" fmla="*/ 537574 h 1726256"/>
                <a:gd name="connsiteX421" fmla="*/ 1185299 w 4710892"/>
                <a:gd name="connsiteY421" fmla="*/ 442931 h 1726256"/>
                <a:gd name="connsiteX422" fmla="*/ 1261445 w 4710892"/>
                <a:gd name="connsiteY422" fmla="*/ 409020 h 1726256"/>
                <a:gd name="connsiteX423" fmla="*/ 1294123 w 4710892"/>
                <a:gd name="connsiteY423" fmla="*/ 390523 h 1726256"/>
                <a:gd name="connsiteX424" fmla="*/ 1421752 w 4710892"/>
                <a:gd name="connsiteY424" fmla="*/ 262277 h 1726256"/>
                <a:gd name="connsiteX425" fmla="*/ 1439016 w 4710892"/>
                <a:gd name="connsiteY425" fmla="*/ 246555 h 1726256"/>
                <a:gd name="connsiteX426" fmla="*/ 1521635 w 4710892"/>
                <a:gd name="connsiteY426" fmla="*/ 241622 h 1726256"/>
                <a:gd name="connsiteX427" fmla="*/ 1571886 w 4710892"/>
                <a:gd name="connsiteY427" fmla="*/ 286632 h 1726256"/>
                <a:gd name="connsiteX428" fmla="*/ 1854273 w 4710892"/>
                <a:gd name="connsiteY428" fmla="*/ 621426 h 1726256"/>
                <a:gd name="connsiteX429" fmla="*/ 1855506 w 4710892"/>
                <a:gd name="connsiteY429" fmla="*/ 645781 h 1726256"/>
                <a:gd name="connsiteX430" fmla="*/ 1779360 w 4710892"/>
                <a:gd name="connsiteY430" fmla="*/ 734258 h 1726256"/>
                <a:gd name="connsiteX431" fmla="*/ 1544448 w 4710892"/>
                <a:gd name="connsiteY431" fmla="*/ 981192 h 1726256"/>
                <a:gd name="connsiteX432" fmla="*/ 1467994 w 4710892"/>
                <a:gd name="connsiteY432" fmla="*/ 1061346 h 1726256"/>
                <a:gd name="connsiteX433" fmla="*/ 1436550 w 4710892"/>
                <a:gd name="connsiteY433" fmla="*/ 1100806 h 1726256"/>
                <a:gd name="connsiteX434" fmla="*/ 1439941 w 4710892"/>
                <a:gd name="connsiteY434" fmla="*/ 1124236 h 1726256"/>
                <a:gd name="connsiteX435" fmla="*/ 1458746 w 4710892"/>
                <a:gd name="connsiteY435" fmla="*/ 1124852 h 1726256"/>
                <a:gd name="connsiteX436" fmla="*/ 1499131 w 4710892"/>
                <a:gd name="connsiteY436" fmla="*/ 1090941 h 1726256"/>
                <a:gd name="connsiteX437" fmla="*/ 1733117 w 4710892"/>
                <a:gd name="connsiteY437" fmla="*/ 861887 h 1726256"/>
                <a:gd name="connsiteX438" fmla="*/ 1949224 w 4710892"/>
                <a:gd name="connsiteY438" fmla="*/ 616494 h 1726256"/>
                <a:gd name="connsiteX439" fmla="*/ 2100899 w 4710892"/>
                <a:gd name="connsiteY439" fmla="*/ 519693 h 1726256"/>
                <a:gd name="connsiteX440" fmla="*/ 2149299 w 4710892"/>
                <a:gd name="connsiteY440" fmla="*/ 486398 h 1726256"/>
                <a:gd name="connsiteX441" fmla="*/ 2275695 w 4710892"/>
                <a:gd name="connsiteY441" fmla="*/ 318385 h 1726256"/>
                <a:gd name="connsiteX442" fmla="*/ 2431070 w 4710892"/>
                <a:gd name="connsiteY442" fmla="*/ 161469 h 1726256"/>
                <a:gd name="connsiteX443" fmla="*/ 2575038 w 4710892"/>
                <a:gd name="connsiteY443" fmla="*/ 17501 h 1726256"/>
                <a:gd name="connsiteX444" fmla="*/ 2604016 w 4710892"/>
                <a:gd name="connsiteY444" fmla="*/ 6 h 1726256"/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36329 w 4710892"/>
                <a:gd name="connsiteY412" fmla="*/ 1691476 h 1726256"/>
                <a:gd name="connsiteX413" fmla="*/ 78255 w 4710892"/>
                <a:gd name="connsiteY413" fmla="*/ 1570012 h 1726256"/>
                <a:gd name="connsiteX414" fmla="*/ 276789 w 4710892"/>
                <a:gd name="connsiteY414" fmla="*/ 1341883 h 1726256"/>
                <a:gd name="connsiteX415" fmla="*/ 475015 w 4710892"/>
                <a:gd name="connsiteY415" fmla="*/ 1159688 h 1726256"/>
                <a:gd name="connsiteX416" fmla="*/ 898596 w 4710892"/>
                <a:gd name="connsiteY416" fmla="*/ 703430 h 1726256"/>
                <a:gd name="connsiteX417" fmla="*/ 937131 w 4710892"/>
                <a:gd name="connsiteY417" fmla="*/ 643315 h 1726256"/>
                <a:gd name="connsiteX418" fmla="*/ 1014510 w 4710892"/>
                <a:gd name="connsiteY418" fmla="*/ 583816 h 1726256"/>
                <a:gd name="connsiteX419" fmla="*/ 1080175 w 4710892"/>
                <a:gd name="connsiteY419" fmla="*/ 537574 h 1726256"/>
                <a:gd name="connsiteX420" fmla="*/ 1185299 w 4710892"/>
                <a:gd name="connsiteY420" fmla="*/ 442931 h 1726256"/>
                <a:gd name="connsiteX421" fmla="*/ 1261445 w 4710892"/>
                <a:gd name="connsiteY421" fmla="*/ 409020 h 1726256"/>
                <a:gd name="connsiteX422" fmla="*/ 1294123 w 4710892"/>
                <a:gd name="connsiteY422" fmla="*/ 390523 h 1726256"/>
                <a:gd name="connsiteX423" fmla="*/ 1421752 w 4710892"/>
                <a:gd name="connsiteY423" fmla="*/ 262277 h 1726256"/>
                <a:gd name="connsiteX424" fmla="*/ 1439016 w 4710892"/>
                <a:gd name="connsiteY424" fmla="*/ 246555 h 1726256"/>
                <a:gd name="connsiteX425" fmla="*/ 1521635 w 4710892"/>
                <a:gd name="connsiteY425" fmla="*/ 241622 h 1726256"/>
                <a:gd name="connsiteX426" fmla="*/ 1571886 w 4710892"/>
                <a:gd name="connsiteY426" fmla="*/ 286632 h 1726256"/>
                <a:gd name="connsiteX427" fmla="*/ 1854273 w 4710892"/>
                <a:gd name="connsiteY427" fmla="*/ 621426 h 1726256"/>
                <a:gd name="connsiteX428" fmla="*/ 1855506 w 4710892"/>
                <a:gd name="connsiteY428" fmla="*/ 645781 h 1726256"/>
                <a:gd name="connsiteX429" fmla="*/ 1779360 w 4710892"/>
                <a:gd name="connsiteY429" fmla="*/ 734258 h 1726256"/>
                <a:gd name="connsiteX430" fmla="*/ 1544448 w 4710892"/>
                <a:gd name="connsiteY430" fmla="*/ 981192 h 1726256"/>
                <a:gd name="connsiteX431" fmla="*/ 1467994 w 4710892"/>
                <a:gd name="connsiteY431" fmla="*/ 1061346 h 1726256"/>
                <a:gd name="connsiteX432" fmla="*/ 1436550 w 4710892"/>
                <a:gd name="connsiteY432" fmla="*/ 1100806 h 1726256"/>
                <a:gd name="connsiteX433" fmla="*/ 1439941 w 4710892"/>
                <a:gd name="connsiteY433" fmla="*/ 1124236 h 1726256"/>
                <a:gd name="connsiteX434" fmla="*/ 1458746 w 4710892"/>
                <a:gd name="connsiteY434" fmla="*/ 1124852 h 1726256"/>
                <a:gd name="connsiteX435" fmla="*/ 1499131 w 4710892"/>
                <a:gd name="connsiteY435" fmla="*/ 1090941 h 1726256"/>
                <a:gd name="connsiteX436" fmla="*/ 1733117 w 4710892"/>
                <a:gd name="connsiteY436" fmla="*/ 861887 h 1726256"/>
                <a:gd name="connsiteX437" fmla="*/ 1949224 w 4710892"/>
                <a:gd name="connsiteY437" fmla="*/ 616494 h 1726256"/>
                <a:gd name="connsiteX438" fmla="*/ 2100899 w 4710892"/>
                <a:gd name="connsiteY438" fmla="*/ 519693 h 1726256"/>
                <a:gd name="connsiteX439" fmla="*/ 2149299 w 4710892"/>
                <a:gd name="connsiteY439" fmla="*/ 486398 h 1726256"/>
                <a:gd name="connsiteX440" fmla="*/ 2275695 w 4710892"/>
                <a:gd name="connsiteY440" fmla="*/ 318385 h 1726256"/>
                <a:gd name="connsiteX441" fmla="*/ 2431070 w 4710892"/>
                <a:gd name="connsiteY441" fmla="*/ 161469 h 1726256"/>
                <a:gd name="connsiteX442" fmla="*/ 2575038 w 4710892"/>
                <a:gd name="connsiteY442" fmla="*/ 17501 h 1726256"/>
                <a:gd name="connsiteX443" fmla="*/ 2604016 w 4710892"/>
                <a:gd name="connsiteY443" fmla="*/ 6 h 1726256"/>
                <a:gd name="connsiteX0" fmla="*/ 3158617 w 4710892"/>
                <a:gd name="connsiteY0" fmla="*/ 1445775 h 1726256"/>
                <a:gd name="connsiteX1" fmla="*/ 3143511 w 4710892"/>
                <a:gd name="connsiteY1" fmla="*/ 1541035 h 1726256"/>
                <a:gd name="connsiteX2" fmla="*/ 3147211 w 4710892"/>
                <a:gd name="connsiteY2" fmla="*/ 1541652 h 1726256"/>
                <a:gd name="connsiteX3" fmla="*/ 3161700 w 4710892"/>
                <a:gd name="connsiteY3" fmla="*/ 1446083 h 1726256"/>
                <a:gd name="connsiteX4" fmla="*/ 3158617 w 4710892"/>
                <a:gd name="connsiteY4" fmla="*/ 1445775 h 1726256"/>
                <a:gd name="connsiteX5" fmla="*/ 3102509 w 4710892"/>
                <a:gd name="connsiteY5" fmla="*/ 1383502 h 1726256"/>
                <a:gd name="connsiteX6" fmla="*/ 3084937 w 4710892"/>
                <a:gd name="connsiteY6" fmla="*/ 1468280 h 1726256"/>
                <a:gd name="connsiteX7" fmla="*/ 3102509 w 4710892"/>
                <a:gd name="connsiteY7" fmla="*/ 1383502 h 1726256"/>
                <a:gd name="connsiteX8" fmla="*/ 2042557 w 4710892"/>
                <a:gd name="connsiteY8" fmla="*/ 1318762 h 1726256"/>
                <a:gd name="connsiteX9" fmla="*/ 2025370 w 4710892"/>
                <a:gd name="connsiteY9" fmla="*/ 1329860 h 1726256"/>
                <a:gd name="connsiteX10" fmla="*/ 1929425 w 4710892"/>
                <a:gd name="connsiteY10" fmla="*/ 1419350 h 1726256"/>
                <a:gd name="connsiteX11" fmla="*/ 1929425 w 4710892"/>
                <a:gd name="connsiteY11" fmla="*/ 1473921 h 1726256"/>
                <a:gd name="connsiteX12" fmla="*/ 1936080 w 4710892"/>
                <a:gd name="connsiteY12" fmla="*/ 1473921 h 1726256"/>
                <a:gd name="connsiteX13" fmla="*/ 1936276 w 4710892"/>
                <a:gd name="connsiteY13" fmla="*/ 1467662 h 1726256"/>
                <a:gd name="connsiteX14" fmla="*/ 2006256 w 4710892"/>
                <a:gd name="connsiteY14" fmla="*/ 1394907 h 1726256"/>
                <a:gd name="connsiteX15" fmla="*/ 2057123 w 4710892"/>
                <a:gd name="connsiteY15" fmla="*/ 1330168 h 1726256"/>
                <a:gd name="connsiteX16" fmla="*/ 2062980 w 4710892"/>
                <a:gd name="connsiteY16" fmla="*/ 1318762 h 1726256"/>
                <a:gd name="connsiteX17" fmla="*/ 2042557 w 4710892"/>
                <a:gd name="connsiteY17" fmla="*/ 1318762 h 1726256"/>
                <a:gd name="connsiteX18" fmla="*/ 3045786 w 4710892"/>
                <a:gd name="connsiteY18" fmla="*/ 1314755 h 1726256"/>
                <a:gd name="connsiteX19" fmla="*/ 3033763 w 4710892"/>
                <a:gd name="connsiteY19" fmla="*/ 1320613 h 1726256"/>
                <a:gd name="connsiteX20" fmla="*/ 3031605 w 4710892"/>
                <a:gd name="connsiteY20" fmla="*/ 1355141 h 1726256"/>
                <a:gd name="connsiteX21" fmla="*/ 3047636 w 4710892"/>
                <a:gd name="connsiteY21" fmla="*/ 1325237 h 1726256"/>
                <a:gd name="connsiteX22" fmla="*/ 3045786 w 4710892"/>
                <a:gd name="connsiteY22" fmla="*/ 1314755 h 1726256"/>
                <a:gd name="connsiteX23" fmla="*/ 3826358 w 4710892"/>
                <a:gd name="connsiteY23" fmla="*/ 1281769 h 1726256"/>
                <a:gd name="connsiteX24" fmla="*/ 3817417 w 4710892"/>
                <a:gd name="connsiteY24" fmla="*/ 1289476 h 1726256"/>
                <a:gd name="connsiteX25" fmla="*/ 3826974 w 4710892"/>
                <a:gd name="connsiteY25" fmla="*/ 1298417 h 1726256"/>
                <a:gd name="connsiteX26" fmla="*/ 3831906 w 4710892"/>
                <a:gd name="connsiteY26" fmla="*/ 1292251 h 1726256"/>
                <a:gd name="connsiteX27" fmla="*/ 3826358 w 4710892"/>
                <a:gd name="connsiteY27" fmla="*/ 1281769 h 1726256"/>
                <a:gd name="connsiteX28" fmla="*/ 2734305 w 4710892"/>
                <a:gd name="connsiteY28" fmla="*/ 1255642 h 1726256"/>
                <a:gd name="connsiteX29" fmla="*/ 2727947 w 4710892"/>
                <a:gd name="connsiteY29" fmla="*/ 1256181 h 1726256"/>
                <a:gd name="connsiteX30" fmla="*/ 2727022 w 4710892"/>
                <a:gd name="connsiteY30" fmla="*/ 1271595 h 1726256"/>
                <a:gd name="connsiteX31" fmla="*/ 2740278 w 4710892"/>
                <a:gd name="connsiteY31" fmla="*/ 1289168 h 1726256"/>
                <a:gd name="connsiteX32" fmla="*/ 2833071 w 4710892"/>
                <a:gd name="connsiteY32" fmla="*/ 1420496 h 1726256"/>
                <a:gd name="connsiteX33" fmla="*/ 2888254 w 4710892"/>
                <a:gd name="connsiteY33" fmla="*/ 1520688 h 1726256"/>
                <a:gd name="connsiteX34" fmla="*/ 2904901 w 4710892"/>
                <a:gd name="connsiteY34" fmla="*/ 1548742 h 1726256"/>
                <a:gd name="connsiteX35" fmla="*/ 2904593 w 4710892"/>
                <a:gd name="connsiteY35" fmla="*/ 1510823 h 1726256"/>
                <a:gd name="connsiteX36" fmla="*/ 2872223 w 4710892"/>
                <a:gd name="connsiteY36" fmla="*/ 1446392 h 1726256"/>
                <a:gd name="connsiteX37" fmla="*/ 2862975 w 4710892"/>
                <a:gd name="connsiteY37" fmla="*/ 1435294 h 1726256"/>
                <a:gd name="connsiteX38" fmla="*/ 2785904 w 4710892"/>
                <a:gd name="connsiteY38" fmla="*/ 1319688 h 1726256"/>
                <a:gd name="connsiteX39" fmla="*/ 2739045 w 4710892"/>
                <a:gd name="connsiteY39" fmla="*/ 1260189 h 1726256"/>
                <a:gd name="connsiteX40" fmla="*/ 2734305 w 4710892"/>
                <a:gd name="connsiteY40" fmla="*/ 1255642 h 1726256"/>
                <a:gd name="connsiteX41" fmla="*/ 2086101 w 4710892"/>
                <a:gd name="connsiteY41" fmla="*/ 1189631 h 1726256"/>
                <a:gd name="connsiteX42" fmla="*/ 2065446 w 4710892"/>
                <a:gd name="connsiteY42" fmla="*/ 1193292 h 1726256"/>
                <a:gd name="connsiteX43" fmla="*/ 2040783 w 4710892"/>
                <a:gd name="connsiteY43" fmla="*/ 1236452 h 1726256"/>
                <a:gd name="connsiteX44" fmla="*/ 2050648 w 4710892"/>
                <a:gd name="connsiteY44" fmla="*/ 1258649 h 1726256"/>
                <a:gd name="connsiteX45" fmla="*/ 2069762 w 4710892"/>
                <a:gd name="connsiteY45" fmla="*/ 1254333 h 1726256"/>
                <a:gd name="connsiteX46" fmla="*/ 2107373 w 4710892"/>
                <a:gd name="connsiteY46" fmla="*/ 1199765 h 1726256"/>
                <a:gd name="connsiteX47" fmla="*/ 2106757 w 4710892"/>
                <a:gd name="connsiteY47" fmla="*/ 1194525 h 1726256"/>
                <a:gd name="connsiteX48" fmla="*/ 2086101 w 4710892"/>
                <a:gd name="connsiteY48" fmla="*/ 1189631 h 1726256"/>
                <a:gd name="connsiteX49" fmla="*/ 992622 w 4710892"/>
                <a:gd name="connsiteY49" fmla="*/ 1124237 h 1726256"/>
                <a:gd name="connsiteX50" fmla="*/ 969501 w 4710892"/>
                <a:gd name="connsiteY50" fmla="*/ 1146434 h 1726256"/>
                <a:gd name="connsiteX51" fmla="*/ 992622 w 4710892"/>
                <a:gd name="connsiteY51" fmla="*/ 1124237 h 1726256"/>
                <a:gd name="connsiteX52" fmla="*/ 771891 w 4710892"/>
                <a:gd name="connsiteY52" fmla="*/ 1021578 h 1726256"/>
                <a:gd name="connsiteX53" fmla="*/ 729348 w 4710892"/>
                <a:gd name="connsiteY53" fmla="*/ 1051790 h 1726256"/>
                <a:gd name="connsiteX54" fmla="*/ 655360 w 4710892"/>
                <a:gd name="connsiteY54" fmla="*/ 1131943 h 1726256"/>
                <a:gd name="connsiteX55" fmla="*/ 655669 w 4710892"/>
                <a:gd name="connsiteY55" fmla="*/ 1146124 h 1726256"/>
                <a:gd name="connsiteX56" fmla="*/ 665842 w 4710892"/>
                <a:gd name="connsiteY56" fmla="*/ 1143041 h 1726256"/>
                <a:gd name="connsiteX57" fmla="*/ 728115 w 4710892"/>
                <a:gd name="connsiteY57" fmla="*/ 1087550 h 1726256"/>
                <a:gd name="connsiteX58" fmla="*/ 771891 w 4710892"/>
                <a:gd name="connsiteY58" fmla="*/ 1021578 h 1726256"/>
                <a:gd name="connsiteX59" fmla="*/ 3636571 w 4710892"/>
                <a:gd name="connsiteY59" fmla="*/ 954950 h 1726256"/>
                <a:gd name="connsiteX60" fmla="*/ 3629981 w 4710892"/>
                <a:gd name="connsiteY60" fmla="*/ 956530 h 1726256"/>
                <a:gd name="connsiteX61" fmla="*/ 3598537 w 4710892"/>
                <a:gd name="connsiteY61" fmla="*/ 973178 h 1726256"/>
                <a:gd name="connsiteX62" fmla="*/ 3592063 w 4710892"/>
                <a:gd name="connsiteY62" fmla="*/ 986742 h 1726256"/>
                <a:gd name="connsiteX63" fmla="*/ 3600695 w 4710892"/>
                <a:gd name="connsiteY63" fmla="*/ 1029902 h 1726256"/>
                <a:gd name="connsiteX64" fmla="*/ 3623507 w 4710892"/>
                <a:gd name="connsiteY64" fmla="*/ 1049016 h 1726256"/>
                <a:gd name="connsiteX65" fmla="*/ 3630598 w 4710892"/>
                <a:gd name="connsiteY65" fmla="*/ 1048708 h 1726256"/>
                <a:gd name="connsiteX66" fmla="*/ 3642930 w 4710892"/>
                <a:gd name="connsiteY66" fmla="*/ 1036068 h 1726256"/>
                <a:gd name="connsiteX67" fmla="*/ 3638305 w 4710892"/>
                <a:gd name="connsiteY67" fmla="*/ 961463 h 1726256"/>
                <a:gd name="connsiteX68" fmla="*/ 3636571 w 4710892"/>
                <a:gd name="connsiteY68" fmla="*/ 954950 h 1726256"/>
                <a:gd name="connsiteX69" fmla="*/ 2559316 w 4710892"/>
                <a:gd name="connsiteY69" fmla="*/ 875144 h 1726256"/>
                <a:gd name="connsiteX70" fmla="*/ 2539586 w 4710892"/>
                <a:gd name="connsiteY70" fmla="*/ 883160 h 1726256"/>
                <a:gd name="connsiteX71" fmla="*/ 2411032 w 4710892"/>
                <a:gd name="connsiteY71" fmla="*/ 1041925 h 1726256"/>
                <a:gd name="connsiteX72" fmla="*/ 2407024 w 4710892"/>
                <a:gd name="connsiteY72" fmla="*/ 1058264 h 1726256"/>
                <a:gd name="connsiteX73" fmla="*/ 2423363 w 4710892"/>
                <a:gd name="connsiteY73" fmla="*/ 1076452 h 1726256"/>
                <a:gd name="connsiteX74" fmla="*/ 2438161 w 4710892"/>
                <a:gd name="connsiteY74" fmla="*/ 1069053 h 1726256"/>
                <a:gd name="connsiteX75" fmla="*/ 2454500 w 4710892"/>
                <a:gd name="connsiteY75" fmla="*/ 1050865 h 1726256"/>
                <a:gd name="connsiteX76" fmla="*/ 2568257 w 4710892"/>
                <a:gd name="connsiteY76" fmla="*/ 920153 h 1726256"/>
                <a:gd name="connsiteX77" fmla="*/ 2576889 w 4710892"/>
                <a:gd name="connsiteY77" fmla="*/ 895799 h 1726256"/>
                <a:gd name="connsiteX78" fmla="*/ 2559316 w 4710892"/>
                <a:gd name="connsiteY78" fmla="*/ 875144 h 1726256"/>
                <a:gd name="connsiteX79" fmla="*/ 2883552 w 4710892"/>
                <a:gd name="connsiteY79" fmla="*/ 852910 h 1726256"/>
                <a:gd name="connsiteX80" fmla="*/ 2875922 w 4710892"/>
                <a:gd name="connsiteY80" fmla="*/ 856956 h 1726256"/>
                <a:gd name="connsiteX81" fmla="*/ 2847868 w 4710892"/>
                <a:gd name="connsiteY81" fmla="*/ 909364 h 1726256"/>
                <a:gd name="connsiteX82" fmla="*/ 2883937 w 4710892"/>
                <a:gd name="connsiteY82" fmla="*/ 894567 h 1726256"/>
                <a:gd name="connsiteX83" fmla="*/ 2890720 w 4710892"/>
                <a:gd name="connsiteY83" fmla="*/ 857881 h 1726256"/>
                <a:gd name="connsiteX84" fmla="*/ 2883552 w 4710892"/>
                <a:gd name="connsiteY84" fmla="*/ 852910 h 1726256"/>
                <a:gd name="connsiteX85" fmla="*/ 2765287 w 4710892"/>
                <a:gd name="connsiteY85" fmla="*/ 852910 h 1726256"/>
                <a:gd name="connsiteX86" fmla="*/ 2757233 w 4710892"/>
                <a:gd name="connsiteY86" fmla="*/ 858189 h 1726256"/>
                <a:gd name="connsiteX87" fmla="*/ 2719930 w 4710892"/>
                <a:gd name="connsiteY87" fmla="*/ 929094 h 1726256"/>
                <a:gd name="connsiteX88" fmla="*/ 2778812 w 4710892"/>
                <a:gd name="connsiteY88" fmla="*/ 873295 h 1726256"/>
                <a:gd name="connsiteX89" fmla="*/ 2774496 w 4710892"/>
                <a:gd name="connsiteY89" fmla="*/ 854798 h 1726256"/>
                <a:gd name="connsiteX90" fmla="*/ 2765287 w 4710892"/>
                <a:gd name="connsiteY90" fmla="*/ 852910 h 1726256"/>
                <a:gd name="connsiteX91" fmla="*/ 2276775 w 4710892"/>
                <a:gd name="connsiteY91" fmla="*/ 839845 h 1726256"/>
                <a:gd name="connsiteX92" fmla="*/ 2284019 w 4710892"/>
                <a:gd name="connsiteY92" fmla="*/ 843699 h 1726256"/>
                <a:gd name="connsiteX93" fmla="*/ 2239318 w 4710892"/>
                <a:gd name="connsiteY93" fmla="*/ 913062 h 1726256"/>
                <a:gd name="connsiteX94" fmla="*/ 2222362 w 4710892"/>
                <a:gd name="connsiteY94" fmla="*/ 916454 h 1726256"/>
                <a:gd name="connsiteX95" fmla="*/ 2184751 w 4710892"/>
                <a:gd name="connsiteY95" fmla="*/ 929094 h 1726256"/>
                <a:gd name="connsiteX96" fmla="*/ 2269530 w 4710892"/>
                <a:gd name="connsiteY96" fmla="*/ 843390 h 1726256"/>
                <a:gd name="connsiteX97" fmla="*/ 2276775 w 4710892"/>
                <a:gd name="connsiteY97" fmla="*/ 839845 h 1726256"/>
                <a:gd name="connsiteX98" fmla="*/ 2493651 w 4710892"/>
                <a:gd name="connsiteY98" fmla="*/ 767861 h 1726256"/>
                <a:gd name="connsiteX99" fmla="*/ 2489027 w 4710892"/>
                <a:gd name="connsiteY99" fmla="*/ 770944 h 1726256"/>
                <a:gd name="connsiteX100" fmla="*/ 2371263 w 4710892"/>
                <a:gd name="connsiteY100" fmla="*/ 877301 h 1726256"/>
                <a:gd name="connsiteX101" fmla="*/ 2324404 w 4710892"/>
                <a:gd name="connsiteY101" fmla="*/ 956839 h 1726256"/>
                <a:gd name="connsiteX102" fmla="*/ 2308373 w 4710892"/>
                <a:gd name="connsiteY102" fmla="*/ 1005239 h 1726256"/>
                <a:gd name="connsiteX103" fmla="*/ 2273229 w 4710892"/>
                <a:gd name="connsiteY103" fmla="*/ 1058880 h 1726256"/>
                <a:gd name="connsiteX104" fmla="*/ 2230686 w 4710892"/>
                <a:gd name="connsiteY104" fmla="*/ 1127935 h 1726256"/>
                <a:gd name="connsiteX105" fmla="*/ 2237776 w 4710892"/>
                <a:gd name="connsiteY105" fmla="*/ 1150440 h 1726256"/>
                <a:gd name="connsiteX106" fmla="*/ 2262131 w 4710892"/>
                <a:gd name="connsiteY106" fmla="*/ 1146432 h 1726256"/>
                <a:gd name="connsiteX107" fmla="*/ 2322862 w 4710892"/>
                <a:gd name="connsiteY107" fmla="*/ 1056722 h 1726256"/>
                <a:gd name="connsiteX108" fmla="*/ 2453883 w 4710892"/>
                <a:gd name="connsiteY108" fmla="*/ 893640 h 1726256"/>
                <a:gd name="connsiteX109" fmla="*/ 2486252 w 4710892"/>
                <a:gd name="connsiteY109" fmla="*/ 847398 h 1726256"/>
                <a:gd name="connsiteX110" fmla="*/ 2487486 w 4710892"/>
                <a:gd name="connsiteY110" fmla="*/ 829826 h 1726256"/>
                <a:gd name="connsiteX111" fmla="*/ 2486869 w 4710892"/>
                <a:gd name="connsiteY111" fmla="*/ 794065 h 1726256"/>
                <a:gd name="connsiteX112" fmla="*/ 2493651 w 4710892"/>
                <a:gd name="connsiteY112" fmla="*/ 767861 h 1726256"/>
                <a:gd name="connsiteX113" fmla="*/ 3511910 w 4710892"/>
                <a:gd name="connsiteY113" fmla="*/ 721620 h 1726256"/>
                <a:gd name="connsiteX114" fmla="*/ 3503278 w 4710892"/>
                <a:gd name="connsiteY114" fmla="*/ 728402 h 1726256"/>
                <a:gd name="connsiteX115" fmla="*/ 3486322 w 4710892"/>
                <a:gd name="connsiteY115" fmla="*/ 771870 h 1726256"/>
                <a:gd name="connsiteX116" fmla="*/ 3472449 w 4710892"/>
                <a:gd name="connsiteY116" fmla="*/ 809173 h 1726256"/>
                <a:gd name="connsiteX117" fmla="*/ 3472449 w 4710892"/>
                <a:gd name="connsiteY117" fmla="*/ 820271 h 1726256"/>
                <a:gd name="connsiteX118" fmla="*/ 3493413 w 4710892"/>
                <a:gd name="connsiteY118" fmla="*/ 875454 h 1726256"/>
                <a:gd name="connsiteX119" fmla="*/ 3523316 w 4710892"/>
                <a:gd name="connsiteY119" fmla="*/ 917689 h 1726256"/>
                <a:gd name="connsiteX120" fmla="*/ 3533181 w 4710892"/>
                <a:gd name="connsiteY120" fmla="*/ 931562 h 1726256"/>
                <a:gd name="connsiteX121" fmla="*/ 3550753 w 4710892"/>
                <a:gd name="connsiteY121" fmla="*/ 926013 h 1726256"/>
                <a:gd name="connsiteX122" fmla="*/ 3583432 w 4710892"/>
                <a:gd name="connsiteY122" fmla="*/ 831986 h 1726256"/>
                <a:gd name="connsiteX123" fmla="*/ 3584665 w 4710892"/>
                <a:gd name="connsiteY123" fmla="*/ 799616 h 1726256"/>
                <a:gd name="connsiteX124" fmla="*/ 3572642 w 4710892"/>
                <a:gd name="connsiteY124" fmla="*/ 794992 h 1726256"/>
                <a:gd name="connsiteX125" fmla="*/ 3546746 w 4710892"/>
                <a:gd name="connsiteY125" fmla="*/ 811331 h 1726256"/>
                <a:gd name="connsiteX126" fmla="*/ 3535031 w 4710892"/>
                <a:gd name="connsiteY126" fmla="*/ 814414 h 1726256"/>
                <a:gd name="connsiteX127" fmla="*/ 3531023 w 4710892"/>
                <a:gd name="connsiteY127" fmla="*/ 799924 h 1726256"/>
                <a:gd name="connsiteX128" fmla="*/ 3539964 w 4710892"/>
                <a:gd name="connsiteY128" fmla="*/ 765396 h 1726256"/>
                <a:gd name="connsiteX129" fmla="*/ 3511910 w 4710892"/>
                <a:gd name="connsiteY129" fmla="*/ 721620 h 1726256"/>
                <a:gd name="connsiteX130" fmla="*/ 3472296 w 4710892"/>
                <a:gd name="connsiteY130" fmla="*/ 622814 h 1726256"/>
                <a:gd name="connsiteX131" fmla="*/ 3461044 w 4710892"/>
                <a:gd name="connsiteY131" fmla="*/ 627901 h 1726256"/>
                <a:gd name="connsiteX132" fmla="*/ 3452720 w 4710892"/>
                <a:gd name="connsiteY132" fmla="*/ 633142 h 1726256"/>
                <a:gd name="connsiteX133" fmla="*/ 3434839 w 4710892"/>
                <a:gd name="connsiteY133" fmla="*/ 657188 h 1726256"/>
                <a:gd name="connsiteX134" fmla="*/ 3418808 w 4710892"/>
                <a:gd name="connsiteY134" fmla="*/ 709904 h 1726256"/>
                <a:gd name="connsiteX135" fmla="*/ 3402160 w 4710892"/>
                <a:gd name="connsiteY135" fmla="*/ 762313 h 1726256"/>
                <a:gd name="connsiteX136" fmla="*/ 3432064 w 4710892"/>
                <a:gd name="connsiteY136" fmla="*/ 797766 h 1726256"/>
                <a:gd name="connsiteX137" fmla="*/ 3468750 w 4710892"/>
                <a:gd name="connsiteY137" fmla="*/ 778344 h 1726256"/>
                <a:gd name="connsiteX138" fmla="*/ 3496188 w 4710892"/>
                <a:gd name="connsiteY138" fmla="*/ 725627 h 1726256"/>
                <a:gd name="connsiteX139" fmla="*/ 3499271 w 4710892"/>
                <a:gd name="connsiteY139" fmla="*/ 709904 h 1726256"/>
                <a:gd name="connsiteX140" fmla="*/ 3477074 w 4710892"/>
                <a:gd name="connsiteY140" fmla="*/ 633450 h 1726256"/>
                <a:gd name="connsiteX141" fmla="*/ 3472296 w 4710892"/>
                <a:gd name="connsiteY141" fmla="*/ 622814 h 1726256"/>
                <a:gd name="connsiteX142" fmla="*/ 3374801 w 4710892"/>
                <a:gd name="connsiteY142" fmla="*/ 567863 h 1726256"/>
                <a:gd name="connsiteX143" fmla="*/ 3344204 w 4710892"/>
                <a:gd name="connsiteY143" fmla="*/ 582892 h 1726256"/>
                <a:gd name="connsiteX144" fmla="*/ 3308751 w 4710892"/>
                <a:gd name="connsiteY144" fmla="*/ 625126 h 1726256"/>
                <a:gd name="connsiteX145" fmla="*/ 3319541 w 4710892"/>
                <a:gd name="connsiteY145" fmla="*/ 658729 h 1726256"/>
                <a:gd name="connsiteX146" fmla="*/ 3343279 w 4710892"/>
                <a:gd name="connsiteY146" fmla="*/ 697573 h 1726256"/>
                <a:gd name="connsiteX147" fmla="*/ 3342663 w 4710892"/>
                <a:gd name="connsiteY147" fmla="*/ 703430 h 1726256"/>
                <a:gd name="connsiteX148" fmla="*/ 3355302 w 4710892"/>
                <a:gd name="connsiteY148" fmla="*/ 725318 h 1726256"/>
                <a:gd name="connsiteX149" fmla="*/ 3387056 w 4710892"/>
                <a:gd name="connsiteY149" fmla="*/ 720694 h 1726256"/>
                <a:gd name="connsiteX150" fmla="*/ 3396305 w 4710892"/>
                <a:gd name="connsiteY150" fmla="*/ 709288 h 1726256"/>
                <a:gd name="connsiteX151" fmla="*/ 3410486 w 4710892"/>
                <a:gd name="connsiteY151" fmla="*/ 674144 h 1726256"/>
                <a:gd name="connsiteX152" fmla="*/ 3422509 w 4710892"/>
                <a:gd name="connsiteY152" fmla="*/ 651947 h 1726256"/>
                <a:gd name="connsiteX153" fmla="*/ 3440389 w 4710892"/>
                <a:gd name="connsiteY153" fmla="*/ 615878 h 1726256"/>
                <a:gd name="connsiteX154" fmla="*/ 3443780 w 4710892"/>
                <a:gd name="connsiteY154" fmla="*/ 592757 h 1726256"/>
                <a:gd name="connsiteX155" fmla="*/ 3435457 w 4710892"/>
                <a:gd name="connsiteY155" fmla="*/ 578268 h 1726256"/>
                <a:gd name="connsiteX156" fmla="*/ 3408636 w 4710892"/>
                <a:gd name="connsiteY156" fmla="*/ 569944 h 1726256"/>
                <a:gd name="connsiteX157" fmla="*/ 3374801 w 4710892"/>
                <a:gd name="connsiteY157" fmla="*/ 567863 h 1726256"/>
                <a:gd name="connsiteX158" fmla="*/ 2505367 w 4710892"/>
                <a:gd name="connsiteY158" fmla="*/ 497498 h 1726256"/>
                <a:gd name="connsiteX159" fmla="*/ 2444326 w 4710892"/>
                <a:gd name="connsiteY159" fmla="*/ 576110 h 1726256"/>
                <a:gd name="connsiteX160" fmla="*/ 2505367 w 4710892"/>
                <a:gd name="connsiteY160" fmla="*/ 497498 h 1726256"/>
                <a:gd name="connsiteX161" fmla="*/ 1467070 w 4710892"/>
                <a:gd name="connsiteY161" fmla="*/ 353838 h 1726256"/>
                <a:gd name="connsiteX162" fmla="*/ 1446107 w 4710892"/>
                <a:gd name="connsiteY162" fmla="*/ 364628 h 1726256"/>
                <a:gd name="connsiteX163" fmla="*/ 1345298 w 4710892"/>
                <a:gd name="connsiteY163" fmla="*/ 483933 h 1726256"/>
                <a:gd name="connsiteX164" fmla="*/ 1324643 w 4710892"/>
                <a:gd name="connsiteY164" fmla="*/ 511371 h 1726256"/>
                <a:gd name="connsiteX165" fmla="*/ 1335125 w 4710892"/>
                <a:gd name="connsiteY165" fmla="*/ 549906 h 1726256"/>
                <a:gd name="connsiteX166" fmla="*/ 1341290 w 4710892"/>
                <a:gd name="connsiteY166" fmla="*/ 561929 h 1726256"/>
                <a:gd name="connsiteX167" fmla="*/ 1332658 w 4710892"/>
                <a:gd name="connsiteY167" fmla="*/ 570561 h 1726256"/>
                <a:gd name="connsiteX168" fmla="*/ 1283641 w 4710892"/>
                <a:gd name="connsiteY168" fmla="*/ 597073 h 1726256"/>
                <a:gd name="connsiteX169" fmla="*/ 1172968 w 4710892"/>
                <a:gd name="connsiteY169" fmla="*/ 707438 h 1726256"/>
                <a:gd name="connsiteX170" fmla="*/ 993546 w 4710892"/>
                <a:gd name="connsiteY170" fmla="*/ 888092 h 1726256"/>
                <a:gd name="connsiteX171" fmla="*/ 959944 w 4710892"/>
                <a:gd name="connsiteY171" fmla="*/ 916763 h 1726256"/>
                <a:gd name="connsiteX172" fmla="*/ 938056 w 4710892"/>
                <a:gd name="connsiteY172" fmla="*/ 915221 h 1726256"/>
                <a:gd name="connsiteX173" fmla="*/ 943913 w 4710892"/>
                <a:gd name="connsiteY173" fmla="*/ 899499 h 1726256"/>
                <a:gd name="connsiteX174" fmla="*/ 1106687 w 4710892"/>
                <a:gd name="connsiteY174" fmla="*/ 729943 h 1726256"/>
                <a:gd name="connsiteX175" fmla="*/ 1221985 w 4710892"/>
                <a:gd name="connsiteY175" fmla="*/ 608788 h 1726256"/>
                <a:gd name="connsiteX176" fmla="*/ 1250655 w 4710892"/>
                <a:gd name="connsiteY176" fmla="*/ 570561 h 1726256"/>
                <a:gd name="connsiteX177" fmla="*/ 1236474 w 4710892"/>
                <a:gd name="connsiteY177" fmla="*/ 542815 h 1726256"/>
                <a:gd name="connsiteX178" fmla="*/ 1208420 w 4710892"/>
                <a:gd name="connsiteY178" fmla="*/ 552372 h 1726256"/>
                <a:gd name="connsiteX179" fmla="*/ 1177284 w 4710892"/>
                <a:gd name="connsiteY179" fmla="*/ 583817 h 1726256"/>
                <a:gd name="connsiteX180" fmla="*/ 1077708 w 4710892"/>
                <a:gd name="connsiteY180" fmla="*/ 700965 h 1726256"/>
                <a:gd name="connsiteX181" fmla="*/ 1053970 w 4710892"/>
                <a:gd name="connsiteY181" fmla="*/ 723469 h 1726256"/>
                <a:gd name="connsiteX182" fmla="*/ 1053662 w 4710892"/>
                <a:gd name="connsiteY182" fmla="*/ 720078 h 1726256"/>
                <a:gd name="connsiteX183" fmla="*/ 1060135 w 4710892"/>
                <a:gd name="connsiteY183" fmla="*/ 698806 h 1726256"/>
                <a:gd name="connsiteX184" fmla="*/ 1063527 w 4710892"/>
                <a:gd name="connsiteY184" fmla="*/ 680926 h 1726256"/>
                <a:gd name="connsiteX185" fmla="*/ 1041639 w 4710892"/>
                <a:gd name="connsiteY185" fmla="*/ 664279 h 1726256"/>
                <a:gd name="connsiteX186" fmla="*/ 1016359 w 4710892"/>
                <a:gd name="connsiteY186" fmla="*/ 678768 h 1726256"/>
                <a:gd name="connsiteX187" fmla="*/ 822758 w 4710892"/>
                <a:gd name="connsiteY187" fmla="*/ 948824 h 1726256"/>
                <a:gd name="connsiteX188" fmla="*/ 813201 w 4710892"/>
                <a:gd name="connsiteY188" fmla="*/ 974720 h 1726256"/>
                <a:gd name="connsiteX189" fmla="*/ 840638 w 4710892"/>
                <a:gd name="connsiteY189" fmla="*/ 975336 h 1726256"/>
                <a:gd name="connsiteX190" fmla="*/ 841871 w 4710892"/>
                <a:gd name="connsiteY190" fmla="*/ 975028 h 1726256"/>
                <a:gd name="connsiteX191" fmla="*/ 869308 w 4710892"/>
                <a:gd name="connsiteY191" fmla="*/ 993525 h 1726256"/>
                <a:gd name="connsiteX192" fmla="*/ 859443 w 4710892"/>
                <a:gd name="connsiteY192" fmla="*/ 1027436 h 1726256"/>
                <a:gd name="connsiteX193" fmla="*/ 788538 w 4710892"/>
                <a:gd name="connsiteY193" fmla="*/ 1112522 h 1726256"/>
                <a:gd name="connsiteX194" fmla="*/ 779906 w 4710892"/>
                <a:gd name="connsiteY194" fmla="*/ 1133177 h 1726256"/>
                <a:gd name="connsiteX195" fmla="*/ 794087 w 4710892"/>
                <a:gd name="connsiteY195" fmla="*/ 1123004 h 1726256"/>
                <a:gd name="connsiteX196" fmla="*/ 834780 w 4710892"/>
                <a:gd name="connsiteY196" fmla="*/ 1091251 h 1726256"/>
                <a:gd name="connsiteX197" fmla="*/ 866842 w 4710892"/>
                <a:gd name="connsiteY197" fmla="*/ 1091559 h 1726256"/>
                <a:gd name="connsiteX198" fmla="*/ 869000 w 4710892"/>
                <a:gd name="connsiteY198" fmla="*/ 1123004 h 1726256"/>
                <a:gd name="connsiteX199" fmla="*/ 850811 w 4710892"/>
                <a:gd name="connsiteY199" fmla="*/ 1146125 h 1726256"/>
                <a:gd name="connsiteX200" fmla="*/ 767575 w 4710892"/>
                <a:gd name="connsiteY200" fmla="*/ 1229670 h 1726256"/>
                <a:gd name="connsiteX201" fmla="*/ 763875 w 4710892"/>
                <a:gd name="connsiteY201" fmla="*/ 1244775 h 1726256"/>
                <a:gd name="connsiteX202" fmla="*/ 779290 w 4710892"/>
                <a:gd name="connsiteY202" fmla="*/ 1244775 h 1726256"/>
                <a:gd name="connsiteX203" fmla="*/ 785147 w 4710892"/>
                <a:gd name="connsiteY203" fmla="*/ 1240151 h 1726256"/>
                <a:gd name="connsiteX204" fmla="*/ 929732 w 4710892"/>
                <a:gd name="connsiteY204" fmla="*/ 1104815 h 1726256"/>
                <a:gd name="connsiteX205" fmla="*/ 952545 w 4710892"/>
                <a:gd name="connsiteY205" fmla="*/ 1074912 h 1726256"/>
                <a:gd name="connsiteX206" fmla="*/ 996938 w 4710892"/>
                <a:gd name="connsiteY206" fmla="*/ 1014488 h 1726256"/>
                <a:gd name="connsiteX207" fmla="*/ 1027766 w 4710892"/>
                <a:gd name="connsiteY207" fmla="*/ 1020037 h 1726256"/>
                <a:gd name="connsiteX208" fmla="*/ 1029307 w 4710892"/>
                <a:gd name="connsiteY208" fmla="*/ 1048091 h 1726256"/>
                <a:gd name="connsiteX209" fmla="*/ 998171 w 4710892"/>
                <a:gd name="connsiteY209" fmla="*/ 1114989 h 1726256"/>
                <a:gd name="connsiteX210" fmla="*/ 1022525 w 4710892"/>
                <a:gd name="connsiteY210" fmla="*/ 1098341 h 1726256"/>
                <a:gd name="connsiteX211" fmla="*/ 1155704 w 4710892"/>
                <a:gd name="connsiteY211" fmla="*/ 964238 h 1726256"/>
                <a:gd name="connsiteX212" fmla="*/ 1196089 w 4710892"/>
                <a:gd name="connsiteY212" fmla="*/ 960539 h 1726256"/>
                <a:gd name="connsiteX213" fmla="*/ 1205338 w 4710892"/>
                <a:gd name="connsiteY213" fmla="*/ 968554 h 1726256"/>
                <a:gd name="connsiteX214" fmla="*/ 1236783 w 4710892"/>
                <a:gd name="connsiteY214" fmla="*/ 992908 h 1726256"/>
                <a:gd name="connsiteX215" fmla="*/ 1272852 w 4710892"/>
                <a:gd name="connsiteY215" fmla="*/ 973795 h 1726256"/>
                <a:gd name="connsiteX216" fmla="*/ 1339441 w 4710892"/>
                <a:gd name="connsiteY216" fmla="*/ 946975 h 1726256"/>
                <a:gd name="connsiteX217" fmla="*/ 1372119 w 4710892"/>
                <a:gd name="connsiteY217" fmla="*/ 928169 h 1726256"/>
                <a:gd name="connsiteX218" fmla="*/ 1550923 w 4710892"/>
                <a:gd name="connsiteY218" fmla="*/ 699423 h 1726256"/>
                <a:gd name="connsiteX219" fmla="*/ 1562329 w 4710892"/>
                <a:gd name="connsiteY219" fmla="*/ 679076 h 1726256"/>
                <a:gd name="connsiteX220" fmla="*/ 1551848 w 4710892"/>
                <a:gd name="connsiteY220" fmla="*/ 658730 h 1726256"/>
                <a:gd name="connsiteX221" fmla="*/ 1484026 w 4710892"/>
                <a:gd name="connsiteY221" fmla="*/ 627593 h 1726256"/>
                <a:gd name="connsiteX222" fmla="*/ 1437475 w 4710892"/>
                <a:gd name="connsiteY222" fmla="*/ 622969 h 1726256"/>
                <a:gd name="connsiteX223" fmla="*/ 1422061 w 4710892"/>
                <a:gd name="connsiteY223" fmla="*/ 630368 h 1726256"/>
                <a:gd name="connsiteX224" fmla="*/ 1361637 w 4710892"/>
                <a:gd name="connsiteY224" fmla="*/ 682159 h 1726256"/>
                <a:gd name="connsiteX225" fmla="*/ 1316628 w 4710892"/>
                <a:gd name="connsiteY225" fmla="*/ 725627 h 1726256"/>
                <a:gd name="connsiteX226" fmla="*/ 1304605 w 4710892"/>
                <a:gd name="connsiteY226" fmla="*/ 721928 h 1726256"/>
                <a:gd name="connsiteX227" fmla="*/ 1311695 w 4710892"/>
                <a:gd name="connsiteY227" fmla="*/ 699731 h 1726256"/>
                <a:gd name="connsiteX228" fmla="*/ 1387225 w 4710892"/>
                <a:gd name="connsiteY228" fmla="*/ 607247 h 1726256"/>
                <a:gd name="connsiteX229" fmla="*/ 1481251 w 4710892"/>
                <a:gd name="connsiteY229" fmla="*/ 493490 h 1726256"/>
                <a:gd name="connsiteX230" fmla="*/ 1478476 w 4710892"/>
                <a:gd name="connsiteY230" fmla="*/ 468211 h 1726256"/>
                <a:gd name="connsiteX231" fmla="*/ 1466762 w 4710892"/>
                <a:gd name="connsiteY231" fmla="*/ 459271 h 1726256"/>
                <a:gd name="connsiteX232" fmla="*/ 1463062 w 4710892"/>
                <a:gd name="connsiteY232" fmla="*/ 439849 h 1726256"/>
                <a:gd name="connsiteX233" fmla="*/ 1491424 w 4710892"/>
                <a:gd name="connsiteY233" fmla="*/ 388057 h 1726256"/>
                <a:gd name="connsiteX234" fmla="*/ 1467070 w 4710892"/>
                <a:gd name="connsiteY234" fmla="*/ 353838 h 1726256"/>
                <a:gd name="connsiteX235" fmla="*/ 2526637 w 4710892"/>
                <a:gd name="connsiteY235" fmla="*/ 345515 h 1726256"/>
                <a:gd name="connsiteX236" fmla="*/ 2519547 w 4710892"/>
                <a:gd name="connsiteY236" fmla="*/ 385283 h 1726256"/>
                <a:gd name="connsiteX237" fmla="*/ 2377120 w 4710892"/>
                <a:gd name="connsiteY237" fmla="*/ 582585 h 1726256"/>
                <a:gd name="connsiteX238" fmla="*/ 2282477 w 4710892"/>
                <a:gd name="connsiteY238" fmla="*/ 669212 h 1726256"/>
                <a:gd name="connsiteX239" fmla="*/ 2262747 w 4710892"/>
                <a:gd name="connsiteY239" fmla="*/ 668596 h 1726256"/>
                <a:gd name="connsiteX240" fmla="*/ 2261822 w 4710892"/>
                <a:gd name="connsiteY240" fmla="*/ 661813 h 1726256"/>
                <a:gd name="connsiteX241" fmla="*/ 2276620 w 4710892"/>
                <a:gd name="connsiteY241" fmla="*/ 637768 h 1726256"/>
                <a:gd name="connsiteX242" fmla="*/ 2441860 w 4710892"/>
                <a:gd name="connsiteY242" fmla="*/ 434609 h 1726256"/>
                <a:gd name="connsiteX243" fmla="*/ 2526637 w 4710892"/>
                <a:gd name="connsiteY243" fmla="*/ 345515 h 1726256"/>
                <a:gd name="connsiteX244" fmla="*/ 2698043 w 4710892"/>
                <a:gd name="connsiteY244" fmla="*/ 315302 h 1726256"/>
                <a:gd name="connsiteX245" fmla="*/ 2684787 w 4710892"/>
                <a:gd name="connsiteY245" fmla="*/ 317152 h 1726256"/>
                <a:gd name="connsiteX246" fmla="*/ 2664749 w 4710892"/>
                <a:gd name="connsiteY246" fmla="*/ 333183 h 1726256"/>
                <a:gd name="connsiteX247" fmla="*/ 2662590 w 4710892"/>
                <a:gd name="connsiteY247" fmla="*/ 381275 h 1726256"/>
                <a:gd name="connsiteX248" fmla="*/ 2663515 w 4710892"/>
                <a:gd name="connsiteY248" fmla="*/ 382199 h 1726256"/>
                <a:gd name="connsiteX249" fmla="*/ 2670298 w 4710892"/>
                <a:gd name="connsiteY249" fmla="*/ 382508 h 1726256"/>
                <a:gd name="connsiteX250" fmla="*/ 2705751 w 4710892"/>
                <a:gd name="connsiteY250" fmla="*/ 337190 h 1726256"/>
                <a:gd name="connsiteX251" fmla="*/ 2708217 w 4710892"/>
                <a:gd name="connsiteY251" fmla="*/ 328558 h 1726256"/>
                <a:gd name="connsiteX252" fmla="*/ 2698043 w 4710892"/>
                <a:gd name="connsiteY252" fmla="*/ 315302 h 1726256"/>
                <a:gd name="connsiteX253" fmla="*/ 2598044 w 4710892"/>
                <a:gd name="connsiteY253" fmla="*/ 105477 h 1726256"/>
                <a:gd name="connsiteX254" fmla="*/ 2587369 w 4710892"/>
                <a:gd name="connsiteY254" fmla="*/ 112760 h 1726256"/>
                <a:gd name="connsiteX255" fmla="*/ 2539585 w 4710892"/>
                <a:gd name="connsiteY255" fmla="*/ 167326 h 1726256"/>
                <a:gd name="connsiteX256" fmla="*/ 2452033 w 4710892"/>
                <a:gd name="connsiteY256" fmla="*/ 253645 h 1726256"/>
                <a:gd name="connsiteX257" fmla="*/ 2370030 w 4710892"/>
                <a:gd name="connsiteY257" fmla="*/ 350138 h 1726256"/>
                <a:gd name="connsiteX258" fmla="*/ 2366947 w 4710892"/>
                <a:gd name="connsiteY258" fmla="*/ 356612 h 1726256"/>
                <a:gd name="connsiteX259" fmla="*/ 2311456 w 4710892"/>
                <a:gd name="connsiteY259" fmla="*/ 447555 h 1726256"/>
                <a:gd name="connsiteX260" fmla="*/ 2199549 w 4710892"/>
                <a:gd name="connsiteY260" fmla="*/ 576726 h 1726256"/>
                <a:gd name="connsiteX261" fmla="*/ 2194925 w 4710892"/>
                <a:gd name="connsiteY261" fmla="*/ 583816 h 1726256"/>
                <a:gd name="connsiteX262" fmla="*/ 2251341 w 4710892"/>
                <a:gd name="connsiteY262" fmla="*/ 579500 h 1726256"/>
                <a:gd name="connsiteX263" fmla="*/ 2251032 w 4710892"/>
                <a:gd name="connsiteY263" fmla="*/ 583816 h 1726256"/>
                <a:gd name="connsiteX264" fmla="*/ 2114155 w 4710892"/>
                <a:gd name="connsiteY264" fmla="*/ 799922 h 1726256"/>
                <a:gd name="connsiteX265" fmla="*/ 2052190 w 4710892"/>
                <a:gd name="connsiteY265" fmla="*/ 874835 h 1726256"/>
                <a:gd name="connsiteX266" fmla="*/ 2034310 w 4710892"/>
                <a:gd name="connsiteY266" fmla="*/ 878534 h 1726256"/>
                <a:gd name="connsiteX267" fmla="*/ 2004406 w 4710892"/>
                <a:gd name="connsiteY267" fmla="*/ 864045 h 1726256"/>
                <a:gd name="connsiteX268" fmla="*/ 2001940 w 4710892"/>
                <a:gd name="connsiteY268" fmla="*/ 839999 h 1726256"/>
                <a:gd name="connsiteX269" fmla="*/ 2085793 w 4710892"/>
                <a:gd name="connsiteY269" fmla="*/ 762003 h 1726256"/>
                <a:gd name="connsiteX270" fmla="*/ 2119396 w 4710892"/>
                <a:gd name="connsiteY270" fmla="*/ 723160 h 1726256"/>
                <a:gd name="connsiteX271" fmla="*/ 2126486 w 4710892"/>
                <a:gd name="connsiteY271" fmla="*/ 700963 h 1726256"/>
                <a:gd name="connsiteX272" fmla="*/ 2150532 w 4710892"/>
                <a:gd name="connsiteY272" fmla="*/ 650097 h 1726256"/>
                <a:gd name="connsiteX273" fmla="*/ 2168721 w 4710892"/>
                <a:gd name="connsiteY273" fmla="*/ 626975 h 1726256"/>
                <a:gd name="connsiteX274" fmla="*/ 2167488 w 4710892"/>
                <a:gd name="connsiteY274" fmla="*/ 604163 h 1726256"/>
                <a:gd name="connsiteX275" fmla="*/ 2145908 w 4710892"/>
                <a:gd name="connsiteY275" fmla="*/ 600771 h 1726256"/>
                <a:gd name="connsiteX276" fmla="*/ 2112614 w 4710892"/>
                <a:gd name="connsiteY276" fmla="*/ 635299 h 1726256"/>
                <a:gd name="connsiteX277" fmla="*/ 1979436 w 4710892"/>
                <a:gd name="connsiteY277" fmla="*/ 786666 h 1726256"/>
                <a:gd name="connsiteX278" fmla="*/ 1934734 w 4710892"/>
                <a:gd name="connsiteY278" fmla="*/ 820577 h 1726256"/>
                <a:gd name="connsiteX279" fmla="*/ 1945525 w 4710892"/>
                <a:gd name="connsiteY279" fmla="*/ 802697 h 1726256"/>
                <a:gd name="connsiteX280" fmla="*/ 1989301 w 4710892"/>
                <a:gd name="connsiteY280" fmla="*/ 731483 h 1726256"/>
                <a:gd name="connsiteX281" fmla="*/ 1986526 w 4710892"/>
                <a:gd name="connsiteY281" fmla="*/ 708362 h 1726256"/>
                <a:gd name="connsiteX282" fmla="*/ 1966488 w 4710892"/>
                <a:gd name="connsiteY282" fmla="*/ 709595 h 1726256"/>
                <a:gd name="connsiteX283" fmla="*/ 1951382 w 4710892"/>
                <a:gd name="connsiteY283" fmla="*/ 723776 h 1726256"/>
                <a:gd name="connsiteX284" fmla="*/ 1789841 w 4710892"/>
                <a:gd name="connsiteY284" fmla="*/ 924160 h 1726256"/>
                <a:gd name="connsiteX285" fmla="*/ 1746990 w 4710892"/>
                <a:gd name="connsiteY285" fmla="*/ 999689 h 1726256"/>
                <a:gd name="connsiteX286" fmla="*/ 1716470 w 4710892"/>
                <a:gd name="connsiteY286" fmla="*/ 1040999 h 1726256"/>
                <a:gd name="connsiteX287" fmla="*/ 1487108 w 4710892"/>
                <a:gd name="connsiteY287" fmla="*/ 1272828 h 1726256"/>
                <a:gd name="connsiteX288" fmla="*/ 1408034 w 4710892"/>
                <a:gd name="connsiteY288" fmla="*/ 1357837 h 1726256"/>
                <a:gd name="connsiteX289" fmla="*/ 1367142 w 4710892"/>
                <a:gd name="connsiteY289" fmla="*/ 1419272 h 1726256"/>
                <a:gd name="connsiteX290" fmla="*/ 1415071 w 4710892"/>
                <a:gd name="connsiteY290" fmla="*/ 1419272 h 1726256"/>
                <a:gd name="connsiteX291" fmla="*/ 1437783 w 4710892"/>
                <a:gd name="connsiteY291" fmla="*/ 1380418 h 1726256"/>
                <a:gd name="connsiteX292" fmla="*/ 1615662 w 4710892"/>
                <a:gd name="connsiteY292" fmla="*/ 1198224 h 1726256"/>
                <a:gd name="connsiteX293" fmla="*/ 1662521 w 4710892"/>
                <a:gd name="connsiteY293" fmla="*/ 1170170 h 1726256"/>
                <a:gd name="connsiteX294" fmla="*/ 1694274 w 4710892"/>
                <a:gd name="connsiteY294" fmla="*/ 1145816 h 1726256"/>
                <a:gd name="connsiteX295" fmla="*/ 1787375 w 4710892"/>
                <a:gd name="connsiteY295" fmla="*/ 1031443 h 1726256"/>
                <a:gd name="connsiteX296" fmla="*/ 1869995 w 4710892"/>
                <a:gd name="connsiteY296" fmla="*/ 968861 h 1726256"/>
                <a:gd name="connsiteX297" fmla="*/ 1889109 w 4710892"/>
                <a:gd name="connsiteY297" fmla="*/ 953755 h 1726256"/>
                <a:gd name="connsiteX298" fmla="*/ 1919320 w 4710892"/>
                <a:gd name="connsiteY298" fmla="*/ 941424 h 1726256"/>
                <a:gd name="connsiteX299" fmla="*/ 1865987 w 4710892"/>
                <a:gd name="connsiteY299" fmla="*/ 1016645 h 1726256"/>
                <a:gd name="connsiteX300" fmla="*/ 1719245 w 4710892"/>
                <a:gd name="connsiteY300" fmla="*/ 1196990 h 1726256"/>
                <a:gd name="connsiteX301" fmla="*/ 1693657 w 4710892"/>
                <a:gd name="connsiteY301" fmla="*/ 1234601 h 1726256"/>
                <a:gd name="connsiteX302" fmla="*/ 1696740 w 4710892"/>
                <a:gd name="connsiteY302" fmla="*/ 1269129 h 1726256"/>
                <a:gd name="connsiteX303" fmla="*/ 1729418 w 4710892"/>
                <a:gd name="connsiteY303" fmla="*/ 1266971 h 1726256"/>
                <a:gd name="connsiteX304" fmla="*/ 1760554 w 4710892"/>
                <a:gd name="connsiteY304" fmla="*/ 1232443 h 1726256"/>
                <a:gd name="connsiteX305" fmla="*/ 1927335 w 4710892"/>
                <a:gd name="connsiteY305" fmla="*/ 1037300 h 1726256"/>
                <a:gd name="connsiteX306" fmla="*/ 1964021 w 4710892"/>
                <a:gd name="connsiteY306" fmla="*/ 1002772 h 1726256"/>
                <a:gd name="connsiteX307" fmla="*/ 1999165 w 4710892"/>
                <a:gd name="connsiteY307" fmla="*/ 988899 h 1726256"/>
                <a:gd name="connsiteX308" fmla="*/ 2002865 w 4710892"/>
                <a:gd name="connsiteY308" fmla="*/ 992291 h 1726256"/>
                <a:gd name="connsiteX309" fmla="*/ 1993616 w 4710892"/>
                <a:gd name="connsiteY309" fmla="*/ 1029285 h 1726256"/>
                <a:gd name="connsiteX310" fmla="*/ 1891575 w 4710892"/>
                <a:gd name="connsiteY310" fmla="*/ 1142732 h 1726256"/>
                <a:gd name="connsiteX311" fmla="*/ 1849032 w 4710892"/>
                <a:gd name="connsiteY311" fmla="*/ 1190516 h 1726256"/>
                <a:gd name="connsiteX312" fmla="*/ 1837934 w 4710892"/>
                <a:gd name="connsiteY312" fmla="*/ 1227510 h 1726256"/>
                <a:gd name="connsiteX313" fmla="*/ 1849648 w 4710892"/>
                <a:gd name="connsiteY313" fmla="*/ 1235525 h 1726256"/>
                <a:gd name="connsiteX314" fmla="*/ 1876469 w 4710892"/>
                <a:gd name="connsiteY314" fmla="*/ 1219803 h 1726256"/>
                <a:gd name="connsiteX315" fmla="*/ 1930727 w 4710892"/>
                <a:gd name="connsiteY315" fmla="*/ 1161538 h 1726256"/>
                <a:gd name="connsiteX316" fmla="*/ 1959705 w 4710892"/>
                <a:gd name="connsiteY316" fmla="*/ 1152289 h 1726256"/>
                <a:gd name="connsiteX317" fmla="*/ 1965871 w 4710892"/>
                <a:gd name="connsiteY317" fmla="*/ 1162155 h 1726256"/>
                <a:gd name="connsiteX318" fmla="*/ 1913270 w 4710892"/>
                <a:gd name="connsiteY318" fmla="*/ 1257761 h 1726256"/>
                <a:gd name="connsiteX319" fmla="*/ 1836942 w 4710892"/>
                <a:gd name="connsiteY319" fmla="*/ 1329214 h 1726256"/>
                <a:gd name="connsiteX320" fmla="*/ 1899422 w 4710892"/>
                <a:gd name="connsiteY320" fmla="*/ 1329214 h 1726256"/>
                <a:gd name="connsiteX321" fmla="*/ 1928068 w 4710892"/>
                <a:gd name="connsiteY321" fmla="*/ 1291941 h 1726256"/>
                <a:gd name="connsiteX322" fmla="*/ 1961863 w 4710892"/>
                <a:gd name="connsiteY322" fmla="*/ 1255256 h 1726256"/>
                <a:gd name="connsiteX323" fmla="*/ 2039550 w 4710892"/>
                <a:gd name="connsiteY323" fmla="*/ 1171403 h 1726256"/>
                <a:gd name="connsiteX324" fmla="*/ 2074078 w 4710892"/>
                <a:gd name="connsiteY324" fmla="*/ 1108513 h 1726256"/>
                <a:gd name="connsiteX325" fmla="*/ 2088567 w 4710892"/>
                <a:gd name="connsiteY325" fmla="*/ 1080151 h 1726256"/>
                <a:gd name="connsiteX326" fmla="*/ 2155157 w 4710892"/>
                <a:gd name="connsiteY326" fmla="*/ 1008013 h 1726256"/>
                <a:gd name="connsiteX327" fmla="*/ 2140051 w 4710892"/>
                <a:gd name="connsiteY327" fmla="*/ 1059496 h 1726256"/>
                <a:gd name="connsiteX328" fmla="*/ 2116313 w 4710892"/>
                <a:gd name="connsiteY328" fmla="*/ 1122386 h 1726256"/>
                <a:gd name="connsiteX329" fmla="*/ 2120321 w 4710892"/>
                <a:gd name="connsiteY329" fmla="*/ 1152906 h 1726256"/>
                <a:gd name="connsiteX330" fmla="*/ 2146833 w 4710892"/>
                <a:gd name="connsiteY330" fmla="*/ 1121769 h 1726256"/>
                <a:gd name="connsiteX331" fmla="*/ 2269530 w 4710892"/>
                <a:gd name="connsiteY331" fmla="*/ 946356 h 1726256"/>
                <a:gd name="connsiteX332" fmla="*/ 2344751 w 4710892"/>
                <a:gd name="connsiteY332" fmla="*/ 876684 h 1726256"/>
                <a:gd name="connsiteX333" fmla="*/ 2375887 w 4710892"/>
                <a:gd name="connsiteY333" fmla="*/ 842157 h 1726256"/>
                <a:gd name="connsiteX334" fmla="*/ 2447717 w 4710892"/>
                <a:gd name="connsiteY334" fmla="*/ 737957 h 1726256"/>
                <a:gd name="connsiteX335" fmla="*/ 2456657 w 4710892"/>
                <a:gd name="connsiteY335" fmla="*/ 728092 h 1726256"/>
                <a:gd name="connsiteX336" fmla="*/ 2480395 w 4710892"/>
                <a:gd name="connsiteY336" fmla="*/ 722235 h 1726256"/>
                <a:gd name="connsiteX337" fmla="*/ 2493343 w 4710892"/>
                <a:gd name="connsiteY337" fmla="*/ 741656 h 1726256"/>
                <a:gd name="connsiteX338" fmla="*/ 2493651 w 4710892"/>
                <a:gd name="connsiteY338" fmla="*/ 744123 h 1726256"/>
                <a:gd name="connsiteX339" fmla="*/ 2499200 w 4710892"/>
                <a:gd name="connsiteY339" fmla="*/ 761079 h 1726256"/>
                <a:gd name="connsiteX340" fmla="*/ 2519547 w 4710892"/>
                <a:gd name="connsiteY340" fmla="*/ 751830 h 1726256"/>
                <a:gd name="connsiteX341" fmla="*/ 2579970 w 4710892"/>
                <a:gd name="connsiteY341" fmla="*/ 680617 h 1726256"/>
                <a:gd name="connsiteX342" fmla="*/ 2673072 w 4710892"/>
                <a:gd name="connsiteY342" fmla="*/ 570868 h 1726256"/>
                <a:gd name="connsiteX343" fmla="*/ 2680162 w 4710892"/>
                <a:gd name="connsiteY343" fmla="*/ 553604 h 1726256"/>
                <a:gd name="connsiteX344" fmla="*/ 2696810 w 4710892"/>
                <a:gd name="connsiteY344" fmla="*/ 495339 h 1726256"/>
                <a:gd name="connsiteX345" fmla="*/ 2724247 w 4710892"/>
                <a:gd name="connsiteY345" fmla="*/ 460503 h 1726256"/>
                <a:gd name="connsiteX346" fmla="*/ 2731029 w 4710892"/>
                <a:gd name="connsiteY346" fmla="*/ 445089 h 1726256"/>
                <a:gd name="connsiteX347" fmla="*/ 2722089 w 4710892"/>
                <a:gd name="connsiteY347" fmla="*/ 419193 h 1726256"/>
                <a:gd name="connsiteX348" fmla="*/ 2692802 w 4710892"/>
                <a:gd name="connsiteY348" fmla="*/ 424434 h 1726256"/>
                <a:gd name="connsiteX349" fmla="*/ 2650567 w 4710892"/>
                <a:gd name="connsiteY349" fmla="*/ 467593 h 1726256"/>
                <a:gd name="connsiteX350" fmla="*/ 2537736 w 4710892"/>
                <a:gd name="connsiteY350" fmla="*/ 589365 h 1726256"/>
                <a:gd name="connsiteX351" fmla="*/ 2496117 w 4710892"/>
                <a:gd name="connsiteY351" fmla="*/ 645473 h 1726256"/>
                <a:gd name="connsiteX352" fmla="*/ 2460665 w 4710892"/>
                <a:gd name="connsiteY352" fmla="*/ 678767 h 1726256"/>
                <a:gd name="connsiteX353" fmla="*/ 2486561 w 4710892"/>
                <a:gd name="connsiteY353" fmla="*/ 624509 h 1726256"/>
                <a:gd name="connsiteX354" fmla="*/ 2620664 w 4710892"/>
                <a:gd name="connsiteY354" fmla="*/ 459578 h 1726256"/>
                <a:gd name="connsiteX355" fmla="*/ 2638852 w 4710892"/>
                <a:gd name="connsiteY355" fmla="*/ 433066 h 1726256"/>
                <a:gd name="connsiteX356" fmla="*/ 2629604 w 4710892"/>
                <a:gd name="connsiteY356" fmla="*/ 399771 h 1726256"/>
                <a:gd name="connsiteX357" fmla="*/ 2624055 w 4710892"/>
                <a:gd name="connsiteY357" fmla="*/ 396997 h 1726256"/>
                <a:gd name="connsiteX358" fmla="*/ 2608949 w 4710892"/>
                <a:gd name="connsiteY358" fmla="*/ 383741 h 1726256"/>
                <a:gd name="connsiteX359" fmla="*/ 2624055 w 4710892"/>
                <a:gd name="connsiteY359" fmla="*/ 357845 h 1726256"/>
                <a:gd name="connsiteX360" fmla="*/ 2647793 w 4710892"/>
                <a:gd name="connsiteY360" fmla="*/ 334724 h 1726256"/>
                <a:gd name="connsiteX361" fmla="*/ 2673997 w 4710892"/>
                <a:gd name="connsiteY361" fmla="*/ 288789 h 1726256"/>
                <a:gd name="connsiteX362" fmla="*/ 2679238 w 4710892"/>
                <a:gd name="connsiteY362" fmla="*/ 277691 h 1726256"/>
                <a:gd name="connsiteX363" fmla="*/ 2672455 w 4710892"/>
                <a:gd name="connsiteY363" fmla="*/ 235765 h 1726256"/>
                <a:gd name="connsiteX364" fmla="*/ 2625905 w 4710892"/>
                <a:gd name="connsiteY364" fmla="*/ 241005 h 1726256"/>
                <a:gd name="connsiteX365" fmla="*/ 2590144 w 4710892"/>
                <a:gd name="connsiteY365" fmla="*/ 278308 h 1726256"/>
                <a:gd name="connsiteX366" fmla="*/ 2549142 w 4710892"/>
                <a:gd name="connsiteY366" fmla="*/ 276458 h 1726256"/>
                <a:gd name="connsiteX367" fmla="*/ 2550375 w 4710892"/>
                <a:gd name="connsiteY367" fmla="*/ 241005 h 1726256"/>
                <a:gd name="connsiteX368" fmla="*/ 2615731 w 4710892"/>
                <a:gd name="connsiteY368" fmla="*/ 156228 h 1726256"/>
                <a:gd name="connsiteX369" fmla="*/ 2617273 w 4710892"/>
                <a:gd name="connsiteY369" fmla="*/ 134340 h 1726256"/>
                <a:gd name="connsiteX370" fmla="*/ 2607099 w 4710892"/>
                <a:gd name="connsiteY370" fmla="*/ 114610 h 1726256"/>
                <a:gd name="connsiteX371" fmla="*/ 2598044 w 4710892"/>
                <a:gd name="connsiteY371" fmla="*/ 105477 h 1726256"/>
                <a:gd name="connsiteX372" fmla="*/ 2604016 w 4710892"/>
                <a:gd name="connsiteY372" fmla="*/ 6 h 1726256"/>
                <a:gd name="connsiteX373" fmla="*/ 2632070 w 4710892"/>
                <a:gd name="connsiteY373" fmla="*/ 19042 h 1726256"/>
                <a:gd name="connsiteX374" fmla="*/ 2682012 w 4710892"/>
                <a:gd name="connsiteY374" fmla="*/ 96421 h 1726256"/>
                <a:gd name="connsiteX375" fmla="*/ 2695268 w 4710892"/>
                <a:gd name="connsiteY375" fmla="*/ 105361 h 1726256"/>
                <a:gd name="connsiteX376" fmla="*/ 2858966 w 4710892"/>
                <a:gd name="connsiteY376" fmla="*/ 207095 h 1726256"/>
                <a:gd name="connsiteX377" fmla="*/ 3049177 w 4710892"/>
                <a:gd name="connsiteY377" fmla="*/ 473451 h 1726256"/>
                <a:gd name="connsiteX378" fmla="*/ 3294878 w 4710892"/>
                <a:gd name="connsiteY378" fmla="*/ 801463 h 1726256"/>
                <a:gd name="connsiteX379" fmla="*/ 3480156 w 4710892"/>
                <a:gd name="connsiteY379" fmla="*/ 1015104 h 1726256"/>
                <a:gd name="connsiteX380" fmla="*/ 3615492 w 4710892"/>
                <a:gd name="connsiteY380" fmla="*/ 1122386 h 1726256"/>
                <a:gd name="connsiteX381" fmla="*/ 3745279 w 4710892"/>
                <a:gd name="connsiteY381" fmla="*/ 1226894 h 1726256"/>
                <a:gd name="connsiteX382" fmla="*/ 3746204 w 4710892"/>
                <a:gd name="connsiteY382" fmla="*/ 1227818 h 1726256"/>
                <a:gd name="connsiteX383" fmla="*/ 3775491 w 4710892"/>
                <a:gd name="connsiteY383" fmla="*/ 1221653 h 1726256"/>
                <a:gd name="connsiteX384" fmla="*/ 3761310 w 4710892"/>
                <a:gd name="connsiteY384" fmla="*/ 1182193 h 1726256"/>
                <a:gd name="connsiteX385" fmla="*/ 3703969 w 4710892"/>
                <a:gd name="connsiteY385" fmla="*/ 1128551 h 1726256"/>
                <a:gd name="connsiteX386" fmla="*/ 3698112 w 4710892"/>
                <a:gd name="connsiteY386" fmla="*/ 1091866 h 1726256"/>
                <a:gd name="connsiteX387" fmla="*/ 3699345 w 4710892"/>
                <a:gd name="connsiteY387" fmla="*/ 1048398 h 1726256"/>
                <a:gd name="connsiteX388" fmla="*/ 3688863 w 4710892"/>
                <a:gd name="connsiteY388" fmla="*/ 1045315 h 1726256"/>
                <a:gd name="connsiteX389" fmla="*/ 3670983 w 4710892"/>
                <a:gd name="connsiteY389" fmla="*/ 1063196 h 1726256"/>
                <a:gd name="connsiteX390" fmla="*/ 3651253 w 4710892"/>
                <a:gd name="connsiteY390" fmla="*/ 1106972 h 1726256"/>
                <a:gd name="connsiteX391" fmla="*/ 3636455 w 4710892"/>
                <a:gd name="connsiteY391" fmla="*/ 1113137 h 1726256"/>
                <a:gd name="connsiteX392" fmla="*/ 3617342 w 4710892"/>
                <a:gd name="connsiteY392" fmla="*/ 1100189 h 1726256"/>
                <a:gd name="connsiteX393" fmla="*/ 3267441 w 4710892"/>
                <a:gd name="connsiteY393" fmla="*/ 713603 h 1726256"/>
                <a:gd name="connsiteX394" fmla="*/ 3238462 w 4710892"/>
                <a:gd name="connsiteY394" fmla="*/ 675376 h 1726256"/>
                <a:gd name="connsiteX395" fmla="*/ 3243087 w 4710892"/>
                <a:gd name="connsiteY395" fmla="*/ 601388 h 1726256"/>
                <a:gd name="connsiteX396" fmla="*/ 3294878 w 4710892"/>
                <a:gd name="connsiteY396" fmla="*/ 550522 h 1726256"/>
                <a:gd name="connsiteX397" fmla="*/ 3366400 w 4710892"/>
                <a:gd name="connsiteY397" fmla="*/ 486398 h 1726256"/>
                <a:gd name="connsiteX398" fmla="*/ 3441004 w 4710892"/>
                <a:gd name="connsiteY398" fmla="*/ 489790 h 1726256"/>
                <a:gd name="connsiteX399" fmla="*/ 3504511 w 4710892"/>
                <a:gd name="connsiteY399" fmla="*/ 549597 h 1726256"/>
                <a:gd name="connsiteX400" fmla="*/ 3617650 w 4710892"/>
                <a:gd name="connsiteY400" fmla="*/ 604471 h 1726256"/>
                <a:gd name="connsiteX401" fmla="*/ 3791214 w 4710892"/>
                <a:gd name="connsiteY401" fmla="*/ 734875 h 1726256"/>
                <a:gd name="connsiteX402" fmla="*/ 3988823 w 4710892"/>
                <a:gd name="connsiteY402" fmla="*/ 996298 h 1726256"/>
                <a:gd name="connsiteX403" fmla="*/ 4317452 w 4710892"/>
                <a:gd name="connsiteY403" fmla="*/ 1345582 h 1726256"/>
                <a:gd name="connsiteX404" fmla="*/ 4354754 w 4710892"/>
                <a:gd name="connsiteY404" fmla="*/ 1384734 h 1726256"/>
                <a:gd name="connsiteX405" fmla="*/ 4376643 w 4710892"/>
                <a:gd name="connsiteY405" fmla="*/ 1414330 h 1726256"/>
                <a:gd name="connsiteX406" fmla="*/ 4465736 w 4710892"/>
                <a:gd name="connsiteY406" fmla="*/ 1515138 h 1726256"/>
                <a:gd name="connsiteX407" fmla="*/ 4691091 w 4710892"/>
                <a:gd name="connsiteY407" fmla="*/ 1703807 h 1726256"/>
                <a:gd name="connsiteX408" fmla="*/ 4710821 w 4710892"/>
                <a:gd name="connsiteY408" fmla="*/ 1725387 h 1726256"/>
                <a:gd name="connsiteX409" fmla="*/ 4710892 w 4710892"/>
                <a:gd name="connsiteY409" fmla="*/ 1726256 h 1726256"/>
                <a:gd name="connsiteX410" fmla="*/ 0 w 4710892"/>
                <a:gd name="connsiteY410" fmla="*/ 1726256 h 1726256"/>
                <a:gd name="connsiteX411" fmla="*/ 10125 w 4710892"/>
                <a:gd name="connsiteY411" fmla="*/ 1713672 h 1726256"/>
                <a:gd name="connsiteX412" fmla="*/ 78255 w 4710892"/>
                <a:gd name="connsiteY412" fmla="*/ 1570012 h 1726256"/>
                <a:gd name="connsiteX413" fmla="*/ 276789 w 4710892"/>
                <a:gd name="connsiteY413" fmla="*/ 1341883 h 1726256"/>
                <a:gd name="connsiteX414" fmla="*/ 475015 w 4710892"/>
                <a:gd name="connsiteY414" fmla="*/ 1159688 h 1726256"/>
                <a:gd name="connsiteX415" fmla="*/ 898596 w 4710892"/>
                <a:gd name="connsiteY415" fmla="*/ 703430 h 1726256"/>
                <a:gd name="connsiteX416" fmla="*/ 937131 w 4710892"/>
                <a:gd name="connsiteY416" fmla="*/ 643315 h 1726256"/>
                <a:gd name="connsiteX417" fmla="*/ 1014510 w 4710892"/>
                <a:gd name="connsiteY417" fmla="*/ 583816 h 1726256"/>
                <a:gd name="connsiteX418" fmla="*/ 1080175 w 4710892"/>
                <a:gd name="connsiteY418" fmla="*/ 537574 h 1726256"/>
                <a:gd name="connsiteX419" fmla="*/ 1185299 w 4710892"/>
                <a:gd name="connsiteY419" fmla="*/ 442931 h 1726256"/>
                <a:gd name="connsiteX420" fmla="*/ 1261445 w 4710892"/>
                <a:gd name="connsiteY420" fmla="*/ 409020 h 1726256"/>
                <a:gd name="connsiteX421" fmla="*/ 1294123 w 4710892"/>
                <a:gd name="connsiteY421" fmla="*/ 390523 h 1726256"/>
                <a:gd name="connsiteX422" fmla="*/ 1421752 w 4710892"/>
                <a:gd name="connsiteY422" fmla="*/ 262277 h 1726256"/>
                <a:gd name="connsiteX423" fmla="*/ 1439016 w 4710892"/>
                <a:gd name="connsiteY423" fmla="*/ 246555 h 1726256"/>
                <a:gd name="connsiteX424" fmla="*/ 1521635 w 4710892"/>
                <a:gd name="connsiteY424" fmla="*/ 241622 h 1726256"/>
                <a:gd name="connsiteX425" fmla="*/ 1571886 w 4710892"/>
                <a:gd name="connsiteY425" fmla="*/ 286632 h 1726256"/>
                <a:gd name="connsiteX426" fmla="*/ 1854273 w 4710892"/>
                <a:gd name="connsiteY426" fmla="*/ 621426 h 1726256"/>
                <a:gd name="connsiteX427" fmla="*/ 1855506 w 4710892"/>
                <a:gd name="connsiteY427" fmla="*/ 645781 h 1726256"/>
                <a:gd name="connsiteX428" fmla="*/ 1779360 w 4710892"/>
                <a:gd name="connsiteY428" fmla="*/ 734258 h 1726256"/>
                <a:gd name="connsiteX429" fmla="*/ 1544448 w 4710892"/>
                <a:gd name="connsiteY429" fmla="*/ 981192 h 1726256"/>
                <a:gd name="connsiteX430" fmla="*/ 1467994 w 4710892"/>
                <a:gd name="connsiteY430" fmla="*/ 1061346 h 1726256"/>
                <a:gd name="connsiteX431" fmla="*/ 1436550 w 4710892"/>
                <a:gd name="connsiteY431" fmla="*/ 1100806 h 1726256"/>
                <a:gd name="connsiteX432" fmla="*/ 1439941 w 4710892"/>
                <a:gd name="connsiteY432" fmla="*/ 1124236 h 1726256"/>
                <a:gd name="connsiteX433" fmla="*/ 1458746 w 4710892"/>
                <a:gd name="connsiteY433" fmla="*/ 1124852 h 1726256"/>
                <a:gd name="connsiteX434" fmla="*/ 1499131 w 4710892"/>
                <a:gd name="connsiteY434" fmla="*/ 1090941 h 1726256"/>
                <a:gd name="connsiteX435" fmla="*/ 1733117 w 4710892"/>
                <a:gd name="connsiteY435" fmla="*/ 861887 h 1726256"/>
                <a:gd name="connsiteX436" fmla="*/ 1949224 w 4710892"/>
                <a:gd name="connsiteY436" fmla="*/ 616494 h 1726256"/>
                <a:gd name="connsiteX437" fmla="*/ 2100899 w 4710892"/>
                <a:gd name="connsiteY437" fmla="*/ 519693 h 1726256"/>
                <a:gd name="connsiteX438" fmla="*/ 2149299 w 4710892"/>
                <a:gd name="connsiteY438" fmla="*/ 486398 h 1726256"/>
                <a:gd name="connsiteX439" fmla="*/ 2275695 w 4710892"/>
                <a:gd name="connsiteY439" fmla="*/ 318385 h 1726256"/>
                <a:gd name="connsiteX440" fmla="*/ 2431070 w 4710892"/>
                <a:gd name="connsiteY440" fmla="*/ 161469 h 1726256"/>
                <a:gd name="connsiteX441" fmla="*/ 2575038 w 4710892"/>
                <a:gd name="connsiteY441" fmla="*/ 17501 h 1726256"/>
                <a:gd name="connsiteX442" fmla="*/ 2604016 w 4710892"/>
                <a:gd name="connsiteY442" fmla="*/ 6 h 172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</a:cxnLst>
              <a:rect l="l" t="t" r="r" b="b"/>
              <a:pathLst>
                <a:path w="4710892" h="1726256">
                  <a:moveTo>
                    <a:pt x="3158617" y="1445775"/>
                  </a:moveTo>
                  <a:cubicBezTo>
                    <a:pt x="3153684" y="1477528"/>
                    <a:pt x="3148444" y="1509282"/>
                    <a:pt x="3143511" y="1541035"/>
                  </a:cubicBezTo>
                  <a:cubicBezTo>
                    <a:pt x="3144744" y="1541035"/>
                    <a:pt x="3145977" y="1541343"/>
                    <a:pt x="3147211" y="1541652"/>
                  </a:cubicBezTo>
                  <a:cubicBezTo>
                    <a:pt x="3158617" y="1510823"/>
                    <a:pt x="3164166" y="1479070"/>
                    <a:pt x="3161700" y="1446083"/>
                  </a:cubicBezTo>
                  <a:cubicBezTo>
                    <a:pt x="3160467" y="1446083"/>
                    <a:pt x="3159542" y="1445775"/>
                    <a:pt x="3158617" y="1445775"/>
                  </a:cubicBezTo>
                  <a:close/>
                  <a:moveTo>
                    <a:pt x="3102509" y="1383502"/>
                  </a:moveTo>
                  <a:cubicBezTo>
                    <a:pt x="3080313" y="1402924"/>
                    <a:pt x="3073530" y="1435602"/>
                    <a:pt x="3084937" y="1468280"/>
                  </a:cubicBezTo>
                  <a:cubicBezTo>
                    <a:pt x="3097577" y="1440534"/>
                    <a:pt x="3103743" y="1413714"/>
                    <a:pt x="3102509" y="1383502"/>
                  </a:cubicBezTo>
                  <a:close/>
                  <a:moveTo>
                    <a:pt x="2042557" y="1318762"/>
                  </a:moveTo>
                  <a:cubicBezTo>
                    <a:pt x="2036468" y="1320689"/>
                    <a:pt x="2030919" y="1324465"/>
                    <a:pt x="2025370" y="1329860"/>
                  </a:cubicBezTo>
                  <a:lnTo>
                    <a:pt x="1929425" y="1419350"/>
                  </a:lnTo>
                  <a:lnTo>
                    <a:pt x="1929425" y="1473921"/>
                  </a:lnTo>
                  <a:lnTo>
                    <a:pt x="1936080" y="1473921"/>
                  </a:lnTo>
                  <a:cubicBezTo>
                    <a:pt x="1936145" y="1471835"/>
                    <a:pt x="1936211" y="1469748"/>
                    <a:pt x="1936276" y="1467662"/>
                  </a:cubicBezTo>
                  <a:cubicBezTo>
                    <a:pt x="1958164" y="1442075"/>
                    <a:pt x="1982826" y="1418954"/>
                    <a:pt x="2006256" y="1394907"/>
                  </a:cubicBezTo>
                  <a:cubicBezTo>
                    <a:pt x="2025370" y="1375178"/>
                    <a:pt x="2043250" y="1354214"/>
                    <a:pt x="2057123" y="1330168"/>
                  </a:cubicBezTo>
                  <a:cubicBezTo>
                    <a:pt x="2059281" y="1326777"/>
                    <a:pt x="2060822" y="1323078"/>
                    <a:pt x="2062980" y="1318762"/>
                  </a:cubicBezTo>
                  <a:cubicBezTo>
                    <a:pt x="2055273" y="1316758"/>
                    <a:pt x="2048645" y="1316835"/>
                    <a:pt x="2042557" y="1318762"/>
                  </a:cubicBezTo>
                  <a:close/>
                  <a:moveTo>
                    <a:pt x="3045786" y="1314755"/>
                  </a:moveTo>
                  <a:cubicBezTo>
                    <a:pt x="3040545" y="1312906"/>
                    <a:pt x="3036538" y="1315680"/>
                    <a:pt x="3033763" y="1320613"/>
                  </a:cubicBezTo>
                  <a:cubicBezTo>
                    <a:pt x="3027905" y="1331403"/>
                    <a:pt x="3028522" y="1342501"/>
                    <a:pt x="3031605" y="1355141"/>
                  </a:cubicBezTo>
                  <a:cubicBezTo>
                    <a:pt x="3042087" y="1346509"/>
                    <a:pt x="3045786" y="1336336"/>
                    <a:pt x="3047636" y="1325237"/>
                  </a:cubicBezTo>
                  <a:cubicBezTo>
                    <a:pt x="3048253" y="1321846"/>
                    <a:pt x="3051644" y="1316605"/>
                    <a:pt x="3045786" y="1314755"/>
                  </a:cubicBezTo>
                  <a:close/>
                  <a:moveTo>
                    <a:pt x="3826358" y="1281769"/>
                  </a:moveTo>
                  <a:cubicBezTo>
                    <a:pt x="3822658" y="1284544"/>
                    <a:pt x="3816800" y="1284852"/>
                    <a:pt x="3817417" y="1289476"/>
                  </a:cubicBezTo>
                  <a:cubicBezTo>
                    <a:pt x="3818342" y="1293792"/>
                    <a:pt x="3820500" y="1299033"/>
                    <a:pt x="3826974" y="1298417"/>
                  </a:cubicBezTo>
                  <a:cubicBezTo>
                    <a:pt x="3830365" y="1298108"/>
                    <a:pt x="3833447" y="1296875"/>
                    <a:pt x="3831906" y="1292251"/>
                  </a:cubicBezTo>
                  <a:cubicBezTo>
                    <a:pt x="3830673" y="1288552"/>
                    <a:pt x="3830673" y="1283927"/>
                    <a:pt x="3826358" y="1281769"/>
                  </a:cubicBezTo>
                  <a:close/>
                  <a:moveTo>
                    <a:pt x="2734305" y="1255642"/>
                  </a:moveTo>
                  <a:cubicBezTo>
                    <a:pt x="2732571" y="1254408"/>
                    <a:pt x="2730567" y="1254023"/>
                    <a:pt x="2727947" y="1256181"/>
                  </a:cubicBezTo>
                  <a:cubicBezTo>
                    <a:pt x="2722706" y="1260497"/>
                    <a:pt x="2723631" y="1266355"/>
                    <a:pt x="2727022" y="1271595"/>
                  </a:cubicBezTo>
                  <a:cubicBezTo>
                    <a:pt x="2731030" y="1277453"/>
                    <a:pt x="2735962" y="1283002"/>
                    <a:pt x="2740278" y="1289168"/>
                  </a:cubicBezTo>
                  <a:cubicBezTo>
                    <a:pt x="2771106" y="1332944"/>
                    <a:pt x="2800085" y="1378261"/>
                    <a:pt x="2833071" y="1420496"/>
                  </a:cubicBezTo>
                  <a:cubicBezTo>
                    <a:pt x="2857117" y="1451325"/>
                    <a:pt x="2876231" y="1483694"/>
                    <a:pt x="2888254" y="1520688"/>
                  </a:cubicBezTo>
                  <a:cubicBezTo>
                    <a:pt x="2891337" y="1530245"/>
                    <a:pt x="2895653" y="1539494"/>
                    <a:pt x="2904901" y="1548742"/>
                  </a:cubicBezTo>
                  <a:cubicBezTo>
                    <a:pt x="2904901" y="1534253"/>
                    <a:pt x="2905518" y="1522538"/>
                    <a:pt x="2904593" y="1510823"/>
                  </a:cubicBezTo>
                  <a:cubicBezTo>
                    <a:pt x="2903052" y="1484927"/>
                    <a:pt x="2894728" y="1462114"/>
                    <a:pt x="2872223" y="1446392"/>
                  </a:cubicBezTo>
                  <a:cubicBezTo>
                    <a:pt x="2868524" y="1443926"/>
                    <a:pt x="2865749" y="1439302"/>
                    <a:pt x="2862975" y="1435294"/>
                  </a:cubicBezTo>
                  <a:cubicBezTo>
                    <a:pt x="2837079" y="1396758"/>
                    <a:pt x="2812108" y="1357915"/>
                    <a:pt x="2785904" y="1319688"/>
                  </a:cubicBezTo>
                  <a:cubicBezTo>
                    <a:pt x="2771723" y="1299033"/>
                    <a:pt x="2758467" y="1276836"/>
                    <a:pt x="2739045" y="1260189"/>
                  </a:cubicBezTo>
                  <a:cubicBezTo>
                    <a:pt x="2737503" y="1258956"/>
                    <a:pt x="2736039" y="1256875"/>
                    <a:pt x="2734305" y="1255642"/>
                  </a:cubicBezTo>
                  <a:close/>
                  <a:moveTo>
                    <a:pt x="2086101" y="1189631"/>
                  </a:moveTo>
                  <a:cubicBezTo>
                    <a:pt x="2077392" y="1189207"/>
                    <a:pt x="2068683" y="1190209"/>
                    <a:pt x="2065446" y="1193292"/>
                  </a:cubicBezTo>
                  <a:cubicBezTo>
                    <a:pt x="2052498" y="1205623"/>
                    <a:pt x="2044483" y="1221038"/>
                    <a:pt x="2040783" y="1236452"/>
                  </a:cubicBezTo>
                  <a:cubicBezTo>
                    <a:pt x="2041400" y="1246625"/>
                    <a:pt x="2043250" y="1254333"/>
                    <a:pt x="2050648" y="1258649"/>
                  </a:cubicBezTo>
                  <a:cubicBezTo>
                    <a:pt x="2058047" y="1262656"/>
                    <a:pt x="2063904" y="1258341"/>
                    <a:pt x="2069762" y="1254333"/>
                  </a:cubicBezTo>
                  <a:cubicBezTo>
                    <a:pt x="2089184" y="1241076"/>
                    <a:pt x="2098741" y="1220729"/>
                    <a:pt x="2107373" y="1199765"/>
                  </a:cubicBezTo>
                  <a:cubicBezTo>
                    <a:pt x="2108298" y="1197916"/>
                    <a:pt x="2109223" y="1196374"/>
                    <a:pt x="2106757" y="1194525"/>
                  </a:cubicBezTo>
                  <a:cubicBezTo>
                    <a:pt x="2103520" y="1191904"/>
                    <a:pt x="2094810" y="1190054"/>
                    <a:pt x="2086101" y="1189631"/>
                  </a:cubicBezTo>
                  <a:close/>
                  <a:moveTo>
                    <a:pt x="992622" y="1124237"/>
                  </a:moveTo>
                  <a:cubicBezTo>
                    <a:pt x="984915" y="1131328"/>
                    <a:pt x="978133" y="1138110"/>
                    <a:pt x="969501" y="1146434"/>
                  </a:cubicBezTo>
                  <a:cubicBezTo>
                    <a:pt x="981524" y="1141501"/>
                    <a:pt x="991081" y="1137494"/>
                    <a:pt x="992622" y="1124237"/>
                  </a:cubicBezTo>
                  <a:close/>
                  <a:moveTo>
                    <a:pt x="771891" y="1021578"/>
                  </a:moveTo>
                  <a:cubicBezTo>
                    <a:pt x="756169" y="1029901"/>
                    <a:pt x="742296" y="1040383"/>
                    <a:pt x="729348" y="1051790"/>
                  </a:cubicBezTo>
                  <a:cubicBezTo>
                    <a:pt x="700986" y="1075219"/>
                    <a:pt x="675707" y="1101115"/>
                    <a:pt x="655360" y="1131943"/>
                  </a:cubicBezTo>
                  <a:cubicBezTo>
                    <a:pt x="651661" y="1137184"/>
                    <a:pt x="651353" y="1141809"/>
                    <a:pt x="655669" y="1146124"/>
                  </a:cubicBezTo>
                  <a:cubicBezTo>
                    <a:pt x="660293" y="1150440"/>
                    <a:pt x="663067" y="1144891"/>
                    <a:pt x="665842" y="1143041"/>
                  </a:cubicBezTo>
                  <a:cubicBezTo>
                    <a:pt x="688655" y="1126702"/>
                    <a:pt x="709310" y="1108205"/>
                    <a:pt x="728115" y="1087550"/>
                  </a:cubicBezTo>
                  <a:cubicBezTo>
                    <a:pt x="745687" y="1067821"/>
                    <a:pt x="761101" y="1046241"/>
                    <a:pt x="771891" y="1021578"/>
                  </a:cubicBezTo>
                  <a:close/>
                  <a:moveTo>
                    <a:pt x="3636571" y="954950"/>
                  </a:moveTo>
                  <a:cubicBezTo>
                    <a:pt x="3635376" y="954064"/>
                    <a:pt x="3633373" y="954527"/>
                    <a:pt x="3629981" y="956530"/>
                  </a:cubicBezTo>
                  <a:cubicBezTo>
                    <a:pt x="3619808" y="962388"/>
                    <a:pt x="3609327" y="968245"/>
                    <a:pt x="3598537" y="973178"/>
                  </a:cubicBezTo>
                  <a:cubicBezTo>
                    <a:pt x="3591754" y="976261"/>
                    <a:pt x="3590522" y="980268"/>
                    <a:pt x="3592063" y="986742"/>
                  </a:cubicBezTo>
                  <a:cubicBezTo>
                    <a:pt x="3595454" y="1000923"/>
                    <a:pt x="3597612" y="1015413"/>
                    <a:pt x="3600695" y="1029902"/>
                  </a:cubicBezTo>
                  <a:cubicBezTo>
                    <a:pt x="3604702" y="1049016"/>
                    <a:pt x="3604702" y="1049016"/>
                    <a:pt x="3623507" y="1049016"/>
                  </a:cubicBezTo>
                  <a:cubicBezTo>
                    <a:pt x="3625974" y="1049016"/>
                    <a:pt x="3628440" y="1048708"/>
                    <a:pt x="3630598" y="1048708"/>
                  </a:cubicBezTo>
                  <a:cubicBezTo>
                    <a:pt x="3641080" y="1050557"/>
                    <a:pt x="3643854" y="1046241"/>
                    <a:pt x="3642930" y="1036068"/>
                  </a:cubicBezTo>
                  <a:cubicBezTo>
                    <a:pt x="3640771" y="1011405"/>
                    <a:pt x="3639538" y="986434"/>
                    <a:pt x="3638305" y="961463"/>
                  </a:cubicBezTo>
                  <a:cubicBezTo>
                    <a:pt x="3638151" y="958072"/>
                    <a:pt x="3637765" y="955837"/>
                    <a:pt x="3636571" y="954950"/>
                  </a:cubicBezTo>
                  <a:close/>
                  <a:moveTo>
                    <a:pt x="2559316" y="875144"/>
                  </a:moveTo>
                  <a:cubicBezTo>
                    <a:pt x="2551301" y="874528"/>
                    <a:pt x="2545443" y="878227"/>
                    <a:pt x="2539586" y="883160"/>
                  </a:cubicBezTo>
                  <a:cubicBezTo>
                    <a:pt x="2487178" y="928477"/>
                    <a:pt x="2445251" y="982118"/>
                    <a:pt x="2411032" y="1041925"/>
                  </a:cubicBezTo>
                  <a:cubicBezTo>
                    <a:pt x="2407949" y="1047166"/>
                    <a:pt x="2406407" y="1052407"/>
                    <a:pt x="2407024" y="1058264"/>
                  </a:cubicBezTo>
                  <a:cubicBezTo>
                    <a:pt x="2408257" y="1067820"/>
                    <a:pt x="2415348" y="1072753"/>
                    <a:pt x="2423363" y="1076452"/>
                  </a:cubicBezTo>
                  <a:cubicBezTo>
                    <a:pt x="2431379" y="1080152"/>
                    <a:pt x="2434153" y="1073370"/>
                    <a:pt x="2438161" y="1069053"/>
                  </a:cubicBezTo>
                  <a:cubicBezTo>
                    <a:pt x="2443710" y="1063196"/>
                    <a:pt x="2449259" y="1057031"/>
                    <a:pt x="2454500" y="1050865"/>
                  </a:cubicBezTo>
                  <a:cubicBezTo>
                    <a:pt x="2492110" y="1007089"/>
                    <a:pt x="2531879" y="964854"/>
                    <a:pt x="2568257" y="920153"/>
                  </a:cubicBezTo>
                  <a:cubicBezTo>
                    <a:pt x="2573806" y="913063"/>
                    <a:pt x="2575964" y="905048"/>
                    <a:pt x="2576889" y="895799"/>
                  </a:cubicBezTo>
                  <a:cubicBezTo>
                    <a:pt x="2576889" y="881926"/>
                    <a:pt x="2571647" y="875453"/>
                    <a:pt x="2559316" y="875144"/>
                  </a:cubicBezTo>
                  <a:close/>
                  <a:moveTo>
                    <a:pt x="2883552" y="852910"/>
                  </a:moveTo>
                  <a:cubicBezTo>
                    <a:pt x="2881240" y="852794"/>
                    <a:pt x="2878851" y="854181"/>
                    <a:pt x="2875922" y="856956"/>
                  </a:cubicBezTo>
                  <a:cubicBezTo>
                    <a:pt x="2861124" y="870521"/>
                    <a:pt x="2857733" y="889942"/>
                    <a:pt x="2847868" y="909364"/>
                  </a:cubicBezTo>
                  <a:cubicBezTo>
                    <a:pt x="2862357" y="904740"/>
                    <a:pt x="2873456" y="900424"/>
                    <a:pt x="2883937" y="894567"/>
                  </a:cubicBezTo>
                  <a:cubicBezTo>
                    <a:pt x="2902126" y="883777"/>
                    <a:pt x="2903359" y="873912"/>
                    <a:pt x="2890720" y="857881"/>
                  </a:cubicBezTo>
                  <a:cubicBezTo>
                    <a:pt x="2888099" y="854644"/>
                    <a:pt x="2885864" y="853025"/>
                    <a:pt x="2883552" y="852910"/>
                  </a:cubicBezTo>
                  <a:close/>
                  <a:moveTo>
                    <a:pt x="2765287" y="852910"/>
                  </a:moveTo>
                  <a:cubicBezTo>
                    <a:pt x="2762474" y="853796"/>
                    <a:pt x="2759853" y="855877"/>
                    <a:pt x="2757233" y="858189"/>
                  </a:cubicBezTo>
                  <a:cubicBezTo>
                    <a:pt x="2736886" y="876378"/>
                    <a:pt x="2728254" y="900732"/>
                    <a:pt x="2719930" y="929094"/>
                  </a:cubicBezTo>
                  <a:cubicBezTo>
                    <a:pt x="2746443" y="914297"/>
                    <a:pt x="2768331" y="899808"/>
                    <a:pt x="2778812" y="873295"/>
                  </a:cubicBezTo>
                  <a:cubicBezTo>
                    <a:pt x="2781895" y="866204"/>
                    <a:pt x="2781279" y="859731"/>
                    <a:pt x="2774496" y="854798"/>
                  </a:cubicBezTo>
                  <a:cubicBezTo>
                    <a:pt x="2771105" y="852332"/>
                    <a:pt x="2768100" y="852023"/>
                    <a:pt x="2765287" y="852910"/>
                  </a:cubicBezTo>
                  <a:close/>
                  <a:moveTo>
                    <a:pt x="2276775" y="839845"/>
                  </a:moveTo>
                  <a:cubicBezTo>
                    <a:pt x="2279164" y="839383"/>
                    <a:pt x="2281553" y="840154"/>
                    <a:pt x="2284019" y="843699"/>
                  </a:cubicBezTo>
                  <a:cubicBezTo>
                    <a:pt x="2288952" y="850789"/>
                    <a:pt x="2246100" y="905972"/>
                    <a:pt x="2239318" y="913062"/>
                  </a:cubicBezTo>
                  <a:cubicBezTo>
                    <a:pt x="2234385" y="917995"/>
                    <a:pt x="2228836" y="921694"/>
                    <a:pt x="2222362" y="916454"/>
                  </a:cubicBezTo>
                  <a:cubicBezTo>
                    <a:pt x="2217738" y="912754"/>
                    <a:pt x="2190917" y="934334"/>
                    <a:pt x="2184751" y="929094"/>
                  </a:cubicBezTo>
                  <a:cubicBezTo>
                    <a:pt x="2191534" y="924778"/>
                    <a:pt x="2263981" y="846782"/>
                    <a:pt x="2269530" y="843390"/>
                  </a:cubicBezTo>
                  <a:cubicBezTo>
                    <a:pt x="2271996" y="842003"/>
                    <a:pt x="2274386" y="840308"/>
                    <a:pt x="2276775" y="839845"/>
                  </a:cubicBezTo>
                  <a:close/>
                  <a:moveTo>
                    <a:pt x="2493651" y="767861"/>
                  </a:moveTo>
                  <a:cubicBezTo>
                    <a:pt x="2491185" y="769403"/>
                    <a:pt x="2489952" y="769711"/>
                    <a:pt x="2489027" y="770944"/>
                  </a:cubicBezTo>
                  <a:lnTo>
                    <a:pt x="2371263" y="877301"/>
                  </a:lnTo>
                  <a:cubicBezTo>
                    <a:pt x="2347833" y="898881"/>
                    <a:pt x="2326870" y="922927"/>
                    <a:pt x="2324404" y="956839"/>
                  </a:cubicBezTo>
                  <a:cubicBezTo>
                    <a:pt x="2323171" y="974410"/>
                    <a:pt x="2317622" y="990441"/>
                    <a:pt x="2308373" y="1005239"/>
                  </a:cubicBezTo>
                  <a:cubicBezTo>
                    <a:pt x="2296967" y="1023427"/>
                    <a:pt x="2284636" y="1041000"/>
                    <a:pt x="2273229" y="1058880"/>
                  </a:cubicBezTo>
                  <a:cubicBezTo>
                    <a:pt x="2258740" y="1081693"/>
                    <a:pt x="2244559" y="1104814"/>
                    <a:pt x="2230686" y="1127935"/>
                  </a:cubicBezTo>
                  <a:cubicBezTo>
                    <a:pt x="2224829" y="1137492"/>
                    <a:pt x="2228528" y="1145199"/>
                    <a:pt x="2237776" y="1150440"/>
                  </a:cubicBezTo>
                  <a:cubicBezTo>
                    <a:pt x="2250724" y="1157839"/>
                    <a:pt x="2255040" y="1157222"/>
                    <a:pt x="2262131" y="1146432"/>
                  </a:cubicBezTo>
                  <a:cubicBezTo>
                    <a:pt x="2282169" y="1116220"/>
                    <a:pt x="2300358" y="1085084"/>
                    <a:pt x="2322862" y="1056722"/>
                  </a:cubicBezTo>
                  <a:cubicBezTo>
                    <a:pt x="2366330" y="1002156"/>
                    <a:pt x="2410415" y="947898"/>
                    <a:pt x="2453883" y="893640"/>
                  </a:cubicBezTo>
                  <a:cubicBezTo>
                    <a:pt x="2465598" y="878843"/>
                    <a:pt x="2478545" y="864970"/>
                    <a:pt x="2486252" y="847398"/>
                  </a:cubicBezTo>
                  <a:cubicBezTo>
                    <a:pt x="2488719" y="841541"/>
                    <a:pt x="2490876" y="835991"/>
                    <a:pt x="2487486" y="829826"/>
                  </a:cubicBezTo>
                  <a:cubicBezTo>
                    <a:pt x="2481320" y="818111"/>
                    <a:pt x="2482861" y="806088"/>
                    <a:pt x="2486869" y="794065"/>
                  </a:cubicBezTo>
                  <a:cubicBezTo>
                    <a:pt x="2489643" y="786050"/>
                    <a:pt x="2493651" y="778343"/>
                    <a:pt x="2493651" y="767861"/>
                  </a:cubicBezTo>
                  <a:close/>
                  <a:moveTo>
                    <a:pt x="3511910" y="721620"/>
                  </a:moveTo>
                  <a:cubicBezTo>
                    <a:pt x="3504819" y="720079"/>
                    <a:pt x="3503894" y="721928"/>
                    <a:pt x="3503278" y="728402"/>
                  </a:cubicBezTo>
                  <a:cubicBezTo>
                    <a:pt x="3502044" y="744741"/>
                    <a:pt x="3499887" y="762313"/>
                    <a:pt x="3486322" y="771870"/>
                  </a:cubicBezTo>
                  <a:cubicBezTo>
                    <a:pt x="3471833" y="782352"/>
                    <a:pt x="3471833" y="794683"/>
                    <a:pt x="3472449" y="809173"/>
                  </a:cubicBezTo>
                  <a:lnTo>
                    <a:pt x="3472449" y="820271"/>
                  </a:lnTo>
                  <a:cubicBezTo>
                    <a:pt x="3468442" y="842776"/>
                    <a:pt x="3473374" y="861581"/>
                    <a:pt x="3493413" y="875454"/>
                  </a:cubicBezTo>
                  <a:cubicBezTo>
                    <a:pt x="3508210" y="885319"/>
                    <a:pt x="3518692" y="899809"/>
                    <a:pt x="3523316" y="917689"/>
                  </a:cubicBezTo>
                  <a:cubicBezTo>
                    <a:pt x="3524858" y="923546"/>
                    <a:pt x="3528249" y="928171"/>
                    <a:pt x="3533181" y="931562"/>
                  </a:cubicBezTo>
                  <a:cubicBezTo>
                    <a:pt x="3542738" y="938652"/>
                    <a:pt x="3547054" y="937419"/>
                    <a:pt x="3550753" y="926013"/>
                  </a:cubicBezTo>
                  <a:cubicBezTo>
                    <a:pt x="3561236" y="894568"/>
                    <a:pt x="3569559" y="862197"/>
                    <a:pt x="3583432" y="831986"/>
                  </a:cubicBezTo>
                  <a:cubicBezTo>
                    <a:pt x="3588364" y="821812"/>
                    <a:pt x="3588672" y="810714"/>
                    <a:pt x="3584665" y="799616"/>
                  </a:cubicBezTo>
                  <a:cubicBezTo>
                    <a:pt x="3582198" y="792834"/>
                    <a:pt x="3579733" y="790059"/>
                    <a:pt x="3572642" y="794992"/>
                  </a:cubicBezTo>
                  <a:cubicBezTo>
                    <a:pt x="3564318" y="800849"/>
                    <a:pt x="3555686" y="806090"/>
                    <a:pt x="3546746" y="811331"/>
                  </a:cubicBezTo>
                  <a:cubicBezTo>
                    <a:pt x="3543047" y="813489"/>
                    <a:pt x="3539964" y="819038"/>
                    <a:pt x="3535031" y="814414"/>
                  </a:cubicBezTo>
                  <a:cubicBezTo>
                    <a:pt x="3531332" y="810714"/>
                    <a:pt x="3529482" y="805782"/>
                    <a:pt x="3531023" y="799924"/>
                  </a:cubicBezTo>
                  <a:cubicBezTo>
                    <a:pt x="3534414" y="788518"/>
                    <a:pt x="3536881" y="776803"/>
                    <a:pt x="3539964" y="765396"/>
                  </a:cubicBezTo>
                  <a:cubicBezTo>
                    <a:pt x="3548287" y="733643"/>
                    <a:pt x="3544280" y="727477"/>
                    <a:pt x="3511910" y="721620"/>
                  </a:cubicBezTo>
                  <a:close/>
                  <a:moveTo>
                    <a:pt x="3472296" y="622814"/>
                  </a:moveTo>
                  <a:cubicBezTo>
                    <a:pt x="3470292" y="622121"/>
                    <a:pt x="3467209" y="624048"/>
                    <a:pt x="3461044" y="627901"/>
                  </a:cubicBezTo>
                  <a:cubicBezTo>
                    <a:pt x="3458269" y="629751"/>
                    <a:pt x="3455802" y="631909"/>
                    <a:pt x="3452720" y="633142"/>
                  </a:cubicBezTo>
                  <a:cubicBezTo>
                    <a:pt x="3441929" y="637458"/>
                    <a:pt x="3436997" y="645781"/>
                    <a:pt x="3434839" y="657188"/>
                  </a:cubicBezTo>
                  <a:cubicBezTo>
                    <a:pt x="3431756" y="675377"/>
                    <a:pt x="3425282" y="692641"/>
                    <a:pt x="3418808" y="709904"/>
                  </a:cubicBezTo>
                  <a:cubicBezTo>
                    <a:pt x="3412643" y="727169"/>
                    <a:pt x="3405243" y="744124"/>
                    <a:pt x="3402160" y="762313"/>
                  </a:cubicBezTo>
                  <a:cubicBezTo>
                    <a:pt x="3398461" y="782968"/>
                    <a:pt x="3411101" y="797766"/>
                    <a:pt x="3432064" y="797766"/>
                  </a:cubicBezTo>
                  <a:cubicBezTo>
                    <a:pt x="3445321" y="797766"/>
                    <a:pt x="3468134" y="786976"/>
                    <a:pt x="3468750" y="778344"/>
                  </a:cubicBezTo>
                  <a:cubicBezTo>
                    <a:pt x="3471833" y="757381"/>
                    <a:pt x="3483548" y="741350"/>
                    <a:pt x="3496188" y="725627"/>
                  </a:cubicBezTo>
                  <a:cubicBezTo>
                    <a:pt x="3500196" y="720695"/>
                    <a:pt x="3501120" y="716070"/>
                    <a:pt x="3499271" y="709904"/>
                  </a:cubicBezTo>
                  <a:cubicBezTo>
                    <a:pt x="3491563" y="684625"/>
                    <a:pt x="3484473" y="659038"/>
                    <a:pt x="3477074" y="633450"/>
                  </a:cubicBezTo>
                  <a:cubicBezTo>
                    <a:pt x="3475225" y="626822"/>
                    <a:pt x="3474300" y="623508"/>
                    <a:pt x="3472296" y="622814"/>
                  </a:cubicBezTo>
                  <a:close/>
                  <a:moveTo>
                    <a:pt x="3374801" y="567863"/>
                  </a:moveTo>
                  <a:cubicBezTo>
                    <a:pt x="3364011" y="569790"/>
                    <a:pt x="3353761" y="574568"/>
                    <a:pt x="3344204" y="582892"/>
                  </a:cubicBezTo>
                  <a:cubicBezTo>
                    <a:pt x="3330023" y="595223"/>
                    <a:pt x="3318616" y="609404"/>
                    <a:pt x="3308751" y="625126"/>
                  </a:cubicBezTo>
                  <a:cubicBezTo>
                    <a:pt x="3299195" y="640233"/>
                    <a:pt x="3303202" y="651639"/>
                    <a:pt x="3319541" y="658729"/>
                  </a:cubicBezTo>
                  <a:cubicBezTo>
                    <a:pt x="3345129" y="670136"/>
                    <a:pt x="3345129" y="670136"/>
                    <a:pt x="3343279" y="697573"/>
                  </a:cubicBezTo>
                  <a:cubicBezTo>
                    <a:pt x="3342971" y="698806"/>
                    <a:pt x="3342971" y="700039"/>
                    <a:pt x="3342663" y="703430"/>
                  </a:cubicBezTo>
                  <a:cubicBezTo>
                    <a:pt x="3342355" y="711754"/>
                    <a:pt x="3344512" y="721311"/>
                    <a:pt x="3355302" y="725318"/>
                  </a:cubicBezTo>
                  <a:cubicBezTo>
                    <a:pt x="3366709" y="730251"/>
                    <a:pt x="3377807" y="729943"/>
                    <a:pt x="3387056" y="720694"/>
                  </a:cubicBezTo>
                  <a:cubicBezTo>
                    <a:pt x="3390447" y="717303"/>
                    <a:pt x="3393530" y="713295"/>
                    <a:pt x="3396305" y="709288"/>
                  </a:cubicBezTo>
                  <a:cubicBezTo>
                    <a:pt x="3403395" y="698498"/>
                    <a:pt x="3407711" y="686475"/>
                    <a:pt x="3410486" y="674144"/>
                  </a:cubicBezTo>
                  <a:cubicBezTo>
                    <a:pt x="3412644" y="665820"/>
                    <a:pt x="3414802" y="656263"/>
                    <a:pt x="3422509" y="651947"/>
                  </a:cubicBezTo>
                  <a:cubicBezTo>
                    <a:pt x="3436998" y="643623"/>
                    <a:pt x="3439156" y="630367"/>
                    <a:pt x="3440389" y="615878"/>
                  </a:cubicBezTo>
                  <a:cubicBezTo>
                    <a:pt x="3441006" y="608171"/>
                    <a:pt x="3442239" y="600464"/>
                    <a:pt x="3443780" y="592757"/>
                  </a:cubicBezTo>
                  <a:cubicBezTo>
                    <a:pt x="3445322" y="585358"/>
                    <a:pt x="3443780" y="580425"/>
                    <a:pt x="3435457" y="578268"/>
                  </a:cubicBezTo>
                  <a:cubicBezTo>
                    <a:pt x="3426516" y="575801"/>
                    <a:pt x="3417576" y="572410"/>
                    <a:pt x="3408636" y="569944"/>
                  </a:cubicBezTo>
                  <a:cubicBezTo>
                    <a:pt x="3396921" y="566861"/>
                    <a:pt x="3385591" y="565936"/>
                    <a:pt x="3374801" y="567863"/>
                  </a:cubicBezTo>
                  <a:close/>
                  <a:moveTo>
                    <a:pt x="2505367" y="497498"/>
                  </a:moveTo>
                  <a:cubicBezTo>
                    <a:pt x="2501975" y="529867"/>
                    <a:pt x="2481629" y="555763"/>
                    <a:pt x="2444326" y="576110"/>
                  </a:cubicBezTo>
                  <a:cubicBezTo>
                    <a:pt x="2448642" y="544357"/>
                    <a:pt x="2475155" y="505205"/>
                    <a:pt x="2505367" y="497498"/>
                  </a:cubicBezTo>
                  <a:close/>
                  <a:moveTo>
                    <a:pt x="1467070" y="353838"/>
                  </a:moveTo>
                  <a:cubicBezTo>
                    <a:pt x="1458438" y="354146"/>
                    <a:pt x="1451656" y="357846"/>
                    <a:pt x="1446107" y="364628"/>
                  </a:cubicBezTo>
                  <a:lnTo>
                    <a:pt x="1345298" y="483933"/>
                  </a:lnTo>
                  <a:cubicBezTo>
                    <a:pt x="1337899" y="492565"/>
                    <a:pt x="1330192" y="501197"/>
                    <a:pt x="1324643" y="511371"/>
                  </a:cubicBezTo>
                  <a:cubicBezTo>
                    <a:pt x="1314161" y="530792"/>
                    <a:pt x="1316011" y="538808"/>
                    <a:pt x="1335125" y="549906"/>
                  </a:cubicBezTo>
                  <a:cubicBezTo>
                    <a:pt x="1339749" y="552680"/>
                    <a:pt x="1342215" y="556380"/>
                    <a:pt x="1341290" y="561929"/>
                  </a:cubicBezTo>
                  <a:cubicBezTo>
                    <a:pt x="1340365" y="566861"/>
                    <a:pt x="1338208" y="569636"/>
                    <a:pt x="1332658" y="570561"/>
                  </a:cubicBezTo>
                  <a:cubicBezTo>
                    <a:pt x="1313545" y="573644"/>
                    <a:pt x="1297206" y="583817"/>
                    <a:pt x="1283641" y="597073"/>
                  </a:cubicBezTo>
                  <a:cubicBezTo>
                    <a:pt x="1246339" y="633451"/>
                    <a:pt x="1209654" y="670444"/>
                    <a:pt x="1172968" y="707438"/>
                  </a:cubicBezTo>
                  <a:lnTo>
                    <a:pt x="993546" y="888092"/>
                  </a:lnTo>
                  <a:cubicBezTo>
                    <a:pt x="983065" y="898574"/>
                    <a:pt x="971350" y="907514"/>
                    <a:pt x="959944" y="916763"/>
                  </a:cubicBezTo>
                  <a:cubicBezTo>
                    <a:pt x="952545" y="922620"/>
                    <a:pt x="944529" y="922928"/>
                    <a:pt x="938056" y="915221"/>
                  </a:cubicBezTo>
                  <a:cubicBezTo>
                    <a:pt x="930965" y="906898"/>
                    <a:pt x="939905" y="903507"/>
                    <a:pt x="943913" y="899499"/>
                  </a:cubicBezTo>
                  <a:cubicBezTo>
                    <a:pt x="999096" y="843699"/>
                    <a:pt x="1053662" y="787592"/>
                    <a:pt x="1106687" y="729943"/>
                  </a:cubicBezTo>
                  <a:cubicBezTo>
                    <a:pt x="1144605" y="688941"/>
                    <a:pt x="1180983" y="646707"/>
                    <a:pt x="1221985" y="608788"/>
                  </a:cubicBezTo>
                  <a:cubicBezTo>
                    <a:pt x="1233700" y="597998"/>
                    <a:pt x="1242948" y="584742"/>
                    <a:pt x="1250655" y="570561"/>
                  </a:cubicBezTo>
                  <a:cubicBezTo>
                    <a:pt x="1258979" y="554838"/>
                    <a:pt x="1254355" y="546207"/>
                    <a:pt x="1236474" y="542815"/>
                  </a:cubicBezTo>
                  <a:cubicBezTo>
                    <a:pt x="1225376" y="540657"/>
                    <a:pt x="1216127" y="544973"/>
                    <a:pt x="1208420" y="552372"/>
                  </a:cubicBezTo>
                  <a:cubicBezTo>
                    <a:pt x="1197939" y="562545"/>
                    <a:pt x="1187457" y="573027"/>
                    <a:pt x="1177284" y="583817"/>
                  </a:cubicBezTo>
                  <a:cubicBezTo>
                    <a:pt x="1141522" y="620811"/>
                    <a:pt x="1111003" y="662121"/>
                    <a:pt x="1077708" y="700965"/>
                  </a:cubicBezTo>
                  <a:cubicBezTo>
                    <a:pt x="1070926" y="709288"/>
                    <a:pt x="1063835" y="717612"/>
                    <a:pt x="1053970" y="723469"/>
                  </a:cubicBezTo>
                  <a:cubicBezTo>
                    <a:pt x="1053970" y="721619"/>
                    <a:pt x="1053354" y="720694"/>
                    <a:pt x="1053662" y="720078"/>
                  </a:cubicBezTo>
                  <a:lnTo>
                    <a:pt x="1060135" y="698806"/>
                  </a:lnTo>
                  <a:cubicBezTo>
                    <a:pt x="1061986" y="692949"/>
                    <a:pt x="1063835" y="687092"/>
                    <a:pt x="1063527" y="680926"/>
                  </a:cubicBezTo>
                  <a:cubicBezTo>
                    <a:pt x="1062602" y="668903"/>
                    <a:pt x="1052429" y="660579"/>
                    <a:pt x="1041639" y="664279"/>
                  </a:cubicBezTo>
                  <a:cubicBezTo>
                    <a:pt x="1032390" y="667361"/>
                    <a:pt x="1023450" y="671369"/>
                    <a:pt x="1016359" y="678768"/>
                  </a:cubicBezTo>
                  <a:cubicBezTo>
                    <a:pt x="940213" y="760771"/>
                    <a:pt x="873316" y="848632"/>
                    <a:pt x="822758" y="948824"/>
                  </a:cubicBezTo>
                  <a:cubicBezTo>
                    <a:pt x="818442" y="957148"/>
                    <a:pt x="808885" y="967321"/>
                    <a:pt x="813201" y="974720"/>
                  </a:cubicBezTo>
                  <a:cubicBezTo>
                    <a:pt x="818750" y="983968"/>
                    <a:pt x="831081" y="975644"/>
                    <a:pt x="840638" y="975336"/>
                  </a:cubicBezTo>
                  <a:cubicBezTo>
                    <a:pt x="840946" y="975336"/>
                    <a:pt x="841563" y="975028"/>
                    <a:pt x="841871" y="975028"/>
                  </a:cubicBezTo>
                  <a:cubicBezTo>
                    <a:pt x="856052" y="973179"/>
                    <a:pt x="865609" y="979960"/>
                    <a:pt x="869308" y="993525"/>
                  </a:cubicBezTo>
                  <a:cubicBezTo>
                    <a:pt x="873008" y="1006781"/>
                    <a:pt x="867459" y="1017880"/>
                    <a:pt x="859443" y="1027436"/>
                  </a:cubicBezTo>
                  <a:cubicBezTo>
                    <a:pt x="835705" y="1055798"/>
                    <a:pt x="814126" y="1085702"/>
                    <a:pt x="788538" y="1112522"/>
                  </a:cubicBezTo>
                  <a:cubicBezTo>
                    <a:pt x="782989" y="1118071"/>
                    <a:pt x="778365" y="1124237"/>
                    <a:pt x="779906" y="1133177"/>
                  </a:cubicBezTo>
                  <a:cubicBezTo>
                    <a:pt x="786072" y="1131019"/>
                    <a:pt x="789771" y="1126395"/>
                    <a:pt x="794087" y="1123004"/>
                  </a:cubicBezTo>
                  <a:cubicBezTo>
                    <a:pt x="807652" y="1112214"/>
                    <a:pt x="820908" y="1101424"/>
                    <a:pt x="834780" y="1091251"/>
                  </a:cubicBezTo>
                  <a:cubicBezTo>
                    <a:pt x="844337" y="1084469"/>
                    <a:pt x="860060" y="1085085"/>
                    <a:pt x="866842" y="1091559"/>
                  </a:cubicBezTo>
                  <a:cubicBezTo>
                    <a:pt x="872700" y="1097417"/>
                    <a:pt x="873933" y="1113139"/>
                    <a:pt x="869000" y="1123004"/>
                  </a:cubicBezTo>
                  <a:cubicBezTo>
                    <a:pt x="864376" y="1131636"/>
                    <a:pt x="857902" y="1139034"/>
                    <a:pt x="850811" y="1146125"/>
                  </a:cubicBezTo>
                  <a:lnTo>
                    <a:pt x="767575" y="1229670"/>
                  </a:lnTo>
                  <a:cubicBezTo>
                    <a:pt x="763567" y="1233986"/>
                    <a:pt x="759251" y="1238610"/>
                    <a:pt x="763875" y="1244775"/>
                  </a:cubicBezTo>
                  <a:cubicBezTo>
                    <a:pt x="768808" y="1251250"/>
                    <a:pt x="774357" y="1246934"/>
                    <a:pt x="779290" y="1244775"/>
                  </a:cubicBezTo>
                  <a:cubicBezTo>
                    <a:pt x="781448" y="1243851"/>
                    <a:pt x="783297" y="1241693"/>
                    <a:pt x="785147" y="1240151"/>
                  </a:cubicBezTo>
                  <a:lnTo>
                    <a:pt x="929732" y="1104815"/>
                  </a:lnTo>
                  <a:cubicBezTo>
                    <a:pt x="938981" y="1096183"/>
                    <a:pt x="949154" y="1087860"/>
                    <a:pt x="952545" y="1074912"/>
                  </a:cubicBezTo>
                  <a:cubicBezTo>
                    <a:pt x="959635" y="1049016"/>
                    <a:pt x="977516" y="1031136"/>
                    <a:pt x="996938" y="1014488"/>
                  </a:cubicBezTo>
                  <a:cubicBezTo>
                    <a:pt x="1007419" y="1005240"/>
                    <a:pt x="1020675" y="1008014"/>
                    <a:pt x="1027766" y="1020037"/>
                  </a:cubicBezTo>
                  <a:cubicBezTo>
                    <a:pt x="1033007" y="1029286"/>
                    <a:pt x="1033931" y="1038226"/>
                    <a:pt x="1029307" y="1048091"/>
                  </a:cubicBezTo>
                  <a:cubicBezTo>
                    <a:pt x="1019134" y="1069671"/>
                    <a:pt x="1008961" y="1091559"/>
                    <a:pt x="998171" y="1114989"/>
                  </a:cubicBezTo>
                  <a:cubicBezTo>
                    <a:pt x="1011735" y="1114372"/>
                    <a:pt x="1015743" y="1103582"/>
                    <a:pt x="1022525" y="1098341"/>
                  </a:cubicBezTo>
                  <a:cubicBezTo>
                    <a:pt x="1068151" y="1054873"/>
                    <a:pt x="1119943" y="1017571"/>
                    <a:pt x="1155704" y="964238"/>
                  </a:cubicBezTo>
                  <a:cubicBezTo>
                    <a:pt x="1169268" y="943892"/>
                    <a:pt x="1177900" y="944816"/>
                    <a:pt x="1196089" y="960539"/>
                  </a:cubicBezTo>
                  <a:cubicBezTo>
                    <a:pt x="1199172" y="963005"/>
                    <a:pt x="1201947" y="966088"/>
                    <a:pt x="1205338" y="968554"/>
                  </a:cubicBezTo>
                  <a:cubicBezTo>
                    <a:pt x="1216127" y="976569"/>
                    <a:pt x="1224451" y="991675"/>
                    <a:pt x="1236783" y="992908"/>
                  </a:cubicBezTo>
                  <a:cubicBezTo>
                    <a:pt x="1250039" y="994450"/>
                    <a:pt x="1260828" y="980885"/>
                    <a:pt x="1272852" y="973795"/>
                  </a:cubicBezTo>
                  <a:cubicBezTo>
                    <a:pt x="1293815" y="961464"/>
                    <a:pt x="1314778" y="948516"/>
                    <a:pt x="1339441" y="946975"/>
                  </a:cubicBezTo>
                  <a:cubicBezTo>
                    <a:pt x="1354238" y="945741"/>
                    <a:pt x="1363795" y="938959"/>
                    <a:pt x="1372119" y="928169"/>
                  </a:cubicBezTo>
                  <a:lnTo>
                    <a:pt x="1550923" y="699423"/>
                  </a:lnTo>
                  <a:cubicBezTo>
                    <a:pt x="1555856" y="693257"/>
                    <a:pt x="1559555" y="686475"/>
                    <a:pt x="1562329" y="679076"/>
                  </a:cubicBezTo>
                  <a:cubicBezTo>
                    <a:pt x="1566645" y="667670"/>
                    <a:pt x="1565104" y="661813"/>
                    <a:pt x="1551848" y="658730"/>
                  </a:cubicBezTo>
                  <a:cubicBezTo>
                    <a:pt x="1527185" y="652872"/>
                    <a:pt x="1503756" y="643316"/>
                    <a:pt x="1484026" y="627593"/>
                  </a:cubicBezTo>
                  <a:cubicBezTo>
                    <a:pt x="1468611" y="615262"/>
                    <a:pt x="1453814" y="615262"/>
                    <a:pt x="1437475" y="622969"/>
                  </a:cubicBezTo>
                  <a:cubicBezTo>
                    <a:pt x="1432234" y="625435"/>
                    <a:pt x="1426993" y="627593"/>
                    <a:pt x="1422061" y="630368"/>
                  </a:cubicBezTo>
                  <a:cubicBezTo>
                    <a:pt x="1398323" y="643624"/>
                    <a:pt x="1380134" y="662737"/>
                    <a:pt x="1361637" y="682159"/>
                  </a:cubicBezTo>
                  <a:cubicBezTo>
                    <a:pt x="1347456" y="697265"/>
                    <a:pt x="1332967" y="712371"/>
                    <a:pt x="1316628" y="725627"/>
                  </a:cubicBezTo>
                  <a:cubicBezTo>
                    <a:pt x="1310154" y="730868"/>
                    <a:pt x="1307071" y="729635"/>
                    <a:pt x="1304605" y="721928"/>
                  </a:cubicBezTo>
                  <a:cubicBezTo>
                    <a:pt x="1301830" y="712679"/>
                    <a:pt x="1306454" y="706205"/>
                    <a:pt x="1311695" y="699731"/>
                  </a:cubicBezTo>
                  <a:lnTo>
                    <a:pt x="1387225" y="607247"/>
                  </a:lnTo>
                  <a:lnTo>
                    <a:pt x="1481251" y="493490"/>
                  </a:lnTo>
                  <a:cubicBezTo>
                    <a:pt x="1490191" y="482700"/>
                    <a:pt x="1489575" y="476843"/>
                    <a:pt x="1478476" y="468211"/>
                  </a:cubicBezTo>
                  <a:cubicBezTo>
                    <a:pt x="1474469" y="465128"/>
                    <a:pt x="1471078" y="461429"/>
                    <a:pt x="1466762" y="459271"/>
                  </a:cubicBezTo>
                  <a:cubicBezTo>
                    <a:pt x="1456280" y="454338"/>
                    <a:pt x="1458130" y="448172"/>
                    <a:pt x="1463062" y="439849"/>
                  </a:cubicBezTo>
                  <a:cubicBezTo>
                    <a:pt x="1473235" y="422894"/>
                    <a:pt x="1483101" y="405938"/>
                    <a:pt x="1491424" y="388057"/>
                  </a:cubicBezTo>
                  <a:cubicBezTo>
                    <a:pt x="1500056" y="370485"/>
                    <a:pt x="1486800" y="352913"/>
                    <a:pt x="1467070" y="353838"/>
                  </a:cubicBezTo>
                  <a:close/>
                  <a:moveTo>
                    <a:pt x="2526637" y="345515"/>
                  </a:moveTo>
                  <a:cubicBezTo>
                    <a:pt x="2530028" y="361238"/>
                    <a:pt x="2528487" y="372952"/>
                    <a:pt x="2519547" y="385283"/>
                  </a:cubicBezTo>
                  <a:cubicBezTo>
                    <a:pt x="2471454" y="450639"/>
                    <a:pt x="2424596" y="516920"/>
                    <a:pt x="2377120" y="582585"/>
                  </a:cubicBezTo>
                  <a:cubicBezTo>
                    <a:pt x="2351533" y="618037"/>
                    <a:pt x="2317313" y="643933"/>
                    <a:pt x="2282477" y="669212"/>
                  </a:cubicBezTo>
                  <a:cubicBezTo>
                    <a:pt x="2275695" y="674145"/>
                    <a:pt x="2269221" y="670445"/>
                    <a:pt x="2262747" y="668596"/>
                  </a:cubicBezTo>
                  <a:cubicBezTo>
                    <a:pt x="2258123" y="667362"/>
                    <a:pt x="2260589" y="664280"/>
                    <a:pt x="2261822" y="661813"/>
                  </a:cubicBezTo>
                  <a:cubicBezTo>
                    <a:pt x="2266447" y="653798"/>
                    <a:pt x="2270454" y="644858"/>
                    <a:pt x="2276620" y="637768"/>
                  </a:cubicBezTo>
                  <a:cubicBezTo>
                    <a:pt x="2334269" y="572103"/>
                    <a:pt x="2385136" y="501198"/>
                    <a:pt x="2441860" y="434609"/>
                  </a:cubicBezTo>
                  <a:cubicBezTo>
                    <a:pt x="2467755" y="403781"/>
                    <a:pt x="2495193" y="374185"/>
                    <a:pt x="2526637" y="345515"/>
                  </a:cubicBezTo>
                  <a:close/>
                  <a:moveTo>
                    <a:pt x="2698043" y="315302"/>
                  </a:moveTo>
                  <a:cubicBezTo>
                    <a:pt x="2693111" y="312219"/>
                    <a:pt x="2689103" y="313453"/>
                    <a:pt x="2684787" y="317152"/>
                  </a:cubicBezTo>
                  <a:cubicBezTo>
                    <a:pt x="2678313" y="322701"/>
                    <a:pt x="2671531" y="327942"/>
                    <a:pt x="2664749" y="333183"/>
                  </a:cubicBezTo>
                  <a:cubicBezTo>
                    <a:pt x="2636695" y="355687"/>
                    <a:pt x="2636695" y="355687"/>
                    <a:pt x="2662590" y="381275"/>
                  </a:cubicBezTo>
                  <a:lnTo>
                    <a:pt x="2663515" y="382199"/>
                  </a:lnTo>
                  <a:cubicBezTo>
                    <a:pt x="2665673" y="384974"/>
                    <a:pt x="2667831" y="385591"/>
                    <a:pt x="2670298" y="382508"/>
                  </a:cubicBezTo>
                  <a:cubicBezTo>
                    <a:pt x="2682321" y="367710"/>
                    <a:pt x="2696194" y="353838"/>
                    <a:pt x="2705751" y="337190"/>
                  </a:cubicBezTo>
                  <a:cubicBezTo>
                    <a:pt x="2707292" y="334416"/>
                    <a:pt x="2708525" y="331333"/>
                    <a:pt x="2708217" y="328558"/>
                  </a:cubicBezTo>
                  <a:cubicBezTo>
                    <a:pt x="2708217" y="321160"/>
                    <a:pt x="2703284" y="318077"/>
                    <a:pt x="2698043" y="315302"/>
                  </a:cubicBezTo>
                  <a:close/>
                  <a:moveTo>
                    <a:pt x="2598044" y="105477"/>
                  </a:moveTo>
                  <a:cubicBezTo>
                    <a:pt x="2594845" y="105130"/>
                    <a:pt x="2591377" y="107519"/>
                    <a:pt x="2587369" y="112760"/>
                  </a:cubicBezTo>
                  <a:cubicBezTo>
                    <a:pt x="2572571" y="131873"/>
                    <a:pt x="2556849" y="150370"/>
                    <a:pt x="2539585" y="167326"/>
                  </a:cubicBezTo>
                  <a:cubicBezTo>
                    <a:pt x="2510607" y="196305"/>
                    <a:pt x="2481628" y="225283"/>
                    <a:pt x="2452033" y="253645"/>
                  </a:cubicBezTo>
                  <a:cubicBezTo>
                    <a:pt x="2421513" y="283241"/>
                    <a:pt x="2395925" y="316535"/>
                    <a:pt x="2370030" y="350138"/>
                  </a:cubicBezTo>
                  <a:cubicBezTo>
                    <a:pt x="2368488" y="351987"/>
                    <a:pt x="2367564" y="354454"/>
                    <a:pt x="2366947" y="356612"/>
                  </a:cubicBezTo>
                  <a:cubicBezTo>
                    <a:pt x="2359240" y="393606"/>
                    <a:pt x="2337968" y="422584"/>
                    <a:pt x="2311456" y="447555"/>
                  </a:cubicBezTo>
                  <a:cubicBezTo>
                    <a:pt x="2269530" y="486707"/>
                    <a:pt x="2234694" y="531716"/>
                    <a:pt x="2199549" y="576726"/>
                  </a:cubicBezTo>
                  <a:cubicBezTo>
                    <a:pt x="2198316" y="578267"/>
                    <a:pt x="2197391" y="579808"/>
                    <a:pt x="2194925" y="583816"/>
                  </a:cubicBezTo>
                  <a:lnTo>
                    <a:pt x="2251341" y="579500"/>
                  </a:lnTo>
                  <a:cubicBezTo>
                    <a:pt x="2251341" y="581350"/>
                    <a:pt x="2251649" y="582891"/>
                    <a:pt x="2251032" y="583816"/>
                  </a:cubicBezTo>
                  <a:cubicBezTo>
                    <a:pt x="2206331" y="656262"/>
                    <a:pt x="2164714" y="730867"/>
                    <a:pt x="2114155" y="799922"/>
                  </a:cubicBezTo>
                  <a:cubicBezTo>
                    <a:pt x="2095042" y="826126"/>
                    <a:pt x="2074078" y="850788"/>
                    <a:pt x="2052190" y="874835"/>
                  </a:cubicBezTo>
                  <a:cubicBezTo>
                    <a:pt x="2046641" y="881000"/>
                    <a:pt x="2041709" y="882542"/>
                    <a:pt x="2034310" y="878534"/>
                  </a:cubicBezTo>
                  <a:cubicBezTo>
                    <a:pt x="2024753" y="873293"/>
                    <a:pt x="2014271" y="869286"/>
                    <a:pt x="2004406" y="864045"/>
                  </a:cubicBezTo>
                  <a:cubicBezTo>
                    <a:pt x="1991458" y="857263"/>
                    <a:pt x="1990842" y="850480"/>
                    <a:pt x="2001940" y="839999"/>
                  </a:cubicBezTo>
                  <a:cubicBezTo>
                    <a:pt x="2029686" y="813795"/>
                    <a:pt x="2057739" y="787899"/>
                    <a:pt x="2085793" y="762003"/>
                  </a:cubicBezTo>
                  <a:cubicBezTo>
                    <a:pt x="2098433" y="750289"/>
                    <a:pt x="2111072" y="738574"/>
                    <a:pt x="2119396" y="723160"/>
                  </a:cubicBezTo>
                  <a:cubicBezTo>
                    <a:pt x="2123095" y="716069"/>
                    <a:pt x="2126795" y="708671"/>
                    <a:pt x="2126486" y="700963"/>
                  </a:cubicBezTo>
                  <a:cubicBezTo>
                    <a:pt x="2126178" y="679692"/>
                    <a:pt x="2137276" y="664586"/>
                    <a:pt x="2150532" y="650097"/>
                  </a:cubicBezTo>
                  <a:cubicBezTo>
                    <a:pt x="2157315" y="643006"/>
                    <a:pt x="2163789" y="635607"/>
                    <a:pt x="2168721" y="626975"/>
                  </a:cubicBezTo>
                  <a:cubicBezTo>
                    <a:pt x="2173037" y="619269"/>
                    <a:pt x="2173345" y="611253"/>
                    <a:pt x="2167488" y="604163"/>
                  </a:cubicBezTo>
                  <a:cubicBezTo>
                    <a:pt x="2161322" y="596764"/>
                    <a:pt x="2155465" y="593373"/>
                    <a:pt x="2145908" y="600771"/>
                  </a:cubicBezTo>
                  <a:cubicBezTo>
                    <a:pt x="2133268" y="610945"/>
                    <a:pt x="2122787" y="622659"/>
                    <a:pt x="2112614" y="635299"/>
                  </a:cubicBezTo>
                  <a:cubicBezTo>
                    <a:pt x="2070071" y="687399"/>
                    <a:pt x="2026603" y="738574"/>
                    <a:pt x="1979436" y="786666"/>
                  </a:cubicBezTo>
                  <a:cubicBezTo>
                    <a:pt x="1966488" y="799922"/>
                    <a:pt x="1952307" y="811637"/>
                    <a:pt x="1934734" y="820577"/>
                  </a:cubicBezTo>
                  <a:cubicBezTo>
                    <a:pt x="1938434" y="814720"/>
                    <a:pt x="1941825" y="808554"/>
                    <a:pt x="1945525" y="802697"/>
                  </a:cubicBezTo>
                  <a:cubicBezTo>
                    <a:pt x="1960014" y="778959"/>
                    <a:pt x="1974194" y="754913"/>
                    <a:pt x="1989301" y="731483"/>
                  </a:cubicBezTo>
                  <a:cubicBezTo>
                    <a:pt x="1995158" y="722235"/>
                    <a:pt x="1993000" y="715144"/>
                    <a:pt x="1986526" y="708362"/>
                  </a:cubicBezTo>
                  <a:cubicBezTo>
                    <a:pt x="1979744" y="700963"/>
                    <a:pt x="1972345" y="705896"/>
                    <a:pt x="1966488" y="709595"/>
                  </a:cubicBezTo>
                  <a:cubicBezTo>
                    <a:pt x="1960630" y="713295"/>
                    <a:pt x="1955698" y="718535"/>
                    <a:pt x="1951382" y="723776"/>
                  </a:cubicBezTo>
                  <a:lnTo>
                    <a:pt x="1789841" y="924160"/>
                  </a:lnTo>
                  <a:cubicBezTo>
                    <a:pt x="1771344" y="946973"/>
                    <a:pt x="1755622" y="971019"/>
                    <a:pt x="1746990" y="999689"/>
                  </a:cubicBezTo>
                  <a:cubicBezTo>
                    <a:pt x="1741749" y="1016645"/>
                    <a:pt x="1728493" y="1028668"/>
                    <a:pt x="1716470" y="1040999"/>
                  </a:cubicBezTo>
                  <a:lnTo>
                    <a:pt x="1487108" y="1272828"/>
                  </a:lnTo>
                  <a:cubicBezTo>
                    <a:pt x="1459671" y="1300265"/>
                    <a:pt x="1432619" y="1328087"/>
                    <a:pt x="1408034" y="1357837"/>
                  </a:cubicBezTo>
                  <a:lnTo>
                    <a:pt x="1367142" y="1419272"/>
                  </a:lnTo>
                  <a:lnTo>
                    <a:pt x="1415071" y="1419272"/>
                  </a:lnTo>
                  <a:lnTo>
                    <a:pt x="1437783" y="1380418"/>
                  </a:lnTo>
                  <a:cubicBezTo>
                    <a:pt x="1499131" y="1321845"/>
                    <a:pt x="1556163" y="1258647"/>
                    <a:pt x="1615662" y="1198224"/>
                  </a:cubicBezTo>
                  <a:cubicBezTo>
                    <a:pt x="1628918" y="1184967"/>
                    <a:pt x="1644024" y="1174794"/>
                    <a:pt x="1662521" y="1170170"/>
                  </a:cubicBezTo>
                  <a:cubicBezTo>
                    <a:pt x="1676701" y="1166779"/>
                    <a:pt x="1685025" y="1155680"/>
                    <a:pt x="1694274" y="1145816"/>
                  </a:cubicBezTo>
                  <a:cubicBezTo>
                    <a:pt x="1727260" y="1109438"/>
                    <a:pt x="1758088" y="1070903"/>
                    <a:pt x="1787375" y="1031443"/>
                  </a:cubicBezTo>
                  <a:cubicBezTo>
                    <a:pt x="1808955" y="1002772"/>
                    <a:pt x="1834234" y="978726"/>
                    <a:pt x="1869995" y="968861"/>
                  </a:cubicBezTo>
                  <a:cubicBezTo>
                    <a:pt x="1878318" y="966703"/>
                    <a:pt x="1882943" y="959304"/>
                    <a:pt x="1889109" y="953755"/>
                  </a:cubicBezTo>
                  <a:cubicBezTo>
                    <a:pt x="1896507" y="944507"/>
                    <a:pt x="1905139" y="938958"/>
                    <a:pt x="1919320" y="941424"/>
                  </a:cubicBezTo>
                  <a:cubicBezTo>
                    <a:pt x="1902673" y="968244"/>
                    <a:pt x="1885101" y="992907"/>
                    <a:pt x="1865987" y="1016645"/>
                  </a:cubicBezTo>
                  <a:cubicBezTo>
                    <a:pt x="1816970" y="1076760"/>
                    <a:pt x="1765796" y="1134717"/>
                    <a:pt x="1719245" y="1196990"/>
                  </a:cubicBezTo>
                  <a:cubicBezTo>
                    <a:pt x="1710305" y="1209013"/>
                    <a:pt x="1701673" y="1221653"/>
                    <a:pt x="1693657" y="1234601"/>
                  </a:cubicBezTo>
                  <a:cubicBezTo>
                    <a:pt x="1685333" y="1248165"/>
                    <a:pt x="1686567" y="1260188"/>
                    <a:pt x="1696740" y="1269129"/>
                  </a:cubicBezTo>
                  <a:cubicBezTo>
                    <a:pt x="1705372" y="1276527"/>
                    <a:pt x="1717703" y="1275911"/>
                    <a:pt x="1729418" y="1266971"/>
                  </a:cubicBezTo>
                  <a:cubicBezTo>
                    <a:pt x="1742057" y="1257414"/>
                    <a:pt x="1751923" y="1245391"/>
                    <a:pt x="1760554" y="1232443"/>
                  </a:cubicBezTo>
                  <a:cubicBezTo>
                    <a:pt x="1807722" y="1159996"/>
                    <a:pt x="1865370" y="1097107"/>
                    <a:pt x="1927335" y="1037300"/>
                  </a:cubicBezTo>
                  <a:cubicBezTo>
                    <a:pt x="1939358" y="1025585"/>
                    <a:pt x="1951690" y="1014179"/>
                    <a:pt x="1964021" y="1002772"/>
                  </a:cubicBezTo>
                  <a:cubicBezTo>
                    <a:pt x="1973886" y="993524"/>
                    <a:pt x="1987142" y="992907"/>
                    <a:pt x="1999165" y="988899"/>
                  </a:cubicBezTo>
                  <a:cubicBezTo>
                    <a:pt x="2001323" y="987975"/>
                    <a:pt x="2003173" y="989516"/>
                    <a:pt x="2002865" y="992291"/>
                  </a:cubicBezTo>
                  <a:cubicBezTo>
                    <a:pt x="2001323" y="1004930"/>
                    <a:pt x="2003481" y="1017570"/>
                    <a:pt x="1993616" y="1029285"/>
                  </a:cubicBezTo>
                  <a:cubicBezTo>
                    <a:pt x="1960322" y="1067820"/>
                    <a:pt x="1926102" y="1105430"/>
                    <a:pt x="1891575" y="1142732"/>
                  </a:cubicBezTo>
                  <a:cubicBezTo>
                    <a:pt x="1877086" y="1158455"/>
                    <a:pt x="1864138" y="1175411"/>
                    <a:pt x="1849032" y="1190516"/>
                  </a:cubicBezTo>
                  <a:cubicBezTo>
                    <a:pt x="1838858" y="1200381"/>
                    <a:pt x="1833618" y="1212713"/>
                    <a:pt x="1837934" y="1227510"/>
                  </a:cubicBezTo>
                  <a:cubicBezTo>
                    <a:pt x="1839783" y="1233676"/>
                    <a:pt x="1843174" y="1236142"/>
                    <a:pt x="1849648" y="1235525"/>
                  </a:cubicBezTo>
                  <a:cubicBezTo>
                    <a:pt x="1860746" y="1234293"/>
                    <a:pt x="1869995" y="1229052"/>
                    <a:pt x="1876469" y="1219803"/>
                  </a:cubicBezTo>
                  <a:cubicBezTo>
                    <a:pt x="1891883" y="1197607"/>
                    <a:pt x="1912538" y="1180652"/>
                    <a:pt x="1930727" y="1161538"/>
                  </a:cubicBezTo>
                  <a:cubicBezTo>
                    <a:pt x="1939050" y="1152906"/>
                    <a:pt x="1947990" y="1150440"/>
                    <a:pt x="1959705" y="1152289"/>
                  </a:cubicBezTo>
                  <a:cubicBezTo>
                    <a:pt x="1966795" y="1153523"/>
                    <a:pt x="1968954" y="1154756"/>
                    <a:pt x="1965871" y="1162155"/>
                  </a:cubicBezTo>
                  <a:cubicBezTo>
                    <a:pt x="1951998" y="1196836"/>
                    <a:pt x="1934889" y="1229052"/>
                    <a:pt x="1913270" y="1257761"/>
                  </a:cubicBezTo>
                  <a:lnTo>
                    <a:pt x="1836942" y="1329214"/>
                  </a:lnTo>
                  <a:lnTo>
                    <a:pt x="1899422" y="1329214"/>
                  </a:lnTo>
                  <a:lnTo>
                    <a:pt x="1928068" y="1291941"/>
                  </a:lnTo>
                  <a:cubicBezTo>
                    <a:pt x="1939128" y="1279533"/>
                    <a:pt x="1950765" y="1267587"/>
                    <a:pt x="1961863" y="1255256"/>
                  </a:cubicBezTo>
                  <a:cubicBezTo>
                    <a:pt x="1987451" y="1226894"/>
                    <a:pt x="2013963" y="1199456"/>
                    <a:pt x="2039550" y="1171403"/>
                  </a:cubicBezTo>
                  <a:cubicBezTo>
                    <a:pt x="2056198" y="1153214"/>
                    <a:pt x="2068221" y="1132559"/>
                    <a:pt x="2074078" y="1108513"/>
                  </a:cubicBezTo>
                  <a:cubicBezTo>
                    <a:pt x="2076545" y="1098032"/>
                    <a:pt x="2082094" y="1088783"/>
                    <a:pt x="2088567" y="1080151"/>
                  </a:cubicBezTo>
                  <a:cubicBezTo>
                    <a:pt x="2107990" y="1054564"/>
                    <a:pt x="2132652" y="1034217"/>
                    <a:pt x="2155157" y="1008013"/>
                  </a:cubicBezTo>
                  <a:cubicBezTo>
                    <a:pt x="2154232" y="1028360"/>
                    <a:pt x="2147141" y="1044082"/>
                    <a:pt x="2140051" y="1059496"/>
                  </a:cubicBezTo>
                  <a:cubicBezTo>
                    <a:pt x="2130802" y="1079843"/>
                    <a:pt x="2118779" y="1099265"/>
                    <a:pt x="2116313" y="1122386"/>
                  </a:cubicBezTo>
                  <a:cubicBezTo>
                    <a:pt x="2115080" y="1132559"/>
                    <a:pt x="2116621" y="1141808"/>
                    <a:pt x="2120321" y="1152906"/>
                  </a:cubicBezTo>
                  <a:cubicBezTo>
                    <a:pt x="2130802" y="1142733"/>
                    <a:pt x="2139126" y="1132559"/>
                    <a:pt x="2146833" y="1121769"/>
                  </a:cubicBezTo>
                  <a:cubicBezTo>
                    <a:pt x="2187835" y="1063504"/>
                    <a:pt x="2226987" y="1003697"/>
                    <a:pt x="2269530" y="946356"/>
                  </a:cubicBezTo>
                  <a:cubicBezTo>
                    <a:pt x="2290492" y="918611"/>
                    <a:pt x="2314539" y="894565"/>
                    <a:pt x="2344751" y="876684"/>
                  </a:cubicBezTo>
                  <a:cubicBezTo>
                    <a:pt x="2358623" y="868361"/>
                    <a:pt x="2367564" y="855413"/>
                    <a:pt x="2375887" y="842157"/>
                  </a:cubicBezTo>
                  <a:cubicBezTo>
                    <a:pt x="2398084" y="806396"/>
                    <a:pt x="2422438" y="771560"/>
                    <a:pt x="2447717" y="737957"/>
                  </a:cubicBezTo>
                  <a:cubicBezTo>
                    <a:pt x="2450492" y="734258"/>
                    <a:pt x="2453574" y="730867"/>
                    <a:pt x="2456657" y="728092"/>
                  </a:cubicBezTo>
                  <a:cubicBezTo>
                    <a:pt x="2463440" y="721927"/>
                    <a:pt x="2471455" y="718844"/>
                    <a:pt x="2480395" y="722235"/>
                  </a:cubicBezTo>
                  <a:cubicBezTo>
                    <a:pt x="2489335" y="725318"/>
                    <a:pt x="2491493" y="733333"/>
                    <a:pt x="2493343" y="741656"/>
                  </a:cubicBezTo>
                  <a:cubicBezTo>
                    <a:pt x="2493343" y="742582"/>
                    <a:pt x="2493343" y="743198"/>
                    <a:pt x="2493651" y="744123"/>
                  </a:cubicBezTo>
                  <a:cubicBezTo>
                    <a:pt x="2495501" y="749980"/>
                    <a:pt x="2490877" y="758920"/>
                    <a:pt x="2499200" y="761079"/>
                  </a:cubicBezTo>
                  <a:cubicBezTo>
                    <a:pt x="2507216" y="763236"/>
                    <a:pt x="2514306" y="757996"/>
                    <a:pt x="2519547" y="751830"/>
                  </a:cubicBezTo>
                  <a:cubicBezTo>
                    <a:pt x="2539893" y="728092"/>
                    <a:pt x="2559932" y="704355"/>
                    <a:pt x="2579970" y="680617"/>
                  </a:cubicBezTo>
                  <a:lnTo>
                    <a:pt x="2673072" y="570868"/>
                  </a:lnTo>
                  <a:cubicBezTo>
                    <a:pt x="2677387" y="565935"/>
                    <a:pt x="2682012" y="561003"/>
                    <a:pt x="2680162" y="553604"/>
                  </a:cubicBezTo>
                  <a:cubicBezTo>
                    <a:pt x="2675230" y="531099"/>
                    <a:pt x="2683553" y="512603"/>
                    <a:pt x="2696810" y="495339"/>
                  </a:cubicBezTo>
                  <a:cubicBezTo>
                    <a:pt x="2705750" y="483624"/>
                    <a:pt x="2715306" y="472218"/>
                    <a:pt x="2724247" y="460503"/>
                  </a:cubicBezTo>
                  <a:cubicBezTo>
                    <a:pt x="2727946" y="455878"/>
                    <a:pt x="2731029" y="450638"/>
                    <a:pt x="2731029" y="445089"/>
                  </a:cubicBezTo>
                  <a:cubicBezTo>
                    <a:pt x="2731337" y="435532"/>
                    <a:pt x="2732879" y="424434"/>
                    <a:pt x="2722089" y="419193"/>
                  </a:cubicBezTo>
                  <a:cubicBezTo>
                    <a:pt x="2711299" y="413644"/>
                    <a:pt x="2701126" y="416110"/>
                    <a:pt x="2692802" y="424434"/>
                  </a:cubicBezTo>
                  <a:cubicBezTo>
                    <a:pt x="2678621" y="438615"/>
                    <a:pt x="2664440" y="452796"/>
                    <a:pt x="2650567" y="467593"/>
                  </a:cubicBezTo>
                  <a:cubicBezTo>
                    <a:pt x="2612648" y="507978"/>
                    <a:pt x="2574421" y="548055"/>
                    <a:pt x="2537736" y="589365"/>
                  </a:cubicBezTo>
                  <a:cubicBezTo>
                    <a:pt x="2522321" y="606629"/>
                    <a:pt x="2512457" y="628517"/>
                    <a:pt x="2496117" y="645473"/>
                  </a:cubicBezTo>
                  <a:cubicBezTo>
                    <a:pt x="2485636" y="656262"/>
                    <a:pt x="2475154" y="667360"/>
                    <a:pt x="2460665" y="678767"/>
                  </a:cubicBezTo>
                  <a:cubicBezTo>
                    <a:pt x="2466830" y="657187"/>
                    <a:pt x="2472071" y="638074"/>
                    <a:pt x="2486561" y="624509"/>
                  </a:cubicBezTo>
                  <a:cubicBezTo>
                    <a:pt x="2538969" y="575801"/>
                    <a:pt x="2575962" y="514761"/>
                    <a:pt x="2620664" y="459578"/>
                  </a:cubicBezTo>
                  <a:cubicBezTo>
                    <a:pt x="2627446" y="451254"/>
                    <a:pt x="2633303" y="442314"/>
                    <a:pt x="2638852" y="433066"/>
                  </a:cubicBezTo>
                  <a:cubicBezTo>
                    <a:pt x="2648101" y="417652"/>
                    <a:pt x="2645326" y="408711"/>
                    <a:pt x="2629604" y="399771"/>
                  </a:cubicBezTo>
                  <a:cubicBezTo>
                    <a:pt x="2627754" y="398846"/>
                    <a:pt x="2625905" y="398230"/>
                    <a:pt x="2624055" y="396997"/>
                  </a:cubicBezTo>
                  <a:cubicBezTo>
                    <a:pt x="2618814" y="392989"/>
                    <a:pt x="2608641" y="394838"/>
                    <a:pt x="2608949" y="383741"/>
                  </a:cubicBezTo>
                  <a:cubicBezTo>
                    <a:pt x="2609257" y="372026"/>
                    <a:pt x="2612957" y="361544"/>
                    <a:pt x="2624055" y="357845"/>
                  </a:cubicBezTo>
                  <a:cubicBezTo>
                    <a:pt x="2636386" y="353529"/>
                    <a:pt x="2641935" y="344589"/>
                    <a:pt x="2647793" y="334724"/>
                  </a:cubicBezTo>
                  <a:cubicBezTo>
                    <a:pt x="2656424" y="319309"/>
                    <a:pt x="2665365" y="304204"/>
                    <a:pt x="2673997" y="288789"/>
                  </a:cubicBezTo>
                  <a:cubicBezTo>
                    <a:pt x="2676154" y="285090"/>
                    <a:pt x="2677696" y="281390"/>
                    <a:pt x="2679238" y="277691"/>
                  </a:cubicBezTo>
                  <a:cubicBezTo>
                    <a:pt x="2685711" y="261044"/>
                    <a:pt x="2682628" y="243164"/>
                    <a:pt x="2672455" y="235765"/>
                  </a:cubicBezTo>
                  <a:cubicBezTo>
                    <a:pt x="2659199" y="226516"/>
                    <a:pt x="2639161" y="228366"/>
                    <a:pt x="2625905" y="241005"/>
                  </a:cubicBezTo>
                  <a:cubicBezTo>
                    <a:pt x="2613573" y="253029"/>
                    <a:pt x="2600934" y="265052"/>
                    <a:pt x="2590144" y="278308"/>
                  </a:cubicBezTo>
                  <a:cubicBezTo>
                    <a:pt x="2573805" y="298654"/>
                    <a:pt x="2559624" y="292181"/>
                    <a:pt x="2549142" y="276458"/>
                  </a:cubicBezTo>
                  <a:cubicBezTo>
                    <a:pt x="2536811" y="258269"/>
                    <a:pt x="2536502" y="258886"/>
                    <a:pt x="2550375" y="241005"/>
                  </a:cubicBezTo>
                  <a:cubicBezTo>
                    <a:pt x="2572263" y="212644"/>
                    <a:pt x="2593535" y="184281"/>
                    <a:pt x="2615731" y="156228"/>
                  </a:cubicBezTo>
                  <a:cubicBezTo>
                    <a:pt x="2621897" y="148521"/>
                    <a:pt x="2622513" y="142355"/>
                    <a:pt x="2617273" y="134340"/>
                  </a:cubicBezTo>
                  <a:cubicBezTo>
                    <a:pt x="2613265" y="128174"/>
                    <a:pt x="2610490" y="121084"/>
                    <a:pt x="2607099" y="114610"/>
                  </a:cubicBezTo>
                  <a:cubicBezTo>
                    <a:pt x="2604171" y="108907"/>
                    <a:pt x="2601242" y="105824"/>
                    <a:pt x="2598044" y="105477"/>
                  </a:cubicBezTo>
                  <a:close/>
                  <a:moveTo>
                    <a:pt x="2604016" y="6"/>
                  </a:moveTo>
                  <a:cubicBezTo>
                    <a:pt x="2613881" y="237"/>
                    <a:pt x="2623592" y="6557"/>
                    <a:pt x="2632070" y="19042"/>
                  </a:cubicBezTo>
                  <a:cubicBezTo>
                    <a:pt x="2649334" y="44321"/>
                    <a:pt x="2665673" y="70525"/>
                    <a:pt x="2682012" y="96421"/>
                  </a:cubicBezTo>
                  <a:cubicBezTo>
                    <a:pt x="2685403" y="101662"/>
                    <a:pt x="2688794" y="104436"/>
                    <a:pt x="2695268" y="105361"/>
                  </a:cubicBezTo>
                  <a:cubicBezTo>
                    <a:pt x="2764323" y="115843"/>
                    <a:pt x="2818581" y="150987"/>
                    <a:pt x="2858966" y="207095"/>
                  </a:cubicBezTo>
                  <a:cubicBezTo>
                    <a:pt x="2922781" y="295572"/>
                    <a:pt x="2985054" y="384974"/>
                    <a:pt x="3049177" y="473451"/>
                  </a:cubicBezTo>
                  <a:cubicBezTo>
                    <a:pt x="3129022" y="584124"/>
                    <a:pt x="3208251" y="695723"/>
                    <a:pt x="3294878" y="801463"/>
                  </a:cubicBezTo>
                  <a:cubicBezTo>
                    <a:pt x="3354685" y="874527"/>
                    <a:pt x="3420041" y="942349"/>
                    <a:pt x="3480156" y="1015104"/>
                  </a:cubicBezTo>
                  <a:cubicBezTo>
                    <a:pt x="3517766" y="1060729"/>
                    <a:pt x="3566475" y="1091557"/>
                    <a:pt x="3615492" y="1122386"/>
                  </a:cubicBezTo>
                  <a:cubicBezTo>
                    <a:pt x="3662968" y="1151981"/>
                    <a:pt x="3709210" y="1183118"/>
                    <a:pt x="3745279" y="1226894"/>
                  </a:cubicBezTo>
                  <a:lnTo>
                    <a:pt x="3746204" y="1227818"/>
                  </a:lnTo>
                  <a:cubicBezTo>
                    <a:pt x="3762235" y="1243541"/>
                    <a:pt x="3768401" y="1242308"/>
                    <a:pt x="3775491" y="1221653"/>
                  </a:cubicBezTo>
                  <a:cubicBezTo>
                    <a:pt x="3783815" y="1197915"/>
                    <a:pt x="3782273" y="1195141"/>
                    <a:pt x="3761310" y="1182193"/>
                  </a:cubicBezTo>
                  <a:cubicBezTo>
                    <a:pt x="3738805" y="1168012"/>
                    <a:pt x="3723391" y="1146124"/>
                    <a:pt x="3703969" y="1128551"/>
                  </a:cubicBezTo>
                  <a:cubicBezTo>
                    <a:pt x="3691330" y="1117145"/>
                    <a:pt x="3690405" y="1106047"/>
                    <a:pt x="3698112" y="1091866"/>
                  </a:cubicBezTo>
                  <a:cubicBezTo>
                    <a:pt x="3705511" y="1077993"/>
                    <a:pt x="3707977" y="1063196"/>
                    <a:pt x="3699345" y="1048398"/>
                  </a:cubicBezTo>
                  <a:cubicBezTo>
                    <a:pt x="3696570" y="1043774"/>
                    <a:pt x="3694105" y="1041924"/>
                    <a:pt x="3688863" y="1045315"/>
                  </a:cubicBezTo>
                  <a:cubicBezTo>
                    <a:pt x="3681465" y="1049939"/>
                    <a:pt x="3674682" y="1054564"/>
                    <a:pt x="3670983" y="1063196"/>
                  </a:cubicBezTo>
                  <a:cubicBezTo>
                    <a:pt x="3664817" y="1077993"/>
                    <a:pt x="3657110" y="1092174"/>
                    <a:pt x="3651253" y="1106972"/>
                  </a:cubicBezTo>
                  <a:cubicBezTo>
                    <a:pt x="3647862" y="1115295"/>
                    <a:pt x="3644162" y="1116220"/>
                    <a:pt x="3636455" y="1113137"/>
                  </a:cubicBezTo>
                  <a:cubicBezTo>
                    <a:pt x="3629057" y="1110363"/>
                    <a:pt x="3622891" y="1106047"/>
                    <a:pt x="3617342" y="1100189"/>
                  </a:cubicBezTo>
                  <a:cubicBezTo>
                    <a:pt x="3500194" y="971944"/>
                    <a:pt x="3380889" y="845240"/>
                    <a:pt x="3267441" y="713603"/>
                  </a:cubicBezTo>
                  <a:cubicBezTo>
                    <a:pt x="3256959" y="701580"/>
                    <a:pt x="3247094" y="688940"/>
                    <a:pt x="3238462" y="675376"/>
                  </a:cubicBezTo>
                  <a:cubicBezTo>
                    <a:pt x="3220582" y="646398"/>
                    <a:pt x="3221507" y="627284"/>
                    <a:pt x="3243087" y="601388"/>
                  </a:cubicBezTo>
                  <a:cubicBezTo>
                    <a:pt x="3258501" y="582583"/>
                    <a:pt x="3276690" y="566860"/>
                    <a:pt x="3294878" y="550522"/>
                  </a:cubicBezTo>
                  <a:cubicBezTo>
                    <a:pt x="3318616" y="528942"/>
                    <a:pt x="3341121" y="506437"/>
                    <a:pt x="3366400" y="486398"/>
                  </a:cubicBezTo>
                  <a:cubicBezTo>
                    <a:pt x="3397228" y="461736"/>
                    <a:pt x="3412642" y="462353"/>
                    <a:pt x="3441004" y="489790"/>
                  </a:cubicBezTo>
                  <a:cubicBezTo>
                    <a:pt x="3461967" y="510136"/>
                    <a:pt x="3481081" y="532025"/>
                    <a:pt x="3504511" y="549597"/>
                  </a:cubicBezTo>
                  <a:cubicBezTo>
                    <a:pt x="3538730" y="575184"/>
                    <a:pt x="3575416" y="594606"/>
                    <a:pt x="3617650" y="604471"/>
                  </a:cubicBezTo>
                  <a:cubicBezTo>
                    <a:pt x="3694413" y="622351"/>
                    <a:pt x="3752370" y="666436"/>
                    <a:pt x="3791214" y="734875"/>
                  </a:cubicBezTo>
                  <a:cubicBezTo>
                    <a:pt x="3845471" y="831059"/>
                    <a:pt x="3913910" y="916144"/>
                    <a:pt x="3988823" y="996298"/>
                  </a:cubicBezTo>
                  <a:lnTo>
                    <a:pt x="4317452" y="1345582"/>
                  </a:lnTo>
                  <a:cubicBezTo>
                    <a:pt x="4329783" y="1358839"/>
                    <a:pt x="4342423" y="1371786"/>
                    <a:pt x="4354754" y="1384734"/>
                  </a:cubicBezTo>
                  <a:cubicBezTo>
                    <a:pt x="4363078" y="1393675"/>
                    <a:pt x="4370785" y="1403231"/>
                    <a:pt x="4376643" y="1414330"/>
                  </a:cubicBezTo>
                  <a:cubicBezTo>
                    <a:pt x="4398223" y="1455023"/>
                    <a:pt x="4431208" y="1485851"/>
                    <a:pt x="4465736" y="1515138"/>
                  </a:cubicBezTo>
                  <a:lnTo>
                    <a:pt x="4691091" y="1703807"/>
                  </a:lnTo>
                  <a:cubicBezTo>
                    <a:pt x="4698798" y="1710281"/>
                    <a:pt x="4704963" y="1717680"/>
                    <a:pt x="4710821" y="1725387"/>
                  </a:cubicBezTo>
                  <a:cubicBezTo>
                    <a:pt x="4710845" y="1725677"/>
                    <a:pt x="4710868" y="1725966"/>
                    <a:pt x="4710892" y="1726256"/>
                  </a:cubicBezTo>
                  <a:lnTo>
                    <a:pt x="0" y="1726256"/>
                  </a:lnTo>
                  <a:lnTo>
                    <a:pt x="10125" y="1713672"/>
                  </a:lnTo>
                  <a:cubicBezTo>
                    <a:pt x="23167" y="1687631"/>
                    <a:pt x="33811" y="1631977"/>
                    <a:pt x="78255" y="1570012"/>
                  </a:cubicBezTo>
                  <a:cubicBezTo>
                    <a:pt x="122699" y="1508047"/>
                    <a:pt x="208042" y="1415563"/>
                    <a:pt x="276789" y="1341883"/>
                  </a:cubicBezTo>
                  <a:cubicBezTo>
                    <a:pt x="338138" y="1276219"/>
                    <a:pt x="405035" y="1216412"/>
                    <a:pt x="475015" y="1159688"/>
                  </a:cubicBezTo>
                  <a:cubicBezTo>
                    <a:pt x="637789" y="1027743"/>
                    <a:pt x="781140" y="877609"/>
                    <a:pt x="898596" y="703430"/>
                  </a:cubicBezTo>
                  <a:cubicBezTo>
                    <a:pt x="911852" y="683699"/>
                    <a:pt x="924492" y="663661"/>
                    <a:pt x="937131" y="643315"/>
                  </a:cubicBezTo>
                  <a:cubicBezTo>
                    <a:pt x="955628" y="613719"/>
                    <a:pt x="978750" y="591523"/>
                    <a:pt x="1014510" y="583816"/>
                  </a:cubicBezTo>
                  <a:cubicBezTo>
                    <a:pt x="1042256" y="577959"/>
                    <a:pt x="1060444" y="556070"/>
                    <a:pt x="1080175" y="537574"/>
                  </a:cubicBezTo>
                  <a:cubicBezTo>
                    <a:pt x="1114394" y="505204"/>
                    <a:pt x="1148921" y="472834"/>
                    <a:pt x="1185299" y="442931"/>
                  </a:cubicBezTo>
                  <a:cubicBezTo>
                    <a:pt x="1207496" y="424434"/>
                    <a:pt x="1231541" y="410869"/>
                    <a:pt x="1261445" y="409020"/>
                  </a:cubicBezTo>
                  <a:cubicBezTo>
                    <a:pt x="1274701" y="408095"/>
                    <a:pt x="1284566" y="399154"/>
                    <a:pt x="1294123" y="390523"/>
                  </a:cubicBezTo>
                  <a:cubicBezTo>
                    <a:pt x="1338516" y="349521"/>
                    <a:pt x="1378592" y="304512"/>
                    <a:pt x="1421752" y="262277"/>
                  </a:cubicBezTo>
                  <a:cubicBezTo>
                    <a:pt x="1427301" y="256728"/>
                    <a:pt x="1433158" y="251487"/>
                    <a:pt x="1439016" y="246555"/>
                  </a:cubicBezTo>
                  <a:cubicBezTo>
                    <a:pt x="1464911" y="224667"/>
                    <a:pt x="1493274" y="223125"/>
                    <a:pt x="1521635" y="241622"/>
                  </a:cubicBezTo>
                  <a:cubicBezTo>
                    <a:pt x="1540749" y="253953"/>
                    <a:pt x="1557704" y="269059"/>
                    <a:pt x="1571886" y="286632"/>
                  </a:cubicBezTo>
                  <a:cubicBezTo>
                    <a:pt x="1664062" y="400079"/>
                    <a:pt x="1760863" y="509211"/>
                    <a:pt x="1854273" y="621426"/>
                  </a:cubicBezTo>
                  <a:cubicBezTo>
                    <a:pt x="1861672" y="630367"/>
                    <a:pt x="1861672" y="636224"/>
                    <a:pt x="1855506" y="645781"/>
                  </a:cubicBezTo>
                  <a:cubicBezTo>
                    <a:pt x="1833618" y="678459"/>
                    <a:pt x="1806181" y="705896"/>
                    <a:pt x="1779360" y="734258"/>
                  </a:cubicBezTo>
                  <a:lnTo>
                    <a:pt x="1544448" y="981192"/>
                  </a:lnTo>
                  <a:lnTo>
                    <a:pt x="1467994" y="1061346"/>
                  </a:lnTo>
                  <a:cubicBezTo>
                    <a:pt x="1456279" y="1073677"/>
                    <a:pt x="1446414" y="1086933"/>
                    <a:pt x="1436550" y="1100806"/>
                  </a:cubicBezTo>
                  <a:cubicBezTo>
                    <a:pt x="1429767" y="1110054"/>
                    <a:pt x="1434391" y="1117453"/>
                    <a:pt x="1439941" y="1124236"/>
                  </a:cubicBezTo>
                  <a:cubicBezTo>
                    <a:pt x="1445490" y="1131018"/>
                    <a:pt x="1452272" y="1128243"/>
                    <a:pt x="1458746" y="1124852"/>
                  </a:cubicBezTo>
                  <a:cubicBezTo>
                    <a:pt x="1474777" y="1116529"/>
                    <a:pt x="1486491" y="1102964"/>
                    <a:pt x="1499131" y="1090941"/>
                  </a:cubicBezTo>
                  <a:cubicBezTo>
                    <a:pt x="1578051" y="1015720"/>
                    <a:pt x="1656663" y="939883"/>
                    <a:pt x="1733117" y="861887"/>
                  </a:cubicBezTo>
                  <a:cubicBezTo>
                    <a:pt x="1809264" y="783891"/>
                    <a:pt x="1882018" y="702505"/>
                    <a:pt x="1949224" y="616494"/>
                  </a:cubicBezTo>
                  <a:cubicBezTo>
                    <a:pt x="1988067" y="566244"/>
                    <a:pt x="2036159" y="529866"/>
                    <a:pt x="2100899" y="519693"/>
                  </a:cubicBezTo>
                  <a:cubicBezTo>
                    <a:pt x="2121862" y="516302"/>
                    <a:pt x="2136660" y="502738"/>
                    <a:pt x="2149299" y="486398"/>
                  </a:cubicBezTo>
                  <a:cubicBezTo>
                    <a:pt x="2192459" y="430908"/>
                    <a:pt x="2235619" y="375725"/>
                    <a:pt x="2275695" y="318385"/>
                  </a:cubicBezTo>
                  <a:cubicBezTo>
                    <a:pt x="2318238" y="257653"/>
                    <a:pt x="2372804" y="207403"/>
                    <a:pt x="2431070" y="161469"/>
                  </a:cubicBezTo>
                  <a:cubicBezTo>
                    <a:pt x="2484711" y="119234"/>
                    <a:pt x="2533420" y="71758"/>
                    <a:pt x="2575038" y="17501"/>
                  </a:cubicBezTo>
                  <a:cubicBezTo>
                    <a:pt x="2584132" y="5632"/>
                    <a:pt x="2594151" y="-226"/>
                    <a:pt x="2604016" y="6"/>
                  </a:cubicBezTo>
                  <a:close/>
                </a:path>
              </a:pathLst>
            </a:custGeom>
            <a:solidFill>
              <a:schemeClr val="accent2"/>
            </a:solidFill>
            <a:ln w="671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57" name="Group 192">
              <a:extLst>
                <a:ext uri="{FF2B5EF4-FFF2-40B4-BE49-F238E27FC236}">
                  <a16:creationId xmlns:a16="http://schemas.microsoft.com/office/drawing/2014/main" id="{CA086C6F-E877-4D1D-8F96-ECA928544F28}"/>
                </a:ext>
              </a:extLst>
            </p:cNvPr>
            <p:cNvGrpSpPr/>
            <p:nvPr/>
          </p:nvGrpSpPr>
          <p:grpSpPr>
            <a:xfrm>
              <a:off x="4396429" y="737672"/>
              <a:ext cx="2610788" cy="1602460"/>
              <a:chOff x="4693471" y="104146"/>
              <a:chExt cx="2334988" cy="1433178"/>
            </a:xfrm>
            <a:solidFill>
              <a:schemeClr val="accent3"/>
            </a:solidFill>
          </p:grpSpPr>
          <p:sp>
            <p:nvSpPr>
              <p:cNvPr id="95" name="Freeform: Shape 230">
                <a:extLst>
                  <a:ext uri="{FF2B5EF4-FFF2-40B4-BE49-F238E27FC236}">
                    <a16:creationId xmlns:a16="http://schemas.microsoft.com/office/drawing/2014/main" id="{C792D057-F1B8-49CD-9569-922C1748F390}"/>
                  </a:ext>
                </a:extLst>
              </p:cNvPr>
              <p:cNvSpPr/>
              <p:nvPr/>
            </p:nvSpPr>
            <p:spPr>
              <a:xfrm>
                <a:off x="5444180" y="852937"/>
                <a:ext cx="844695" cy="684387"/>
              </a:xfrm>
              <a:custGeom>
                <a:avLst/>
                <a:gdLst>
                  <a:gd name="connsiteX0" fmla="*/ 1092573 w 1842247"/>
                  <a:gd name="connsiteY0" fmla="*/ 0 h 1492623"/>
                  <a:gd name="connsiteX1" fmla="*/ 1524896 w 1842247"/>
                  <a:gd name="connsiteY1" fmla="*/ 59167 h 1492623"/>
                  <a:gd name="connsiteX2" fmla="*/ 1786441 w 1842247"/>
                  <a:gd name="connsiteY2" fmla="*/ 238013 h 1492623"/>
                  <a:gd name="connsiteX3" fmla="*/ 1801905 w 1842247"/>
                  <a:gd name="connsiteY3" fmla="*/ 256839 h 1492623"/>
                  <a:gd name="connsiteX4" fmla="*/ 1820731 w 1842247"/>
                  <a:gd name="connsiteY4" fmla="*/ 434340 h 1492623"/>
                  <a:gd name="connsiteX5" fmla="*/ 1601544 w 1842247"/>
                  <a:gd name="connsiteY5" fmla="*/ 729503 h 1492623"/>
                  <a:gd name="connsiteX6" fmla="*/ 1272091 w 1842247"/>
                  <a:gd name="connsiteY6" fmla="*/ 1118123 h 1492623"/>
                  <a:gd name="connsiteX7" fmla="*/ 1141654 w 1842247"/>
                  <a:gd name="connsiteY7" fmla="*/ 1288228 h 1492623"/>
                  <a:gd name="connsiteX8" fmla="*/ 1042146 w 1842247"/>
                  <a:gd name="connsiteY8" fmla="*/ 1369583 h 1492623"/>
                  <a:gd name="connsiteX9" fmla="*/ 947345 w 1842247"/>
                  <a:gd name="connsiteY9" fmla="*/ 1394460 h 1492623"/>
                  <a:gd name="connsiteX10" fmla="*/ 878765 w 1842247"/>
                  <a:gd name="connsiteY10" fmla="*/ 1411269 h 1492623"/>
                  <a:gd name="connsiteX11" fmla="*/ 766482 w 1842247"/>
                  <a:gd name="connsiteY11" fmla="*/ 1469091 h 1492623"/>
                  <a:gd name="connsiteX12" fmla="*/ 506281 w 1842247"/>
                  <a:gd name="connsiteY12" fmla="*/ 1439508 h 1492623"/>
                  <a:gd name="connsiteX13" fmla="*/ 310626 w 1842247"/>
                  <a:gd name="connsiteY13" fmla="*/ 1241164 h 1492623"/>
                  <a:gd name="connsiteX14" fmla="*/ 65890 w 1842247"/>
                  <a:gd name="connsiteY14" fmla="*/ 945328 h 1492623"/>
                  <a:gd name="connsiteX15" fmla="*/ 16136 w 1842247"/>
                  <a:gd name="connsiteY15" fmla="*/ 868680 h 1492623"/>
                  <a:gd name="connsiteX16" fmla="*/ 11429 w 1842247"/>
                  <a:gd name="connsiteY16" fmla="*/ 749001 h 1492623"/>
                  <a:gd name="connsiteX17" fmla="*/ 22187 w 1842247"/>
                  <a:gd name="connsiteY17" fmla="*/ 693868 h 1492623"/>
                  <a:gd name="connsiteX18" fmla="*/ 179518 w 1842247"/>
                  <a:gd name="connsiteY18" fmla="*/ 377862 h 1492623"/>
                  <a:gd name="connsiteX19" fmla="*/ 833717 w 1842247"/>
                  <a:gd name="connsiteY19" fmla="*/ 24877 h 1492623"/>
                  <a:gd name="connsiteX20" fmla="*/ 1092573 w 1842247"/>
                  <a:gd name="connsiteY20" fmla="*/ 0 h 149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42247" h="1492623">
                    <a:moveTo>
                      <a:pt x="1092573" y="0"/>
                    </a:moveTo>
                    <a:cubicBezTo>
                      <a:pt x="1250576" y="1345"/>
                      <a:pt x="1389753" y="17481"/>
                      <a:pt x="1524896" y="59167"/>
                    </a:cubicBezTo>
                    <a:cubicBezTo>
                      <a:pt x="1630455" y="92112"/>
                      <a:pt x="1717861" y="151952"/>
                      <a:pt x="1786441" y="238013"/>
                    </a:cubicBezTo>
                    <a:cubicBezTo>
                      <a:pt x="1791148" y="244064"/>
                      <a:pt x="1796526" y="250788"/>
                      <a:pt x="1801905" y="256839"/>
                    </a:cubicBezTo>
                    <a:cubicBezTo>
                      <a:pt x="1855693" y="315334"/>
                      <a:pt x="1861072" y="365760"/>
                      <a:pt x="1820731" y="434340"/>
                    </a:cubicBezTo>
                    <a:cubicBezTo>
                      <a:pt x="1758202" y="540572"/>
                      <a:pt x="1682226" y="636046"/>
                      <a:pt x="1601544" y="729503"/>
                    </a:cubicBezTo>
                    <a:cubicBezTo>
                      <a:pt x="1490606" y="857922"/>
                      <a:pt x="1372271" y="980291"/>
                      <a:pt x="1272091" y="1118123"/>
                    </a:cubicBezTo>
                    <a:cubicBezTo>
                      <a:pt x="1229733" y="1175945"/>
                      <a:pt x="1190064" y="1235112"/>
                      <a:pt x="1141654" y="1288228"/>
                    </a:cubicBezTo>
                    <a:cubicBezTo>
                      <a:pt x="1112743" y="1319829"/>
                      <a:pt x="1079798" y="1347395"/>
                      <a:pt x="1042146" y="1369583"/>
                    </a:cubicBezTo>
                    <a:cubicBezTo>
                      <a:pt x="1013235" y="1386392"/>
                      <a:pt x="981634" y="1397822"/>
                      <a:pt x="947345" y="1394460"/>
                    </a:cubicBezTo>
                    <a:cubicBezTo>
                      <a:pt x="921795" y="1391771"/>
                      <a:pt x="900280" y="1399167"/>
                      <a:pt x="878765" y="1411269"/>
                    </a:cubicBezTo>
                    <a:cubicBezTo>
                      <a:pt x="842457" y="1432112"/>
                      <a:pt x="804806" y="1451610"/>
                      <a:pt x="766482" y="1469091"/>
                    </a:cubicBezTo>
                    <a:cubicBezTo>
                      <a:pt x="673697" y="1511450"/>
                      <a:pt x="587636" y="1498003"/>
                      <a:pt x="506281" y="1439508"/>
                    </a:cubicBezTo>
                    <a:cubicBezTo>
                      <a:pt x="429633" y="1384375"/>
                      <a:pt x="370465" y="1312433"/>
                      <a:pt x="310626" y="1241164"/>
                    </a:cubicBezTo>
                    <a:cubicBezTo>
                      <a:pt x="227927" y="1143672"/>
                      <a:pt x="147245" y="1044164"/>
                      <a:pt x="65890" y="945328"/>
                    </a:cubicBezTo>
                    <a:cubicBezTo>
                      <a:pt x="46392" y="921796"/>
                      <a:pt x="29583" y="896919"/>
                      <a:pt x="16136" y="868680"/>
                    </a:cubicBezTo>
                    <a:cubicBezTo>
                      <a:pt x="-2690" y="829684"/>
                      <a:pt x="-6052" y="789342"/>
                      <a:pt x="11429" y="749001"/>
                    </a:cubicBezTo>
                    <a:cubicBezTo>
                      <a:pt x="19498" y="730848"/>
                      <a:pt x="18153" y="712022"/>
                      <a:pt x="22187" y="693868"/>
                    </a:cubicBezTo>
                    <a:cubicBezTo>
                      <a:pt x="46392" y="574189"/>
                      <a:pt x="98163" y="467958"/>
                      <a:pt x="179518" y="377862"/>
                    </a:cubicBezTo>
                    <a:cubicBezTo>
                      <a:pt x="355674" y="182880"/>
                      <a:pt x="580240" y="76648"/>
                      <a:pt x="833717" y="24877"/>
                    </a:cubicBezTo>
                    <a:cubicBezTo>
                      <a:pt x="925829" y="7396"/>
                      <a:pt x="1017942" y="3362"/>
                      <a:pt x="1092573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231">
                <a:extLst>
                  <a:ext uri="{FF2B5EF4-FFF2-40B4-BE49-F238E27FC236}">
                    <a16:creationId xmlns:a16="http://schemas.microsoft.com/office/drawing/2014/main" id="{C27BCB17-6AA9-416A-A4D2-29FB81F13D32}"/>
                  </a:ext>
                </a:extLst>
              </p:cNvPr>
              <p:cNvSpPr/>
              <p:nvPr/>
            </p:nvSpPr>
            <p:spPr>
              <a:xfrm>
                <a:off x="6076698" y="104146"/>
                <a:ext cx="70905" cy="465507"/>
              </a:xfrm>
              <a:custGeom>
                <a:avLst/>
                <a:gdLst>
                  <a:gd name="connsiteX0" fmla="*/ 168 w 154641"/>
                  <a:gd name="connsiteY0" fmla="*/ 461174 h 1015252"/>
                  <a:gd name="connsiteX1" fmla="*/ 168 w 154641"/>
                  <a:gd name="connsiteY1" fmla="*/ 112223 h 1015252"/>
                  <a:gd name="connsiteX2" fmla="*/ 39165 w 154641"/>
                  <a:gd name="connsiteY2" fmla="*/ 17421 h 1015252"/>
                  <a:gd name="connsiteX3" fmla="*/ 142035 w 154641"/>
                  <a:gd name="connsiteY3" fmla="*/ 43643 h 1015252"/>
                  <a:gd name="connsiteX4" fmla="*/ 155482 w 154641"/>
                  <a:gd name="connsiteY4" fmla="*/ 108861 h 1015252"/>
                  <a:gd name="connsiteX5" fmla="*/ 154809 w 154641"/>
                  <a:gd name="connsiteY5" fmla="*/ 497481 h 1015252"/>
                  <a:gd name="connsiteX6" fmla="*/ 84212 w 154641"/>
                  <a:gd name="connsiteY6" fmla="*/ 962749 h 1015252"/>
                  <a:gd name="connsiteX7" fmla="*/ 64042 w 154641"/>
                  <a:gd name="connsiteY7" fmla="*/ 1006452 h 1015252"/>
                  <a:gd name="connsiteX8" fmla="*/ 38492 w 154641"/>
                  <a:gd name="connsiteY8" fmla="*/ 1021244 h 1015252"/>
                  <a:gd name="connsiteX9" fmla="*/ 18322 w 154641"/>
                  <a:gd name="connsiteY9" fmla="*/ 997039 h 1015252"/>
                  <a:gd name="connsiteX10" fmla="*/ 840 w 154641"/>
                  <a:gd name="connsiteY10" fmla="*/ 807436 h 1015252"/>
                  <a:gd name="connsiteX11" fmla="*/ 168 w 154641"/>
                  <a:gd name="connsiteY11" fmla="*/ 461174 h 1015252"/>
                  <a:gd name="connsiteX12" fmla="*/ 168 w 154641"/>
                  <a:gd name="connsiteY12" fmla="*/ 461174 h 101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641" h="1015252">
                    <a:moveTo>
                      <a:pt x="168" y="461174"/>
                    </a:moveTo>
                    <a:cubicBezTo>
                      <a:pt x="168" y="344857"/>
                      <a:pt x="168" y="228540"/>
                      <a:pt x="168" y="112223"/>
                    </a:cubicBezTo>
                    <a:cubicBezTo>
                      <a:pt x="168" y="75243"/>
                      <a:pt x="7564" y="41626"/>
                      <a:pt x="39165" y="17421"/>
                    </a:cubicBezTo>
                    <a:cubicBezTo>
                      <a:pt x="79506" y="-12835"/>
                      <a:pt x="121192" y="-3422"/>
                      <a:pt x="142035" y="43643"/>
                    </a:cubicBezTo>
                    <a:cubicBezTo>
                      <a:pt x="150775" y="64486"/>
                      <a:pt x="154809" y="86001"/>
                      <a:pt x="155482" y="108861"/>
                    </a:cubicBezTo>
                    <a:cubicBezTo>
                      <a:pt x="158171" y="238625"/>
                      <a:pt x="162205" y="367717"/>
                      <a:pt x="154809" y="497481"/>
                    </a:cubicBezTo>
                    <a:cubicBezTo>
                      <a:pt x="146069" y="654812"/>
                      <a:pt x="131949" y="811470"/>
                      <a:pt x="84212" y="962749"/>
                    </a:cubicBezTo>
                    <a:cubicBezTo>
                      <a:pt x="79506" y="978213"/>
                      <a:pt x="73454" y="993005"/>
                      <a:pt x="64042" y="1006452"/>
                    </a:cubicBezTo>
                    <a:cubicBezTo>
                      <a:pt x="57990" y="1015193"/>
                      <a:pt x="52612" y="1023261"/>
                      <a:pt x="38492" y="1021244"/>
                    </a:cubicBezTo>
                    <a:cubicBezTo>
                      <a:pt x="23028" y="1018554"/>
                      <a:pt x="20339" y="1009142"/>
                      <a:pt x="18322" y="997039"/>
                    </a:cubicBezTo>
                    <a:cubicBezTo>
                      <a:pt x="10253" y="933838"/>
                      <a:pt x="1513" y="871309"/>
                      <a:pt x="840" y="807436"/>
                    </a:cubicBezTo>
                    <a:cubicBezTo>
                      <a:pt x="-504" y="691791"/>
                      <a:pt x="168" y="576819"/>
                      <a:pt x="168" y="461174"/>
                    </a:cubicBezTo>
                    <a:cubicBezTo>
                      <a:pt x="840" y="461174"/>
                      <a:pt x="168" y="461174"/>
                      <a:pt x="168" y="461174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232">
                <a:extLst>
                  <a:ext uri="{FF2B5EF4-FFF2-40B4-BE49-F238E27FC236}">
                    <a16:creationId xmlns:a16="http://schemas.microsoft.com/office/drawing/2014/main" id="{3943E2D5-8396-4EF6-8714-3F8B446CEBBC}"/>
                  </a:ext>
                </a:extLst>
              </p:cNvPr>
              <p:cNvSpPr/>
              <p:nvPr/>
            </p:nvSpPr>
            <p:spPr>
              <a:xfrm>
                <a:off x="6495307" y="501301"/>
                <a:ext cx="360691" cy="252792"/>
              </a:xfrm>
              <a:custGeom>
                <a:avLst/>
                <a:gdLst>
                  <a:gd name="connsiteX0" fmla="*/ 790269 w 786652"/>
                  <a:gd name="connsiteY0" fmla="*/ 71693 h 551329"/>
                  <a:gd name="connsiteX1" fmla="*/ 735136 w 786652"/>
                  <a:gd name="connsiteY1" fmla="*/ 146996 h 551329"/>
                  <a:gd name="connsiteX2" fmla="*/ 541498 w 786652"/>
                  <a:gd name="connsiteY2" fmla="*/ 268020 h 551329"/>
                  <a:gd name="connsiteX3" fmla="*/ 95056 w 786652"/>
                  <a:gd name="connsiteY3" fmla="*/ 540995 h 551329"/>
                  <a:gd name="connsiteX4" fmla="*/ 10340 w 786652"/>
                  <a:gd name="connsiteY4" fmla="*/ 551753 h 551329"/>
                  <a:gd name="connsiteX5" fmla="*/ 4288 w 786652"/>
                  <a:gd name="connsiteY5" fmla="*/ 532927 h 551329"/>
                  <a:gd name="connsiteX6" fmla="*/ 91022 w 786652"/>
                  <a:gd name="connsiteY6" fmla="*/ 421316 h 551329"/>
                  <a:gd name="connsiteX7" fmla="*/ 589908 w 786652"/>
                  <a:gd name="connsiteY7" fmla="*/ 51522 h 551329"/>
                  <a:gd name="connsiteX8" fmla="*/ 721689 w 786652"/>
                  <a:gd name="connsiteY8" fmla="*/ 423 h 551329"/>
                  <a:gd name="connsiteX9" fmla="*/ 790269 w 786652"/>
                  <a:gd name="connsiteY9" fmla="*/ 71693 h 551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652" h="551329">
                    <a:moveTo>
                      <a:pt x="790269" y="71693"/>
                    </a:moveTo>
                    <a:cubicBezTo>
                      <a:pt x="789597" y="97914"/>
                      <a:pt x="766737" y="126826"/>
                      <a:pt x="735136" y="146996"/>
                    </a:cubicBezTo>
                    <a:cubicBezTo>
                      <a:pt x="671935" y="188682"/>
                      <a:pt x="606717" y="228351"/>
                      <a:pt x="541498" y="268020"/>
                    </a:cubicBezTo>
                    <a:cubicBezTo>
                      <a:pt x="392909" y="358787"/>
                      <a:pt x="242974" y="448883"/>
                      <a:pt x="95056" y="540995"/>
                    </a:cubicBezTo>
                    <a:cubicBezTo>
                      <a:pt x="66817" y="558476"/>
                      <a:pt x="39923" y="557132"/>
                      <a:pt x="10340" y="551753"/>
                    </a:cubicBezTo>
                    <a:cubicBezTo>
                      <a:pt x="-5124" y="549063"/>
                      <a:pt x="254" y="540995"/>
                      <a:pt x="4288" y="532927"/>
                    </a:cubicBezTo>
                    <a:cubicBezTo>
                      <a:pt x="25131" y="489224"/>
                      <a:pt x="56060" y="454262"/>
                      <a:pt x="91022" y="421316"/>
                    </a:cubicBezTo>
                    <a:cubicBezTo>
                      <a:pt x="242301" y="278105"/>
                      <a:pt x="409045" y="155064"/>
                      <a:pt x="589908" y="51522"/>
                    </a:cubicBezTo>
                    <a:cubicBezTo>
                      <a:pt x="631594" y="27990"/>
                      <a:pt x="672607" y="5802"/>
                      <a:pt x="721689" y="423"/>
                    </a:cubicBezTo>
                    <a:cubicBezTo>
                      <a:pt x="760013" y="-3611"/>
                      <a:pt x="790269" y="21266"/>
                      <a:pt x="790269" y="71693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233">
                <a:extLst>
                  <a:ext uri="{FF2B5EF4-FFF2-40B4-BE49-F238E27FC236}">
                    <a16:creationId xmlns:a16="http://schemas.microsoft.com/office/drawing/2014/main" id="{39E29BCC-E0EC-4B9D-9A64-2A5AA0FFF658}"/>
                  </a:ext>
                </a:extLst>
              </p:cNvPr>
              <p:cNvSpPr/>
              <p:nvPr/>
            </p:nvSpPr>
            <p:spPr>
              <a:xfrm>
                <a:off x="4941629" y="572400"/>
                <a:ext cx="305199" cy="323697"/>
              </a:xfrm>
              <a:custGeom>
                <a:avLst/>
                <a:gdLst>
                  <a:gd name="connsiteX0" fmla="*/ 57930 w 665629"/>
                  <a:gd name="connsiteY0" fmla="*/ 0 h 705970"/>
                  <a:gd name="connsiteX1" fmla="*/ 121803 w 665629"/>
                  <a:gd name="connsiteY1" fmla="*/ 28239 h 705970"/>
                  <a:gd name="connsiteX2" fmla="*/ 644894 w 665629"/>
                  <a:gd name="connsiteY2" fmla="*/ 619237 h 705970"/>
                  <a:gd name="connsiteX3" fmla="*/ 667754 w 665629"/>
                  <a:gd name="connsiteY3" fmla="*/ 679077 h 705970"/>
                  <a:gd name="connsiteX4" fmla="*/ 659686 w 665629"/>
                  <a:gd name="connsiteY4" fmla="*/ 703281 h 705970"/>
                  <a:gd name="connsiteX5" fmla="*/ 637498 w 665629"/>
                  <a:gd name="connsiteY5" fmla="*/ 698575 h 705970"/>
                  <a:gd name="connsiteX6" fmla="*/ 412932 w 665629"/>
                  <a:gd name="connsiteY6" fmla="*/ 521074 h 705970"/>
                  <a:gd name="connsiteX7" fmla="*/ 27001 w 665629"/>
                  <a:gd name="connsiteY7" fmla="*/ 117662 h 705970"/>
                  <a:gd name="connsiteX8" fmla="*/ 107 w 665629"/>
                  <a:gd name="connsiteY8" fmla="*/ 55805 h 705970"/>
                  <a:gd name="connsiteX9" fmla="*/ 57930 w 665629"/>
                  <a:gd name="connsiteY9" fmla="*/ 0 h 705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5629" h="705970">
                    <a:moveTo>
                      <a:pt x="57930" y="0"/>
                    </a:moveTo>
                    <a:cubicBezTo>
                      <a:pt x="81462" y="1345"/>
                      <a:pt x="103650" y="11430"/>
                      <a:pt x="121803" y="28239"/>
                    </a:cubicBezTo>
                    <a:cubicBezTo>
                      <a:pt x="316113" y="207085"/>
                      <a:pt x="505717" y="390637"/>
                      <a:pt x="644894" y="619237"/>
                    </a:cubicBezTo>
                    <a:cubicBezTo>
                      <a:pt x="656324" y="638063"/>
                      <a:pt x="664392" y="657561"/>
                      <a:pt x="667754" y="679077"/>
                    </a:cubicBezTo>
                    <a:cubicBezTo>
                      <a:pt x="669098" y="688490"/>
                      <a:pt x="667081" y="697230"/>
                      <a:pt x="659686" y="703281"/>
                    </a:cubicBezTo>
                    <a:cubicBezTo>
                      <a:pt x="651617" y="710005"/>
                      <a:pt x="644221" y="702609"/>
                      <a:pt x="637498" y="698575"/>
                    </a:cubicBezTo>
                    <a:cubicBezTo>
                      <a:pt x="552109" y="652855"/>
                      <a:pt x="482857" y="586292"/>
                      <a:pt x="412932" y="521074"/>
                    </a:cubicBezTo>
                    <a:cubicBezTo>
                      <a:pt x="277117" y="393999"/>
                      <a:pt x="156093" y="252132"/>
                      <a:pt x="27001" y="117662"/>
                    </a:cubicBezTo>
                    <a:cubicBezTo>
                      <a:pt x="10193" y="100181"/>
                      <a:pt x="-1238" y="82027"/>
                      <a:pt x="107" y="55805"/>
                    </a:cubicBezTo>
                    <a:cubicBezTo>
                      <a:pt x="2124" y="16809"/>
                      <a:pt x="17588" y="0"/>
                      <a:pt x="57930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234">
                <a:extLst>
                  <a:ext uri="{FF2B5EF4-FFF2-40B4-BE49-F238E27FC236}">
                    <a16:creationId xmlns:a16="http://schemas.microsoft.com/office/drawing/2014/main" id="{40BE6F02-A594-4F74-B808-DB99B6ECF04B}"/>
                  </a:ext>
                </a:extLst>
              </p:cNvPr>
              <p:cNvSpPr/>
              <p:nvPr/>
            </p:nvSpPr>
            <p:spPr>
              <a:xfrm>
                <a:off x="5425184" y="219668"/>
                <a:ext cx="221964" cy="406933"/>
              </a:xfrm>
              <a:custGeom>
                <a:avLst/>
                <a:gdLst>
                  <a:gd name="connsiteX0" fmla="*/ 486525 w 484094"/>
                  <a:gd name="connsiteY0" fmla="*/ 890320 h 887505"/>
                  <a:gd name="connsiteX1" fmla="*/ 374242 w 484094"/>
                  <a:gd name="connsiteY1" fmla="*/ 802242 h 887505"/>
                  <a:gd name="connsiteX2" fmla="*/ 239099 w 484094"/>
                  <a:gd name="connsiteY2" fmla="*/ 558178 h 887505"/>
                  <a:gd name="connsiteX3" fmla="*/ 35376 w 484094"/>
                  <a:gd name="connsiteY3" fmla="*/ 176954 h 887505"/>
                  <a:gd name="connsiteX4" fmla="*/ 12516 w 484094"/>
                  <a:gd name="connsiteY4" fmla="*/ 131234 h 887505"/>
                  <a:gd name="connsiteX5" fmla="*/ 34032 w 484094"/>
                  <a:gd name="connsiteY5" fmla="*/ 5504 h 887505"/>
                  <a:gd name="connsiteX6" fmla="*/ 54202 w 484094"/>
                  <a:gd name="connsiteY6" fmla="*/ 10210 h 887505"/>
                  <a:gd name="connsiteX7" fmla="*/ 153038 w 484094"/>
                  <a:gd name="connsiteY7" fmla="*/ 162834 h 887505"/>
                  <a:gd name="connsiteX8" fmla="*/ 428702 w 484094"/>
                  <a:gd name="connsiteY8" fmla="*/ 706095 h 887505"/>
                  <a:gd name="connsiteX9" fmla="*/ 486525 w 484094"/>
                  <a:gd name="connsiteY9" fmla="*/ 890320 h 887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4094" h="887505">
                    <a:moveTo>
                      <a:pt x="486525" y="890320"/>
                    </a:moveTo>
                    <a:cubicBezTo>
                      <a:pt x="435426" y="871494"/>
                      <a:pt x="399791" y="842583"/>
                      <a:pt x="374242" y="802242"/>
                    </a:cubicBezTo>
                    <a:cubicBezTo>
                      <a:pt x="325160" y="722904"/>
                      <a:pt x="283474" y="640205"/>
                      <a:pt x="239099" y="558178"/>
                    </a:cubicBezTo>
                    <a:cubicBezTo>
                      <a:pt x="170519" y="431103"/>
                      <a:pt x="103284" y="304028"/>
                      <a:pt x="35376" y="176954"/>
                    </a:cubicBezTo>
                    <a:cubicBezTo>
                      <a:pt x="27308" y="162162"/>
                      <a:pt x="19240" y="146698"/>
                      <a:pt x="12516" y="131234"/>
                    </a:cubicBezTo>
                    <a:cubicBezTo>
                      <a:pt x="-9671" y="81480"/>
                      <a:pt x="-2276" y="44500"/>
                      <a:pt x="34032" y="5504"/>
                    </a:cubicBezTo>
                    <a:cubicBezTo>
                      <a:pt x="45461" y="-6599"/>
                      <a:pt x="48823" y="4159"/>
                      <a:pt x="54202" y="10210"/>
                    </a:cubicBezTo>
                    <a:cubicBezTo>
                      <a:pt x="98577" y="53913"/>
                      <a:pt x="125471" y="108374"/>
                      <a:pt x="153038" y="162834"/>
                    </a:cubicBezTo>
                    <a:cubicBezTo>
                      <a:pt x="245150" y="343697"/>
                      <a:pt x="336590" y="525232"/>
                      <a:pt x="428702" y="706095"/>
                    </a:cubicBezTo>
                    <a:cubicBezTo>
                      <a:pt x="458286" y="762573"/>
                      <a:pt x="468371" y="823757"/>
                      <a:pt x="486525" y="89032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235">
                <a:extLst>
                  <a:ext uri="{FF2B5EF4-FFF2-40B4-BE49-F238E27FC236}">
                    <a16:creationId xmlns:a16="http://schemas.microsoft.com/office/drawing/2014/main" id="{E18DCBFC-591E-4038-A726-4C63D5ECCE8C}"/>
                  </a:ext>
                </a:extLst>
              </p:cNvPr>
              <p:cNvSpPr/>
              <p:nvPr/>
            </p:nvSpPr>
            <p:spPr>
              <a:xfrm>
                <a:off x="4693471" y="1068427"/>
                <a:ext cx="373022" cy="98651"/>
              </a:xfrm>
              <a:custGeom>
                <a:avLst/>
                <a:gdLst>
                  <a:gd name="connsiteX0" fmla="*/ 654286 w 813547"/>
                  <a:gd name="connsiteY0" fmla="*/ 215825 h 215152"/>
                  <a:gd name="connsiteX1" fmla="*/ 112370 w 813547"/>
                  <a:gd name="connsiteY1" fmla="*/ 133798 h 215152"/>
                  <a:gd name="connsiteX2" fmla="*/ 8155 w 813547"/>
                  <a:gd name="connsiteY2" fmla="*/ 68580 h 215152"/>
                  <a:gd name="connsiteX3" fmla="*/ 3449 w 813547"/>
                  <a:gd name="connsiteY3" fmla="*/ 36979 h 215152"/>
                  <a:gd name="connsiteX4" fmla="*/ 38411 w 813547"/>
                  <a:gd name="connsiteY4" fmla="*/ 672 h 215152"/>
                  <a:gd name="connsiteX5" fmla="*/ 84131 w 813547"/>
                  <a:gd name="connsiteY5" fmla="*/ 2689 h 215152"/>
                  <a:gd name="connsiteX6" fmla="*/ 772620 w 813547"/>
                  <a:gd name="connsiteY6" fmla="*/ 145901 h 215152"/>
                  <a:gd name="connsiteX7" fmla="*/ 801532 w 813547"/>
                  <a:gd name="connsiteY7" fmla="*/ 159348 h 215152"/>
                  <a:gd name="connsiteX8" fmla="*/ 812961 w 813547"/>
                  <a:gd name="connsiteY8" fmla="*/ 192965 h 215152"/>
                  <a:gd name="connsiteX9" fmla="*/ 788085 w 813547"/>
                  <a:gd name="connsiteY9" fmla="*/ 204395 h 215152"/>
                  <a:gd name="connsiteX10" fmla="*/ 654286 w 813547"/>
                  <a:gd name="connsiteY10" fmla="*/ 215825 h 215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3547" h="215152">
                    <a:moveTo>
                      <a:pt x="654286" y="215825"/>
                    </a:moveTo>
                    <a:cubicBezTo>
                      <a:pt x="451908" y="214481"/>
                      <a:pt x="280458" y="182880"/>
                      <a:pt x="112370" y="133798"/>
                    </a:cubicBezTo>
                    <a:cubicBezTo>
                      <a:pt x="72029" y="122368"/>
                      <a:pt x="40428" y="95474"/>
                      <a:pt x="8155" y="68580"/>
                    </a:cubicBezTo>
                    <a:cubicBezTo>
                      <a:pt x="-3947" y="58495"/>
                      <a:pt x="87" y="48409"/>
                      <a:pt x="3449" y="36979"/>
                    </a:cubicBezTo>
                    <a:cubicBezTo>
                      <a:pt x="9500" y="19498"/>
                      <a:pt x="16896" y="3362"/>
                      <a:pt x="38411" y="672"/>
                    </a:cubicBezTo>
                    <a:cubicBezTo>
                      <a:pt x="53875" y="-672"/>
                      <a:pt x="68667" y="0"/>
                      <a:pt x="84131" y="2689"/>
                    </a:cubicBezTo>
                    <a:cubicBezTo>
                      <a:pt x="313403" y="50426"/>
                      <a:pt x="543348" y="98163"/>
                      <a:pt x="772620" y="145901"/>
                    </a:cubicBezTo>
                    <a:cubicBezTo>
                      <a:pt x="783378" y="147918"/>
                      <a:pt x="793463" y="151279"/>
                      <a:pt x="801532" y="159348"/>
                    </a:cubicBezTo>
                    <a:cubicBezTo>
                      <a:pt x="811617" y="168088"/>
                      <a:pt x="816323" y="180191"/>
                      <a:pt x="812961" y="192965"/>
                    </a:cubicBezTo>
                    <a:cubicBezTo>
                      <a:pt x="809600" y="204395"/>
                      <a:pt x="797497" y="203723"/>
                      <a:pt x="788085" y="204395"/>
                    </a:cubicBezTo>
                    <a:cubicBezTo>
                      <a:pt x="734296" y="209774"/>
                      <a:pt x="681180" y="213808"/>
                      <a:pt x="654286" y="215825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236">
                <a:extLst>
                  <a:ext uri="{FF2B5EF4-FFF2-40B4-BE49-F238E27FC236}">
                    <a16:creationId xmlns:a16="http://schemas.microsoft.com/office/drawing/2014/main" id="{AC39473D-9486-49BE-8D27-C6CD742FA9DC}"/>
                  </a:ext>
                </a:extLst>
              </p:cNvPr>
              <p:cNvSpPr/>
              <p:nvPr/>
            </p:nvSpPr>
            <p:spPr>
              <a:xfrm>
                <a:off x="6683183" y="1085734"/>
                <a:ext cx="345276" cy="61657"/>
              </a:xfrm>
              <a:custGeom>
                <a:avLst/>
                <a:gdLst>
                  <a:gd name="connsiteX0" fmla="*/ 755018 w 753035"/>
                  <a:gd name="connsiteY0" fmla="*/ 73866 h 134470"/>
                  <a:gd name="connsiteX1" fmla="*/ 609118 w 753035"/>
                  <a:gd name="connsiteY1" fmla="*/ 113535 h 134470"/>
                  <a:gd name="connsiteX2" fmla="*/ 336143 w 753035"/>
                  <a:gd name="connsiteY2" fmla="*/ 125637 h 134470"/>
                  <a:gd name="connsiteX3" fmla="*/ 81993 w 753035"/>
                  <a:gd name="connsiteY3" fmla="*/ 139084 h 134470"/>
                  <a:gd name="connsiteX4" fmla="*/ 1311 w 753035"/>
                  <a:gd name="connsiteY4" fmla="*/ 101432 h 134470"/>
                  <a:gd name="connsiteX5" fmla="*/ 51737 w 753035"/>
                  <a:gd name="connsiteY5" fmla="*/ 28146 h 134470"/>
                  <a:gd name="connsiteX6" fmla="*/ 209068 w 753035"/>
                  <a:gd name="connsiteY6" fmla="*/ 1924 h 134470"/>
                  <a:gd name="connsiteX7" fmla="*/ 728797 w 753035"/>
                  <a:gd name="connsiteY7" fmla="*/ 60419 h 134470"/>
                  <a:gd name="connsiteX8" fmla="*/ 751656 w 753035"/>
                  <a:gd name="connsiteY8" fmla="*/ 68487 h 134470"/>
                  <a:gd name="connsiteX9" fmla="*/ 755018 w 753035"/>
                  <a:gd name="connsiteY9" fmla="*/ 73866 h 134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3035" h="134470">
                    <a:moveTo>
                      <a:pt x="755018" y="73866"/>
                    </a:moveTo>
                    <a:cubicBezTo>
                      <a:pt x="707953" y="94709"/>
                      <a:pt x="660216" y="110845"/>
                      <a:pt x="609118" y="113535"/>
                    </a:cubicBezTo>
                    <a:cubicBezTo>
                      <a:pt x="518350" y="118241"/>
                      <a:pt x="426910" y="120930"/>
                      <a:pt x="336143" y="125637"/>
                    </a:cubicBezTo>
                    <a:cubicBezTo>
                      <a:pt x="251426" y="129671"/>
                      <a:pt x="166710" y="134378"/>
                      <a:pt x="81993" y="139084"/>
                    </a:cubicBezTo>
                    <a:cubicBezTo>
                      <a:pt x="38963" y="141773"/>
                      <a:pt x="8707" y="128326"/>
                      <a:pt x="1311" y="101432"/>
                    </a:cubicBezTo>
                    <a:cubicBezTo>
                      <a:pt x="-5413" y="75211"/>
                      <a:pt x="14085" y="46972"/>
                      <a:pt x="51737" y="28146"/>
                    </a:cubicBezTo>
                    <a:cubicBezTo>
                      <a:pt x="101491" y="2596"/>
                      <a:pt x="155952" y="4613"/>
                      <a:pt x="209068" y="1924"/>
                    </a:cubicBezTo>
                    <a:cubicBezTo>
                      <a:pt x="385224" y="-5472"/>
                      <a:pt x="559363" y="7303"/>
                      <a:pt x="728797" y="60419"/>
                    </a:cubicBezTo>
                    <a:cubicBezTo>
                      <a:pt x="736193" y="63108"/>
                      <a:pt x="744261" y="65125"/>
                      <a:pt x="751656" y="68487"/>
                    </a:cubicBezTo>
                    <a:cubicBezTo>
                      <a:pt x="752329" y="69159"/>
                      <a:pt x="753001" y="71176"/>
                      <a:pt x="755018" y="73866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237">
                <a:extLst>
                  <a:ext uri="{FF2B5EF4-FFF2-40B4-BE49-F238E27FC236}">
                    <a16:creationId xmlns:a16="http://schemas.microsoft.com/office/drawing/2014/main" id="{5764B33B-5A84-4BB1-BADF-5280BDAE5E51}"/>
                  </a:ext>
                </a:extLst>
              </p:cNvPr>
              <p:cNvSpPr/>
              <p:nvPr/>
            </p:nvSpPr>
            <p:spPr>
              <a:xfrm>
                <a:off x="6303104" y="419601"/>
                <a:ext cx="114065" cy="184970"/>
              </a:xfrm>
              <a:custGeom>
                <a:avLst/>
                <a:gdLst>
                  <a:gd name="connsiteX0" fmla="*/ 567 w 248770"/>
                  <a:gd name="connsiteY0" fmla="*/ 356781 h 403411"/>
                  <a:gd name="connsiteX1" fmla="*/ 69819 w 248770"/>
                  <a:gd name="connsiteY1" fmla="*/ 137594 h 403411"/>
                  <a:gd name="connsiteX2" fmla="*/ 110160 w 248770"/>
                  <a:gd name="connsiteY2" fmla="*/ 55567 h 403411"/>
                  <a:gd name="connsiteX3" fmla="*/ 198238 w 248770"/>
                  <a:gd name="connsiteY3" fmla="*/ 434 h 403411"/>
                  <a:gd name="connsiteX4" fmla="*/ 248665 w 248770"/>
                  <a:gd name="connsiteY4" fmla="*/ 68342 h 403411"/>
                  <a:gd name="connsiteX5" fmla="*/ 214375 w 248770"/>
                  <a:gd name="connsiteY5" fmla="*/ 147007 h 403411"/>
                  <a:gd name="connsiteX6" fmla="*/ 125624 w 248770"/>
                  <a:gd name="connsiteY6" fmla="*/ 324508 h 403411"/>
                  <a:gd name="connsiteX7" fmla="*/ 72509 w 248770"/>
                  <a:gd name="connsiteY7" fmla="*/ 391071 h 403411"/>
                  <a:gd name="connsiteX8" fmla="*/ 24099 w 248770"/>
                  <a:gd name="connsiteY8" fmla="*/ 401829 h 403411"/>
                  <a:gd name="connsiteX9" fmla="*/ 567 w 248770"/>
                  <a:gd name="connsiteY9" fmla="*/ 356781 h 403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8770" h="403411">
                    <a:moveTo>
                      <a:pt x="567" y="356781"/>
                    </a:moveTo>
                    <a:cubicBezTo>
                      <a:pt x="14014" y="280805"/>
                      <a:pt x="38219" y="208191"/>
                      <a:pt x="69819" y="137594"/>
                    </a:cubicBezTo>
                    <a:cubicBezTo>
                      <a:pt x="81921" y="110028"/>
                      <a:pt x="98058" y="83806"/>
                      <a:pt x="110160" y="55567"/>
                    </a:cubicBezTo>
                    <a:cubicBezTo>
                      <a:pt x="126969" y="15226"/>
                      <a:pt x="161259" y="5140"/>
                      <a:pt x="198238" y="434"/>
                    </a:cubicBezTo>
                    <a:cubicBezTo>
                      <a:pt x="236563" y="-4272"/>
                      <a:pt x="261440" y="30018"/>
                      <a:pt x="248665" y="68342"/>
                    </a:cubicBezTo>
                    <a:cubicBezTo>
                      <a:pt x="239252" y="95236"/>
                      <a:pt x="226477" y="121458"/>
                      <a:pt x="214375" y="147007"/>
                    </a:cubicBezTo>
                    <a:cubicBezTo>
                      <a:pt x="185464" y="206174"/>
                      <a:pt x="155208" y="265341"/>
                      <a:pt x="125624" y="324508"/>
                    </a:cubicBezTo>
                    <a:cubicBezTo>
                      <a:pt x="112850" y="350730"/>
                      <a:pt x="94024" y="372245"/>
                      <a:pt x="72509" y="391071"/>
                    </a:cubicBezTo>
                    <a:cubicBezTo>
                      <a:pt x="57717" y="403846"/>
                      <a:pt x="42925" y="411242"/>
                      <a:pt x="24099" y="401829"/>
                    </a:cubicBezTo>
                    <a:cubicBezTo>
                      <a:pt x="4601" y="392416"/>
                      <a:pt x="-2123" y="376952"/>
                      <a:pt x="567" y="35678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238">
                <a:extLst>
                  <a:ext uri="{FF2B5EF4-FFF2-40B4-BE49-F238E27FC236}">
                    <a16:creationId xmlns:a16="http://schemas.microsoft.com/office/drawing/2014/main" id="{025708E5-4FDA-4DD6-837B-9DCC264AFDC1}"/>
                  </a:ext>
                </a:extLst>
              </p:cNvPr>
              <p:cNvSpPr/>
              <p:nvPr/>
            </p:nvSpPr>
            <p:spPr>
              <a:xfrm>
                <a:off x="5309002" y="603840"/>
                <a:ext cx="114065" cy="151058"/>
              </a:xfrm>
              <a:custGeom>
                <a:avLst/>
                <a:gdLst>
                  <a:gd name="connsiteX0" fmla="*/ 49409 w 248770"/>
                  <a:gd name="connsiteY0" fmla="*/ 11 h 329452"/>
                  <a:gd name="connsiteX1" fmla="*/ 119334 w 248770"/>
                  <a:gd name="connsiteY1" fmla="*/ 31611 h 329452"/>
                  <a:gd name="connsiteX2" fmla="*/ 247753 w 248770"/>
                  <a:gd name="connsiteY2" fmla="*/ 260883 h 329452"/>
                  <a:gd name="connsiteX3" fmla="*/ 253804 w 248770"/>
                  <a:gd name="connsiteY3" fmla="*/ 297863 h 329452"/>
                  <a:gd name="connsiteX4" fmla="*/ 212118 w 248770"/>
                  <a:gd name="connsiteY4" fmla="*/ 326102 h 329452"/>
                  <a:gd name="connsiteX5" fmla="*/ 85716 w 248770"/>
                  <a:gd name="connsiteY5" fmla="*/ 229955 h 329452"/>
                  <a:gd name="connsiteX6" fmla="*/ 4361 w 248770"/>
                  <a:gd name="connsiteY6" fmla="*/ 71280 h 329452"/>
                  <a:gd name="connsiteX7" fmla="*/ 49409 w 248770"/>
                  <a:gd name="connsiteY7" fmla="*/ 11 h 329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770" h="329452">
                    <a:moveTo>
                      <a:pt x="49409" y="11"/>
                    </a:moveTo>
                    <a:cubicBezTo>
                      <a:pt x="76976" y="683"/>
                      <a:pt x="100508" y="8079"/>
                      <a:pt x="119334" y="31611"/>
                    </a:cubicBezTo>
                    <a:cubicBezTo>
                      <a:pt x="175139" y="100863"/>
                      <a:pt x="226910" y="172133"/>
                      <a:pt x="247753" y="260883"/>
                    </a:cubicBezTo>
                    <a:cubicBezTo>
                      <a:pt x="250443" y="272986"/>
                      <a:pt x="253804" y="285761"/>
                      <a:pt x="253804" y="297863"/>
                    </a:cubicBezTo>
                    <a:cubicBezTo>
                      <a:pt x="254477" y="326102"/>
                      <a:pt x="237668" y="336859"/>
                      <a:pt x="212118" y="326102"/>
                    </a:cubicBezTo>
                    <a:cubicBezTo>
                      <a:pt x="161692" y="305259"/>
                      <a:pt x="119334" y="273658"/>
                      <a:pt x="85716" y="229955"/>
                    </a:cubicBezTo>
                    <a:cubicBezTo>
                      <a:pt x="49409" y="181546"/>
                      <a:pt x="23187" y="127758"/>
                      <a:pt x="4361" y="71280"/>
                    </a:cubicBezTo>
                    <a:cubicBezTo>
                      <a:pt x="-9758" y="30939"/>
                      <a:pt x="11757" y="-662"/>
                      <a:pt x="49409" y="1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239">
                <a:extLst>
                  <a:ext uri="{FF2B5EF4-FFF2-40B4-BE49-F238E27FC236}">
                    <a16:creationId xmlns:a16="http://schemas.microsoft.com/office/drawing/2014/main" id="{A3D25B98-387E-4100-AD04-7108AD089A79}"/>
                  </a:ext>
                </a:extLst>
              </p:cNvPr>
              <p:cNvSpPr/>
              <p:nvPr/>
            </p:nvSpPr>
            <p:spPr>
              <a:xfrm>
                <a:off x="5805564" y="402431"/>
                <a:ext cx="61657" cy="200383"/>
              </a:xfrm>
              <a:custGeom>
                <a:avLst/>
                <a:gdLst>
                  <a:gd name="connsiteX0" fmla="*/ 140353 w 134470"/>
                  <a:gd name="connsiteY0" fmla="*/ 312201 h 437029"/>
                  <a:gd name="connsiteX1" fmla="*/ 124889 w 134470"/>
                  <a:gd name="connsiteY1" fmla="*/ 425156 h 437029"/>
                  <a:gd name="connsiteX2" fmla="*/ 115477 w 134470"/>
                  <a:gd name="connsiteY2" fmla="*/ 442637 h 437029"/>
                  <a:gd name="connsiteX3" fmla="*/ 100685 w 134470"/>
                  <a:gd name="connsiteY3" fmla="*/ 429190 h 437029"/>
                  <a:gd name="connsiteX4" fmla="*/ 504 w 134470"/>
                  <a:gd name="connsiteY4" fmla="*/ 129321 h 437029"/>
                  <a:gd name="connsiteX5" fmla="*/ 504 w 134470"/>
                  <a:gd name="connsiteY5" fmla="*/ 62085 h 437029"/>
                  <a:gd name="connsiteX6" fmla="*/ 36811 w 134470"/>
                  <a:gd name="connsiteY6" fmla="*/ 6953 h 437029"/>
                  <a:gd name="connsiteX7" fmla="*/ 93961 w 134470"/>
                  <a:gd name="connsiteY7" fmla="*/ 33847 h 437029"/>
                  <a:gd name="connsiteX8" fmla="*/ 140353 w 134470"/>
                  <a:gd name="connsiteY8" fmla="*/ 312201 h 43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470" h="437029">
                    <a:moveTo>
                      <a:pt x="140353" y="312201"/>
                    </a:moveTo>
                    <a:cubicBezTo>
                      <a:pt x="139009" y="346491"/>
                      <a:pt x="135647" y="386160"/>
                      <a:pt x="124889" y="425156"/>
                    </a:cubicBezTo>
                    <a:cubicBezTo>
                      <a:pt x="122872" y="431880"/>
                      <a:pt x="122872" y="441292"/>
                      <a:pt x="115477" y="442637"/>
                    </a:cubicBezTo>
                    <a:cubicBezTo>
                      <a:pt x="107408" y="444654"/>
                      <a:pt x="104719" y="434569"/>
                      <a:pt x="100685" y="429190"/>
                    </a:cubicBezTo>
                    <a:cubicBezTo>
                      <a:pt x="35467" y="339767"/>
                      <a:pt x="4539" y="238914"/>
                      <a:pt x="504" y="129321"/>
                    </a:cubicBezTo>
                    <a:cubicBezTo>
                      <a:pt x="-168" y="107133"/>
                      <a:pt x="-168" y="84945"/>
                      <a:pt x="504" y="62085"/>
                    </a:cubicBezTo>
                    <a:cubicBezTo>
                      <a:pt x="1177" y="36536"/>
                      <a:pt x="14624" y="18383"/>
                      <a:pt x="36811" y="6953"/>
                    </a:cubicBezTo>
                    <a:cubicBezTo>
                      <a:pt x="67067" y="-7839"/>
                      <a:pt x="85893" y="901"/>
                      <a:pt x="93961" y="33847"/>
                    </a:cubicBezTo>
                    <a:cubicBezTo>
                      <a:pt x="116149" y="123942"/>
                      <a:pt x="137664" y="213365"/>
                      <a:pt x="140353" y="31220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240">
                <a:extLst>
                  <a:ext uri="{FF2B5EF4-FFF2-40B4-BE49-F238E27FC236}">
                    <a16:creationId xmlns:a16="http://schemas.microsoft.com/office/drawing/2014/main" id="{F3911D4D-1B72-40ED-B158-83A8BF3172F5}"/>
                  </a:ext>
                </a:extLst>
              </p:cNvPr>
              <p:cNvSpPr/>
              <p:nvPr/>
            </p:nvSpPr>
            <p:spPr>
              <a:xfrm>
                <a:off x="6623509" y="848005"/>
                <a:ext cx="184970" cy="77070"/>
              </a:xfrm>
              <a:custGeom>
                <a:avLst/>
                <a:gdLst>
                  <a:gd name="connsiteX0" fmla="*/ 249793 w 403411"/>
                  <a:gd name="connsiteY0" fmla="*/ 0 h 168088"/>
                  <a:gd name="connsiteX1" fmla="*/ 389642 w 403411"/>
                  <a:gd name="connsiteY1" fmla="*/ 22860 h 168088"/>
                  <a:gd name="connsiteX2" fmla="*/ 403762 w 403411"/>
                  <a:gd name="connsiteY2" fmla="*/ 32273 h 168088"/>
                  <a:gd name="connsiteX3" fmla="*/ 393676 w 403411"/>
                  <a:gd name="connsiteY3" fmla="*/ 43703 h 168088"/>
                  <a:gd name="connsiteX4" fmla="*/ 61534 w 403411"/>
                  <a:gd name="connsiteY4" fmla="*/ 170105 h 168088"/>
                  <a:gd name="connsiteX5" fmla="*/ 1695 w 403411"/>
                  <a:gd name="connsiteY5" fmla="*/ 133126 h 168088"/>
                  <a:gd name="connsiteX6" fmla="*/ 29261 w 403411"/>
                  <a:gd name="connsiteY6" fmla="*/ 65218 h 168088"/>
                  <a:gd name="connsiteX7" fmla="*/ 249793 w 403411"/>
                  <a:gd name="connsiteY7" fmla="*/ 0 h 168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3411" h="168088">
                    <a:moveTo>
                      <a:pt x="249793" y="0"/>
                    </a:moveTo>
                    <a:cubicBezTo>
                      <a:pt x="296858" y="3362"/>
                      <a:pt x="343923" y="8741"/>
                      <a:pt x="389642" y="22860"/>
                    </a:cubicBezTo>
                    <a:cubicBezTo>
                      <a:pt x="395021" y="24877"/>
                      <a:pt x="403762" y="24877"/>
                      <a:pt x="403762" y="32273"/>
                    </a:cubicBezTo>
                    <a:cubicBezTo>
                      <a:pt x="403762" y="36307"/>
                      <a:pt x="397711" y="41013"/>
                      <a:pt x="393676" y="43703"/>
                    </a:cubicBezTo>
                    <a:cubicBezTo>
                      <a:pt x="293496" y="112955"/>
                      <a:pt x="181885" y="153969"/>
                      <a:pt x="61534" y="170105"/>
                    </a:cubicBezTo>
                    <a:cubicBezTo>
                      <a:pt x="37329" y="173467"/>
                      <a:pt x="9763" y="155313"/>
                      <a:pt x="1695" y="133126"/>
                    </a:cubicBezTo>
                    <a:cubicBezTo>
                      <a:pt x="-5029" y="114300"/>
                      <a:pt x="9091" y="78665"/>
                      <a:pt x="29261" y="65218"/>
                    </a:cubicBezTo>
                    <a:cubicBezTo>
                      <a:pt x="87084" y="26894"/>
                      <a:pt x="177179" y="0"/>
                      <a:pt x="249793" y="0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241">
                <a:extLst>
                  <a:ext uri="{FF2B5EF4-FFF2-40B4-BE49-F238E27FC236}">
                    <a16:creationId xmlns:a16="http://schemas.microsoft.com/office/drawing/2014/main" id="{4DDE748E-4181-435D-B5B2-00259949EA47}"/>
                  </a:ext>
                </a:extLst>
              </p:cNvPr>
              <p:cNvSpPr/>
              <p:nvPr/>
            </p:nvSpPr>
            <p:spPr>
              <a:xfrm>
                <a:off x="4870535" y="1318663"/>
                <a:ext cx="163390" cy="110982"/>
              </a:xfrm>
              <a:custGeom>
                <a:avLst/>
                <a:gdLst>
                  <a:gd name="connsiteX0" fmla="*/ 49602 w 356347"/>
                  <a:gd name="connsiteY0" fmla="*/ 244931 h 242047"/>
                  <a:gd name="connsiteX1" fmla="*/ 5227 w 356347"/>
                  <a:gd name="connsiteY1" fmla="*/ 216693 h 242047"/>
                  <a:gd name="connsiteX2" fmla="*/ 15985 w 356347"/>
                  <a:gd name="connsiteY2" fmla="*/ 154836 h 242047"/>
                  <a:gd name="connsiteX3" fmla="*/ 338714 w 356347"/>
                  <a:gd name="connsiteY3" fmla="*/ 195 h 242047"/>
                  <a:gd name="connsiteX4" fmla="*/ 356195 w 356347"/>
                  <a:gd name="connsiteY4" fmla="*/ 23727 h 242047"/>
                  <a:gd name="connsiteX5" fmla="*/ 323922 w 356347"/>
                  <a:gd name="connsiteY5" fmla="*/ 65413 h 242047"/>
                  <a:gd name="connsiteX6" fmla="*/ 87254 w 356347"/>
                  <a:gd name="connsiteY6" fmla="*/ 231484 h 242047"/>
                  <a:gd name="connsiteX7" fmla="*/ 49602 w 356347"/>
                  <a:gd name="connsiteY7" fmla="*/ 244931 h 2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6347" h="242047">
                    <a:moveTo>
                      <a:pt x="49602" y="244931"/>
                    </a:moveTo>
                    <a:cubicBezTo>
                      <a:pt x="34138" y="241570"/>
                      <a:pt x="13968" y="236863"/>
                      <a:pt x="5227" y="216693"/>
                    </a:cubicBezTo>
                    <a:cubicBezTo>
                      <a:pt x="-3514" y="194505"/>
                      <a:pt x="-2169" y="173662"/>
                      <a:pt x="15985" y="154836"/>
                    </a:cubicBezTo>
                    <a:cubicBezTo>
                      <a:pt x="104735" y="64068"/>
                      <a:pt x="209622" y="6918"/>
                      <a:pt x="338714" y="195"/>
                    </a:cubicBezTo>
                    <a:cubicBezTo>
                      <a:pt x="358885" y="-1150"/>
                      <a:pt x="365608" y="4229"/>
                      <a:pt x="356195" y="23727"/>
                    </a:cubicBezTo>
                    <a:cubicBezTo>
                      <a:pt x="348799" y="40536"/>
                      <a:pt x="339386" y="53983"/>
                      <a:pt x="323922" y="65413"/>
                    </a:cubicBezTo>
                    <a:cubicBezTo>
                      <a:pt x="245929" y="121891"/>
                      <a:pt x="167936" y="178368"/>
                      <a:pt x="87254" y="231484"/>
                    </a:cubicBezTo>
                    <a:cubicBezTo>
                      <a:pt x="77169" y="238208"/>
                      <a:pt x="67756" y="246276"/>
                      <a:pt x="49602" y="244931"/>
                    </a:cubicBezTo>
                    <a:close/>
                  </a:path>
                </a:pathLst>
              </a:custGeom>
              <a:grp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8" name="Group 193">
              <a:extLst>
                <a:ext uri="{FF2B5EF4-FFF2-40B4-BE49-F238E27FC236}">
                  <a16:creationId xmlns:a16="http://schemas.microsoft.com/office/drawing/2014/main" id="{C6A23F52-1E3A-40FA-87FB-A0AE6B678EFC}"/>
                </a:ext>
              </a:extLst>
            </p:cNvPr>
            <p:cNvGrpSpPr/>
            <p:nvPr/>
          </p:nvGrpSpPr>
          <p:grpSpPr>
            <a:xfrm>
              <a:off x="3861880" y="3154726"/>
              <a:ext cx="4259471" cy="601689"/>
              <a:chOff x="3861880" y="3154726"/>
              <a:chExt cx="4259471" cy="601689"/>
            </a:xfrm>
          </p:grpSpPr>
          <p:grpSp>
            <p:nvGrpSpPr>
              <p:cNvPr id="59" name="Group 194">
                <a:extLst>
                  <a:ext uri="{FF2B5EF4-FFF2-40B4-BE49-F238E27FC236}">
                    <a16:creationId xmlns:a16="http://schemas.microsoft.com/office/drawing/2014/main" id="{735D6710-2694-43A6-89D0-7BFEF5E3FA5C}"/>
                  </a:ext>
                </a:extLst>
              </p:cNvPr>
              <p:cNvGrpSpPr/>
              <p:nvPr/>
            </p:nvGrpSpPr>
            <p:grpSpPr>
              <a:xfrm>
                <a:off x="3861880" y="3229949"/>
                <a:ext cx="416210" cy="526466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92" name="Freeform: Shape 227">
                  <a:extLst>
                    <a:ext uri="{FF2B5EF4-FFF2-40B4-BE49-F238E27FC236}">
                      <a16:creationId xmlns:a16="http://schemas.microsoft.com/office/drawing/2014/main" id="{AF15B538-800D-4CDB-BF22-659489481866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228">
                  <a:extLst>
                    <a:ext uri="{FF2B5EF4-FFF2-40B4-BE49-F238E27FC236}">
                      <a16:creationId xmlns:a16="http://schemas.microsoft.com/office/drawing/2014/main" id="{3B4F134C-7946-4CB7-AC1A-4A3BE906FB20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229">
                  <a:extLst>
                    <a:ext uri="{FF2B5EF4-FFF2-40B4-BE49-F238E27FC236}">
                      <a16:creationId xmlns:a16="http://schemas.microsoft.com/office/drawing/2014/main" id="{66A0B8D4-3C7E-43A0-9F38-8B9FEB6B0AE6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0" name="Graphic 88">
                <a:extLst>
                  <a:ext uri="{FF2B5EF4-FFF2-40B4-BE49-F238E27FC236}">
                    <a16:creationId xmlns:a16="http://schemas.microsoft.com/office/drawing/2014/main" id="{5F2CBC4F-D5FA-444F-ADDC-D61E3FF51044}"/>
                  </a:ext>
                </a:extLst>
              </p:cNvPr>
              <p:cNvGrpSpPr/>
              <p:nvPr/>
            </p:nvGrpSpPr>
            <p:grpSpPr>
              <a:xfrm>
                <a:off x="6091238" y="3229491"/>
                <a:ext cx="820515" cy="526924"/>
                <a:chOff x="132878" y="3186506"/>
                <a:chExt cx="3142790" cy="2018260"/>
              </a:xfrm>
              <a:solidFill>
                <a:schemeClr val="bg1"/>
              </a:solidFill>
            </p:grpSpPr>
            <p:sp>
              <p:nvSpPr>
                <p:cNvPr id="89" name="Freeform: Shape 224">
                  <a:extLst>
                    <a:ext uri="{FF2B5EF4-FFF2-40B4-BE49-F238E27FC236}">
                      <a16:creationId xmlns:a16="http://schemas.microsoft.com/office/drawing/2014/main" id="{BFA803AF-9E3C-4E09-B47D-3819E8A41CE0}"/>
                    </a:ext>
                  </a:extLst>
                </p:cNvPr>
                <p:cNvSpPr/>
                <p:nvPr/>
              </p:nvSpPr>
              <p:spPr>
                <a:xfrm>
                  <a:off x="779605" y="3829796"/>
                  <a:ext cx="2455" cy="2455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225">
                  <a:extLst>
                    <a:ext uri="{FF2B5EF4-FFF2-40B4-BE49-F238E27FC236}">
                      <a16:creationId xmlns:a16="http://schemas.microsoft.com/office/drawing/2014/main" id="{71CA8BBB-CDDD-483E-8384-9CB5EC03F5BD}"/>
                    </a:ext>
                  </a:extLst>
                </p:cNvPr>
                <p:cNvSpPr/>
                <p:nvPr/>
              </p:nvSpPr>
              <p:spPr>
                <a:xfrm>
                  <a:off x="132878" y="3186506"/>
                  <a:ext cx="3142790" cy="2018260"/>
                </a:xfrm>
                <a:custGeom>
                  <a:avLst/>
                  <a:gdLst>
                    <a:gd name="connsiteX0" fmla="*/ 246 w 3142790"/>
                    <a:gd name="connsiteY0" fmla="*/ 1708892 h 2018259"/>
                    <a:gd name="connsiteX1" fmla="*/ 82498 w 3142790"/>
                    <a:gd name="connsiteY1" fmla="*/ 1709874 h 2018259"/>
                    <a:gd name="connsiteX2" fmla="*/ 112698 w 3142790"/>
                    <a:gd name="connsiteY2" fmla="*/ 1740811 h 2018259"/>
                    <a:gd name="connsiteX3" fmla="*/ 112698 w 3142790"/>
                    <a:gd name="connsiteY3" fmla="*/ 1771011 h 2018259"/>
                    <a:gd name="connsiteX4" fmla="*/ 115154 w 3142790"/>
                    <a:gd name="connsiteY4" fmla="*/ 1771993 h 2018259"/>
                    <a:gd name="connsiteX5" fmla="*/ 122274 w 3142790"/>
                    <a:gd name="connsiteY5" fmla="*/ 1760208 h 2018259"/>
                    <a:gd name="connsiteX6" fmla="*/ 627085 w 3142790"/>
                    <a:gd name="connsiteY6" fmla="*/ 860584 h 2018259"/>
                    <a:gd name="connsiteX7" fmla="*/ 948239 w 3142790"/>
                    <a:gd name="connsiteY7" fmla="*/ 384010 h 2018259"/>
                    <a:gd name="connsiteX8" fmla="*/ 1231090 w 3142790"/>
                    <a:gd name="connsiteY8" fmla="*/ 116872 h 2018259"/>
                    <a:gd name="connsiteX9" fmla="*/ 1494544 w 3142790"/>
                    <a:gd name="connsiteY9" fmla="*/ 5893 h 2018259"/>
                    <a:gd name="connsiteX10" fmla="*/ 1522534 w 3142790"/>
                    <a:gd name="connsiteY10" fmla="*/ 0 h 2018259"/>
                    <a:gd name="connsiteX11" fmla="*/ 1618291 w 3142790"/>
                    <a:gd name="connsiteY11" fmla="*/ 0 h 2018259"/>
                    <a:gd name="connsiteX12" fmla="*/ 1648737 w 3142790"/>
                    <a:gd name="connsiteY12" fmla="*/ 5893 h 2018259"/>
                    <a:gd name="connsiteX13" fmla="*/ 1944110 w 3142790"/>
                    <a:gd name="connsiteY13" fmla="*/ 139707 h 2018259"/>
                    <a:gd name="connsiteX14" fmla="*/ 2207074 w 3142790"/>
                    <a:gd name="connsiteY14" fmla="*/ 399724 h 2018259"/>
                    <a:gd name="connsiteX15" fmla="*/ 2529701 w 3142790"/>
                    <a:gd name="connsiteY15" fmla="*/ 888575 h 2018259"/>
                    <a:gd name="connsiteX16" fmla="*/ 3021989 w 3142790"/>
                    <a:gd name="connsiteY16" fmla="*/ 1761435 h 2018259"/>
                    <a:gd name="connsiteX17" fmla="*/ 3030583 w 3142790"/>
                    <a:gd name="connsiteY17" fmla="*/ 1771257 h 2018259"/>
                    <a:gd name="connsiteX18" fmla="*/ 3030583 w 3142790"/>
                    <a:gd name="connsiteY18" fmla="*/ 1735409 h 2018259"/>
                    <a:gd name="connsiteX19" fmla="*/ 3059555 w 3142790"/>
                    <a:gd name="connsiteY19" fmla="*/ 1706928 h 2018259"/>
                    <a:gd name="connsiteX20" fmla="*/ 3143036 w 3142790"/>
                    <a:gd name="connsiteY20" fmla="*/ 1706436 h 2018259"/>
                    <a:gd name="connsiteX21" fmla="*/ 3143281 w 3142790"/>
                    <a:gd name="connsiteY21" fmla="*/ 2009666 h 2018259"/>
                    <a:gd name="connsiteX22" fmla="*/ 3134442 w 3142790"/>
                    <a:gd name="connsiteY22" fmla="*/ 2018506 h 2018259"/>
                    <a:gd name="connsiteX23" fmla="*/ 3030092 w 3142790"/>
                    <a:gd name="connsiteY23" fmla="*/ 2018260 h 2018259"/>
                    <a:gd name="connsiteX24" fmla="*/ 3030828 w 3142790"/>
                    <a:gd name="connsiteY24" fmla="*/ 1961788 h 2018259"/>
                    <a:gd name="connsiteX25" fmla="*/ 3024199 w 3142790"/>
                    <a:gd name="connsiteY25" fmla="*/ 1944846 h 2018259"/>
                    <a:gd name="connsiteX26" fmla="*/ 2545660 w 3142790"/>
                    <a:gd name="connsiteY26" fmla="*/ 1109306 h 2018259"/>
                    <a:gd name="connsiteX27" fmla="*/ 2458006 w 3142790"/>
                    <a:gd name="connsiteY27" fmla="*/ 956095 h 2018259"/>
                    <a:gd name="connsiteX28" fmla="*/ 2444747 w 3142790"/>
                    <a:gd name="connsiteY28" fmla="*/ 942346 h 2018259"/>
                    <a:gd name="connsiteX29" fmla="*/ 1719450 w 3142790"/>
                    <a:gd name="connsiteY29" fmla="*/ 494007 h 2018259"/>
                    <a:gd name="connsiteX30" fmla="*/ 1637934 w 3142790"/>
                    <a:gd name="connsiteY30" fmla="*/ 443919 h 2018259"/>
                    <a:gd name="connsiteX31" fmla="*/ 1504611 w 3142790"/>
                    <a:gd name="connsiteY31" fmla="*/ 443919 h 2018259"/>
                    <a:gd name="connsiteX32" fmla="*/ 1345998 w 3142790"/>
                    <a:gd name="connsiteY32" fmla="*/ 542131 h 2018259"/>
                    <a:gd name="connsiteX33" fmla="*/ 700744 w 3142790"/>
                    <a:gd name="connsiteY33" fmla="*/ 940873 h 2018259"/>
                    <a:gd name="connsiteX34" fmla="*/ 684048 w 3142790"/>
                    <a:gd name="connsiteY34" fmla="*/ 958305 h 2018259"/>
                    <a:gd name="connsiteX35" fmla="*/ 120064 w 3142790"/>
                    <a:gd name="connsiteY35" fmla="*/ 1942882 h 2018259"/>
                    <a:gd name="connsiteX36" fmla="*/ 112453 w 3142790"/>
                    <a:gd name="connsiteY36" fmla="*/ 1971855 h 2018259"/>
                    <a:gd name="connsiteX37" fmla="*/ 113190 w 3142790"/>
                    <a:gd name="connsiteY37" fmla="*/ 2018506 h 2018259"/>
                    <a:gd name="connsiteX38" fmla="*/ 8839 w 3142790"/>
                    <a:gd name="connsiteY38" fmla="*/ 2018751 h 2018259"/>
                    <a:gd name="connsiteX39" fmla="*/ 0 w 3142790"/>
                    <a:gd name="connsiteY39" fmla="*/ 2009912 h 2018259"/>
                    <a:gd name="connsiteX40" fmla="*/ 246 w 3142790"/>
                    <a:gd name="connsiteY40" fmla="*/ 1708892 h 2018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142790" h="2018259">
                      <a:moveTo>
                        <a:pt x="246" y="1708892"/>
                      </a:moveTo>
                      <a:cubicBezTo>
                        <a:pt x="27745" y="1709137"/>
                        <a:pt x="54999" y="1709628"/>
                        <a:pt x="82498" y="1709874"/>
                      </a:cubicBezTo>
                      <a:cubicBezTo>
                        <a:pt x="112698" y="1710119"/>
                        <a:pt x="112698" y="1709874"/>
                        <a:pt x="112698" y="1740811"/>
                      </a:cubicBezTo>
                      <a:cubicBezTo>
                        <a:pt x="112698" y="1750877"/>
                        <a:pt x="112698" y="1760944"/>
                        <a:pt x="112698" y="1771011"/>
                      </a:cubicBezTo>
                      <a:cubicBezTo>
                        <a:pt x="113435" y="1771257"/>
                        <a:pt x="114417" y="1771502"/>
                        <a:pt x="115154" y="1771993"/>
                      </a:cubicBezTo>
                      <a:cubicBezTo>
                        <a:pt x="117609" y="1768065"/>
                        <a:pt x="119819" y="1764136"/>
                        <a:pt x="122274" y="1760208"/>
                      </a:cubicBezTo>
                      <a:cubicBezTo>
                        <a:pt x="290463" y="1460415"/>
                        <a:pt x="458160" y="1160131"/>
                        <a:pt x="627085" y="860584"/>
                      </a:cubicBezTo>
                      <a:cubicBezTo>
                        <a:pt x="721614" y="693378"/>
                        <a:pt x="825473" y="532310"/>
                        <a:pt x="948239" y="384010"/>
                      </a:cubicBezTo>
                      <a:cubicBezTo>
                        <a:pt x="1031474" y="283342"/>
                        <a:pt x="1122320" y="190777"/>
                        <a:pt x="1231090" y="116872"/>
                      </a:cubicBezTo>
                      <a:cubicBezTo>
                        <a:pt x="1311378" y="62119"/>
                        <a:pt x="1397805" y="21607"/>
                        <a:pt x="1494544" y="5893"/>
                      </a:cubicBezTo>
                      <a:cubicBezTo>
                        <a:pt x="1503874" y="4420"/>
                        <a:pt x="1513941" y="5893"/>
                        <a:pt x="1522534" y="0"/>
                      </a:cubicBezTo>
                      <a:cubicBezTo>
                        <a:pt x="1554453" y="0"/>
                        <a:pt x="1586372" y="0"/>
                        <a:pt x="1618291" y="0"/>
                      </a:cubicBezTo>
                      <a:cubicBezTo>
                        <a:pt x="1627867" y="5156"/>
                        <a:pt x="1638670" y="4420"/>
                        <a:pt x="1648737" y="5893"/>
                      </a:cubicBezTo>
                      <a:cubicBezTo>
                        <a:pt x="1759226" y="23816"/>
                        <a:pt x="1855474" y="73659"/>
                        <a:pt x="1944110" y="139707"/>
                      </a:cubicBezTo>
                      <a:cubicBezTo>
                        <a:pt x="2044041" y="213857"/>
                        <a:pt x="2128995" y="303230"/>
                        <a:pt x="2207074" y="399724"/>
                      </a:cubicBezTo>
                      <a:cubicBezTo>
                        <a:pt x="2330575" y="552198"/>
                        <a:pt x="2433698" y="718176"/>
                        <a:pt x="2529701" y="888575"/>
                      </a:cubicBezTo>
                      <a:cubicBezTo>
                        <a:pt x="2693469" y="1179528"/>
                        <a:pt x="2857729" y="1470482"/>
                        <a:pt x="3021989" y="1761435"/>
                      </a:cubicBezTo>
                      <a:cubicBezTo>
                        <a:pt x="3023953" y="1764873"/>
                        <a:pt x="3026163" y="1768065"/>
                        <a:pt x="3030583" y="1771257"/>
                      </a:cubicBezTo>
                      <a:cubicBezTo>
                        <a:pt x="3030583" y="1759225"/>
                        <a:pt x="3030583" y="1747440"/>
                        <a:pt x="3030583" y="1735409"/>
                      </a:cubicBezTo>
                      <a:cubicBezTo>
                        <a:pt x="3030583" y="1706928"/>
                        <a:pt x="3030583" y="1707173"/>
                        <a:pt x="3059555" y="1706928"/>
                      </a:cubicBezTo>
                      <a:cubicBezTo>
                        <a:pt x="3087300" y="1706928"/>
                        <a:pt x="3115291" y="1706682"/>
                        <a:pt x="3143036" y="1706436"/>
                      </a:cubicBezTo>
                      <a:cubicBezTo>
                        <a:pt x="3143036" y="1807595"/>
                        <a:pt x="3143036" y="1908508"/>
                        <a:pt x="3143281" y="2009666"/>
                      </a:cubicBezTo>
                      <a:cubicBezTo>
                        <a:pt x="3143281" y="2017032"/>
                        <a:pt x="3141808" y="2018506"/>
                        <a:pt x="3134442" y="2018506"/>
                      </a:cubicBezTo>
                      <a:cubicBezTo>
                        <a:pt x="3099577" y="2018015"/>
                        <a:pt x="3064957" y="2018260"/>
                        <a:pt x="3030092" y="2018260"/>
                      </a:cubicBezTo>
                      <a:cubicBezTo>
                        <a:pt x="3030337" y="1999354"/>
                        <a:pt x="3030337" y="1980694"/>
                        <a:pt x="3030828" y="1961788"/>
                      </a:cubicBezTo>
                      <a:cubicBezTo>
                        <a:pt x="3031074" y="1955159"/>
                        <a:pt x="3027145" y="1950248"/>
                        <a:pt x="3024199" y="1944846"/>
                      </a:cubicBezTo>
                      <a:cubicBezTo>
                        <a:pt x="2864604" y="1666169"/>
                        <a:pt x="2705255" y="1387738"/>
                        <a:pt x="2545660" y="1109306"/>
                      </a:cubicBezTo>
                      <a:cubicBezTo>
                        <a:pt x="2516442" y="1058236"/>
                        <a:pt x="2486978" y="1007166"/>
                        <a:pt x="2458006" y="956095"/>
                      </a:cubicBezTo>
                      <a:cubicBezTo>
                        <a:pt x="2454568" y="950203"/>
                        <a:pt x="2450394" y="945783"/>
                        <a:pt x="2444747" y="942346"/>
                      </a:cubicBezTo>
                      <a:cubicBezTo>
                        <a:pt x="2202900" y="793063"/>
                        <a:pt x="1961052" y="643535"/>
                        <a:pt x="1719450" y="494007"/>
                      </a:cubicBezTo>
                      <a:cubicBezTo>
                        <a:pt x="1692442" y="477311"/>
                        <a:pt x="1665679" y="459878"/>
                        <a:pt x="1637934" y="443919"/>
                      </a:cubicBezTo>
                      <a:cubicBezTo>
                        <a:pt x="1593738" y="418875"/>
                        <a:pt x="1548315" y="418384"/>
                        <a:pt x="1504611" y="443919"/>
                      </a:cubicBezTo>
                      <a:cubicBezTo>
                        <a:pt x="1451085" y="475347"/>
                        <a:pt x="1399033" y="509476"/>
                        <a:pt x="1345998" y="542131"/>
                      </a:cubicBezTo>
                      <a:cubicBezTo>
                        <a:pt x="1130913" y="674963"/>
                        <a:pt x="915829" y="808041"/>
                        <a:pt x="700744" y="940873"/>
                      </a:cubicBezTo>
                      <a:cubicBezTo>
                        <a:pt x="693624" y="945292"/>
                        <a:pt x="688467" y="950939"/>
                        <a:pt x="684048" y="958305"/>
                      </a:cubicBezTo>
                      <a:cubicBezTo>
                        <a:pt x="496217" y="1286579"/>
                        <a:pt x="308386" y="1614608"/>
                        <a:pt x="120064" y="1942882"/>
                      </a:cubicBezTo>
                      <a:cubicBezTo>
                        <a:pt x="114663" y="1952212"/>
                        <a:pt x="111716" y="1961052"/>
                        <a:pt x="112453" y="1971855"/>
                      </a:cubicBezTo>
                      <a:cubicBezTo>
                        <a:pt x="113190" y="1987323"/>
                        <a:pt x="112944" y="2003037"/>
                        <a:pt x="113190" y="2018506"/>
                      </a:cubicBezTo>
                      <a:cubicBezTo>
                        <a:pt x="78324" y="2018506"/>
                        <a:pt x="43704" y="2018260"/>
                        <a:pt x="8839" y="2018751"/>
                      </a:cubicBezTo>
                      <a:cubicBezTo>
                        <a:pt x="1473" y="2018751"/>
                        <a:pt x="0" y="2017278"/>
                        <a:pt x="0" y="2009912"/>
                      </a:cubicBezTo>
                      <a:cubicBezTo>
                        <a:pt x="246" y="1909490"/>
                        <a:pt x="246" y="1809068"/>
                        <a:pt x="246" y="1708892"/>
                      </a:cubicBez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: Shape 226">
                  <a:extLst>
                    <a:ext uri="{FF2B5EF4-FFF2-40B4-BE49-F238E27FC236}">
                      <a16:creationId xmlns:a16="http://schemas.microsoft.com/office/drawing/2014/main" id="{8A4246C7-CE62-4896-A078-9656E61CA8E5}"/>
                    </a:ext>
                  </a:extLst>
                </p:cNvPr>
                <p:cNvSpPr/>
                <p:nvPr/>
              </p:nvSpPr>
              <p:spPr>
                <a:xfrm>
                  <a:off x="481108" y="3932427"/>
                  <a:ext cx="2445483" cy="1215376"/>
                </a:xfrm>
                <a:custGeom>
                  <a:avLst/>
                  <a:gdLst>
                    <a:gd name="connsiteX0" fmla="*/ 824669 w 2445483"/>
                    <a:gd name="connsiteY0" fmla="*/ 0 h 1215375"/>
                    <a:gd name="connsiteX1" fmla="*/ 809938 w 2445483"/>
                    <a:gd name="connsiteY1" fmla="*/ 149037 h 1215375"/>
                    <a:gd name="connsiteX2" fmla="*/ 781456 w 2445483"/>
                    <a:gd name="connsiteY2" fmla="*/ 434834 h 1215375"/>
                    <a:gd name="connsiteX3" fmla="*/ 747573 w 2445483"/>
                    <a:gd name="connsiteY3" fmla="*/ 771702 h 1215375"/>
                    <a:gd name="connsiteX4" fmla="*/ 776791 w 2445483"/>
                    <a:gd name="connsiteY4" fmla="*/ 875562 h 1215375"/>
                    <a:gd name="connsiteX5" fmla="*/ 857325 w 2445483"/>
                    <a:gd name="connsiteY5" fmla="*/ 910918 h 1215375"/>
                    <a:gd name="connsiteX6" fmla="*/ 1595144 w 2445483"/>
                    <a:gd name="connsiteY6" fmla="*/ 910918 h 1215375"/>
                    <a:gd name="connsiteX7" fmla="*/ 1706124 w 2445483"/>
                    <a:gd name="connsiteY7" fmla="*/ 787416 h 1215375"/>
                    <a:gd name="connsiteX8" fmla="*/ 1640322 w 2445483"/>
                    <a:gd name="connsiteY8" fmla="*/ 150265 h 1215375"/>
                    <a:gd name="connsiteX9" fmla="*/ 1626572 w 2445483"/>
                    <a:gd name="connsiteY9" fmla="*/ 18415 h 1215375"/>
                    <a:gd name="connsiteX10" fmla="*/ 1625344 w 2445483"/>
                    <a:gd name="connsiteY10" fmla="*/ 0 h 1215375"/>
                    <a:gd name="connsiteX11" fmla="*/ 1679361 w 2445483"/>
                    <a:gd name="connsiteY11" fmla="*/ 33147 h 1215375"/>
                    <a:gd name="connsiteX12" fmla="*/ 2015001 w 2445483"/>
                    <a:gd name="connsiteY12" fmla="*/ 239147 h 1215375"/>
                    <a:gd name="connsiteX13" fmla="*/ 2031452 w 2445483"/>
                    <a:gd name="connsiteY13" fmla="*/ 257807 h 1215375"/>
                    <a:gd name="connsiteX14" fmla="*/ 2443206 w 2445483"/>
                    <a:gd name="connsiteY14" fmla="*/ 1200644 h 1215375"/>
                    <a:gd name="connsiteX15" fmla="*/ 2432894 w 2445483"/>
                    <a:gd name="connsiteY15" fmla="*/ 1216112 h 1215375"/>
                    <a:gd name="connsiteX16" fmla="*/ 14664 w 2445483"/>
                    <a:gd name="connsiteY16" fmla="*/ 1216112 h 1215375"/>
                    <a:gd name="connsiteX17" fmla="*/ 4107 w 2445483"/>
                    <a:gd name="connsiteY17" fmla="*/ 1200889 h 1215375"/>
                    <a:gd name="connsiteX18" fmla="*/ 416107 w 2445483"/>
                    <a:gd name="connsiteY18" fmla="*/ 258052 h 1215375"/>
                    <a:gd name="connsiteX19" fmla="*/ 429365 w 2445483"/>
                    <a:gd name="connsiteY19" fmla="*/ 241111 h 1215375"/>
                    <a:gd name="connsiteX20" fmla="*/ 818040 w 2445483"/>
                    <a:gd name="connsiteY20" fmla="*/ 4174 h 1215375"/>
                    <a:gd name="connsiteX21" fmla="*/ 824669 w 2445483"/>
                    <a:gd name="connsiteY21" fmla="*/ 0 h 1215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445483" h="1215375">
                      <a:moveTo>
                        <a:pt x="824669" y="0"/>
                      </a:moveTo>
                      <a:cubicBezTo>
                        <a:pt x="819513" y="51561"/>
                        <a:pt x="814848" y="100422"/>
                        <a:pt x="809938" y="149037"/>
                      </a:cubicBezTo>
                      <a:cubicBezTo>
                        <a:pt x="800362" y="244303"/>
                        <a:pt x="790786" y="339569"/>
                        <a:pt x="781456" y="434834"/>
                      </a:cubicBezTo>
                      <a:cubicBezTo>
                        <a:pt x="770162" y="547042"/>
                        <a:pt x="759358" y="659495"/>
                        <a:pt x="747573" y="771702"/>
                      </a:cubicBezTo>
                      <a:cubicBezTo>
                        <a:pt x="743399" y="810741"/>
                        <a:pt x="749537" y="845852"/>
                        <a:pt x="776791" y="875562"/>
                      </a:cubicBezTo>
                      <a:cubicBezTo>
                        <a:pt x="798398" y="898887"/>
                        <a:pt x="825160" y="910918"/>
                        <a:pt x="857325" y="910918"/>
                      </a:cubicBezTo>
                      <a:cubicBezTo>
                        <a:pt x="1103347" y="910918"/>
                        <a:pt x="1349123" y="910918"/>
                        <a:pt x="1595144" y="910918"/>
                      </a:cubicBezTo>
                      <a:cubicBezTo>
                        <a:pt x="1660210" y="910918"/>
                        <a:pt x="1712753" y="852236"/>
                        <a:pt x="1706124" y="787416"/>
                      </a:cubicBezTo>
                      <a:cubicBezTo>
                        <a:pt x="1684272" y="575032"/>
                        <a:pt x="1662174" y="362648"/>
                        <a:pt x="1640322" y="150265"/>
                      </a:cubicBezTo>
                      <a:cubicBezTo>
                        <a:pt x="1635657" y="106315"/>
                        <a:pt x="1630991" y="62365"/>
                        <a:pt x="1626572" y="18415"/>
                      </a:cubicBezTo>
                      <a:cubicBezTo>
                        <a:pt x="1626081" y="13013"/>
                        <a:pt x="1625835" y="7366"/>
                        <a:pt x="1625344" y="0"/>
                      </a:cubicBezTo>
                      <a:cubicBezTo>
                        <a:pt x="1644496" y="11786"/>
                        <a:pt x="1661928" y="22343"/>
                        <a:pt x="1679361" y="33147"/>
                      </a:cubicBezTo>
                      <a:cubicBezTo>
                        <a:pt x="1791323" y="101895"/>
                        <a:pt x="1903039" y="170644"/>
                        <a:pt x="2015001" y="239147"/>
                      </a:cubicBezTo>
                      <a:cubicBezTo>
                        <a:pt x="2022613" y="243812"/>
                        <a:pt x="2027769" y="249459"/>
                        <a:pt x="2031452" y="257807"/>
                      </a:cubicBezTo>
                      <a:cubicBezTo>
                        <a:pt x="2168703" y="572086"/>
                        <a:pt x="2305955" y="886365"/>
                        <a:pt x="2443206" y="1200644"/>
                      </a:cubicBezTo>
                      <a:cubicBezTo>
                        <a:pt x="2449836" y="1216112"/>
                        <a:pt x="2449836" y="1216112"/>
                        <a:pt x="2432894" y="1216112"/>
                      </a:cubicBezTo>
                      <a:cubicBezTo>
                        <a:pt x="1626818" y="1216112"/>
                        <a:pt x="820741" y="1216112"/>
                        <a:pt x="14664" y="1216112"/>
                      </a:cubicBezTo>
                      <a:cubicBezTo>
                        <a:pt x="-2523" y="1216112"/>
                        <a:pt x="-2523" y="1216112"/>
                        <a:pt x="4107" y="1200889"/>
                      </a:cubicBezTo>
                      <a:cubicBezTo>
                        <a:pt x="141358" y="886610"/>
                        <a:pt x="278855" y="572332"/>
                        <a:pt x="416107" y="258052"/>
                      </a:cubicBezTo>
                      <a:cubicBezTo>
                        <a:pt x="419053" y="251178"/>
                        <a:pt x="422491" y="245285"/>
                        <a:pt x="429365" y="241111"/>
                      </a:cubicBezTo>
                      <a:cubicBezTo>
                        <a:pt x="559005" y="162296"/>
                        <a:pt x="688400" y="83235"/>
                        <a:pt x="818040" y="4174"/>
                      </a:cubicBezTo>
                      <a:cubicBezTo>
                        <a:pt x="819022" y="3192"/>
                        <a:pt x="820741" y="2210"/>
                        <a:pt x="824669" y="0"/>
                      </a:cubicBezTo>
                      <a:close/>
                    </a:path>
                  </a:pathLst>
                </a:custGeom>
                <a:grpFill/>
                <a:ln w="24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1" name="Group 196">
                <a:extLst>
                  <a:ext uri="{FF2B5EF4-FFF2-40B4-BE49-F238E27FC236}">
                    <a16:creationId xmlns:a16="http://schemas.microsoft.com/office/drawing/2014/main" id="{42FD4FA4-CBF8-4E28-941D-078F38C99CA5}"/>
                  </a:ext>
                </a:extLst>
              </p:cNvPr>
              <p:cNvGrpSpPr/>
              <p:nvPr/>
            </p:nvGrpSpPr>
            <p:grpSpPr>
              <a:xfrm>
                <a:off x="4235432" y="3321426"/>
                <a:ext cx="343891" cy="4349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86" name="Freeform: Shape 221">
                  <a:extLst>
                    <a:ext uri="{FF2B5EF4-FFF2-40B4-BE49-F238E27FC236}">
                      <a16:creationId xmlns:a16="http://schemas.microsoft.com/office/drawing/2014/main" id="{0EFAFBAC-F069-4A05-B8FD-E56EB66713A5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222">
                  <a:extLst>
                    <a:ext uri="{FF2B5EF4-FFF2-40B4-BE49-F238E27FC236}">
                      <a16:creationId xmlns:a16="http://schemas.microsoft.com/office/drawing/2014/main" id="{D7C9C9B8-CCA4-4779-9271-0A855E371F30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: Shape 223">
                  <a:extLst>
                    <a:ext uri="{FF2B5EF4-FFF2-40B4-BE49-F238E27FC236}">
                      <a16:creationId xmlns:a16="http://schemas.microsoft.com/office/drawing/2014/main" id="{A67138A0-3B1F-4002-BDB6-B9012259A05F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2" name="Group 197">
                <a:extLst>
                  <a:ext uri="{FF2B5EF4-FFF2-40B4-BE49-F238E27FC236}">
                    <a16:creationId xmlns:a16="http://schemas.microsoft.com/office/drawing/2014/main" id="{6E20F5FD-1FBF-4920-BE85-22B6CB285D04}"/>
                  </a:ext>
                </a:extLst>
              </p:cNvPr>
              <p:cNvGrpSpPr/>
              <p:nvPr/>
            </p:nvGrpSpPr>
            <p:grpSpPr>
              <a:xfrm>
                <a:off x="4569846" y="3154726"/>
                <a:ext cx="475680" cy="6016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83" name="Freeform: Shape 218">
                  <a:extLst>
                    <a:ext uri="{FF2B5EF4-FFF2-40B4-BE49-F238E27FC236}">
                      <a16:creationId xmlns:a16="http://schemas.microsoft.com/office/drawing/2014/main" id="{AC641979-D0C6-4A40-B14A-D4FC1AA49896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reeform: Shape 219">
                  <a:extLst>
                    <a:ext uri="{FF2B5EF4-FFF2-40B4-BE49-F238E27FC236}">
                      <a16:creationId xmlns:a16="http://schemas.microsoft.com/office/drawing/2014/main" id="{D2B73018-701E-400A-8176-BF94FFA0B2CB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Freeform: Shape 220">
                  <a:extLst>
                    <a:ext uri="{FF2B5EF4-FFF2-40B4-BE49-F238E27FC236}">
                      <a16:creationId xmlns:a16="http://schemas.microsoft.com/office/drawing/2014/main" id="{5D6BE721-E058-4827-99BB-2B8CD7D094CF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" name="Group 198">
                <a:extLst>
                  <a:ext uri="{FF2B5EF4-FFF2-40B4-BE49-F238E27FC236}">
                    <a16:creationId xmlns:a16="http://schemas.microsoft.com/office/drawing/2014/main" id="{D7B010F8-7A56-491B-877E-FED96F8EDB2D}"/>
                  </a:ext>
                </a:extLst>
              </p:cNvPr>
              <p:cNvGrpSpPr/>
              <p:nvPr/>
            </p:nvGrpSpPr>
            <p:grpSpPr>
              <a:xfrm>
                <a:off x="5027148" y="3321426"/>
                <a:ext cx="343891" cy="434989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80" name="Freeform: Shape 215">
                  <a:extLst>
                    <a:ext uri="{FF2B5EF4-FFF2-40B4-BE49-F238E27FC236}">
                      <a16:creationId xmlns:a16="http://schemas.microsoft.com/office/drawing/2014/main" id="{3A72E7D5-1062-43EF-900C-0D986A5FAAA2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" name="Freeform: Shape 216">
                  <a:extLst>
                    <a:ext uri="{FF2B5EF4-FFF2-40B4-BE49-F238E27FC236}">
                      <a16:creationId xmlns:a16="http://schemas.microsoft.com/office/drawing/2014/main" id="{C805F6D9-357E-4E00-B7EF-38A6A292D771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reeform: Shape 217">
                  <a:extLst>
                    <a:ext uri="{FF2B5EF4-FFF2-40B4-BE49-F238E27FC236}">
                      <a16:creationId xmlns:a16="http://schemas.microsoft.com/office/drawing/2014/main" id="{7335A25A-DBFB-4720-B211-E4311706C7EE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199">
                <a:extLst>
                  <a:ext uri="{FF2B5EF4-FFF2-40B4-BE49-F238E27FC236}">
                    <a16:creationId xmlns:a16="http://schemas.microsoft.com/office/drawing/2014/main" id="{F8A91DB5-57DD-41C7-8082-BF5E3A4C21B7}"/>
                  </a:ext>
                </a:extLst>
              </p:cNvPr>
              <p:cNvGrpSpPr/>
              <p:nvPr/>
            </p:nvGrpSpPr>
            <p:grpSpPr>
              <a:xfrm>
                <a:off x="5809667" y="3428150"/>
                <a:ext cx="259518" cy="328265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7" name="Freeform: Shape 212">
                  <a:extLst>
                    <a:ext uri="{FF2B5EF4-FFF2-40B4-BE49-F238E27FC236}">
                      <a16:creationId xmlns:a16="http://schemas.microsoft.com/office/drawing/2014/main" id="{370F20EC-A136-4E62-91DC-05BAF263B767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Freeform: Shape 213">
                  <a:extLst>
                    <a:ext uri="{FF2B5EF4-FFF2-40B4-BE49-F238E27FC236}">
                      <a16:creationId xmlns:a16="http://schemas.microsoft.com/office/drawing/2014/main" id="{4EDD2324-2AB7-437A-AE47-930563B818C4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214">
                  <a:extLst>
                    <a:ext uri="{FF2B5EF4-FFF2-40B4-BE49-F238E27FC236}">
                      <a16:creationId xmlns:a16="http://schemas.microsoft.com/office/drawing/2014/main" id="{3AE9E306-269A-4365-9DB0-3598528CF57B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5" name="Group 200">
                <a:extLst>
                  <a:ext uri="{FF2B5EF4-FFF2-40B4-BE49-F238E27FC236}">
                    <a16:creationId xmlns:a16="http://schemas.microsoft.com/office/drawing/2014/main" id="{94671291-63FB-4E9E-A150-3E4D91394FAA}"/>
                  </a:ext>
                </a:extLst>
              </p:cNvPr>
              <p:cNvGrpSpPr/>
              <p:nvPr/>
            </p:nvGrpSpPr>
            <p:grpSpPr>
              <a:xfrm>
                <a:off x="7135245" y="3428150"/>
                <a:ext cx="259518" cy="328265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4" name="Freeform: Shape 209">
                  <a:extLst>
                    <a:ext uri="{FF2B5EF4-FFF2-40B4-BE49-F238E27FC236}">
                      <a16:creationId xmlns:a16="http://schemas.microsoft.com/office/drawing/2014/main" id="{3543CBBD-5B15-4F41-AABF-59291EDBE958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: Shape 210">
                  <a:extLst>
                    <a:ext uri="{FF2B5EF4-FFF2-40B4-BE49-F238E27FC236}">
                      <a16:creationId xmlns:a16="http://schemas.microsoft.com/office/drawing/2014/main" id="{D5FCE739-CC73-40A5-AC2B-94761ED76F09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211">
                  <a:extLst>
                    <a:ext uri="{FF2B5EF4-FFF2-40B4-BE49-F238E27FC236}">
                      <a16:creationId xmlns:a16="http://schemas.microsoft.com/office/drawing/2014/main" id="{2CD4ABA5-E83A-4478-A368-C2EEF035027A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6" name="Group 201">
                <a:extLst>
                  <a:ext uri="{FF2B5EF4-FFF2-40B4-BE49-F238E27FC236}">
                    <a16:creationId xmlns:a16="http://schemas.microsoft.com/office/drawing/2014/main" id="{9F26BFE1-46F3-456B-B0CD-5F6CA2C01C0A}"/>
                  </a:ext>
                </a:extLst>
              </p:cNvPr>
              <p:cNvGrpSpPr/>
              <p:nvPr/>
            </p:nvGrpSpPr>
            <p:grpSpPr>
              <a:xfrm>
                <a:off x="7440616" y="3266131"/>
                <a:ext cx="387606" cy="490284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71" name="Freeform: Shape 206">
                  <a:extLst>
                    <a:ext uri="{FF2B5EF4-FFF2-40B4-BE49-F238E27FC236}">
                      <a16:creationId xmlns:a16="http://schemas.microsoft.com/office/drawing/2014/main" id="{7DA012CC-6FD2-44B8-A939-4B98F3F6C273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: Shape 207">
                  <a:extLst>
                    <a:ext uri="{FF2B5EF4-FFF2-40B4-BE49-F238E27FC236}">
                      <a16:creationId xmlns:a16="http://schemas.microsoft.com/office/drawing/2014/main" id="{912C31AA-F778-4ED5-99A6-0E1BBD852198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208">
                  <a:extLst>
                    <a:ext uri="{FF2B5EF4-FFF2-40B4-BE49-F238E27FC236}">
                      <a16:creationId xmlns:a16="http://schemas.microsoft.com/office/drawing/2014/main" id="{666A71A6-0B5A-493F-BF2E-A52324AB2279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" name="Group 202">
                <a:extLst>
                  <a:ext uri="{FF2B5EF4-FFF2-40B4-BE49-F238E27FC236}">
                    <a16:creationId xmlns:a16="http://schemas.microsoft.com/office/drawing/2014/main" id="{636688D4-87F2-423E-950F-0690D598A3E5}"/>
                  </a:ext>
                </a:extLst>
              </p:cNvPr>
              <p:cNvGrpSpPr/>
              <p:nvPr/>
            </p:nvGrpSpPr>
            <p:grpSpPr>
              <a:xfrm>
                <a:off x="7776927" y="3320752"/>
                <a:ext cx="344424" cy="435663"/>
                <a:chOff x="10299941" y="2432122"/>
                <a:chExt cx="373176" cy="612113"/>
              </a:xfrm>
              <a:solidFill>
                <a:schemeClr val="bg1"/>
              </a:solidFill>
            </p:grpSpPr>
            <p:sp>
              <p:nvSpPr>
                <p:cNvPr id="68" name="Freeform: Shape 203">
                  <a:extLst>
                    <a:ext uri="{FF2B5EF4-FFF2-40B4-BE49-F238E27FC236}">
                      <a16:creationId xmlns:a16="http://schemas.microsoft.com/office/drawing/2014/main" id="{B394E687-61E0-4475-9C08-000C18AF42B3}"/>
                    </a:ext>
                  </a:extLst>
                </p:cNvPr>
                <p:cNvSpPr/>
                <p:nvPr/>
              </p:nvSpPr>
              <p:spPr>
                <a:xfrm>
                  <a:off x="10345551" y="2432122"/>
                  <a:ext cx="279882" cy="253967"/>
                </a:xfrm>
                <a:custGeom>
                  <a:avLst/>
                  <a:gdLst>
                    <a:gd name="connsiteX0" fmla="*/ 141496 w 279882"/>
                    <a:gd name="connsiteY0" fmla="*/ 0 h 253967"/>
                    <a:gd name="connsiteX1" fmla="*/ 0 w 279882"/>
                    <a:gd name="connsiteY1" fmla="*/ 258632 h 253967"/>
                    <a:gd name="connsiteX2" fmla="*/ 282992 w 279882"/>
                    <a:gd name="connsiteY2" fmla="*/ 258632 h 253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9882" h="253967">
                      <a:moveTo>
                        <a:pt x="141496" y="0"/>
                      </a:moveTo>
                      <a:lnTo>
                        <a:pt x="0" y="258632"/>
                      </a:lnTo>
                      <a:lnTo>
                        <a:pt x="282992" y="258632"/>
                      </a:lnTo>
                      <a:close/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Freeform: Shape 204">
                  <a:extLst>
                    <a:ext uri="{FF2B5EF4-FFF2-40B4-BE49-F238E27FC236}">
                      <a16:creationId xmlns:a16="http://schemas.microsoft.com/office/drawing/2014/main" id="{BE906FF0-260B-4EDE-BF17-A8CCAFFEB0D8}"/>
                    </a:ext>
                  </a:extLst>
                </p:cNvPr>
                <p:cNvSpPr/>
                <p:nvPr/>
              </p:nvSpPr>
              <p:spPr>
                <a:xfrm>
                  <a:off x="10319636" y="2555996"/>
                  <a:ext cx="331712" cy="305797"/>
                </a:xfrm>
                <a:custGeom>
                  <a:avLst/>
                  <a:gdLst>
                    <a:gd name="connsiteX0" fmla="*/ 334822 w 331712"/>
                    <a:gd name="connsiteY0" fmla="*/ 306316 h 305797"/>
                    <a:gd name="connsiteX1" fmla="*/ 167411 w 331712"/>
                    <a:gd name="connsiteY1" fmla="*/ 0 h 305797"/>
                    <a:gd name="connsiteX2" fmla="*/ 0 w 331712"/>
                    <a:gd name="connsiteY2" fmla="*/ 306316 h 305797"/>
                    <a:gd name="connsiteX3" fmla="*/ 334822 w 331712"/>
                    <a:gd name="connsiteY3" fmla="*/ 306316 h 3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1712" h="305797">
                      <a:moveTo>
                        <a:pt x="334822" y="306316"/>
                      </a:moveTo>
                      <a:lnTo>
                        <a:pt x="167411" y="0"/>
                      </a:lnTo>
                      <a:lnTo>
                        <a:pt x="0" y="306316"/>
                      </a:lnTo>
                      <a:lnTo>
                        <a:pt x="334822" y="306316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205">
                  <a:extLst>
                    <a:ext uri="{FF2B5EF4-FFF2-40B4-BE49-F238E27FC236}">
                      <a16:creationId xmlns:a16="http://schemas.microsoft.com/office/drawing/2014/main" id="{25E88C46-147D-4FD8-A3E0-61867DC54048}"/>
                    </a:ext>
                  </a:extLst>
                </p:cNvPr>
                <p:cNvSpPr/>
                <p:nvPr/>
              </p:nvSpPr>
              <p:spPr>
                <a:xfrm>
                  <a:off x="10299941" y="2702157"/>
                  <a:ext cx="373176" cy="342078"/>
                </a:xfrm>
                <a:custGeom>
                  <a:avLst/>
                  <a:gdLst>
                    <a:gd name="connsiteX0" fmla="*/ 374213 w 373176"/>
                    <a:gd name="connsiteY0" fmla="*/ 342597 h 342078"/>
                    <a:gd name="connsiteX1" fmla="*/ 187106 w 373176"/>
                    <a:gd name="connsiteY1" fmla="*/ 0 h 342078"/>
                    <a:gd name="connsiteX2" fmla="*/ 0 w 373176"/>
                    <a:gd name="connsiteY2" fmla="*/ 342597 h 342078"/>
                    <a:gd name="connsiteX3" fmla="*/ 374213 w 373176"/>
                    <a:gd name="connsiteY3" fmla="*/ 342597 h 342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76" h="342078">
                      <a:moveTo>
                        <a:pt x="374213" y="342597"/>
                      </a:moveTo>
                      <a:lnTo>
                        <a:pt x="187106" y="0"/>
                      </a:lnTo>
                      <a:lnTo>
                        <a:pt x="0" y="342597"/>
                      </a:lnTo>
                      <a:lnTo>
                        <a:pt x="374213" y="342597"/>
                      </a:lnTo>
                    </a:path>
                  </a:pathLst>
                </a:custGeom>
                <a:grpFill/>
                <a:ln w="51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7" name="Group 95">
            <a:extLst>
              <a:ext uri="{FF2B5EF4-FFF2-40B4-BE49-F238E27FC236}">
                <a16:creationId xmlns:a16="http://schemas.microsoft.com/office/drawing/2014/main" id="{D8270AEE-E41A-440A-8ABE-C0C361E24C02}"/>
              </a:ext>
            </a:extLst>
          </p:cNvPr>
          <p:cNvGrpSpPr/>
          <p:nvPr/>
        </p:nvGrpSpPr>
        <p:grpSpPr>
          <a:xfrm>
            <a:off x="258376" y="63791"/>
            <a:ext cx="3532547" cy="6495067"/>
            <a:chOff x="669628" y="2165317"/>
            <a:chExt cx="2449180" cy="4305530"/>
          </a:xfrm>
        </p:grpSpPr>
        <p:grpSp>
          <p:nvGrpSpPr>
            <p:cNvPr id="115" name="Group 80">
              <a:extLst>
                <a:ext uri="{FF2B5EF4-FFF2-40B4-BE49-F238E27FC236}">
                  <a16:creationId xmlns:a16="http://schemas.microsoft.com/office/drawing/2014/main" id="{5F20389C-AD18-480F-8BF2-D26DE9BC483F}"/>
                </a:ext>
              </a:extLst>
            </p:cNvPr>
            <p:cNvGrpSpPr/>
            <p:nvPr/>
          </p:nvGrpSpPr>
          <p:grpSpPr>
            <a:xfrm>
              <a:off x="669628" y="2165317"/>
              <a:ext cx="2449180" cy="4305530"/>
              <a:chOff x="445712" y="1449040"/>
              <a:chExt cx="2113018" cy="3924176"/>
            </a:xfrm>
          </p:grpSpPr>
          <p:sp>
            <p:nvSpPr>
              <p:cNvPr id="117" name="Rounded Rectangle 4">
                <a:extLst>
                  <a:ext uri="{FF2B5EF4-FFF2-40B4-BE49-F238E27FC236}">
                    <a16:creationId xmlns:a16="http://schemas.microsoft.com/office/drawing/2014/main" id="{E0263C21-2201-4C46-96E6-88EB4E1295C3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18" name="Rectangle 82">
                <a:extLst>
                  <a:ext uri="{FF2B5EF4-FFF2-40B4-BE49-F238E27FC236}">
                    <a16:creationId xmlns:a16="http://schemas.microsoft.com/office/drawing/2014/main" id="{A58F1E65-67E1-449C-B3AE-0CDC89A899BF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19" name="Group 83">
                <a:extLst>
                  <a:ext uri="{FF2B5EF4-FFF2-40B4-BE49-F238E27FC236}">
                    <a16:creationId xmlns:a16="http://schemas.microsoft.com/office/drawing/2014/main" id="{0EBC4258-2D50-4C3C-B74B-5EB460055B4E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20" name="Oval 84">
                  <a:extLst>
                    <a:ext uri="{FF2B5EF4-FFF2-40B4-BE49-F238E27FC236}">
                      <a16:creationId xmlns:a16="http://schemas.microsoft.com/office/drawing/2014/main" id="{11CD8CAC-8FB8-410A-B95A-0410017C786F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23" name="Rounded Rectangle 8">
                  <a:extLst>
                    <a:ext uri="{FF2B5EF4-FFF2-40B4-BE49-F238E27FC236}">
                      <a16:creationId xmlns:a16="http://schemas.microsoft.com/office/drawing/2014/main" id="{67C3BDEE-159B-4D5D-9846-25061B540312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16" name="Picture Placeholder 2">
              <a:extLst>
                <a:ext uri="{FF2B5EF4-FFF2-40B4-BE49-F238E27FC236}">
                  <a16:creationId xmlns:a16="http://schemas.microsoft.com/office/drawing/2014/main" id="{B5327055-B308-4ABB-9451-E2A69D473EBD}"/>
                </a:ext>
              </a:extLst>
            </p:cNvPr>
            <p:cNvSpPr txBox="1">
              <a:spLocks/>
            </p:cNvSpPr>
            <p:nvPr/>
          </p:nvSpPr>
          <p:spPr>
            <a:xfrm>
              <a:off x="813644" y="2559489"/>
              <a:ext cx="2152765" cy="3425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Your </a:t>
              </a:r>
              <a:r>
                <a:rPr lang="en-US" altLang="ko-KR" dirty="0">
                  <a:hlinkClick r:id="rId2" action="ppaction://hlinkfile"/>
                </a:rPr>
                <a:t>Picture</a:t>
              </a:r>
              <a:r>
                <a:rPr lang="en-US" altLang="ko-KR" dirty="0"/>
                <a:t> Here</a:t>
              </a:r>
              <a:endParaRPr lang="ko-KR" altLang="en-US" dirty="0"/>
            </a:p>
          </p:txBody>
        </p:sp>
      </p:grpSp>
      <p:pic>
        <p:nvPicPr>
          <p:cNvPr id="137" name="圖片 1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68" y="649059"/>
            <a:ext cx="3273214" cy="5258981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877907" y="1265922"/>
            <a:ext cx="41326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solidFill>
                  <a:srgbClr val="F47758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搜尋即將要去的山</a:t>
            </a:r>
            <a:endParaRPr lang="en-US" altLang="zh-TW" sz="2800" dirty="0" smtClean="0">
              <a:solidFill>
                <a:srgbClr val="F47758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solidFill>
                  <a:srgbClr val="F47758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包含詳細的歷史山難資訊</a:t>
            </a:r>
            <a:endParaRPr lang="zh-TW" altLang="en-US" sz="2800" dirty="0">
              <a:solidFill>
                <a:srgbClr val="F47758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38" name="Group 95">
            <a:extLst>
              <a:ext uri="{FF2B5EF4-FFF2-40B4-BE49-F238E27FC236}">
                <a16:creationId xmlns:a16="http://schemas.microsoft.com/office/drawing/2014/main" id="{D8270AEE-E41A-440A-8ABE-C0C361E24C02}"/>
              </a:ext>
            </a:extLst>
          </p:cNvPr>
          <p:cNvGrpSpPr/>
          <p:nvPr/>
        </p:nvGrpSpPr>
        <p:grpSpPr>
          <a:xfrm>
            <a:off x="4005859" y="206414"/>
            <a:ext cx="3585604" cy="6277917"/>
            <a:chOff x="669628" y="2165317"/>
            <a:chExt cx="2449180" cy="4305530"/>
          </a:xfrm>
        </p:grpSpPr>
        <p:grpSp>
          <p:nvGrpSpPr>
            <p:cNvPr id="139" name="Group 80">
              <a:extLst>
                <a:ext uri="{FF2B5EF4-FFF2-40B4-BE49-F238E27FC236}">
                  <a16:creationId xmlns:a16="http://schemas.microsoft.com/office/drawing/2014/main" id="{5F20389C-AD18-480F-8BF2-D26DE9BC483F}"/>
                </a:ext>
              </a:extLst>
            </p:cNvPr>
            <p:cNvGrpSpPr/>
            <p:nvPr/>
          </p:nvGrpSpPr>
          <p:grpSpPr>
            <a:xfrm>
              <a:off x="669628" y="2165317"/>
              <a:ext cx="2449180" cy="4305530"/>
              <a:chOff x="445712" y="1449040"/>
              <a:chExt cx="2113018" cy="3924176"/>
            </a:xfrm>
          </p:grpSpPr>
          <p:sp>
            <p:nvSpPr>
              <p:cNvPr id="141" name="Rounded Rectangle 4">
                <a:extLst>
                  <a:ext uri="{FF2B5EF4-FFF2-40B4-BE49-F238E27FC236}">
                    <a16:creationId xmlns:a16="http://schemas.microsoft.com/office/drawing/2014/main" id="{E0263C21-2201-4C46-96E6-88EB4E1295C3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42" name="Rectangle 82">
                <a:extLst>
                  <a:ext uri="{FF2B5EF4-FFF2-40B4-BE49-F238E27FC236}">
                    <a16:creationId xmlns:a16="http://schemas.microsoft.com/office/drawing/2014/main" id="{A58F1E65-67E1-449C-B3AE-0CDC89A899BF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43" name="Group 83">
                <a:extLst>
                  <a:ext uri="{FF2B5EF4-FFF2-40B4-BE49-F238E27FC236}">
                    <a16:creationId xmlns:a16="http://schemas.microsoft.com/office/drawing/2014/main" id="{0EBC4258-2D50-4C3C-B74B-5EB460055B4E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44" name="Oval 84">
                  <a:extLst>
                    <a:ext uri="{FF2B5EF4-FFF2-40B4-BE49-F238E27FC236}">
                      <a16:creationId xmlns:a16="http://schemas.microsoft.com/office/drawing/2014/main" id="{11CD8CAC-8FB8-410A-B95A-0410017C786F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45" name="Rounded Rectangle 8">
                  <a:extLst>
                    <a:ext uri="{FF2B5EF4-FFF2-40B4-BE49-F238E27FC236}">
                      <a16:creationId xmlns:a16="http://schemas.microsoft.com/office/drawing/2014/main" id="{67C3BDEE-159B-4D5D-9846-25061B540312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40" name="Picture Placeholder 2">
              <a:extLst>
                <a:ext uri="{FF2B5EF4-FFF2-40B4-BE49-F238E27FC236}">
                  <a16:creationId xmlns:a16="http://schemas.microsoft.com/office/drawing/2014/main" id="{B5327055-B308-4ABB-9451-E2A69D473EBD}"/>
                </a:ext>
              </a:extLst>
            </p:cNvPr>
            <p:cNvSpPr txBox="1">
              <a:spLocks/>
            </p:cNvSpPr>
            <p:nvPr/>
          </p:nvSpPr>
          <p:spPr>
            <a:xfrm>
              <a:off x="813644" y="2559489"/>
              <a:ext cx="2152765" cy="3425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</p:grpSp>
      <p:pic>
        <p:nvPicPr>
          <p:cNvPr id="146" name="圖片 1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187" y="716823"/>
            <a:ext cx="3184945" cy="5176986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1225767" y="1555316"/>
            <a:ext cx="6553315" cy="4660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377" y="3214555"/>
            <a:ext cx="5689992" cy="244587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302594" y="2138415"/>
            <a:ext cx="4493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收集了</a:t>
            </a:r>
            <a:r>
              <a:rPr lang="en-US" altLang="zh-TW" sz="3200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241</a:t>
            </a:r>
            <a:r>
              <a:rPr lang="zh-TW" altLang="en-US" sz="3200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座的山岳資料</a:t>
            </a:r>
            <a:endParaRPr lang="zh-TW" altLang="en-US" sz="32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8" name="橢圓 107"/>
          <p:cNvSpPr/>
          <p:nvPr/>
        </p:nvSpPr>
        <p:spPr>
          <a:xfrm>
            <a:off x="1592483" y="4437494"/>
            <a:ext cx="2329235" cy="1566231"/>
          </a:xfrm>
          <a:prstGeom prst="ellipse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547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sz="3600" dirty="0" smtClean="0"/>
              <a:t>與其他</a:t>
            </a:r>
            <a:r>
              <a:rPr lang="en-US" altLang="zh-TW" sz="3600" dirty="0" smtClean="0"/>
              <a:t>app</a:t>
            </a:r>
            <a:r>
              <a:rPr lang="zh-TW" altLang="en-US" sz="3600" dirty="0" smtClean="0"/>
              <a:t>比較</a:t>
            </a:r>
            <a:endParaRPr lang="en-US" sz="36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8C6DEC-F9DB-4492-BDCF-581A3F6E4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489506"/>
              </p:ext>
            </p:extLst>
          </p:nvPr>
        </p:nvGraphicFramePr>
        <p:xfrm>
          <a:off x="1283676" y="1195756"/>
          <a:ext cx="2883878" cy="498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4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44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ClimbHelper</a:t>
                      </a:r>
                      <a:r>
                        <a:rPr lang="en-US" altLang="ko-KR" sz="1200" b="1" dirty="0" smtClean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zh-TW" altLang="en-US" sz="1200" b="1" dirty="0" smtClean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登山</a:t>
                      </a:r>
                      <a:r>
                        <a:rPr lang="en-US" altLang="zh-TW" sz="1200" b="1" dirty="0" smtClean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GO</a:t>
                      </a:r>
                      <a:r>
                        <a:rPr lang="zh-TW" altLang="en-US" sz="1200" b="1" dirty="0" smtClean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安全</a:t>
                      </a:r>
                      <a:endParaRPr lang="ko-KR" altLang="en-US" sz="12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91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9178">
                <a:tc>
                  <a:txBody>
                    <a:bodyPr/>
                    <a:lstStyle/>
                    <a:p>
                      <a:pPr algn="ctr" latinLnBrk="1"/>
                      <a:r>
                        <a:rPr lang="zh-TW" altLang="en-US" sz="1400" dirty="0" smtClean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特色</a:t>
                      </a:r>
                      <a:endParaRPr lang="ko-KR" altLang="en-US" sz="14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  <a:latin typeface="+mn-lt"/>
                          <a:cs typeface="Arial" pitchFamily="34" charset="0"/>
                        </a:rPr>
                        <a:t>有山難分析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  <a:latin typeface="+mn-lt"/>
                          <a:cs typeface="Arial" pitchFamily="34" charset="0"/>
                        </a:rPr>
                        <a:t> 搭配智慧型手錶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內含等高線圖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歷史軌跡</a:t>
                      </a:r>
                      <a:endParaRPr lang="en-US" altLang="zh-TW" sz="1200" b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  <a:latin typeface="+mn-lt"/>
                          <a:cs typeface="Arial" pitchFamily="34" charset="0"/>
                        </a:rPr>
                        <a:t>即時監測</a:t>
                      </a:r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  <a:latin typeface="+mn-lt"/>
                          <a:cs typeface="Arial" pitchFamily="34" charset="0"/>
                        </a:rPr>
                        <a:t>朋友的軌跡</a:t>
                      </a:r>
                      <a:endParaRPr lang="en-US" altLang="zh-TW" sz="1200" b="1" dirty="0" smtClean="0">
                        <a:solidFill>
                          <a:srgbClr val="FF0000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  <a:latin typeface="+mn-lt"/>
                          <a:cs typeface="Arial" pitchFamily="34" charset="0"/>
                        </a:rPr>
                        <a:t>登山群組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8630">
                <a:tc>
                  <a:txBody>
                    <a:bodyPr/>
                    <a:lstStyle/>
                    <a:p>
                      <a:pPr algn="ctr" latinLnBrk="1"/>
                      <a:r>
                        <a:rPr lang="zh-TW" altLang="en-US" sz="1400" dirty="0" smtClean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優點</a:t>
                      </a:r>
                      <a:endParaRPr lang="ko-KR" altLang="en-US" sz="14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詳細歷史山難紀錄</a:t>
                      </a:r>
                    </a:p>
                    <a:p>
                      <a:pPr algn="ctr" latinLnBrk="1"/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配合手錶監測身體狀況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348">
                <a:tc>
                  <a:txBody>
                    <a:bodyPr/>
                    <a:lstStyle/>
                    <a:p>
                      <a:pPr algn="ctr" latinLnBrk="1"/>
                      <a:r>
                        <a:rPr lang="zh-TW" altLang="en-US" sz="1400" dirty="0" smtClean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缺點</a:t>
                      </a:r>
                      <a:endParaRPr lang="ko-KR" altLang="en-US" sz="14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尚未可以下載離線地圖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AF8793-EB10-456B-A530-0C8B917D86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040108"/>
              </p:ext>
            </p:extLst>
          </p:nvPr>
        </p:nvGraphicFramePr>
        <p:xfrm>
          <a:off x="4589583" y="1195757"/>
          <a:ext cx="2875086" cy="48969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4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93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綠野遊蹤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49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037">
                <a:tc>
                  <a:txBody>
                    <a:bodyPr/>
                    <a:lstStyle/>
                    <a:p>
                      <a:pPr algn="ctr" latinLnBrk="1"/>
                      <a:r>
                        <a:rPr lang="zh-TW" altLang="en-US" sz="1400" dirty="0" smtClean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特色</a:t>
                      </a:r>
                      <a:endParaRPr lang="ko-KR" altLang="en-US" sz="14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線上地圖多樣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支援多國語言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內含等高線圖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下載離線地圖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使用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GPX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檔案描繪軌跡，並可匯出分享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4168">
                <a:tc>
                  <a:txBody>
                    <a:bodyPr/>
                    <a:lstStyle/>
                    <a:p>
                      <a:pPr algn="ctr" latinLnBrk="1"/>
                      <a:r>
                        <a:rPr lang="zh-TW" altLang="en-US" sz="1400" dirty="0" smtClean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優點</a:t>
                      </a:r>
                      <a:endParaRPr lang="ko-KR" altLang="en-US" sz="14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使用用戶眾多</a:t>
                      </a:r>
                    </a:p>
                    <a:p>
                      <a:pPr algn="ctr" latinLnBrk="1"/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軌跡功能詳細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134">
                <a:tc>
                  <a:txBody>
                    <a:bodyPr/>
                    <a:lstStyle/>
                    <a:p>
                      <a:pPr algn="ctr" latinLnBrk="1"/>
                      <a:r>
                        <a:rPr lang="zh-TW" altLang="en-US" sz="1400" dirty="0" smtClean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缺點</a:t>
                      </a:r>
                      <a:endParaRPr lang="ko-KR" altLang="en-US" sz="14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功能較單一</a:t>
                      </a:r>
                      <a:endParaRPr lang="en-US" altLang="zh-TW" sz="1200" b="0" dirty="0" smtClean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專為路線之用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63E57AA-E205-4841-8BB1-E2F0C6E1F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015149"/>
              </p:ext>
            </p:extLst>
          </p:nvPr>
        </p:nvGraphicFramePr>
        <p:xfrm>
          <a:off x="7983416" y="1195759"/>
          <a:ext cx="2787161" cy="49283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9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8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80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Hikingbook</a:t>
                      </a:r>
                      <a:endParaRPr lang="ko-KR" altLang="en-US" sz="12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82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9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特色</a:t>
                      </a:r>
                      <a:endParaRPr lang="ko-KR" altLang="en-US" sz="1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有體能規劃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分享自家編輯精選文章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內含等高線圖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下載離線地圖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使用</a:t>
                      </a:r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GPX</a:t>
                      </a:r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檔案描繪軌跡，並可匯出分享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1373">
                <a:tc>
                  <a:txBody>
                    <a:bodyPr/>
                    <a:lstStyle/>
                    <a:p>
                      <a:pPr algn="ctr" latinLnBrk="1"/>
                      <a:r>
                        <a:rPr lang="zh-TW" altLang="en-US" sz="1400" dirty="0" smtClean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優點</a:t>
                      </a:r>
                      <a:endParaRPr lang="ko-KR" altLang="en-US" sz="14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內含教學</a:t>
                      </a:r>
                    </a:p>
                    <a:p>
                      <a:pPr algn="ctr" latinLnBrk="1"/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畫面較有質感</a:t>
                      </a:r>
                    </a:p>
                    <a:p>
                      <a:pPr algn="ctr" latinLnBrk="1"/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本身有在經營商店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962">
                <a:tc>
                  <a:txBody>
                    <a:bodyPr/>
                    <a:lstStyle/>
                    <a:p>
                      <a:pPr algn="ctr" latinLnBrk="1"/>
                      <a:r>
                        <a:rPr lang="zh-TW" altLang="en-US" sz="1400" dirty="0" smtClean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缺點</a:t>
                      </a:r>
                      <a:endParaRPr lang="ko-KR" altLang="en-US" sz="14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TW" altLang="en-US" sz="1100" b="0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許多功能皆需訂閱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" name="圖片 1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663" y="1727426"/>
            <a:ext cx="725978" cy="72597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A847D8B-D5BB-4C28-B7AE-C5CDC1437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39" y="1727426"/>
            <a:ext cx="714374" cy="71437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633FB6B-41A0-45D1-BB8E-C8384FABC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096" y="1767604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73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A0229356-EDB8-4640-9261-6371F6F84F1F}"/>
              </a:ext>
            </a:extLst>
          </p:cNvPr>
          <p:cNvSpPr/>
          <p:nvPr/>
        </p:nvSpPr>
        <p:spPr>
          <a:xfrm>
            <a:off x="444137" y="2647406"/>
            <a:ext cx="8819905" cy="4214949"/>
          </a:xfrm>
          <a:custGeom>
            <a:avLst/>
            <a:gdLst>
              <a:gd name="connsiteX0" fmla="*/ 0 w 9413966"/>
              <a:gd name="connsiteY0" fmla="*/ 2856412 h 4319452"/>
              <a:gd name="connsiteX1" fmla="*/ 1933303 w 9413966"/>
              <a:gd name="connsiteY1" fmla="*/ 1419498 h 4319452"/>
              <a:gd name="connsiteX2" fmla="*/ 3082835 w 9413966"/>
              <a:gd name="connsiteY2" fmla="*/ 2246812 h 4319452"/>
              <a:gd name="connsiteX3" fmla="*/ 5538652 w 9413966"/>
              <a:gd name="connsiteY3" fmla="*/ 0 h 4319452"/>
              <a:gd name="connsiteX4" fmla="*/ 6653349 w 9413966"/>
              <a:gd name="connsiteY4" fmla="*/ 1341120 h 4319452"/>
              <a:gd name="connsiteX5" fmla="*/ 6810103 w 9413966"/>
              <a:gd name="connsiteY5" fmla="*/ 1314995 h 4319452"/>
              <a:gd name="connsiteX6" fmla="*/ 6836229 w 9413966"/>
              <a:gd name="connsiteY6" fmla="*/ 1306286 h 4319452"/>
              <a:gd name="connsiteX7" fmla="*/ 6871063 w 9413966"/>
              <a:gd name="connsiteY7" fmla="*/ 1288869 h 4319452"/>
              <a:gd name="connsiteX8" fmla="*/ 7733212 w 9413966"/>
              <a:gd name="connsiteY8" fmla="*/ 670560 h 4319452"/>
              <a:gd name="connsiteX9" fmla="*/ 9413966 w 9413966"/>
              <a:gd name="connsiteY9" fmla="*/ 4319452 h 4319452"/>
              <a:gd name="connsiteX10" fmla="*/ 17418 w 9413966"/>
              <a:gd name="connsiteY10" fmla="*/ 4310743 h 4319452"/>
              <a:gd name="connsiteX11" fmla="*/ 0 w 9413966"/>
              <a:gd name="connsiteY11" fmla="*/ 2856412 h 4319452"/>
              <a:gd name="connsiteX0" fmla="*/ 0 w 9396548"/>
              <a:gd name="connsiteY0" fmla="*/ 4310743 h 4319452"/>
              <a:gd name="connsiteX1" fmla="*/ 1915885 w 9396548"/>
              <a:gd name="connsiteY1" fmla="*/ 1419498 h 4319452"/>
              <a:gd name="connsiteX2" fmla="*/ 3065417 w 9396548"/>
              <a:gd name="connsiteY2" fmla="*/ 2246812 h 4319452"/>
              <a:gd name="connsiteX3" fmla="*/ 5521234 w 9396548"/>
              <a:gd name="connsiteY3" fmla="*/ 0 h 4319452"/>
              <a:gd name="connsiteX4" fmla="*/ 6635931 w 9396548"/>
              <a:gd name="connsiteY4" fmla="*/ 1341120 h 4319452"/>
              <a:gd name="connsiteX5" fmla="*/ 6792685 w 9396548"/>
              <a:gd name="connsiteY5" fmla="*/ 1314995 h 4319452"/>
              <a:gd name="connsiteX6" fmla="*/ 6818811 w 9396548"/>
              <a:gd name="connsiteY6" fmla="*/ 1306286 h 4319452"/>
              <a:gd name="connsiteX7" fmla="*/ 6853645 w 9396548"/>
              <a:gd name="connsiteY7" fmla="*/ 1288869 h 4319452"/>
              <a:gd name="connsiteX8" fmla="*/ 7715794 w 9396548"/>
              <a:gd name="connsiteY8" fmla="*/ 670560 h 4319452"/>
              <a:gd name="connsiteX9" fmla="*/ 9396548 w 9396548"/>
              <a:gd name="connsiteY9" fmla="*/ 4319452 h 4319452"/>
              <a:gd name="connsiteX10" fmla="*/ 0 w 9396548"/>
              <a:gd name="connsiteY10" fmla="*/ 4310743 h 4319452"/>
              <a:gd name="connsiteX0" fmla="*/ 0 w 9396548"/>
              <a:gd name="connsiteY0" fmla="*/ 4310743 h 4319452"/>
              <a:gd name="connsiteX1" fmla="*/ 2368731 w 9396548"/>
              <a:gd name="connsiteY1" fmla="*/ 1611086 h 4319452"/>
              <a:gd name="connsiteX2" fmla="*/ 3065417 w 9396548"/>
              <a:gd name="connsiteY2" fmla="*/ 2246812 h 4319452"/>
              <a:gd name="connsiteX3" fmla="*/ 5521234 w 9396548"/>
              <a:gd name="connsiteY3" fmla="*/ 0 h 4319452"/>
              <a:gd name="connsiteX4" fmla="*/ 6635931 w 9396548"/>
              <a:gd name="connsiteY4" fmla="*/ 1341120 h 4319452"/>
              <a:gd name="connsiteX5" fmla="*/ 6792685 w 9396548"/>
              <a:gd name="connsiteY5" fmla="*/ 1314995 h 4319452"/>
              <a:gd name="connsiteX6" fmla="*/ 6818811 w 9396548"/>
              <a:gd name="connsiteY6" fmla="*/ 1306286 h 4319452"/>
              <a:gd name="connsiteX7" fmla="*/ 6853645 w 9396548"/>
              <a:gd name="connsiteY7" fmla="*/ 1288869 h 4319452"/>
              <a:gd name="connsiteX8" fmla="*/ 7715794 w 9396548"/>
              <a:gd name="connsiteY8" fmla="*/ 670560 h 4319452"/>
              <a:gd name="connsiteX9" fmla="*/ 9396548 w 9396548"/>
              <a:gd name="connsiteY9" fmla="*/ 4319452 h 4319452"/>
              <a:gd name="connsiteX10" fmla="*/ 0 w 9396548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629989 w 8961120"/>
              <a:gd name="connsiteY2" fmla="*/ 2246812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629989 w 8961120"/>
              <a:gd name="connsiteY2" fmla="*/ 2246812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629989 w 8961120"/>
              <a:gd name="connsiteY2" fmla="*/ 2246812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629989 w 8961120"/>
              <a:gd name="connsiteY2" fmla="*/ 2246812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6418217 w 8961120"/>
              <a:gd name="connsiteY7" fmla="*/ 1288869 h 4319452"/>
              <a:gd name="connsiteX8" fmla="*/ 7280366 w 8961120"/>
              <a:gd name="connsiteY8" fmla="*/ 670560 h 4319452"/>
              <a:gd name="connsiteX9" fmla="*/ 8961120 w 8961120"/>
              <a:gd name="connsiteY9" fmla="*/ 4319452 h 4319452"/>
              <a:gd name="connsiteX10" fmla="*/ 0 w 8961120"/>
              <a:gd name="connsiteY10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6383383 w 8961120"/>
              <a:gd name="connsiteY6" fmla="*/ 1306286 h 4319452"/>
              <a:gd name="connsiteX7" fmla="*/ 7280366 w 8961120"/>
              <a:gd name="connsiteY7" fmla="*/ 670560 h 4319452"/>
              <a:gd name="connsiteX8" fmla="*/ 8961120 w 8961120"/>
              <a:gd name="connsiteY8" fmla="*/ 4319452 h 4319452"/>
              <a:gd name="connsiteX9" fmla="*/ 0 w 8961120"/>
              <a:gd name="connsiteY9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6357257 w 8961120"/>
              <a:gd name="connsiteY5" fmla="*/ 1314995 h 4319452"/>
              <a:gd name="connsiteX6" fmla="*/ 7280366 w 8961120"/>
              <a:gd name="connsiteY6" fmla="*/ 670560 h 4319452"/>
              <a:gd name="connsiteX7" fmla="*/ 8961120 w 8961120"/>
              <a:gd name="connsiteY7" fmla="*/ 4319452 h 4319452"/>
              <a:gd name="connsiteX8" fmla="*/ 0 w 8961120"/>
              <a:gd name="connsiteY8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7280366 w 8961120"/>
              <a:gd name="connsiteY5" fmla="*/ 670560 h 4319452"/>
              <a:gd name="connsiteX6" fmla="*/ 8961120 w 8961120"/>
              <a:gd name="connsiteY6" fmla="*/ 4319452 h 4319452"/>
              <a:gd name="connsiteX7" fmla="*/ 0 w 8961120"/>
              <a:gd name="connsiteY7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7280366 w 8961120"/>
              <a:gd name="connsiteY5" fmla="*/ 670560 h 4319452"/>
              <a:gd name="connsiteX6" fmla="*/ 8961120 w 8961120"/>
              <a:gd name="connsiteY6" fmla="*/ 4319452 h 4319452"/>
              <a:gd name="connsiteX7" fmla="*/ 0 w 8961120"/>
              <a:gd name="connsiteY7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7280366 w 8961120"/>
              <a:gd name="connsiteY5" fmla="*/ 670560 h 4319452"/>
              <a:gd name="connsiteX6" fmla="*/ 8961120 w 8961120"/>
              <a:gd name="connsiteY6" fmla="*/ 4319452 h 4319452"/>
              <a:gd name="connsiteX7" fmla="*/ 0 w 8961120"/>
              <a:gd name="connsiteY7" fmla="*/ 4310743 h 4319452"/>
              <a:gd name="connsiteX0" fmla="*/ 0 w 8961120"/>
              <a:gd name="connsiteY0" fmla="*/ 4310743 h 4319452"/>
              <a:gd name="connsiteX1" fmla="*/ 1933303 w 8961120"/>
              <a:gd name="connsiteY1" fmla="*/ 1611086 h 4319452"/>
              <a:gd name="connsiteX2" fmla="*/ 2725784 w 8961120"/>
              <a:gd name="connsiteY2" fmla="*/ 2360023 h 4319452"/>
              <a:gd name="connsiteX3" fmla="*/ 5085806 w 8961120"/>
              <a:gd name="connsiteY3" fmla="*/ 0 h 4319452"/>
              <a:gd name="connsiteX4" fmla="*/ 6200503 w 8961120"/>
              <a:gd name="connsiteY4" fmla="*/ 1341120 h 4319452"/>
              <a:gd name="connsiteX5" fmla="*/ 7280366 w 8961120"/>
              <a:gd name="connsiteY5" fmla="*/ 670560 h 4319452"/>
              <a:gd name="connsiteX6" fmla="*/ 8961120 w 8961120"/>
              <a:gd name="connsiteY6" fmla="*/ 4319452 h 4319452"/>
              <a:gd name="connsiteX7" fmla="*/ 0 w 8961120"/>
              <a:gd name="connsiteY7" fmla="*/ 4310743 h 4319452"/>
              <a:gd name="connsiteX0" fmla="*/ 0 w 8978537"/>
              <a:gd name="connsiteY0" fmla="*/ 4310743 h 4310744"/>
              <a:gd name="connsiteX1" fmla="*/ 1933303 w 8978537"/>
              <a:gd name="connsiteY1" fmla="*/ 1611086 h 4310744"/>
              <a:gd name="connsiteX2" fmla="*/ 2725784 w 8978537"/>
              <a:gd name="connsiteY2" fmla="*/ 2360023 h 4310744"/>
              <a:gd name="connsiteX3" fmla="*/ 5085806 w 8978537"/>
              <a:gd name="connsiteY3" fmla="*/ 0 h 4310744"/>
              <a:gd name="connsiteX4" fmla="*/ 6200503 w 8978537"/>
              <a:gd name="connsiteY4" fmla="*/ 1341120 h 4310744"/>
              <a:gd name="connsiteX5" fmla="*/ 7280366 w 8978537"/>
              <a:gd name="connsiteY5" fmla="*/ 670560 h 4310744"/>
              <a:gd name="connsiteX6" fmla="*/ 8978537 w 8978537"/>
              <a:gd name="connsiteY6" fmla="*/ 4310744 h 4310744"/>
              <a:gd name="connsiteX7" fmla="*/ 0 w 8978537"/>
              <a:gd name="connsiteY7" fmla="*/ 4310743 h 4310744"/>
              <a:gd name="connsiteX0" fmla="*/ 0 w 8978537"/>
              <a:gd name="connsiteY0" fmla="*/ 4310743 h 4310744"/>
              <a:gd name="connsiteX1" fmla="*/ 1853517 w 8978537"/>
              <a:gd name="connsiteY1" fmla="*/ 1672046 h 4310744"/>
              <a:gd name="connsiteX2" fmla="*/ 2725784 w 8978537"/>
              <a:gd name="connsiteY2" fmla="*/ 2360023 h 4310744"/>
              <a:gd name="connsiteX3" fmla="*/ 5085806 w 8978537"/>
              <a:gd name="connsiteY3" fmla="*/ 0 h 4310744"/>
              <a:gd name="connsiteX4" fmla="*/ 6200503 w 8978537"/>
              <a:gd name="connsiteY4" fmla="*/ 1341120 h 4310744"/>
              <a:gd name="connsiteX5" fmla="*/ 7280366 w 8978537"/>
              <a:gd name="connsiteY5" fmla="*/ 670560 h 4310744"/>
              <a:gd name="connsiteX6" fmla="*/ 8978537 w 8978537"/>
              <a:gd name="connsiteY6" fmla="*/ 4310744 h 4310744"/>
              <a:gd name="connsiteX7" fmla="*/ 0 w 8978537"/>
              <a:gd name="connsiteY7" fmla="*/ 4310743 h 4310744"/>
              <a:gd name="connsiteX0" fmla="*/ 0 w 8978537"/>
              <a:gd name="connsiteY0" fmla="*/ 4310743 h 4310744"/>
              <a:gd name="connsiteX1" fmla="*/ 1853517 w 8978537"/>
              <a:gd name="connsiteY1" fmla="*/ 1672046 h 4310744"/>
              <a:gd name="connsiteX2" fmla="*/ 3257696 w 8978537"/>
              <a:gd name="connsiteY2" fmla="*/ 2360023 h 4310744"/>
              <a:gd name="connsiteX3" fmla="*/ 5085806 w 8978537"/>
              <a:gd name="connsiteY3" fmla="*/ 0 h 4310744"/>
              <a:gd name="connsiteX4" fmla="*/ 6200503 w 8978537"/>
              <a:gd name="connsiteY4" fmla="*/ 1341120 h 4310744"/>
              <a:gd name="connsiteX5" fmla="*/ 7280366 w 8978537"/>
              <a:gd name="connsiteY5" fmla="*/ 670560 h 4310744"/>
              <a:gd name="connsiteX6" fmla="*/ 8978537 w 8978537"/>
              <a:gd name="connsiteY6" fmla="*/ 4310744 h 4310744"/>
              <a:gd name="connsiteX7" fmla="*/ 0 w 8978537"/>
              <a:gd name="connsiteY7" fmla="*/ 4310743 h 4310744"/>
              <a:gd name="connsiteX0" fmla="*/ 0 w 8978537"/>
              <a:gd name="connsiteY0" fmla="*/ 4310743 h 4310744"/>
              <a:gd name="connsiteX1" fmla="*/ 1853517 w 8978537"/>
              <a:gd name="connsiteY1" fmla="*/ 1672046 h 4310744"/>
              <a:gd name="connsiteX2" fmla="*/ 3080392 w 8978537"/>
              <a:gd name="connsiteY2" fmla="*/ 2386149 h 4310744"/>
              <a:gd name="connsiteX3" fmla="*/ 5085806 w 8978537"/>
              <a:gd name="connsiteY3" fmla="*/ 0 h 4310744"/>
              <a:gd name="connsiteX4" fmla="*/ 6200503 w 8978537"/>
              <a:gd name="connsiteY4" fmla="*/ 1341120 h 4310744"/>
              <a:gd name="connsiteX5" fmla="*/ 7280366 w 8978537"/>
              <a:gd name="connsiteY5" fmla="*/ 670560 h 4310744"/>
              <a:gd name="connsiteX6" fmla="*/ 8978537 w 8978537"/>
              <a:gd name="connsiteY6" fmla="*/ 4310744 h 4310744"/>
              <a:gd name="connsiteX7" fmla="*/ 0 w 8978537"/>
              <a:gd name="connsiteY7" fmla="*/ 4310743 h 4310744"/>
              <a:gd name="connsiteX0" fmla="*/ 0 w 8978537"/>
              <a:gd name="connsiteY0" fmla="*/ 4214948 h 4214949"/>
              <a:gd name="connsiteX1" fmla="*/ 1853517 w 8978537"/>
              <a:gd name="connsiteY1" fmla="*/ 1576251 h 4214949"/>
              <a:gd name="connsiteX2" fmla="*/ 3080392 w 8978537"/>
              <a:gd name="connsiteY2" fmla="*/ 2290354 h 4214949"/>
              <a:gd name="connsiteX3" fmla="*/ 5023750 w 8978537"/>
              <a:gd name="connsiteY3" fmla="*/ 0 h 4214949"/>
              <a:gd name="connsiteX4" fmla="*/ 6200503 w 8978537"/>
              <a:gd name="connsiteY4" fmla="*/ 1245325 h 4214949"/>
              <a:gd name="connsiteX5" fmla="*/ 7280366 w 8978537"/>
              <a:gd name="connsiteY5" fmla="*/ 574765 h 4214949"/>
              <a:gd name="connsiteX6" fmla="*/ 8978537 w 8978537"/>
              <a:gd name="connsiteY6" fmla="*/ 4214949 h 4214949"/>
              <a:gd name="connsiteX7" fmla="*/ 0 w 8978537"/>
              <a:gd name="connsiteY7" fmla="*/ 4214948 h 4214949"/>
              <a:gd name="connsiteX0" fmla="*/ 0 w 8978537"/>
              <a:gd name="connsiteY0" fmla="*/ 4214948 h 4214949"/>
              <a:gd name="connsiteX1" fmla="*/ 1853517 w 8978537"/>
              <a:gd name="connsiteY1" fmla="*/ 1576251 h 4214949"/>
              <a:gd name="connsiteX2" fmla="*/ 3080392 w 8978537"/>
              <a:gd name="connsiteY2" fmla="*/ 2290354 h 4214949"/>
              <a:gd name="connsiteX3" fmla="*/ 5023750 w 8978537"/>
              <a:gd name="connsiteY3" fmla="*/ 0 h 4214949"/>
              <a:gd name="connsiteX4" fmla="*/ 6200503 w 8978537"/>
              <a:gd name="connsiteY4" fmla="*/ 1245325 h 4214949"/>
              <a:gd name="connsiteX5" fmla="*/ 7280366 w 8978537"/>
              <a:gd name="connsiteY5" fmla="*/ 574765 h 4214949"/>
              <a:gd name="connsiteX6" fmla="*/ 8978537 w 8978537"/>
              <a:gd name="connsiteY6" fmla="*/ 4214949 h 4214949"/>
              <a:gd name="connsiteX7" fmla="*/ 0 w 8978537"/>
              <a:gd name="connsiteY7" fmla="*/ 4214948 h 4214949"/>
              <a:gd name="connsiteX0" fmla="*/ 0 w 8978537"/>
              <a:gd name="connsiteY0" fmla="*/ 4214948 h 4214949"/>
              <a:gd name="connsiteX1" fmla="*/ 1853517 w 8978537"/>
              <a:gd name="connsiteY1" fmla="*/ 1576251 h 4214949"/>
              <a:gd name="connsiteX2" fmla="*/ 3080392 w 8978537"/>
              <a:gd name="connsiteY2" fmla="*/ 2290354 h 4214949"/>
              <a:gd name="connsiteX3" fmla="*/ 5023750 w 8978537"/>
              <a:gd name="connsiteY3" fmla="*/ 0 h 4214949"/>
              <a:gd name="connsiteX4" fmla="*/ 6200503 w 8978537"/>
              <a:gd name="connsiteY4" fmla="*/ 1245325 h 4214949"/>
              <a:gd name="connsiteX5" fmla="*/ 7280366 w 8978537"/>
              <a:gd name="connsiteY5" fmla="*/ 574765 h 4214949"/>
              <a:gd name="connsiteX6" fmla="*/ 8978537 w 8978537"/>
              <a:gd name="connsiteY6" fmla="*/ 4214949 h 4214949"/>
              <a:gd name="connsiteX7" fmla="*/ 0 w 8978537"/>
              <a:gd name="connsiteY7" fmla="*/ 4214948 h 4214949"/>
              <a:gd name="connsiteX0" fmla="*/ 0 w 8978537"/>
              <a:gd name="connsiteY0" fmla="*/ 4214948 h 4214949"/>
              <a:gd name="connsiteX1" fmla="*/ 1853517 w 8978537"/>
              <a:gd name="connsiteY1" fmla="*/ 1576251 h 4214949"/>
              <a:gd name="connsiteX2" fmla="*/ 3080392 w 8978537"/>
              <a:gd name="connsiteY2" fmla="*/ 2290354 h 4214949"/>
              <a:gd name="connsiteX3" fmla="*/ 5023750 w 8978537"/>
              <a:gd name="connsiteY3" fmla="*/ 0 h 4214949"/>
              <a:gd name="connsiteX4" fmla="*/ 6200503 w 8978537"/>
              <a:gd name="connsiteY4" fmla="*/ 1245325 h 4214949"/>
              <a:gd name="connsiteX5" fmla="*/ 7280366 w 8978537"/>
              <a:gd name="connsiteY5" fmla="*/ 574765 h 4214949"/>
              <a:gd name="connsiteX6" fmla="*/ 8978537 w 8978537"/>
              <a:gd name="connsiteY6" fmla="*/ 4214949 h 4214949"/>
              <a:gd name="connsiteX7" fmla="*/ 0 w 8978537"/>
              <a:gd name="connsiteY7" fmla="*/ 4214948 h 4214949"/>
              <a:gd name="connsiteX0" fmla="*/ 0 w 8978537"/>
              <a:gd name="connsiteY0" fmla="*/ 4214948 h 4214949"/>
              <a:gd name="connsiteX1" fmla="*/ 1853517 w 8978537"/>
              <a:gd name="connsiteY1" fmla="*/ 1576251 h 4214949"/>
              <a:gd name="connsiteX2" fmla="*/ 3080392 w 8978537"/>
              <a:gd name="connsiteY2" fmla="*/ 2290354 h 4214949"/>
              <a:gd name="connsiteX3" fmla="*/ 5023750 w 8978537"/>
              <a:gd name="connsiteY3" fmla="*/ 0 h 4214949"/>
              <a:gd name="connsiteX4" fmla="*/ 6200503 w 8978537"/>
              <a:gd name="connsiteY4" fmla="*/ 1245325 h 4214949"/>
              <a:gd name="connsiteX5" fmla="*/ 7306962 w 8978537"/>
              <a:gd name="connsiteY5" fmla="*/ 792480 h 4214949"/>
              <a:gd name="connsiteX6" fmla="*/ 8978537 w 8978537"/>
              <a:gd name="connsiteY6" fmla="*/ 4214949 h 4214949"/>
              <a:gd name="connsiteX7" fmla="*/ 0 w 8978537"/>
              <a:gd name="connsiteY7" fmla="*/ 4214948 h 4214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78537" h="4214949">
                <a:moveTo>
                  <a:pt x="0" y="4214948"/>
                </a:moveTo>
                <a:cubicBezTo>
                  <a:pt x="644434" y="3315062"/>
                  <a:pt x="1540008" y="1561737"/>
                  <a:pt x="1853517" y="1576251"/>
                </a:cubicBezTo>
                <a:cubicBezTo>
                  <a:pt x="2164123" y="1570446"/>
                  <a:pt x="2639157" y="2313576"/>
                  <a:pt x="3080392" y="2290354"/>
                </a:cubicBezTo>
                <a:cubicBezTo>
                  <a:pt x="3684186" y="2278743"/>
                  <a:pt x="4409367" y="29027"/>
                  <a:pt x="5023750" y="0"/>
                </a:cubicBezTo>
                <a:cubicBezTo>
                  <a:pt x="5680414" y="11612"/>
                  <a:pt x="5889897" y="1233713"/>
                  <a:pt x="6200503" y="1245325"/>
                </a:cubicBezTo>
                <a:cubicBezTo>
                  <a:pt x="6496595" y="1226456"/>
                  <a:pt x="7003613" y="156754"/>
                  <a:pt x="7306962" y="792480"/>
                </a:cubicBezTo>
                <a:lnTo>
                  <a:pt x="8978537" y="4214949"/>
                </a:lnTo>
                <a:lnTo>
                  <a:pt x="0" y="4214948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187785C-5587-42DC-AD55-4A23CC5AFF16}"/>
              </a:ext>
            </a:extLst>
          </p:cNvPr>
          <p:cNvGrpSpPr/>
          <p:nvPr/>
        </p:nvGrpSpPr>
        <p:grpSpPr>
          <a:xfrm>
            <a:off x="2458935" y="5848616"/>
            <a:ext cx="1267879" cy="1009384"/>
            <a:chOff x="3774175" y="5561362"/>
            <a:chExt cx="1820125" cy="1449038"/>
          </a:xfrm>
          <a:solidFill>
            <a:schemeClr val="accent1">
              <a:lumMod val="50000"/>
              <a:alpha val="50000"/>
            </a:schemeClr>
          </a:solidFill>
        </p:grpSpPr>
        <p:sp>
          <p:nvSpPr>
            <p:cNvPr id="16" name="Freeform 44">
              <a:extLst>
                <a:ext uri="{FF2B5EF4-FFF2-40B4-BE49-F238E27FC236}">
                  <a16:creationId xmlns:a16="http://schemas.microsoft.com/office/drawing/2014/main" id="{BE9D842C-317C-4EE0-82C1-A43279DD1E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7489" y="5561362"/>
              <a:ext cx="1146811" cy="1449038"/>
            </a:xfrm>
            <a:custGeom>
              <a:avLst/>
              <a:gdLst>
                <a:gd name="T0" fmla="*/ 289 w 578"/>
                <a:gd name="T1" fmla="*/ 265 h 733"/>
                <a:gd name="T2" fmla="*/ 290 w 578"/>
                <a:gd name="T3" fmla="*/ 265 h 733"/>
                <a:gd name="T4" fmla="*/ 288 w 578"/>
                <a:gd name="T5" fmla="*/ 265 h 733"/>
                <a:gd name="T6" fmla="*/ 289 w 578"/>
                <a:gd name="T7" fmla="*/ 265 h 733"/>
                <a:gd name="T8" fmla="*/ 578 w 578"/>
                <a:gd name="T9" fmla="*/ 733 h 733"/>
                <a:gd name="T10" fmla="*/ 425 w 578"/>
                <a:gd name="T11" fmla="*/ 548 h 733"/>
                <a:gd name="T12" fmla="*/ 524 w 578"/>
                <a:gd name="T13" fmla="*/ 548 h 733"/>
                <a:gd name="T14" fmla="*/ 397 w 578"/>
                <a:gd name="T15" fmla="*/ 395 h 733"/>
                <a:gd name="T16" fmla="*/ 479 w 578"/>
                <a:gd name="T17" fmla="*/ 395 h 733"/>
                <a:gd name="T18" fmla="*/ 381 w 578"/>
                <a:gd name="T19" fmla="*/ 265 h 733"/>
                <a:gd name="T20" fmla="*/ 458 w 578"/>
                <a:gd name="T21" fmla="*/ 265 h 733"/>
                <a:gd name="T22" fmla="*/ 354 w 578"/>
                <a:gd name="T23" fmla="*/ 151 h 733"/>
                <a:gd name="T24" fmla="*/ 427 w 578"/>
                <a:gd name="T25" fmla="*/ 151 h 733"/>
                <a:gd name="T26" fmla="*/ 289 w 578"/>
                <a:gd name="T27" fmla="*/ 0 h 733"/>
                <a:gd name="T28" fmla="*/ 151 w 578"/>
                <a:gd name="T29" fmla="*/ 151 h 733"/>
                <a:gd name="T30" fmla="*/ 224 w 578"/>
                <a:gd name="T31" fmla="*/ 151 h 733"/>
                <a:gd name="T32" fmla="*/ 119 w 578"/>
                <a:gd name="T33" fmla="*/ 265 h 733"/>
                <a:gd name="T34" fmla="*/ 197 w 578"/>
                <a:gd name="T35" fmla="*/ 265 h 733"/>
                <a:gd name="T36" fmla="*/ 99 w 578"/>
                <a:gd name="T37" fmla="*/ 395 h 733"/>
                <a:gd name="T38" fmla="*/ 181 w 578"/>
                <a:gd name="T39" fmla="*/ 395 h 733"/>
                <a:gd name="T40" fmla="*/ 54 w 578"/>
                <a:gd name="T41" fmla="*/ 548 h 733"/>
                <a:gd name="T42" fmla="*/ 153 w 578"/>
                <a:gd name="T43" fmla="*/ 548 h 733"/>
                <a:gd name="T44" fmla="*/ 0 w 578"/>
                <a:gd name="T45" fmla="*/ 733 h 733"/>
                <a:gd name="T46" fmla="*/ 578 w 578"/>
                <a:gd name="T47" fmla="*/ 733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8" h="733">
                  <a:moveTo>
                    <a:pt x="289" y="265"/>
                  </a:moveTo>
                  <a:lnTo>
                    <a:pt x="290" y="265"/>
                  </a:lnTo>
                  <a:lnTo>
                    <a:pt x="288" y="265"/>
                  </a:lnTo>
                  <a:lnTo>
                    <a:pt x="289" y="265"/>
                  </a:lnTo>
                  <a:close/>
                  <a:moveTo>
                    <a:pt x="578" y="733"/>
                  </a:moveTo>
                  <a:lnTo>
                    <a:pt x="425" y="548"/>
                  </a:lnTo>
                  <a:lnTo>
                    <a:pt x="524" y="548"/>
                  </a:lnTo>
                  <a:lnTo>
                    <a:pt x="397" y="395"/>
                  </a:lnTo>
                  <a:lnTo>
                    <a:pt x="479" y="395"/>
                  </a:lnTo>
                  <a:lnTo>
                    <a:pt x="381" y="265"/>
                  </a:lnTo>
                  <a:lnTo>
                    <a:pt x="458" y="265"/>
                  </a:lnTo>
                  <a:lnTo>
                    <a:pt x="354" y="151"/>
                  </a:lnTo>
                  <a:lnTo>
                    <a:pt x="427" y="151"/>
                  </a:lnTo>
                  <a:lnTo>
                    <a:pt x="289" y="0"/>
                  </a:lnTo>
                  <a:lnTo>
                    <a:pt x="151" y="151"/>
                  </a:lnTo>
                  <a:lnTo>
                    <a:pt x="224" y="151"/>
                  </a:lnTo>
                  <a:lnTo>
                    <a:pt x="119" y="265"/>
                  </a:lnTo>
                  <a:lnTo>
                    <a:pt x="197" y="265"/>
                  </a:lnTo>
                  <a:lnTo>
                    <a:pt x="99" y="395"/>
                  </a:lnTo>
                  <a:lnTo>
                    <a:pt x="181" y="395"/>
                  </a:lnTo>
                  <a:lnTo>
                    <a:pt x="54" y="548"/>
                  </a:lnTo>
                  <a:lnTo>
                    <a:pt x="153" y="548"/>
                  </a:lnTo>
                  <a:lnTo>
                    <a:pt x="0" y="733"/>
                  </a:lnTo>
                  <a:lnTo>
                    <a:pt x="578" y="73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 50">
              <a:extLst>
                <a:ext uri="{FF2B5EF4-FFF2-40B4-BE49-F238E27FC236}">
                  <a16:creationId xmlns:a16="http://schemas.microsoft.com/office/drawing/2014/main" id="{A918F3E8-EE9F-4AD2-9BA6-752271452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175" y="6097554"/>
              <a:ext cx="878339" cy="912846"/>
            </a:xfrm>
            <a:custGeom>
              <a:avLst/>
              <a:gdLst>
                <a:gd name="T0" fmla="*/ 0 w 584"/>
                <a:gd name="T1" fmla="*/ 608 h 608"/>
                <a:gd name="T2" fmla="*/ 151 w 584"/>
                <a:gd name="T3" fmla="*/ 408 h 608"/>
                <a:gd name="T4" fmla="*/ 31 w 584"/>
                <a:gd name="T5" fmla="*/ 408 h 608"/>
                <a:gd name="T6" fmla="*/ 192 w 584"/>
                <a:gd name="T7" fmla="*/ 232 h 608"/>
                <a:gd name="T8" fmla="*/ 80 w 584"/>
                <a:gd name="T9" fmla="*/ 232 h 608"/>
                <a:gd name="T10" fmla="*/ 292 w 584"/>
                <a:gd name="T11" fmla="*/ 0 h 608"/>
                <a:gd name="T12" fmla="*/ 503 w 584"/>
                <a:gd name="T13" fmla="*/ 232 h 608"/>
                <a:gd name="T14" fmla="*/ 391 w 584"/>
                <a:gd name="T15" fmla="*/ 232 h 608"/>
                <a:gd name="T16" fmla="*/ 552 w 584"/>
                <a:gd name="T17" fmla="*/ 408 h 608"/>
                <a:gd name="T18" fmla="*/ 433 w 584"/>
                <a:gd name="T19" fmla="*/ 408 h 608"/>
                <a:gd name="T20" fmla="*/ 584 w 584"/>
                <a:gd name="T21" fmla="*/ 608 h 608"/>
                <a:gd name="T22" fmla="*/ 0 w 584"/>
                <a:gd name="T23" fmla="*/ 608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4" h="608">
                  <a:moveTo>
                    <a:pt x="0" y="608"/>
                  </a:moveTo>
                  <a:lnTo>
                    <a:pt x="151" y="408"/>
                  </a:lnTo>
                  <a:lnTo>
                    <a:pt x="31" y="408"/>
                  </a:lnTo>
                  <a:lnTo>
                    <a:pt x="192" y="232"/>
                  </a:lnTo>
                  <a:lnTo>
                    <a:pt x="80" y="232"/>
                  </a:lnTo>
                  <a:lnTo>
                    <a:pt x="292" y="0"/>
                  </a:lnTo>
                  <a:lnTo>
                    <a:pt x="503" y="232"/>
                  </a:lnTo>
                  <a:lnTo>
                    <a:pt x="391" y="232"/>
                  </a:lnTo>
                  <a:lnTo>
                    <a:pt x="552" y="408"/>
                  </a:lnTo>
                  <a:lnTo>
                    <a:pt x="433" y="408"/>
                  </a:lnTo>
                  <a:lnTo>
                    <a:pt x="584" y="608"/>
                  </a:lnTo>
                  <a:lnTo>
                    <a:pt x="0" y="60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4" name="Freeform 44">
            <a:extLst>
              <a:ext uri="{FF2B5EF4-FFF2-40B4-BE49-F238E27FC236}">
                <a16:creationId xmlns:a16="http://schemas.microsoft.com/office/drawing/2014/main" id="{401C5368-6114-4E58-A240-DDA0E441CFFB}"/>
              </a:ext>
            </a:extLst>
          </p:cNvPr>
          <p:cNvSpPr>
            <a:spLocks noEditPoints="1"/>
          </p:cNvSpPr>
          <p:nvPr/>
        </p:nvSpPr>
        <p:spPr bwMode="auto">
          <a:xfrm>
            <a:off x="4295089" y="5408962"/>
            <a:ext cx="1146811" cy="1449038"/>
          </a:xfrm>
          <a:custGeom>
            <a:avLst/>
            <a:gdLst>
              <a:gd name="T0" fmla="*/ 289 w 578"/>
              <a:gd name="T1" fmla="*/ 265 h 733"/>
              <a:gd name="T2" fmla="*/ 290 w 578"/>
              <a:gd name="T3" fmla="*/ 265 h 733"/>
              <a:gd name="T4" fmla="*/ 288 w 578"/>
              <a:gd name="T5" fmla="*/ 265 h 733"/>
              <a:gd name="T6" fmla="*/ 289 w 578"/>
              <a:gd name="T7" fmla="*/ 265 h 733"/>
              <a:gd name="T8" fmla="*/ 578 w 578"/>
              <a:gd name="T9" fmla="*/ 733 h 733"/>
              <a:gd name="T10" fmla="*/ 425 w 578"/>
              <a:gd name="T11" fmla="*/ 548 h 733"/>
              <a:gd name="T12" fmla="*/ 524 w 578"/>
              <a:gd name="T13" fmla="*/ 548 h 733"/>
              <a:gd name="T14" fmla="*/ 397 w 578"/>
              <a:gd name="T15" fmla="*/ 395 h 733"/>
              <a:gd name="T16" fmla="*/ 479 w 578"/>
              <a:gd name="T17" fmla="*/ 395 h 733"/>
              <a:gd name="T18" fmla="*/ 381 w 578"/>
              <a:gd name="T19" fmla="*/ 265 h 733"/>
              <a:gd name="T20" fmla="*/ 458 w 578"/>
              <a:gd name="T21" fmla="*/ 265 h 733"/>
              <a:gd name="T22" fmla="*/ 354 w 578"/>
              <a:gd name="T23" fmla="*/ 151 h 733"/>
              <a:gd name="T24" fmla="*/ 427 w 578"/>
              <a:gd name="T25" fmla="*/ 151 h 733"/>
              <a:gd name="T26" fmla="*/ 289 w 578"/>
              <a:gd name="T27" fmla="*/ 0 h 733"/>
              <a:gd name="T28" fmla="*/ 151 w 578"/>
              <a:gd name="T29" fmla="*/ 151 h 733"/>
              <a:gd name="T30" fmla="*/ 224 w 578"/>
              <a:gd name="T31" fmla="*/ 151 h 733"/>
              <a:gd name="T32" fmla="*/ 119 w 578"/>
              <a:gd name="T33" fmla="*/ 265 h 733"/>
              <a:gd name="T34" fmla="*/ 197 w 578"/>
              <a:gd name="T35" fmla="*/ 265 h 733"/>
              <a:gd name="T36" fmla="*/ 99 w 578"/>
              <a:gd name="T37" fmla="*/ 395 h 733"/>
              <a:gd name="T38" fmla="*/ 181 w 578"/>
              <a:gd name="T39" fmla="*/ 395 h 733"/>
              <a:gd name="T40" fmla="*/ 54 w 578"/>
              <a:gd name="T41" fmla="*/ 548 h 733"/>
              <a:gd name="T42" fmla="*/ 153 w 578"/>
              <a:gd name="T43" fmla="*/ 548 h 733"/>
              <a:gd name="T44" fmla="*/ 0 w 578"/>
              <a:gd name="T45" fmla="*/ 733 h 733"/>
              <a:gd name="T46" fmla="*/ 578 w 578"/>
              <a:gd name="T47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78" h="733">
                <a:moveTo>
                  <a:pt x="289" y="265"/>
                </a:moveTo>
                <a:lnTo>
                  <a:pt x="290" y="265"/>
                </a:lnTo>
                <a:lnTo>
                  <a:pt x="288" y="265"/>
                </a:lnTo>
                <a:lnTo>
                  <a:pt x="289" y="265"/>
                </a:lnTo>
                <a:close/>
                <a:moveTo>
                  <a:pt x="578" y="733"/>
                </a:moveTo>
                <a:lnTo>
                  <a:pt x="425" y="548"/>
                </a:lnTo>
                <a:lnTo>
                  <a:pt x="524" y="548"/>
                </a:lnTo>
                <a:lnTo>
                  <a:pt x="397" y="395"/>
                </a:lnTo>
                <a:lnTo>
                  <a:pt x="479" y="395"/>
                </a:lnTo>
                <a:lnTo>
                  <a:pt x="381" y="265"/>
                </a:lnTo>
                <a:lnTo>
                  <a:pt x="458" y="265"/>
                </a:lnTo>
                <a:lnTo>
                  <a:pt x="354" y="151"/>
                </a:lnTo>
                <a:lnTo>
                  <a:pt x="427" y="151"/>
                </a:lnTo>
                <a:lnTo>
                  <a:pt x="289" y="0"/>
                </a:lnTo>
                <a:lnTo>
                  <a:pt x="151" y="151"/>
                </a:lnTo>
                <a:lnTo>
                  <a:pt x="224" y="151"/>
                </a:lnTo>
                <a:lnTo>
                  <a:pt x="119" y="265"/>
                </a:lnTo>
                <a:lnTo>
                  <a:pt x="197" y="265"/>
                </a:lnTo>
                <a:lnTo>
                  <a:pt x="99" y="395"/>
                </a:lnTo>
                <a:lnTo>
                  <a:pt x="181" y="395"/>
                </a:lnTo>
                <a:lnTo>
                  <a:pt x="54" y="548"/>
                </a:lnTo>
                <a:lnTo>
                  <a:pt x="153" y="548"/>
                </a:lnTo>
                <a:lnTo>
                  <a:pt x="0" y="733"/>
                </a:lnTo>
                <a:lnTo>
                  <a:pt x="578" y="7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Freeform 50">
            <a:extLst>
              <a:ext uri="{FF2B5EF4-FFF2-40B4-BE49-F238E27FC236}">
                <a16:creationId xmlns:a16="http://schemas.microsoft.com/office/drawing/2014/main" id="{95BC1C8B-3C05-49DD-8A7D-622C5DDC68B6}"/>
              </a:ext>
            </a:extLst>
          </p:cNvPr>
          <p:cNvSpPr>
            <a:spLocks/>
          </p:cNvSpPr>
          <p:nvPr/>
        </p:nvSpPr>
        <p:spPr bwMode="auto">
          <a:xfrm>
            <a:off x="3621775" y="5945154"/>
            <a:ext cx="878339" cy="912846"/>
          </a:xfrm>
          <a:custGeom>
            <a:avLst/>
            <a:gdLst>
              <a:gd name="T0" fmla="*/ 0 w 584"/>
              <a:gd name="T1" fmla="*/ 608 h 608"/>
              <a:gd name="T2" fmla="*/ 151 w 584"/>
              <a:gd name="T3" fmla="*/ 408 h 608"/>
              <a:gd name="T4" fmla="*/ 31 w 584"/>
              <a:gd name="T5" fmla="*/ 408 h 608"/>
              <a:gd name="T6" fmla="*/ 192 w 584"/>
              <a:gd name="T7" fmla="*/ 232 h 608"/>
              <a:gd name="T8" fmla="*/ 80 w 584"/>
              <a:gd name="T9" fmla="*/ 232 h 608"/>
              <a:gd name="T10" fmla="*/ 292 w 584"/>
              <a:gd name="T11" fmla="*/ 0 h 608"/>
              <a:gd name="T12" fmla="*/ 503 w 584"/>
              <a:gd name="T13" fmla="*/ 232 h 608"/>
              <a:gd name="T14" fmla="*/ 391 w 584"/>
              <a:gd name="T15" fmla="*/ 232 h 608"/>
              <a:gd name="T16" fmla="*/ 552 w 584"/>
              <a:gd name="T17" fmla="*/ 408 h 608"/>
              <a:gd name="T18" fmla="*/ 433 w 584"/>
              <a:gd name="T19" fmla="*/ 408 h 608"/>
              <a:gd name="T20" fmla="*/ 584 w 584"/>
              <a:gd name="T21" fmla="*/ 608 h 608"/>
              <a:gd name="T22" fmla="*/ 0 w 584"/>
              <a:gd name="T23" fmla="*/ 608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4" h="608">
                <a:moveTo>
                  <a:pt x="0" y="608"/>
                </a:moveTo>
                <a:lnTo>
                  <a:pt x="151" y="408"/>
                </a:lnTo>
                <a:lnTo>
                  <a:pt x="31" y="408"/>
                </a:lnTo>
                <a:lnTo>
                  <a:pt x="192" y="232"/>
                </a:lnTo>
                <a:lnTo>
                  <a:pt x="80" y="232"/>
                </a:lnTo>
                <a:lnTo>
                  <a:pt x="292" y="0"/>
                </a:lnTo>
                <a:lnTo>
                  <a:pt x="503" y="232"/>
                </a:lnTo>
                <a:lnTo>
                  <a:pt x="391" y="232"/>
                </a:lnTo>
                <a:lnTo>
                  <a:pt x="552" y="408"/>
                </a:lnTo>
                <a:lnTo>
                  <a:pt x="433" y="408"/>
                </a:lnTo>
                <a:lnTo>
                  <a:pt x="584" y="608"/>
                </a:lnTo>
                <a:lnTo>
                  <a:pt x="0" y="6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33F337D-9B9E-40D8-BE92-07224B838D3D}"/>
              </a:ext>
            </a:extLst>
          </p:cNvPr>
          <p:cNvSpPr>
            <a:spLocks noEditPoints="1"/>
          </p:cNvSpPr>
          <p:nvPr/>
        </p:nvSpPr>
        <p:spPr bwMode="auto">
          <a:xfrm>
            <a:off x="5068389" y="2290905"/>
            <a:ext cx="7185638" cy="4567096"/>
          </a:xfrm>
          <a:custGeom>
            <a:avLst/>
            <a:gdLst>
              <a:gd name="T0" fmla="*/ 1621 w 5440"/>
              <a:gd name="T1" fmla="*/ 1505 h 2937"/>
              <a:gd name="T2" fmla="*/ 1438 w 5440"/>
              <a:gd name="T3" fmla="*/ 1830 h 2937"/>
              <a:gd name="T4" fmla="*/ 1596 w 5440"/>
              <a:gd name="T5" fmla="*/ 1908 h 2937"/>
              <a:gd name="T6" fmla="*/ 1888 w 5440"/>
              <a:gd name="T7" fmla="*/ 1886 h 2937"/>
              <a:gd name="T8" fmla="*/ 1683 w 5440"/>
              <a:gd name="T9" fmla="*/ 1967 h 2937"/>
              <a:gd name="T10" fmla="*/ 1190 w 5440"/>
              <a:gd name="T11" fmla="*/ 2015 h 2937"/>
              <a:gd name="T12" fmla="*/ 886 w 5440"/>
              <a:gd name="T13" fmla="*/ 2016 h 2937"/>
              <a:gd name="T14" fmla="*/ 601 w 5440"/>
              <a:gd name="T15" fmla="*/ 2525 h 2937"/>
              <a:gd name="T16" fmla="*/ 423 w 5440"/>
              <a:gd name="T17" fmla="*/ 2440 h 2937"/>
              <a:gd name="T18" fmla="*/ 701 w 5440"/>
              <a:gd name="T19" fmla="*/ 1862 h 2937"/>
              <a:gd name="T20" fmla="*/ 874 w 5440"/>
              <a:gd name="T21" fmla="*/ 1692 h 2937"/>
              <a:gd name="T22" fmla="*/ 1389 w 5440"/>
              <a:gd name="T23" fmla="*/ 1704 h 2937"/>
              <a:gd name="T24" fmla="*/ 1696 w 5440"/>
              <a:gd name="T25" fmla="*/ 1266 h 2937"/>
              <a:gd name="T26" fmla="*/ 4310 w 5440"/>
              <a:gd name="T27" fmla="*/ 2203 h 2937"/>
              <a:gd name="T28" fmla="*/ 4186 w 5440"/>
              <a:gd name="T29" fmla="*/ 2059 h 2937"/>
              <a:gd name="T30" fmla="*/ 3828 w 5440"/>
              <a:gd name="T31" fmla="*/ 1701 h 2937"/>
              <a:gd name="T32" fmla="*/ 3542 w 5440"/>
              <a:gd name="T33" fmla="*/ 1946 h 2937"/>
              <a:gd name="T34" fmla="*/ 3508 w 5440"/>
              <a:gd name="T35" fmla="*/ 2308 h 2937"/>
              <a:gd name="T36" fmla="*/ 3508 w 5440"/>
              <a:gd name="T37" fmla="*/ 2787 h 2937"/>
              <a:gd name="T38" fmla="*/ 3432 w 5440"/>
              <a:gd name="T39" fmla="*/ 2401 h 2937"/>
              <a:gd name="T40" fmla="*/ 3084 w 5440"/>
              <a:gd name="T41" fmla="*/ 1897 h 2937"/>
              <a:gd name="T42" fmla="*/ 2687 w 5440"/>
              <a:gd name="T43" fmla="*/ 1827 h 2937"/>
              <a:gd name="T44" fmla="*/ 3192 w 5440"/>
              <a:gd name="T45" fmla="*/ 1836 h 2937"/>
              <a:gd name="T46" fmla="*/ 3537 w 5440"/>
              <a:gd name="T47" fmla="*/ 1777 h 2937"/>
              <a:gd name="T48" fmla="*/ 3616 w 5440"/>
              <a:gd name="T49" fmla="*/ 1360 h 2937"/>
              <a:gd name="T50" fmla="*/ 3400 w 5440"/>
              <a:gd name="T51" fmla="*/ 1262 h 2937"/>
              <a:gd name="T52" fmla="*/ 3110 w 5440"/>
              <a:gd name="T53" fmla="*/ 985 h 2937"/>
              <a:gd name="T54" fmla="*/ 2585 w 5440"/>
              <a:gd name="T55" fmla="*/ 871 h 2937"/>
              <a:gd name="T56" fmla="*/ 2952 w 5440"/>
              <a:gd name="T57" fmla="*/ 696 h 2937"/>
              <a:gd name="T58" fmla="*/ 3141 w 5440"/>
              <a:gd name="T59" fmla="*/ 553 h 2937"/>
              <a:gd name="T60" fmla="*/ 2991 w 5440"/>
              <a:gd name="T61" fmla="*/ 204 h 2937"/>
              <a:gd name="T62" fmla="*/ 2858 w 5440"/>
              <a:gd name="T63" fmla="*/ 178 h 2937"/>
              <a:gd name="T64" fmla="*/ 3271 w 5440"/>
              <a:gd name="T65" fmla="*/ 288 h 2937"/>
              <a:gd name="T66" fmla="*/ 3531 w 5440"/>
              <a:gd name="T67" fmla="*/ 733 h 2937"/>
              <a:gd name="T68" fmla="*/ 3503 w 5440"/>
              <a:gd name="T69" fmla="*/ 957 h 2937"/>
              <a:gd name="T70" fmla="*/ 3924 w 5440"/>
              <a:gd name="T71" fmla="*/ 1327 h 2937"/>
              <a:gd name="T72" fmla="*/ 4232 w 5440"/>
              <a:gd name="T73" fmla="*/ 1854 h 2937"/>
              <a:gd name="T74" fmla="*/ 5201 w 5440"/>
              <a:gd name="T75" fmla="*/ 2678 h 2937"/>
              <a:gd name="T76" fmla="*/ 5151 w 5440"/>
              <a:gd name="T77" fmla="*/ 2641 h 2937"/>
              <a:gd name="T78" fmla="*/ 4916 w 5440"/>
              <a:gd name="T79" fmla="*/ 2192 h 2937"/>
              <a:gd name="T80" fmla="*/ 4885 w 5440"/>
              <a:gd name="T81" fmla="*/ 2021 h 2937"/>
              <a:gd name="T82" fmla="*/ 5196 w 5440"/>
              <a:gd name="T83" fmla="*/ 2586 h 2937"/>
              <a:gd name="T84" fmla="*/ 5278 w 5440"/>
              <a:gd name="T85" fmla="*/ 2742 h 2937"/>
              <a:gd name="T86" fmla="*/ 5090 w 5440"/>
              <a:gd name="T87" fmla="*/ 2450 h 2937"/>
              <a:gd name="T88" fmla="*/ 4831 w 5440"/>
              <a:gd name="T89" fmla="*/ 1976 h 2937"/>
              <a:gd name="T90" fmla="*/ 4350 w 5440"/>
              <a:gd name="T91" fmla="*/ 2023 h 2937"/>
              <a:gd name="T92" fmla="*/ 4065 w 5440"/>
              <a:gd name="T93" fmla="*/ 1496 h 2937"/>
              <a:gd name="T94" fmla="*/ 3845 w 5440"/>
              <a:gd name="T95" fmla="*/ 859 h 2937"/>
              <a:gd name="T96" fmla="*/ 3457 w 5440"/>
              <a:gd name="T97" fmla="*/ 464 h 2937"/>
              <a:gd name="T98" fmla="*/ 3151 w 5440"/>
              <a:gd name="T99" fmla="*/ 122 h 2937"/>
              <a:gd name="T100" fmla="*/ 2757 w 5440"/>
              <a:gd name="T101" fmla="*/ 193 h 2937"/>
              <a:gd name="T102" fmla="*/ 2382 w 5440"/>
              <a:gd name="T103" fmla="*/ 332 h 2937"/>
              <a:gd name="T104" fmla="*/ 1948 w 5440"/>
              <a:gd name="T105" fmla="*/ 776 h 2937"/>
              <a:gd name="T106" fmla="*/ 1712 w 5440"/>
              <a:gd name="T107" fmla="*/ 1193 h 2937"/>
              <a:gd name="T108" fmla="*/ 1213 w 5440"/>
              <a:gd name="T109" fmla="*/ 1734 h 2937"/>
              <a:gd name="T110" fmla="*/ 718 w 5440"/>
              <a:gd name="T111" fmla="*/ 1738 h 2937"/>
              <a:gd name="T112" fmla="*/ 591 w 5440"/>
              <a:gd name="T113" fmla="*/ 2113 h 2937"/>
              <a:gd name="T114" fmla="*/ 260 w 5440"/>
              <a:gd name="T115" fmla="*/ 2516 h 2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40" h="2937">
                <a:moveTo>
                  <a:pt x="1918" y="1227"/>
                </a:moveTo>
                <a:cubicBezTo>
                  <a:pt x="1912" y="1262"/>
                  <a:pt x="1878" y="1276"/>
                  <a:pt x="1849" y="1280"/>
                </a:cubicBezTo>
                <a:cubicBezTo>
                  <a:pt x="1844" y="1280"/>
                  <a:pt x="1840" y="1281"/>
                  <a:pt x="1835" y="1281"/>
                </a:cubicBezTo>
                <a:cubicBezTo>
                  <a:pt x="1831" y="1282"/>
                  <a:pt x="1826" y="1282"/>
                  <a:pt x="1822" y="1283"/>
                </a:cubicBezTo>
                <a:cubicBezTo>
                  <a:pt x="1816" y="1284"/>
                  <a:pt x="1811" y="1284"/>
                  <a:pt x="1805" y="1285"/>
                </a:cubicBezTo>
                <a:cubicBezTo>
                  <a:pt x="1767" y="1289"/>
                  <a:pt x="1728" y="1300"/>
                  <a:pt x="1691" y="1315"/>
                </a:cubicBezTo>
                <a:cubicBezTo>
                  <a:pt x="1687" y="1317"/>
                  <a:pt x="1684" y="1321"/>
                  <a:pt x="1681" y="1325"/>
                </a:cubicBezTo>
                <a:cubicBezTo>
                  <a:pt x="1662" y="1367"/>
                  <a:pt x="1681" y="1421"/>
                  <a:pt x="1664" y="1457"/>
                </a:cubicBezTo>
                <a:cubicBezTo>
                  <a:pt x="1662" y="1461"/>
                  <a:pt x="1660" y="1465"/>
                  <a:pt x="1657" y="1469"/>
                </a:cubicBezTo>
                <a:cubicBezTo>
                  <a:pt x="1649" y="1477"/>
                  <a:pt x="1641" y="1485"/>
                  <a:pt x="1633" y="1493"/>
                </a:cubicBezTo>
                <a:cubicBezTo>
                  <a:pt x="1629" y="1497"/>
                  <a:pt x="1625" y="1501"/>
                  <a:pt x="1621" y="1505"/>
                </a:cubicBezTo>
                <a:cubicBezTo>
                  <a:pt x="1615" y="1515"/>
                  <a:pt x="1611" y="1526"/>
                  <a:pt x="1607" y="1537"/>
                </a:cubicBezTo>
                <a:cubicBezTo>
                  <a:pt x="1604" y="1543"/>
                  <a:pt x="1602" y="1548"/>
                  <a:pt x="1601" y="1554"/>
                </a:cubicBezTo>
                <a:cubicBezTo>
                  <a:pt x="1589" y="1582"/>
                  <a:pt x="1576" y="1608"/>
                  <a:pt x="1567" y="1635"/>
                </a:cubicBezTo>
                <a:cubicBezTo>
                  <a:pt x="1565" y="1638"/>
                  <a:pt x="1563" y="1643"/>
                  <a:pt x="1562" y="1647"/>
                </a:cubicBezTo>
                <a:cubicBezTo>
                  <a:pt x="1560" y="1652"/>
                  <a:pt x="1559" y="1657"/>
                  <a:pt x="1558" y="1663"/>
                </a:cubicBezTo>
                <a:cubicBezTo>
                  <a:pt x="1551" y="1702"/>
                  <a:pt x="1523" y="1724"/>
                  <a:pt x="1493" y="1744"/>
                </a:cubicBezTo>
                <a:cubicBezTo>
                  <a:pt x="1488" y="1748"/>
                  <a:pt x="1484" y="1751"/>
                  <a:pt x="1479" y="1755"/>
                </a:cubicBezTo>
                <a:cubicBezTo>
                  <a:pt x="1467" y="1761"/>
                  <a:pt x="1465" y="1772"/>
                  <a:pt x="1465" y="1784"/>
                </a:cubicBezTo>
                <a:cubicBezTo>
                  <a:pt x="1465" y="1788"/>
                  <a:pt x="1465" y="1792"/>
                  <a:pt x="1465" y="1795"/>
                </a:cubicBezTo>
                <a:cubicBezTo>
                  <a:pt x="1465" y="1802"/>
                  <a:pt x="1464" y="1807"/>
                  <a:pt x="1462" y="1812"/>
                </a:cubicBezTo>
                <a:cubicBezTo>
                  <a:pt x="1455" y="1816"/>
                  <a:pt x="1446" y="1825"/>
                  <a:pt x="1438" y="1830"/>
                </a:cubicBezTo>
                <a:cubicBezTo>
                  <a:pt x="1433" y="1832"/>
                  <a:pt x="1428" y="1833"/>
                  <a:pt x="1423" y="1834"/>
                </a:cubicBezTo>
                <a:cubicBezTo>
                  <a:pt x="1419" y="1835"/>
                  <a:pt x="1415" y="1836"/>
                  <a:pt x="1410" y="1838"/>
                </a:cubicBezTo>
                <a:cubicBezTo>
                  <a:pt x="1406" y="1839"/>
                  <a:pt x="1401" y="1840"/>
                  <a:pt x="1397" y="1842"/>
                </a:cubicBezTo>
                <a:cubicBezTo>
                  <a:pt x="1389" y="1843"/>
                  <a:pt x="1382" y="1847"/>
                  <a:pt x="1376" y="1852"/>
                </a:cubicBezTo>
                <a:cubicBezTo>
                  <a:pt x="1373" y="1855"/>
                  <a:pt x="1371" y="1857"/>
                  <a:pt x="1368" y="1860"/>
                </a:cubicBezTo>
                <a:cubicBezTo>
                  <a:pt x="1343" y="1878"/>
                  <a:pt x="1351" y="1914"/>
                  <a:pt x="1369" y="1936"/>
                </a:cubicBezTo>
                <a:cubicBezTo>
                  <a:pt x="1390" y="1954"/>
                  <a:pt x="1407" y="1927"/>
                  <a:pt x="1423" y="1927"/>
                </a:cubicBezTo>
                <a:cubicBezTo>
                  <a:pt x="1428" y="1925"/>
                  <a:pt x="1433" y="1924"/>
                  <a:pt x="1439" y="1923"/>
                </a:cubicBezTo>
                <a:cubicBezTo>
                  <a:pt x="1466" y="1916"/>
                  <a:pt x="1494" y="1916"/>
                  <a:pt x="1524" y="1919"/>
                </a:cubicBezTo>
                <a:cubicBezTo>
                  <a:pt x="1529" y="1919"/>
                  <a:pt x="1534" y="1918"/>
                  <a:pt x="1539" y="1917"/>
                </a:cubicBezTo>
                <a:cubicBezTo>
                  <a:pt x="1558" y="1915"/>
                  <a:pt x="1577" y="1911"/>
                  <a:pt x="1596" y="1908"/>
                </a:cubicBezTo>
                <a:cubicBezTo>
                  <a:pt x="1601" y="1908"/>
                  <a:pt x="1607" y="1908"/>
                  <a:pt x="1612" y="1908"/>
                </a:cubicBezTo>
                <a:cubicBezTo>
                  <a:pt x="1661" y="1909"/>
                  <a:pt x="1705" y="1937"/>
                  <a:pt x="1756" y="1941"/>
                </a:cubicBezTo>
                <a:cubicBezTo>
                  <a:pt x="1762" y="1942"/>
                  <a:pt x="1767" y="1942"/>
                  <a:pt x="1773" y="1942"/>
                </a:cubicBezTo>
                <a:cubicBezTo>
                  <a:pt x="1801" y="1940"/>
                  <a:pt x="1827" y="1929"/>
                  <a:pt x="1849" y="1900"/>
                </a:cubicBezTo>
                <a:cubicBezTo>
                  <a:pt x="1873" y="1869"/>
                  <a:pt x="1894" y="1833"/>
                  <a:pt x="1921" y="1805"/>
                </a:cubicBezTo>
                <a:cubicBezTo>
                  <a:pt x="1924" y="1802"/>
                  <a:pt x="1927" y="1800"/>
                  <a:pt x="1930" y="1797"/>
                </a:cubicBezTo>
                <a:cubicBezTo>
                  <a:pt x="1934" y="1790"/>
                  <a:pt x="1938" y="1781"/>
                  <a:pt x="1938" y="1772"/>
                </a:cubicBezTo>
                <a:cubicBezTo>
                  <a:pt x="1938" y="1776"/>
                  <a:pt x="1938" y="1781"/>
                  <a:pt x="1937" y="1785"/>
                </a:cubicBezTo>
                <a:cubicBezTo>
                  <a:pt x="1933" y="1796"/>
                  <a:pt x="1929" y="1807"/>
                  <a:pt x="1925" y="1818"/>
                </a:cubicBezTo>
                <a:cubicBezTo>
                  <a:pt x="1924" y="1822"/>
                  <a:pt x="1923" y="1825"/>
                  <a:pt x="1922" y="1829"/>
                </a:cubicBezTo>
                <a:cubicBezTo>
                  <a:pt x="1912" y="1852"/>
                  <a:pt x="1895" y="1865"/>
                  <a:pt x="1888" y="1886"/>
                </a:cubicBezTo>
                <a:cubicBezTo>
                  <a:pt x="1886" y="1890"/>
                  <a:pt x="1884" y="1895"/>
                  <a:pt x="1882" y="1899"/>
                </a:cubicBezTo>
                <a:cubicBezTo>
                  <a:pt x="1880" y="1904"/>
                  <a:pt x="1878" y="1908"/>
                  <a:pt x="1876" y="1911"/>
                </a:cubicBezTo>
                <a:cubicBezTo>
                  <a:pt x="1874" y="1914"/>
                  <a:pt x="1871" y="1916"/>
                  <a:pt x="1869" y="1919"/>
                </a:cubicBezTo>
                <a:cubicBezTo>
                  <a:pt x="1856" y="1932"/>
                  <a:pt x="1847" y="1940"/>
                  <a:pt x="1834" y="1953"/>
                </a:cubicBezTo>
                <a:cubicBezTo>
                  <a:pt x="1830" y="1955"/>
                  <a:pt x="1827" y="1956"/>
                  <a:pt x="1823" y="1958"/>
                </a:cubicBezTo>
                <a:cubicBezTo>
                  <a:pt x="1820" y="1959"/>
                  <a:pt x="1816" y="1960"/>
                  <a:pt x="1811" y="1960"/>
                </a:cubicBezTo>
                <a:cubicBezTo>
                  <a:pt x="1805" y="1960"/>
                  <a:pt x="1798" y="1961"/>
                  <a:pt x="1791" y="1963"/>
                </a:cubicBezTo>
                <a:cubicBezTo>
                  <a:pt x="1785" y="1962"/>
                  <a:pt x="1779" y="1961"/>
                  <a:pt x="1773" y="1960"/>
                </a:cubicBezTo>
                <a:cubicBezTo>
                  <a:pt x="1740" y="1958"/>
                  <a:pt x="1709" y="1958"/>
                  <a:pt x="1675" y="1963"/>
                </a:cubicBezTo>
                <a:cubicBezTo>
                  <a:pt x="1683" y="1971"/>
                  <a:pt x="1696" y="1963"/>
                  <a:pt x="1705" y="1963"/>
                </a:cubicBezTo>
                <a:cubicBezTo>
                  <a:pt x="1696" y="1963"/>
                  <a:pt x="1688" y="1963"/>
                  <a:pt x="1683" y="1967"/>
                </a:cubicBezTo>
                <a:cubicBezTo>
                  <a:pt x="1680" y="1972"/>
                  <a:pt x="1676" y="1977"/>
                  <a:pt x="1672" y="1981"/>
                </a:cubicBezTo>
                <a:cubicBezTo>
                  <a:pt x="1668" y="1986"/>
                  <a:pt x="1664" y="1989"/>
                  <a:pt x="1659" y="1993"/>
                </a:cubicBezTo>
                <a:cubicBezTo>
                  <a:pt x="1649" y="2002"/>
                  <a:pt x="1640" y="2007"/>
                  <a:pt x="1627" y="2007"/>
                </a:cubicBezTo>
                <a:cubicBezTo>
                  <a:pt x="1599" y="2002"/>
                  <a:pt x="1572" y="1999"/>
                  <a:pt x="1547" y="2003"/>
                </a:cubicBezTo>
                <a:cubicBezTo>
                  <a:pt x="1542" y="2003"/>
                  <a:pt x="1537" y="2004"/>
                  <a:pt x="1532" y="2006"/>
                </a:cubicBezTo>
                <a:cubicBezTo>
                  <a:pt x="1476" y="2007"/>
                  <a:pt x="1446" y="2065"/>
                  <a:pt x="1404" y="2084"/>
                </a:cubicBezTo>
                <a:cubicBezTo>
                  <a:pt x="1399" y="2086"/>
                  <a:pt x="1394" y="2086"/>
                  <a:pt x="1389" y="2087"/>
                </a:cubicBezTo>
                <a:cubicBezTo>
                  <a:pt x="1382" y="2087"/>
                  <a:pt x="1375" y="2087"/>
                  <a:pt x="1369" y="2085"/>
                </a:cubicBezTo>
                <a:cubicBezTo>
                  <a:pt x="1363" y="2083"/>
                  <a:pt x="1357" y="2079"/>
                  <a:pt x="1351" y="2073"/>
                </a:cubicBezTo>
                <a:cubicBezTo>
                  <a:pt x="1317" y="2038"/>
                  <a:pt x="1274" y="2033"/>
                  <a:pt x="1226" y="2042"/>
                </a:cubicBezTo>
                <a:cubicBezTo>
                  <a:pt x="1209" y="2042"/>
                  <a:pt x="1205" y="2025"/>
                  <a:pt x="1190" y="2015"/>
                </a:cubicBezTo>
                <a:cubicBezTo>
                  <a:pt x="1186" y="2012"/>
                  <a:pt x="1182" y="2009"/>
                  <a:pt x="1178" y="2006"/>
                </a:cubicBezTo>
                <a:cubicBezTo>
                  <a:pt x="1157" y="1991"/>
                  <a:pt x="1134" y="1981"/>
                  <a:pt x="1110" y="1967"/>
                </a:cubicBezTo>
                <a:cubicBezTo>
                  <a:pt x="1097" y="1958"/>
                  <a:pt x="1093" y="1949"/>
                  <a:pt x="1090" y="1936"/>
                </a:cubicBezTo>
                <a:cubicBezTo>
                  <a:pt x="1087" y="1931"/>
                  <a:pt x="1084" y="1925"/>
                  <a:pt x="1080" y="1919"/>
                </a:cubicBezTo>
                <a:cubicBezTo>
                  <a:pt x="1077" y="1914"/>
                  <a:pt x="1073" y="1909"/>
                  <a:pt x="1069" y="1904"/>
                </a:cubicBezTo>
                <a:cubicBezTo>
                  <a:pt x="1066" y="1902"/>
                  <a:pt x="1062" y="1901"/>
                  <a:pt x="1058" y="1901"/>
                </a:cubicBezTo>
                <a:cubicBezTo>
                  <a:pt x="1047" y="1901"/>
                  <a:pt x="1035" y="1902"/>
                  <a:pt x="1024" y="1903"/>
                </a:cubicBezTo>
                <a:cubicBezTo>
                  <a:pt x="1018" y="1904"/>
                  <a:pt x="1013" y="1904"/>
                  <a:pt x="1007" y="1904"/>
                </a:cubicBezTo>
                <a:cubicBezTo>
                  <a:pt x="976" y="1901"/>
                  <a:pt x="937" y="1870"/>
                  <a:pt x="920" y="1909"/>
                </a:cubicBezTo>
                <a:cubicBezTo>
                  <a:pt x="917" y="1913"/>
                  <a:pt x="915" y="1918"/>
                  <a:pt x="913" y="1924"/>
                </a:cubicBezTo>
                <a:cubicBezTo>
                  <a:pt x="903" y="1952"/>
                  <a:pt x="902" y="1988"/>
                  <a:pt x="886" y="2016"/>
                </a:cubicBezTo>
                <a:cubicBezTo>
                  <a:pt x="877" y="2025"/>
                  <a:pt x="868" y="2029"/>
                  <a:pt x="861" y="2034"/>
                </a:cubicBezTo>
                <a:cubicBezTo>
                  <a:pt x="857" y="2037"/>
                  <a:pt x="853" y="2040"/>
                  <a:pt x="850" y="2044"/>
                </a:cubicBezTo>
                <a:cubicBezTo>
                  <a:pt x="846" y="2047"/>
                  <a:pt x="844" y="2051"/>
                  <a:pt x="842" y="2056"/>
                </a:cubicBezTo>
                <a:cubicBezTo>
                  <a:pt x="830" y="2109"/>
                  <a:pt x="860" y="2162"/>
                  <a:pt x="889" y="2206"/>
                </a:cubicBezTo>
                <a:cubicBezTo>
                  <a:pt x="892" y="2212"/>
                  <a:pt x="895" y="2218"/>
                  <a:pt x="896" y="2223"/>
                </a:cubicBezTo>
                <a:cubicBezTo>
                  <a:pt x="907" y="2274"/>
                  <a:pt x="851" y="2321"/>
                  <a:pt x="811" y="2354"/>
                </a:cubicBezTo>
                <a:cubicBezTo>
                  <a:pt x="807" y="2358"/>
                  <a:pt x="804" y="2363"/>
                  <a:pt x="801" y="2368"/>
                </a:cubicBezTo>
                <a:cubicBezTo>
                  <a:pt x="798" y="2372"/>
                  <a:pt x="795" y="2377"/>
                  <a:pt x="791" y="2379"/>
                </a:cubicBezTo>
                <a:cubicBezTo>
                  <a:pt x="709" y="2388"/>
                  <a:pt x="679" y="2463"/>
                  <a:pt x="630" y="2516"/>
                </a:cubicBezTo>
                <a:cubicBezTo>
                  <a:pt x="626" y="2518"/>
                  <a:pt x="621" y="2521"/>
                  <a:pt x="616" y="2522"/>
                </a:cubicBezTo>
                <a:cubicBezTo>
                  <a:pt x="611" y="2524"/>
                  <a:pt x="606" y="2525"/>
                  <a:pt x="601" y="2525"/>
                </a:cubicBezTo>
                <a:cubicBezTo>
                  <a:pt x="554" y="2525"/>
                  <a:pt x="493" y="2552"/>
                  <a:pt x="457" y="2508"/>
                </a:cubicBezTo>
                <a:cubicBezTo>
                  <a:pt x="454" y="2506"/>
                  <a:pt x="451" y="2503"/>
                  <a:pt x="447" y="2501"/>
                </a:cubicBezTo>
                <a:cubicBezTo>
                  <a:pt x="437" y="2493"/>
                  <a:pt x="427" y="2485"/>
                  <a:pt x="416" y="2479"/>
                </a:cubicBezTo>
                <a:cubicBezTo>
                  <a:pt x="410" y="2476"/>
                  <a:pt x="405" y="2473"/>
                  <a:pt x="399" y="2471"/>
                </a:cubicBezTo>
                <a:cubicBezTo>
                  <a:pt x="392" y="2465"/>
                  <a:pt x="384" y="2463"/>
                  <a:pt x="376" y="2463"/>
                </a:cubicBezTo>
                <a:cubicBezTo>
                  <a:pt x="372" y="2462"/>
                  <a:pt x="368" y="2463"/>
                  <a:pt x="364" y="2463"/>
                </a:cubicBezTo>
                <a:cubicBezTo>
                  <a:pt x="360" y="2463"/>
                  <a:pt x="356" y="2464"/>
                  <a:pt x="352" y="2464"/>
                </a:cubicBezTo>
                <a:cubicBezTo>
                  <a:pt x="355" y="2460"/>
                  <a:pt x="360" y="2458"/>
                  <a:pt x="364" y="2455"/>
                </a:cubicBezTo>
                <a:cubicBezTo>
                  <a:pt x="369" y="2453"/>
                  <a:pt x="374" y="2452"/>
                  <a:pt x="379" y="2451"/>
                </a:cubicBezTo>
                <a:cubicBezTo>
                  <a:pt x="389" y="2448"/>
                  <a:pt x="398" y="2446"/>
                  <a:pt x="407" y="2441"/>
                </a:cubicBezTo>
                <a:cubicBezTo>
                  <a:pt x="412" y="2441"/>
                  <a:pt x="418" y="2441"/>
                  <a:pt x="423" y="2440"/>
                </a:cubicBezTo>
                <a:cubicBezTo>
                  <a:pt x="450" y="2440"/>
                  <a:pt x="478" y="2443"/>
                  <a:pt x="505" y="2440"/>
                </a:cubicBezTo>
                <a:cubicBezTo>
                  <a:pt x="511" y="2439"/>
                  <a:pt x="516" y="2438"/>
                  <a:pt x="522" y="2437"/>
                </a:cubicBezTo>
                <a:cubicBezTo>
                  <a:pt x="555" y="2428"/>
                  <a:pt x="584" y="2413"/>
                  <a:pt x="609" y="2390"/>
                </a:cubicBezTo>
                <a:cubicBezTo>
                  <a:pt x="613" y="2385"/>
                  <a:pt x="618" y="2381"/>
                  <a:pt x="622" y="2376"/>
                </a:cubicBezTo>
                <a:cubicBezTo>
                  <a:pt x="670" y="2335"/>
                  <a:pt x="692" y="2264"/>
                  <a:pt x="639" y="2218"/>
                </a:cubicBezTo>
                <a:cubicBezTo>
                  <a:pt x="636" y="2212"/>
                  <a:pt x="634" y="2206"/>
                  <a:pt x="632" y="2200"/>
                </a:cubicBezTo>
                <a:cubicBezTo>
                  <a:pt x="623" y="2170"/>
                  <a:pt x="628" y="2137"/>
                  <a:pt x="644" y="2110"/>
                </a:cubicBezTo>
                <a:cubicBezTo>
                  <a:pt x="647" y="2106"/>
                  <a:pt x="650" y="2101"/>
                  <a:pt x="653" y="2096"/>
                </a:cubicBezTo>
                <a:cubicBezTo>
                  <a:pt x="673" y="2068"/>
                  <a:pt x="688" y="2038"/>
                  <a:pt x="696" y="1998"/>
                </a:cubicBezTo>
                <a:cubicBezTo>
                  <a:pt x="696" y="1993"/>
                  <a:pt x="697" y="1987"/>
                  <a:pt x="697" y="1981"/>
                </a:cubicBezTo>
                <a:cubicBezTo>
                  <a:pt x="698" y="1942"/>
                  <a:pt x="693" y="1900"/>
                  <a:pt x="701" y="1862"/>
                </a:cubicBezTo>
                <a:cubicBezTo>
                  <a:pt x="703" y="1857"/>
                  <a:pt x="705" y="1852"/>
                  <a:pt x="706" y="1847"/>
                </a:cubicBezTo>
                <a:cubicBezTo>
                  <a:pt x="707" y="1842"/>
                  <a:pt x="708" y="1836"/>
                  <a:pt x="709" y="1831"/>
                </a:cubicBezTo>
                <a:cubicBezTo>
                  <a:pt x="710" y="1826"/>
                  <a:pt x="711" y="1821"/>
                  <a:pt x="713" y="1816"/>
                </a:cubicBezTo>
                <a:cubicBezTo>
                  <a:pt x="717" y="1808"/>
                  <a:pt x="726" y="1803"/>
                  <a:pt x="733" y="1797"/>
                </a:cubicBezTo>
                <a:cubicBezTo>
                  <a:pt x="738" y="1794"/>
                  <a:pt x="742" y="1792"/>
                  <a:pt x="747" y="1789"/>
                </a:cubicBezTo>
                <a:cubicBezTo>
                  <a:pt x="751" y="1786"/>
                  <a:pt x="754" y="1783"/>
                  <a:pt x="756" y="1781"/>
                </a:cubicBezTo>
                <a:cubicBezTo>
                  <a:pt x="769" y="1759"/>
                  <a:pt x="773" y="1732"/>
                  <a:pt x="792" y="1716"/>
                </a:cubicBezTo>
                <a:cubicBezTo>
                  <a:pt x="796" y="1712"/>
                  <a:pt x="801" y="1709"/>
                  <a:pt x="805" y="1705"/>
                </a:cubicBezTo>
                <a:cubicBezTo>
                  <a:pt x="809" y="1701"/>
                  <a:pt x="813" y="1697"/>
                  <a:pt x="817" y="1692"/>
                </a:cubicBezTo>
                <a:cubicBezTo>
                  <a:pt x="821" y="1689"/>
                  <a:pt x="826" y="1688"/>
                  <a:pt x="831" y="1687"/>
                </a:cubicBezTo>
                <a:cubicBezTo>
                  <a:pt x="844" y="1685"/>
                  <a:pt x="859" y="1689"/>
                  <a:pt x="874" y="1692"/>
                </a:cubicBezTo>
                <a:cubicBezTo>
                  <a:pt x="880" y="1693"/>
                  <a:pt x="885" y="1694"/>
                  <a:pt x="890" y="1694"/>
                </a:cubicBezTo>
                <a:cubicBezTo>
                  <a:pt x="933" y="1688"/>
                  <a:pt x="980" y="1679"/>
                  <a:pt x="1024" y="1701"/>
                </a:cubicBezTo>
                <a:cubicBezTo>
                  <a:pt x="1054" y="1719"/>
                  <a:pt x="1028" y="1759"/>
                  <a:pt x="1040" y="1784"/>
                </a:cubicBezTo>
                <a:cubicBezTo>
                  <a:pt x="1042" y="1788"/>
                  <a:pt x="1045" y="1791"/>
                  <a:pt x="1049" y="1794"/>
                </a:cubicBezTo>
                <a:cubicBezTo>
                  <a:pt x="1056" y="1799"/>
                  <a:pt x="1067" y="1802"/>
                  <a:pt x="1082" y="1801"/>
                </a:cubicBezTo>
                <a:cubicBezTo>
                  <a:pt x="1087" y="1801"/>
                  <a:pt x="1092" y="1802"/>
                  <a:pt x="1096" y="1802"/>
                </a:cubicBezTo>
                <a:cubicBezTo>
                  <a:pt x="1125" y="1801"/>
                  <a:pt x="1153" y="1799"/>
                  <a:pt x="1181" y="1799"/>
                </a:cubicBezTo>
                <a:cubicBezTo>
                  <a:pt x="1185" y="1799"/>
                  <a:pt x="1190" y="1800"/>
                  <a:pt x="1195" y="1799"/>
                </a:cubicBezTo>
                <a:cubicBezTo>
                  <a:pt x="1226" y="1799"/>
                  <a:pt x="1257" y="1784"/>
                  <a:pt x="1289" y="1776"/>
                </a:cubicBezTo>
                <a:cubicBezTo>
                  <a:pt x="1295" y="1773"/>
                  <a:pt x="1301" y="1770"/>
                  <a:pt x="1307" y="1767"/>
                </a:cubicBezTo>
                <a:cubicBezTo>
                  <a:pt x="1338" y="1751"/>
                  <a:pt x="1366" y="1730"/>
                  <a:pt x="1389" y="1704"/>
                </a:cubicBezTo>
                <a:cubicBezTo>
                  <a:pt x="1392" y="1701"/>
                  <a:pt x="1395" y="1697"/>
                  <a:pt x="1398" y="1693"/>
                </a:cubicBezTo>
                <a:cubicBezTo>
                  <a:pt x="1416" y="1670"/>
                  <a:pt x="1433" y="1648"/>
                  <a:pt x="1438" y="1621"/>
                </a:cubicBezTo>
                <a:cubicBezTo>
                  <a:pt x="1440" y="1616"/>
                  <a:pt x="1441" y="1611"/>
                  <a:pt x="1443" y="1606"/>
                </a:cubicBezTo>
                <a:cubicBezTo>
                  <a:pt x="1456" y="1564"/>
                  <a:pt x="1469" y="1524"/>
                  <a:pt x="1510" y="1505"/>
                </a:cubicBezTo>
                <a:cubicBezTo>
                  <a:pt x="1514" y="1502"/>
                  <a:pt x="1518" y="1498"/>
                  <a:pt x="1521" y="1495"/>
                </a:cubicBezTo>
                <a:cubicBezTo>
                  <a:pt x="1532" y="1484"/>
                  <a:pt x="1542" y="1472"/>
                  <a:pt x="1551" y="1457"/>
                </a:cubicBezTo>
                <a:cubicBezTo>
                  <a:pt x="1553" y="1454"/>
                  <a:pt x="1556" y="1450"/>
                  <a:pt x="1558" y="1446"/>
                </a:cubicBezTo>
                <a:cubicBezTo>
                  <a:pt x="1593" y="1409"/>
                  <a:pt x="1610" y="1373"/>
                  <a:pt x="1621" y="1320"/>
                </a:cubicBezTo>
                <a:cubicBezTo>
                  <a:pt x="1623" y="1315"/>
                  <a:pt x="1626" y="1310"/>
                  <a:pt x="1630" y="1305"/>
                </a:cubicBezTo>
                <a:cubicBezTo>
                  <a:pt x="1643" y="1287"/>
                  <a:pt x="1661" y="1275"/>
                  <a:pt x="1682" y="1269"/>
                </a:cubicBezTo>
                <a:cubicBezTo>
                  <a:pt x="1686" y="1268"/>
                  <a:pt x="1691" y="1267"/>
                  <a:pt x="1696" y="1266"/>
                </a:cubicBezTo>
                <a:cubicBezTo>
                  <a:pt x="1724" y="1260"/>
                  <a:pt x="1752" y="1260"/>
                  <a:pt x="1780" y="1261"/>
                </a:cubicBezTo>
                <a:cubicBezTo>
                  <a:pt x="1786" y="1261"/>
                  <a:pt x="1791" y="1261"/>
                  <a:pt x="1797" y="1261"/>
                </a:cubicBezTo>
                <a:cubicBezTo>
                  <a:pt x="1807" y="1263"/>
                  <a:pt x="1817" y="1263"/>
                  <a:pt x="1827" y="1262"/>
                </a:cubicBezTo>
                <a:cubicBezTo>
                  <a:pt x="1832" y="1261"/>
                  <a:pt x="1837" y="1260"/>
                  <a:pt x="1842" y="1259"/>
                </a:cubicBezTo>
                <a:cubicBezTo>
                  <a:pt x="1869" y="1249"/>
                  <a:pt x="1890" y="1240"/>
                  <a:pt x="1916" y="1230"/>
                </a:cubicBezTo>
                <a:cubicBezTo>
                  <a:pt x="1917" y="1229"/>
                  <a:pt x="1918" y="1228"/>
                  <a:pt x="1918" y="1227"/>
                </a:cubicBezTo>
                <a:moveTo>
                  <a:pt x="4382" y="2179"/>
                </a:moveTo>
                <a:cubicBezTo>
                  <a:pt x="4370" y="2189"/>
                  <a:pt x="4375" y="2206"/>
                  <a:pt x="4376" y="2219"/>
                </a:cubicBezTo>
                <a:cubicBezTo>
                  <a:pt x="4378" y="2224"/>
                  <a:pt x="4380" y="2228"/>
                  <a:pt x="4383" y="2233"/>
                </a:cubicBezTo>
                <a:cubicBezTo>
                  <a:pt x="4422" y="2277"/>
                  <a:pt x="4482" y="2259"/>
                  <a:pt x="4534" y="2277"/>
                </a:cubicBezTo>
                <a:cubicBezTo>
                  <a:pt x="4452" y="2304"/>
                  <a:pt x="4357" y="2277"/>
                  <a:pt x="4310" y="2203"/>
                </a:cubicBezTo>
                <a:cubicBezTo>
                  <a:pt x="4307" y="2200"/>
                  <a:pt x="4305" y="2196"/>
                  <a:pt x="4302" y="2192"/>
                </a:cubicBezTo>
                <a:cubicBezTo>
                  <a:pt x="4290" y="2173"/>
                  <a:pt x="4275" y="2153"/>
                  <a:pt x="4255" y="2144"/>
                </a:cubicBezTo>
                <a:cubicBezTo>
                  <a:pt x="4253" y="2143"/>
                  <a:pt x="4252" y="2142"/>
                  <a:pt x="4250" y="2141"/>
                </a:cubicBezTo>
                <a:cubicBezTo>
                  <a:pt x="4237" y="2135"/>
                  <a:pt x="4222" y="2132"/>
                  <a:pt x="4210" y="2123"/>
                </a:cubicBezTo>
                <a:cubicBezTo>
                  <a:pt x="4209" y="2122"/>
                  <a:pt x="4207" y="2121"/>
                  <a:pt x="4206" y="2121"/>
                </a:cubicBezTo>
                <a:cubicBezTo>
                  <a:pt x="4204" y="2119"/>
                  <a:pt x="4202" y="2117"/>
                  <a:pt x="4200" y="2116"/>
                </a:cubicBezTo>
                <a:cubicBezTo>
                  <a:pt x="4196" y="2113"/>
                  <a:pt x="4193" y="2109"/>
                  <a:pt x="4190" y="2106"/>
                </a:cubicBezTo>
                <a:cubicBezTo>
                  <a:pt x="4189" y="2105"/>
                  <a:pt x="4189" y="2104"/>
                  <a:pt x="4188" y="2103"/>
                </a:cubicBezTo>
                <a:cubicBezTo>
                  <a:pt x="4184" y="2096"/>
                  <a:pt x="4181" y="2089"/>
                  <a:pt x="4180" y="2082"/>
                </a:cubicBezTo>
                <a:cubicBezTo>
                  <a:pt x="4180" y="2078"/>
                  <a:pt x="4179" y="2074"/>
                  <a:pt x="4179" y="2071"/>
                </a:cubicBezTo>
                <a:cubicBezTo>
                  <a:pt x="4181" y="2067"/>
                  <a:pt x="4184" y="2063"/>
                  <a:pt x="4186" y="2059"/>
                </a:cubicBezTo>
                <a:cubicBezTo>
                  <a:pt x="4237" y="2025"/>
                  <a:pt x="4202" y="1976"/>
                  <a:pt x="4193" y="1927"/>
                </a:cubicBezTo>
                <a:cubicBezTo>
                  <a:pt x="4189" y="1905"/>
                  <a:pt x="4159" y="1909"/>
                  <a:pt x="4142" y="1896"/>
                </a:cubicBezTo>
                <a:cubicBezTo>
                  <a:pt x="4137" y="1892"/>
                  <a:pt x="4133" y="1888"/>
                  <a:pt x="4129" y="1883"/>
                </a:cubicBezTo>
                <a:cubicBezTo>
                  <a:pt x="4126" y="1879"/>
                  <a:pt x="4123" y="1874"/>
                  <a:pt x="4120" y="1869"/>
                </a:cubicBezTo>
                <a:cubicBezTo>
                  <a:pt x="4105" y="1847"/>
                  <a:pt x="4090" y="1825"/>
                  <a:pt x="4075" y="1803"/>
                </a:cubicBezTo>
                <a:cubicBezTo>
                  <a:pt x="4072" y="1799"/>
                  <a:pt x="4069" y="1794"/>
                  <a:pt x="4066" y="1790"/>
                </a:cubicBezTo>
                <a:cubicBezTo>
                  <a:pt x="4042" y="1745"/>
                  <a:pt x="4008" y="1723"/>
                  <a:pt x="3960" y="1719"/>
                </a:cubicBezTo>
                <a:cubicBezTo>
                  <a:pt x="3955" y="1718"/>
                  <a:pt x="3951" y="1718"/>
                  <a:pt x="3946" y="1717"/>
                </a:cubicBezTo>
                <a:cubicBezTo>
                  <a:pt x="3930" y="1714"/>
                  <a:pt x="3917" y="1706"/>
                  <a:pt x="3902" y="1708"/>
                </a:cubicBezTo>
                <a:cubicBezTo>
                  <a:pt x="3897" y="1707"/>
                  <a:pt x="3892" y="1706"/>
                  <a:pt x="3887" y="1706"/>
                </a:cubicBezTo>
                <a:cubicBezTo>
                  <a:pt x="3867" y="1703"/>
                  <a:pt x="3848" y="1701"/>
                  <a:pt x="3828" y="1701"/>
                </a:cubicBezTo>
                <a:cubicBezTo>
                  <a:pt x="3822" y="1700"/>
                  <a:pt x="3817" y="1700"/>
                  <a:pt x="3811" y="1700"/>
                </a:cubicBezTo>
                <a:cubicBezTo>
                  <a:pt x="3771" y="1701"/>
                  <a:pt x="3732" y="1710"/>
                  <a:pt x="3701" y="1735"/>
                </a:cubicBezTo>
                <a:cubicBezTo>
                  <a:pt x="3697" y="1738"/>
                  <a:pt x="3693" y="1742"/>
                  <a:pt x="3689" y="1745"/>
                </a:cubicBezTo>
                <a:cubicBezTo>
                  <a:pt x="3685" y="1749"/>
                  <a:pt x="3680" y="1754"/>
                  <a:pt x="3676" y="1759"/>
                </a:cubicBezTo>
                <a:cubicBezTo>
                  <a:pt x="3659" y="1794"/>
                  <a:pt x="3624" y="1812"/>
                  <a:pt x="3603" y="1843"/>
                </a:cubicBezTo>
                <a:cubicBezTo>
                  <a:pt x="3592" y="1856"/>
                  <a:pt x="3592" y="1873"/>
                  <a:pt x="3592" y="1889"/>
                </a:cubicBezTo>
                <a:cubicBezTo>
                  <a:pt x="3592" y="1895"/>
                  <a:pt x="3592" y="1900"/>
                  <a:pt x="3591" y="1905"/>
                </a:cubicBezTo>
                <a:cubicBezTo>
                  <a:pt x="3590" y="1914"/>
                  <a:pt x="3585" y="1923"/>
                  <a:pt x="3581" y="1927"/>
                </a:cubicBezTo>
                <a:cubicBezTo>
                  <a:pt x="3577" y="1930"/>
                  <a:pt x="3572" y="1933"/>
                  <a:pt x="3568" y="1935"/>
                </a:cubicBezTo>
                <a:cubicBezTo>
                  <a:pt x="3564" y="1936"/>
                  <a:pt x="3560" y="1937"/>
                  <a:pt x="3557" y="1938"/>
                </a:cubicBezTo>
                <a:cubicBezTo>
                  <a:pt x="3552" y="1941"/>
                  <a:pt x="3547" y="1943"/>
                  <a:pt x="3542" y="1946"/>
                </a:cubicBezTo>
                <a:cubicBezTo>
                  <a:pt x="3537" y="1948"/>
                  <a:pt x="3533" y="1950"/>
                  <a:pt x="3528" y="1952"/>
                </a:cubicBezTo>
                <a:cubicBezTo>
                  <a:pt x="3503" y="1958"/>
                  <a:pt x="3490" y="1985"/>
                  <a:pt x="3495" y="2011"/>
                </a:cubicBezTo>
                <a:cubicBezTo>
                  <a:pt x="3496" y="2017"/>
                  <a:pt x="3499" y="2023"/>
                  <a:pt x="3502" y="2028"/>
                </a:cubicBezTo>
                <a:cubicBezTo>
                  <a:pt x="3519" y="2053"/>
                  <a:pt x="3553" y="2071"/>
                  <a:pt x="3539" y="2103"/>
                </a:cubicBezTo>
                <a:cubicBezTo>
                  <a:pt x="3538" y="2108"/>
                  <a:pt x="3537" y="2112"/>
                  <a:pt x="3536" y="2117"/>
                </a:cubicBezTo>
                <a:cubicBezTo>
                  <a:pt x="3533" y="2123"/>
                  <a:pt x="3531" y="2129"/>
                  <a:pt x="3529" y="2135"/>
                </a:cubicBezTo>
                <a:cubicBezTo>
                  <a:pt x="3523" y="2139"/>
                  <a:pt x="3518" y="2143"/>
                  <a:pt x="3513" y="2148"/>
                </a:cubicBezTo>
                <a:cubicBezTo>
                  <a:pt x="3508" y="2152"/>
                  <a:pt x="3503" y="2156"/>
                  <a:pt x="3499" y="2161"/>
                </a:cubicBezTo>
                <a:cubicBezTo>
                  <a:pt x="3480" y="2192"/>
                  <a:pt x="3468" y="2232"/>
                  <a:pt x="3477" y="2264"/>
                </a:cubicBezTo>
                <a:cubicBezTo>
                  <a:pt x="3479" y="2269"/>
                  <a:pt x="3481" y="2275"/>
                  <a:pt x="3484" y="2279"/>
                </a:cubicBezTo>
                <a:cubicBezTo>
                  <a:pt x="3486" y="2295"/>
                  <a:pt x="3508" y="2295"/>
                  <a:pt x="3508" y="2308"/>
                </a:cubicBezTo>
                <a:cubicBezTo>
                  <a:pt x="3508" y="2344"/>
                  <a:pt x="3512" y="2375"/>
                  <a:pt x="3524" y="2412"/>
                </a:cubicBezTo>
                <a:cubicBezTo>
                  <a:pt x="3526" y="2418"/>
                  <a:pt x="3527" y="2424"/>
                  <a:pt x="3529" y="2429"/>
                </a:cubicBezTo>
                <a:cubicBezTo>
                  <a:pt x="3530" y="2435"/>
                  <a:pt x="3532" y="2441"/>
                  <a:pt x="3533" y="2447"/>
                </a:cubicBezTo>
                <a:cubicBezTo>
                  <a:pt x="3534" y="2452"/>
                  <a:pt x="3535" y="2458"/>
                  <a:pt x="3536" y="2464"/>
                </a:cubicBezTo>
                <a:cubicBezTo>
                  <a:pt x="3538" y="2499"/>
                  <a:pt x="3542" y="2534"/>
                  <a:pt x="3529" y="2570"/>
                </a:cubicBezTo>
                <a:cubicBezTo>
                  <a:pt x="3527" y="2575"/>
                  <a:pt x="3524" y="2579"/>
                  <a:pt x="3521" y="2584"/>
                </a:cubicBezTo>
                <a:cubicBezTo>
                  <a:pt x="3504" y="2606"/>
                  <a:pt x="3476" y="2621"/>
                  <a:pt x="3492" y="2656"/>
                </a:cubicBezTo>
                <a:cubicBezTo>
                  <a:pt x="3494" y="2660"/>
                  <a:pt x="3496" y="2663"/>
                  <a:pt x="3499" y="2667"/>
                </a:cubicBezTo>
                <a:cubicBezTo>
                  <a:pt x="3506" y="2678"/>
                  <a:pt x="3516" y="2688"/>
                  <a:pt x="3519" y="2701"/>
                </a:cubicBezTo>
                <a:cubicBezTo>
                  <a:pt x="3520" y="2708"/>
                  <a:pt x="3521" y="2715"/>
                  <a:pt x="3520" y="2722"/>
                </a:cubicBezTo>
                <a:cubicBezTo>
                  <a:pt x="3520" y="2743"/>
                  <a:pt x="3516" y="2765"/>
                  <a:pt x="3508" y="2787"/>
                </a:cubicBezTo>
                <a:cubicBezTo>
                  <a:pt x="3497" y="2764"/>
                  <a:pt x="3486" y="2741"/>
                  <a:pt x="3474" y="2719"/>
                </a:cubicBezTo>
                <a:cubicBezTo>
                  <a:pt x="3472" y="2714"/>
                  <a:pt x="3470" y="2710"/>
                  <a:pt x="3467" y="2706"/>
                </a:cubicBezTo>
                <a:cubicBezTo>
                  <a:pt x="3459" y="2693"/>
                  <a:pt x="3449" y="2681"/>
                  <a:pt x="3440" y="2668"/>
                </a:cubicBezTo>
                <a:cubicBezTo>
                  <a:pt x="3437" y="2664"/>
                  <a:pt x="3434" y="2660"/>
                  <a:pt x="3431" y="2656"/>
                </a:cubicBezTo>
                <a:cubicBezTo>
                  <a:pt x="3427" y="2652"/>
                  <a:pt x="3423" y="2647"/>
                  <a:pt x="3420" y="2642"/>
                </a:cubicBezTo>
                <a:cubicBezTo>
                  <a:pt x="3416" y="2637"/>
                  <a:pt x="3414" y="2632"/>
                  <a:pt x="3412" y="2627"/>
                </a:cubicBezTo>
                <a:cubicBezTo>
                  <a:pt x="3410" y="2623"/>
                  <a:pt x="3407" y="2617"/>
                  <a:pt x="3405" y="2612"/>
                </a:cubicBezTo>
                <a:cubicBezTo>
                  <a:pt x="3403" y="2606"/>
                  <a:pt x="3402" y="2601"/>
                  <a:pt x="3404" y="2596"/>
                </a:cubicBezTo>
                <a:cubicBezTo>
                  <a:pt x="3452" y="2556"/>
                  <a:pt x="3499" y="2499"/>
                  <a:pt x="3439" y="2446"/>
                </a:cubicBezTo>
                <a:cubicBezTo>
                  <a:pt x="3434" y="2437"/>
                  <a:pt x="3434" y="2423"/>
                  <a:pt x="3433" y="2414"/>
                </a:cubicBezTo>
                <a:cubicBezTo>
                  <a:pt x="3433" y="2409"/>
                  <a:pt x="3433" y="2405"/>
                  <a:pt x="3432" y="2401"/>
                </a:cubicBezTo>
                <a:cubicBezTo>
                  <a:pt x="3431" y="2398"/>
                  <a:pt x="3429" y="2395"/>
                  <a:pt x="3426" y="2392"/>
                </a:cubicBezTo>
                <a:cubicBezTo>
                  <a:pt x="3383" y="2357"/>
                  <a:pt x="3340" y="2273"/>
                  <a:pt x="3381" y="2227"/>
                </a:cubicBezTo>
                <a:cubicBezTo>
                  <a:pt x="3384" y="2222"/>
                  <a:pt x="3387" y="2217"/>
                  <a:pt x="3389" y="2213"/>
                </a:cubicBezTo>
                <a:cubicBezTo>
                  <a:pt x="3414" y="2160"/>
                  <a:pt x="3376" y="2087"/>
                  <a:pt x="3334" y="2037"/>
                </a:cubicBezTo>
                <a:cubicBezTo>
                  <a:pt x="3329" y="2033"/>
                  <a:pt x="3324" y="2029"/>
                  <a:pt x="3319" y="2025"/>
                </a:cubicBezTo>
                <a:cubicBezTo>
                  <a:pt x="3292" y="2004"/>
                  <a:pt x="3259" y="1989"/>
                  <a:pt x="3231" y="1981"/>
                </a:cubicBezTo>
                <a:cubicBezTo>
                  <a:pt x="3226" y="1980"/>
                  <a:pt x="3221" y="1979"/>
                  <a:pt x="3217" y="1978"/>
                </a:cubicBezTo>
                <a:cubicBezTo>
                  <a:pt x="3194" y="1973"/>
                  <a:pt x="3170" y="1968"/>
                  <a:pt x="3151" y="1956"/>
                </a:cubicBezTo>
                <a:cubicBezTo>
                  <a:pt x="3148" y="1952"/>
                  <a:pt x="3146" y="1949"/>
                  <a:pt x="3143" y="1946"/>
                </a:cubicBezTo>
                <a:cubicBezTo>
                  <a:pt x="3129" y="1930"/>
                  <a:pt x="3114" y="1916"/>
                  <a:pt x="3099" y="1905"/>
                </a:cubicBezTo>
                <a:cubicBezTo>
                  <a:pt x="3094" y="1902"/>
                  <a:pt x="3089" y="1899"/>
                  <a:pt x="3084" y="1897"/>
                </a:cubicBezTo>
                <a:cubicBezTo>
                  <a:pt x="3025" y="1847"/>
                  <a:pt x="2973" y="1874"/>
                  <a:pt x="2928" y="1928"/>
                </a:cubicBezTo>
                <a:cubicBezTo>
                  <a:pt x="2925" y="1930"/>
                  <a:pt x="2921" y="1933"/>
                  <a:pt x="2918" y="1935"/>
                </a:cubicBezTo>
                <a:cubicBezTo>
                  <a:pt x="2912" y="1940"/>
                  <a:pt x="2907" y="1946"/>
                  <a:pt x="2901" y="1953"/>
                </a:cubicBezTo>
                <a:cubicBezTo>
                  <a:pt x="2896" y="1953"/>
                  <a:pt x="2890" y="1953"/>
                  <a:pt x="2885" y="1953"/>
                </a:cubicBezTo>
                <a:cubicBezTo>
                  <a:pt x="2864" y="1951"/>
                  <a:pt x="2844" y="1943"/>
                  <a:pt x="2825" y="1924"/>
                </a:cubicBezTo>
                <a:cubicBezTo>
                  <a:pt x="2821" y="1921"/>
                  <a:pt x="2816" y="1917"/>
                  <a:pt x="2811" y="1913"/>
                </a:cubicBezTo>
                <a:cubicBezTo>
                  <a:pt x="2802" y="1906"/>
                  <a:pt x="2793" y="1898"/>
                  <a:pt x="2785" y="1891"/>
                </a:cubicBezTo>
                <a:cubicBezTo>
                  <a:pt x="2779" y="1889"/>
                  <a:pt x="2774" y="1887"/>
                  <a:pt x="2767" y="1886"/>
                </a:cubicBezTo>
                <a:cubicBezTo>
                  <a:pt x="2763" y="1884"/>
                  <a:pt x="2758" y="1882"/>
                  <a:pt x="2754" y="1879"/>
                </a:cubicBezTo>
                <a:cubicBezTo>
                  <a:pt x="2736" y="1869"/>
                  <a:pt x="2720" y="1854"/>
                  <a:pt x="2704" y="1834"/>
                </a:cubicBezTo>
                <a:cubicBezTo>
                  <a:pt x="2698" y="1832"/>
                  <a:pt x="2692" y="1830"/>
                  <a:pt x="2687" y="1827"/>
                </a:cubicBezTo>
                <a:cubicBezTo>
                  <a:pt x="2647" y="1809"/>
                  <a:pt x="2610" y="1786"/>
                  <a:pt x="2576" y="1756"/>
                </a:cubicBezTo>
                <a:cubicBezTo>
                  <a:pt x="2619" y="1771"/>
                  <a:pt x="2665" y="1794"/>
                  <a:pt x="2710" y="1801"/>
                </a:cubicBezTo>
                <a:cubicBezTo>
                  <a:pt x="2714" y="1802"/>
                  <a:pt x="2719" y="1802"/>
                  <a:pt x="2724" y="1803"/>
                </a:cubicBezTo>
                <a:cubicBezTo>
                  <a:pt x="2777" y="1807"/>
                  <a:pt x="2828" y="1843"/>
                  <a:pt x="2878" y="1844"/>
                </a:cubicBezTo>
                <a:cubicBezTo>
                  <a:pt x="2884" y="1844"/>
                  <a:pt x="2890" y="1844"/>
                  <a:pt x="2895" y="1843"/>
                </a:cubicBezTo>
                <a:cubicBezTo>
                  <a:pt x="2917" y="1812"/>
                  <a:pt x="2887" y="1754"/>
                  <a:pt x="2943" y="1754"/>
                </a:cubicBezTo>
                <a:cubicBezTo>
                  <a:pt x="2995" y="1759"/>
                  <a:pt x="3025" y="1808"/>
                  <a:pt x="3070" y="1827"/>
                </a:cubicBezTo>
                <a:cubicBezTo>
                  <a:pt x="3075" y="1828"/>
                  <a:pt x="3081" y="1829"/>
                  <a:pt x="3086" y="1828"/>
                </a:cubicBezTo>
                <a:cubicBezTo>
                  <a:pt x="3097" y="1827"/>
                  <a:pt x="3107" y="1822"/>
                  <a:pt x="3115" y="1812"/>
                </a:cubicBezTo>
                <a:cubicBezTo>
                  <a:pt x="3120" y="1808"/>
                  <a:pt x="3124" y="1806"/>
                  <a:pt x="3128" y="1805"/>
                </a:cubicBezTo>
                <a:cubicBezTo>
                  <a:pt x="3148" y="1801"/>
                  <a:pt x="3169" y="1822"/>
                  <a:pt x="3192" y="1836"/>
                </a:cubicBezTo>
                <a:cubicBezTo>
                  <a:pt x="3197" y="1838"/>
                  <a:pt x="3201" y="1841"/>
                  <a:pt x="3206" y="1843"/>
                </a:cubicBezTo>
                <a:cubicBezTo>
                  <a:pt x="3212" y="1845"/>
                  <a:pt x="3218" y="1846"/>
                  <a:pt x="3223" y="1848"/>
                </a:cubicBezTo>
                <a:cubicBezTo>
                  <a:pt x="3253" y="1861"/>
                  <a:pt x="3266" y="1892"/>
                  <a:pt x="3275" y="1923"/>
                </a:cubicBezTo>
                <a:cubicBezTo>
                  <a:pt x="3279" y="1932"/>
                  <a:pt x="3292" y="1936"/>
                  <a:pt x="3301" y="1940"/>
                </a:cubicBezTo>
                <a:cubicBezTo>
                  <a:pt x="3307" y="1943"/>
                  <a:pt x="3314" y="1940"/>
                  <a:pt x="3320" y="1938"/>
                </a:cubicBezTo>
                <a:cubicBezTo>
                  <a:pt x="3365" y="1927"/>
                  <a:pt x="3413" y="1980"/>
                  <a:pt x="3456" y="1940"/>
                </a:cubicBezTo>
                <a:cubicBezTo>
                  <a:pt x="3456" y="1945"/>
                  <a:pt x="3460" y="1949"/>
                  <a:pt x="3460" y="1954"/>
                </a:cubicBezTo>
                <a:cubicBezTo>
                  <a:pt x="3482" y="1927"/>
                  <a:pt x="3490" y="1892"/>
                  <a:pt x="3500" y="1860"/>
                </a:cubicBezTo>
                <a:cubicBezTo>
                  <a:pt x="3501" y="1856"/>
                  <a:pt x="3503" y="1851"/>
                  <a:pt x="3504" y="1846"/>
                </a:cubicBezTo>
                <a:cubicBezTo>
                  <a:pt x="3510" y="1826"/>
                  <a:pt x="3515" y="1807"/>
                  <a:pt x="3524" y="1791"/>
                </a:cubicBezTo>
                <a:cubicBezTo>
                  <a:pt x="3528" y="1785"/>
                  <a:pt x="3532" y="1781"/>
                  <a:pt x="3537" y="1777"/>
                </a:cubicBezTo>
                <a:cubicBezTo>
                  <a:pt x="3539" y="1772"/>
                  <a:pt x="3542" y="1767"/>
                  <a:pt x="3544" y="1762"/>
                </a:cubicBezTo>
                <a:cubicBezTo>
                  <a:pt x="3557" y="1737"/>
                  <a:pt x="3568" y="1712"/>
                  <a:pt x="3584" y="1689"/>
                </a:cubicBezTo>
                <a:cubicBezTo>
                  <a:pt x="3587" y="1684"/>
                  <a:pt x="3590" y="1680"/>
                  <a:pt x="3594" y="1675"/>
                </a:cubicBezTo>
                <a:cubicBezTo>
                  <a:pt x="3628" y="1644"/>
                  <a:pt x="3680" y="1670"/>
                  <a:pt x="3706" y="1639"/>
                </a:cubicBezTo>
                <a:cubicBezTo>
                  <a:pt x="3745" y="1599"/>
                  <a:pt x="3663" y="1577"/>
                  <a:pt x="3641" y="1551"/>
                </a:cubicBezTo>
                <a:cubicBezTo>
                  <a:pt x="3637" y="1544"/>
                  <a:pt x="3636" y="1536"/>
                  <a:pt x="3638" y="1529"/>
                </a:cubicBezTo>
                <a:cubicBezTo>
                  <a:pt x="3640" y="1521"/>
                  <a:pt x="3645" y="1514"/>
                  <a:pt x="3653" y="1509"/>
                </a:cubicBezTo>
                <a:cubicBezTo>
                  <a:pt x="3672" y="1484"/>
                  <a:pt x="3706" y="1475"/>
                  <a:pt x="3736" y="1475"/>
                </a:cubicBezTo>
                <a:cubicBezTo>
                  <a:pt x="3736" y="1453"/>
                  <a:pt x="3723" y="1431"/>
                  <a:pt x="3700" y="1423"/>
                </a:cubicBezTo>
                <a:cubicBezTo>
                  <a:pt x="3694" y="1420"/>
                  <a:pt x="3689" y="1417"/>
                  <a:pt x="3683" y="1415"/>
                </a:cubicBezTo>
                <a:cubicBezTo>
                  <a:pt x="3657" y="1402"/>
                  <a:pt x="3631" y="1389"/>
                  <a:pt x="3616" y="1360"/>
                </a:cubicBezTo>
                <a:cubicBezTo>
                  <a:pt x="3613" y="1356"/>
                  <a:pt x="3612" y="1351"/>
                  <a:pt x="3612" y="1346"/>
                </a:cubicBezTo>
                <a:cubicBezTo>
                  <a:pt x="3611" y="1326"/>
                  <a:pt x="3628" y="1305"/>
                  <a:pt x="3628" y="1285"/>
                </a:cubicBezTo>
                <a:cubicBezTo>
                  <a:pt x="3628" y="1249"/>
                  <a:pt x="3564" y="1254"/>
                  <a:pt x="3546" y="1213"/>
                </a:cubicBezTo>
                <a:cubicBezTo>
                  <a:pt x="3544" y="1208"/>
                  <a:pt x="3543" y="1203"/>
                  <a:pt x="3541" y="1198"/>
                </a:cubicBezTo>
                <a:cubicBezTo>
                  <a:pt x="3539" y="1193"/>
                  <a:pt x="3538" y="1189"/>
                  <a:pt x="3535" y="1185"/>
                </a:cubicBezTo>
                <a:cubicBezTo>
                  <a:pt x="3533" y="1179"/>
                  <a:pt x="3530" y="1175"/>
                  <a:pt x="3527" y="1171"/>
                </a:cubicBezTo>
                <a:cubicBezTo>
                  <a:pt x="3490" y="1134"/>
                  <a:pt x="3465" y="1178"/>
                  <a:pt x="3444" y="1203"/>
                </a:cubicBezTo>
                <a:cubicBezTo>
                  <a:pt x="3441" y="1208"/>
                  <a:pt x="3437" y="1213"/>
                  <a:pt x="3433" y="1218"/>
                </a:cubicBezTo>
                <a:cubicBezTo>
                  <a:pt x="3429" y="1222"/>
                  <a:pt x="3425" y="1227"/>
                  <a:pt x="3420" y="1230"/>
                </a:cubicBezTo>
                <a:cubicBezTo>
                  <a:pt x="3416" y="1234"/>
                  <a:pt x="3412" y="1238"/>
                  <a:pt x="3408" y="1244"/>
                </a:cubicBezTo>
                <a:cubicBezTo>
                  <a:pt x="3405" y="1249"/>
                  <a:pt x="3402" y="1255"/>
                  <a:pt x="3400" y="1262"/>
                </a:cubicBezTo>
                <a:cubicBezTo>
                  <a:pt x="3399" y="1266"/>
                  <a:pt x="3396" y="1269"/>
                  <a:pt x="3391" y="1271"/>
                </a:cubicBezTo>
                <a:cubicBezTo>
                  <a:pt x="3387" y="1274"/>
                  <a:pt x="3382" y="1276"/>
                  <a:pt x="3377" y="1276"/>
                </a:cubicBezTo>
                <a:cubicBezTo>
                  <a:pt x="3366" y="1278"/>
                  <a:pt x="3357" y="1276"/>
                  <a:pt x="3357" y="1267"/>
                </a:cubicBezTo>
                <a:cubicBezTo>
                  <a:pt x="3357" y="1250"/>
                  <a:pt x="3354" y="1237"/>
                  <a:pt x="3348" y="1227"/>
                </a:cubicBezTo>
                <a:cubicBezTo>
                  <a:pt x="3346" y="1222"/>
                  <a:pt x="3342" y="1217"/>
                  <a:pt x="3339" y="1213"/>
                </a:cubicBezTo>
                <a:cubicBezTo>
                  <a:pt x="3331" y="1192"/>
                  <a:pt x="3352" y="1165"/>
                  <a:pt x="3340" y="1156"/>
                </a:cubicBezTo>
                <a:cubicBezTo>
                  <a:pt x="3305" y="1116"/>
                  <a:pt x="3245" y="1121"/>
                  <a:pt x="3212" y="1076"/>
                </a:cubicBezTo>
                <a:cubicBezTo>
                  <a:pt x="3209" y="1073"/>
                  <a:pt x="3207" y="1070"/>
                  <a:pt x="3204" y="1067"/>
                </a:cubicBezTo>
                <a:cubicBezTo>
                  <a:pt x="3200" y="1062"/>
                  <a:pt x="3196" y="1058"/>
                  <a:pt x="3192" y="1054"/>
                </a:cubicBezTo>
                <a:cubicBezTo>
                  <a:pt x="3156" y="1045"/>
                  <a:pt x="3129" y="1026"/>
                  <a:pt x="3116" y="1001"/>
                </a:cubicBezTo>
                <a:cubicBezTo>
                  <a:pt x="3114" y="996"/>
                  <a:pt x="3112" y="991"/>
                  <a:pt x="3110" y="985"/>
                </a:cubicBezTo>
                <a:cubicBezTo>
                  <a:pt x="3089" y="952"/>
                  <a:pt x="3141" y="930"/>
                  <a:pt x="3110" y="897"/>
                </a:cubicBezTo>
                <a:cubicBezTo>
                  <a:pt x="3106" y="894"/>
                  <a:pt x="3101" y="892"/>
                  <a:pt x="3097" y="890"/>
                </a:cubicBezTo>
                <a:cubicBezTo>
                  <a:pt x="3045" y="869"/>
                  <a:pt x="2975" y="903"/>
                  <a:pt x="2916" y="900"/>
                </a:cubicBezTo>
                <a:cubicBezTo>
                  <a:pt x="2912" y="901"/>
                  <a:pt x="2907" y="902"/>
                  <a:pt x="2903" y="903"/>
                </a:cubicBezTo>
                <a:cubicBezTo>
                  <a:pt x="2895" y="905"/>
                  <a:pt x="2886" y="906"/>
                  <a:pt x="2877" y="908"/>
                </a:cubicBezTo>
                <a:cubicBezTo>
                  <a:pt x="2872" y="908"/>
                  <a:pt x="2867" y="909"/>
                  <a:pt x="2861" y="909"/>
                </a:cubicBezTo>
                <a:cubicBezTo>
                  <a:pt x="2809" y="904"/>
                  <a:pt x="2770" y="895"/>
                  <a:pt x="2730" y="940"/>
                </a:cubicBezTo>
                <a:cubicBezTo>
                  <a:pt x="2725" y="942"/>
                  <a:pt x="2720" y="943"/>
                  <a:pt x="2715" y="943"/>
                </a:cubicBezTo>
                <a:cubicBezTo>
                  <a:pt x="2700" y="944"/>
                  <a:pt x="2685" y="939"/>
                  <a:pt x="2675" y="926"/>
                </a:cubicBezTo>
                <a:cubicBezTo>
                  <a:pt x="2654" y="899"/>
                  <a:pt x="2637" y="868"/>
                  <a:pt x="2596" y="876"/>
                </a:cubicBezTo>
                <a:cubicBezTo>
                  <a:pt x="2592" y="875"/>
                  <a:pt x="2588" y="873"/>
                  <a:pt x="2585" y="871"/>
                </a:cubicBezTo>
                <a:cubicBezTo>
                  <a:pt x="2581" y="868"/>
                  <a:pt x="2578" y="864"/>
                  <a:pt x="2576" y="859"/>
                </a:cubicBezTo>
                <a:cubicBezTo>
                  <a:pt x="2563" y="833"/>
                  <a:pt x="2611" y="815"/>
                  <a:pt x="2632" y="793"/>
                </a:cubicBezTo>
                <a:cubicBezTo>
                  <a:pt x="2625" y="806"/>
                  <a:pt x="2625" y="816"/>
                  <a:pt x="2629" y="823"/>
                </a:cubicBezTo>
                <a:cubicBezTo>
                  <a:pt x="2631" y="827"/>
                  <a:pt x="2634" y="830"/>
                  <a:pt x="2638" y="832"/>
                </a:cubicBezTo>
                <a:cubicBezTo>
                  <a:pt x="2652" y="839"/>
                  <a:pt x="2668" y="844"/>
                  <a:pt x="2683" y="846"/>
                </a:cubicBezTo>
                <a:cubicBezTo>
                  <a:pt x="2688" y="847"/>
                  <a:pt x="2693" y="847"/>
                  <a:pt x="2698" y="847"/>
                </a:cubicBezTo>
                <a:cubicBezTo>
                  <a:pt x="2734" y="853"/>
                  <a:pt x="2757" y="836"/>
                  <a:pt x="2777" y="814"/>
                </a:cubicBezTo>
                <a:cubicBezTo>
                  <a:pt x="2781" y="809"/>
                  <a:pt x="2785" y="805"/>
                  <a:pt x="2790" y="801"/>
                </a:cubicBezTo>
                <a:cubicBezTo>
                  <a:pt x="2839" y="766"/>
                  <a:pt x="2926" y="815"/>
                  <a:pt x="2913" y="717"/>
                </a:cubicBezTo>
                <a:cubicBezTo>
                  <a:pt x="2908" y="704"/>
                  <a:pt x="2930" y="704"/>
                  <a:pt x="2940" y="698"/>
                </a:cubicBezTo>
                <a:cubicBezTo>
                  <a:pt x="2944" y="697"/>
                  <a:pt x="2948" y="696"/>
                  <a:pt x="2952" y="696"/>
                </a:cubicBezTo>
                <a:cubicBezTo>
                  <a:pt x="2958" y="695"/>
                  <a:pt x="2964" y="694"/>
                  <a:pt x="2970" y="693"/>
                </a:cubicBezTo>
                <a:cubicBezTo>
                  <a:pt x="2976" y="693"/>
                  <a:pt x="2982" y="692"/>
                  <a:pt x="2988" y="691"/>
                </a:cubicBezTo>
                <a:cubicBezTo>
                  <a:pt x="3004" y="687"/>
                  <a:pt x="3022" y="695"/>
                  <a:pt x="3039" y="702"/>
                </a:cubicBezTo>
                <a:cubicBezTo>
                  <a:pt x="3045" y="704"/>
                  <a:pt x="3050" y="706"/>
                  <a:pt x="3056" y="707"/>
                </a:cubicBezTo>
                <a:cubicBezTo>
                  <a:pt x="3067" y="704"/>
                  <a:pt x="3080" y="702"/>
                  <a:pt x="3092" y="699"/>
                </a:cubicBezTo>
                <a:cubicBezTo>
                  <a:pt x="3098" y="698"/>
                  <a:pt x="3105" y="696"/>
                  <a:pt x="3111" y="695"/>
                </a:cubicBezTo>
                <a:cubicBezTo>
                  <a:pt x="3117" y="693"/>
                  <a:pt x="3123" y="691"/>
                  <a:pt x="3129" y="689"/>
                </a:cubicBezTo>
                <a:cubicBezTo>
                  <a:pt x="3136" y="687"/>
                  <a:pt x="3142" y="685"/>
                  <a:pt x="3149" y="682"/>
                </a:cubicBezTo>
                <a:cubicBezTo>
                  <a:pt x="3180" y="660"/>
                  <a:pt x="3245" y="673"/>
                  <a:pt x="3245" y="633"/>
                </a:cubicBezTo>
                <a:cubicBezTo>
                  <a:pt x="3249" y="593"/>
                  <a:pt x="3189" y="585"/>
                  <a:pt x="3155" y="563"/>
                </a:cubicBezTo>
                <a:cubicBezTo>
                  <a:pt x="3150" y="560"/>
                  <a:pt x="3145" y="556"/>
                  <a:pt x="3141" y="553"/>
                </a:cubicBezTo>
                <a:cubicBezTo>
                  <a:pt x="3133" y="545"/>
                  <a:pt x="3128" y="535"/>
                  <a:pt x="3126" y="521"/>
                </a:cubicBezTo>
                <a:cubicBezTo>
                  <a:pt x="3127" y="514"/>
                  <a:pt x="3126" y="507"/>
                  <a:pt x="3125" y="501"/>
                </a:cubicBezTo>
                <a:cubicBezTo>
                  <a:pt x="3116" y="449"/>
                  <a:pt x="3042" y="458"/>
                  <a:pt x="3008" y="431"/>
                </a:cubicBezTo>
                <a:cubicBezTo>
                  <a:pt x="3004" y="428"/>
                  <a:pt x="3000" y="425"/>
                  <a:pt x="2996" y="422"/>
                </a:cubicBezTo>
                <a:cubicBezTo>
                  <a:pt x="2985" y="414"/>
                  <a:pt x="2975" y="406"/>
                  <a:pt x="2967" y="397"/>
                </a:cubicBezTo>
                <a:cubicBezTo>
                  <a:pt x="2964" y="393"/>
                  <a:pt x="2961" y="389"/>
                  <a:pt x="2958" y="385"/>
                </a:cubicBezTo>
                <a:cubicBezTo>
                  <a:pt x="2943" y="376"/>
                  <a:pt x="2956" y="359"/>
                  <a:pt x="2964" y="350"/>
                </a:cubicBezTo>
                <a:cubicBezTo>
                  <a:pt x="2968" y="348"/>
                  <a:pt x="2972" y="347"/>
                  <a:pt x="2976" y="346"/>
                </a:cubicBezTo>
                <a:cubicBezTo>
                  <a:pt x="3029" y="359"/>
                  <a:pt x="3076" y="301"/>
                  <a:pt x="3069" y="247"/>
                </a:cubicBezTo>
                <a:cubicBezTo>
                  <a:pt x="3066" y="242"/>
                  <a:pt x="3063" y="238"/>
                  <a:pt x="3059" y="233"/>
                </a:cubicBezTo>
                <a:cubicBezTo>
                  <a:pt x="3042" y="217"/>
                  <a:pt x="3016" y="203"/>
                  <a:pt x="2991" y="204"/>
                </a:cubicBezTo>
                <a:cubicBezTo>
                  <a:pt x="2987" y="203"/>
                  <a:pt x="2983" y="204"/>
                  <a:pt x="2979" y="204"/>
                </a:cubicBezTo>
                <a:cubicBezTo>
                  <a:pt x="2970" y="204"/>
                  <a:pt x="2962" y="204"/>
                  <a:pt x="2955" y="205"/>
                </a:cubicBezTo>
                <a:cubicBezTo>
                  <a:pt x="2949" y="206"/>
                  <a:pt x="2944" y="209"/>
                  <a:pt x="2938" y="211"/>
                </a:cubicBezTo>
                <a:cubicBezTo>
                  <a:pt x="2922" y="219"/>
                  <a:pt x="2905" y="230"/>
                  <a:pt x="2889" y="233"/>
                </a:cubicBezTo>
                <a:cubicBezTo>
                  <a:pt x="2884" y="235"/>
                  <a:pt x="2879" y="235"/>
                  <a:pt x="2874" y="235"/>
                </a:cubicBezTo>
                <a:cubicBezTo>
                  <a:pt x="2865" y="235"/>
                  <a:pt x="2855" y="233"/>
                  <a:pt x="2845" y="227"/>
                </a:cubicBezTo>
                <a:cubicBezTo>
                  <a:pt x="2840" y="224"/>
                  <a:pt x="2836" y="220"/>
                  <a:pt x="2833" y="215"/>
                </a:cubicBezTo>
                <a:cubicBezTo>
                  <a:pt x="2830" y="210"/>
                  <a:pt x="2828" y="205"/>
                  <a:pt x="2826" y="199"/>
                </a:cubicBezTo>
                <a:cubicBezTo>
                  <a:pt x="2826" y="199"/>
                  <a:pt x="2830" y="198"/>
                  <a:pt x="2834" y="196"/>
                </a:cubicBezTo>
                <a:cubicBezTo>
                  <a:pt x="2838" y="195"/>
                  <a:pt x="2844" y="192"/>
                  <a:pt x="2848" y="190"/>
                </a:cubicBezTo>
                <a:cubicBezTo>
                  <a:pt x="2852" y="186"/>
                  <a:pt x="2855" y="182"/>
                  <a:pt x="2858" y="178"/>
                </a:cubicBezTo>
                <a:cubicBezTo>
                  <a:pt x="2862" y="174"/>
                  <a:pt x="2865" y="169"/>
                  <a:pt x="2868" y="165"/>
                </a:cubicBezTo>
                <a:cubicBezTo>
                  <a:pt x="2887" y="133"/>
                  <a:pt x="2913" y="119"/>
                  <a:pt x="2947" y="119"/>
                </a:cubicBezTo>
                <a:cubicBezTo>
                  <a:pt x="2977" y="119"/>
                  <a:pt x="2973" y="62"/>
                  <a:pt x="3014" y="57"/>
                </a:cubicBezTo>
                <a:cubicBezTo>
                  <a:pt x="3020" y="57"/>
                  <a:pt x="3026" y="58"/>
                  <a:pt x="3032" y="59"/>
                </a:cubicBezTo>
                <a:cubicBezTo>
                  <a:pt x="3059" y="72"/>
                  <a:pt x="3076" y="93"/>
                  <a:pt x="3093" y="116"/>
                </a:cubicBezTo>
                <a:cubicBezTo>
                  <a:pt x="3096" y="120"/>
                  <a:pt x="3099" y="125"/>
                  <a:pt x="3103" y="129"/>
                </a:cubicBezTo>
                <a:cubicBezTo>
                  <a:pt x="3106" y="135"/>
                  <a:pt x="3109" y="141"/>
                  <a:pt x="3112" y="146"/>
                </a:cubicBezTo>
                <a:cubicBezTo>
                  <a:pt x="3115" y="152"/>
                  <a:pt x="3118" y="158"/>
                  <a:pt x="3121" y="164"/>
                </a:cubicBezTo>
                <a:cubicBezTo>
                  <a:pt x="3126" y="173"/>
                  <a:pt x="3131" y="182"/>
                  <a:pt x="3137" y="190"/>
                </a:cubicBezTo>
                <a:cubicBezTo>
                  <a:pt x="3140" y="194"/>
                  <a:pt x="3143" y="198"/>
                  <a:pt x="3147" y="202"/>
                </a:cubicBezTo>
                <a:cubicBezTo>
                  <a:pt x="3184" y="239"/>
                  <a:pt x="3249" y="235"/>
                  <a:pt x="3271" y="288"/>
                </a:cubicBezTo>
                <a:cubicBezTo>
                  <a:pt x="3272" y="293"/>
                  <a:pt x="3272" y="298"/>
                  <a:pt x="3272" y="302"/>
                </a:cubicBezTo>
                <a:cubicBezTo>
                  <a:pt x="3252" y="327"/>
                  <a:pt x="3243" y="354"/>
                  <a:pt x="3245" y="378"/>
                </a:cubicBezTo>
                <a:cubicBezTo>
                  <a:pt x="3246" y="383"/>
                  <a:pt x="3246" y="387"/>
                  <a:pt x="3248" y="392"/>
                </a:cubicBezTo>
                <a:cubicBezTo>
                  <a:pt x="3245" y="474"/>
                  <a:pt x="3340" y="456"/>
                  <a:pt x="3389" y="482"/>
                </a:cubicBezTo>
                <a:cubicBezTo>
                  <a:pt x="3394" y="485"/>
                  <a:pt x="3399" y="487"/>
                  <a:pt x="3404" y="489"/>
                </a:cubicBezTo>
                <a:cubicBezTo>
                  <a:pt x="3452" y="514"/>
                  <a:pt x="3499" y="549"/>
                  <a:pt x="3545" y="576"/>
                </a:cubicBezTo>
                <a:cubicBezTo>
                  <a:pt x="3548" y="579"/>
                  <a:pt x="3551" y="582"/>
                  <a:pt x="3554" y="585"/>
                </a:cubicBezTo>
                <a:cubicBezTo>
                  <a:pt x="3562" y="595"/>
                  <a:pt x="3569" y="607"/>
                  <a:pt x="3574" y="620"/>
                </a:cubicBezTo>
                <a:cubicBezTo>
                  <a:pt x="3577" y="626"/>
                  <a:pt x="3578" y="633"/>
                  <a:pt x="3580" y="639"/>
                </a:cubicBezTo>
                <a:cubicBezTo>
                  <a:pt x="3584" y="686"/>
                  <a:pt x="3570" y="711"/>
                  <a:pt x="3547" y="726"/>
                </a:cubicBezTo>
                <a:cubicBezTo>
                  <a:pt x="3542" y="729"/>
                  <a:pt x="3537" y="731"/>
                  <a:pt x="3531" y="733"/>
                </a:cubicBezTo>
                <a:cubicBezTo>
                  <a:pt x="3478" y="749"/>
                  <a:pt x="3421" y="744"/>
                  <a:pt x="3371" y="751"/>
                </a:cubicBezTo>
                <a:cubicBezTo>
                  <a:pt x="3365" y="752"/>
                  <a:pt x="3358" y="754"/>
                  <a:pt x="3352" y="755"/>
                </a:cubicBezTo>
                <a:cubicBezTo>
                  <a:pt x="3346" y="757"/>
                  <a:pt x="3341" y="759"/>
                  <a:pt x="3335" y="762"/>
                </a:cubicBezTo>
                <a:cubicBezTo>
                  <a:pt x="3330" y="765"/>
                  <a:pt x="3325" y="768"/>
                  <a:pt x="3321" y="772"/>
                </a:cubicBezTo>
                <a:cubicBezTo>
                  <a:pt x="3314" y="778"/>
                  <a:pt x="3309" y="786"/>
                  <a:pt x="3306" y="795"/>
                </a:cubicBezTo>
                <a:cubicBezTo>
                  <a:pt x="3305" y="799"/>
                  <a:pt x="3303" y="804"/>
                  <a:pt x="3303" y="809"/>
                </a:cubicBezTo>
                <a:cubicBezTo>
                  <a:pt x="3304" y="813"/>
                  <a:pt x="3306" y="818"/>
                  <a:pt x="3307" y="823"/>
                </a:cubicBezTo>
                <a:cubicBezTo>
                  <a:pt x="3318" y="864"/>
                  <a:pt x="3249" y="881"/>
                  <a:pt x="3283" y="904"/>
                </a:cubicBezTo>
                <a:cubicBezTo>
                  <a:pt x="3331" y="935"/>
                  <a:pt x="3378" y="952"/>
                  <a:pt x="3434" y="953"/>
                </a:cubicBezTo>
                <a:cubicBezTo>
                  <a:pt x="3441" y="954"/>
                  <a:pt x="3447" y="954"/>
                  <a:pt x="3453" y="954"/>
                </a:cubicBezTo>
                <a:cubicBezTo>
                  <a:pt x="3471" y="955"/>
                  <a:pt x="3488" y="956"/>
                  <a:pt x="3503" y="957"/>
                </a:cubicBezTo>
                <a:cubicBezTo>
                  <a:pt x="3521" y="961"/>
                  <a:pt x="3568" y="957"/>
                  <a:pt x="3559" y="994"/>
                </a:cubicBezTo>
                <a:cubicBezTo>
                  <a:pt x="3557" y="998"/>
                  <a:pt x="3555" y="1002"/>
                  <a:pt x="3552" y="1006"/>
                </a:cubicBezTo>
                <a:cubicBezTo>
                  <a:pt x="3550" y="1010"/>
                  <a:pt x="3548" y="1014"/>
                  <a:pt x="3547" y="1019"/>
                </a:cubicBezTo>
                <a:cubicBezTo>
                  <a:pt x="3585" y="1032"/>
                  <a:pt x="3628" y="1019"/>
                  <a:pt x="3666" y="1020"/>
                </a:cubicBezTo>
                <a:cubicBezTo>
                  <a:pt x="3673" y="1020"/>
                  <a:pt x="3679" y="1020"/>
                  <a:pt x="3685" y="1020"/>
                </a:cubicBezTo>
                <a:cubicBezTo>
                  <a:pt x="3726" y="1022"/>
                  <a:pt x="3764" y="1035"/>
                  <a:pt x="3785" y="1074"/>
                </a:cubicBezTo>
                <a:cubicBezTo>
                  <a:pt x="3790" y="1084"/>
                  <a:pt x="3794" y="1095"/>
                  <a:pt x="3798" y="1107"/>
                </a:cubicBezTo>
                <a:cubicBezTo>
                  <a:pt x="3794" y="1134"/>
                  <a:pt x="3760" y="1149"/>
                  <a:pt x="3751" y="1165"/>
                </a:cubicBezTo>
                <a:cubicBezTo>
                  <a:pt x="3749" y="1169"/>
                  <a:pt x="3748" y="1173"/>
                  <a:pt x="3749" y="1177"/>
                </a:cubicBezTo>
                <a:cubicBezTo>
                  <a:pt x="3797" y="1231"/>
                  <a:pt x="3870" y="1192"/>
                  <a:pt x="3926" y="1227"/>
                </a:cubicBezTo>
                <a:cubicBezTo>
                  <a:pt x="3968" y="1254"/>
                  <a:pt x="3933" y="1292"/>
                  <a:pt x="3924" y="1327"/>
                </a:cubicBezTo>
                <a:cubicBezTo>
                  <a:pt x="3923" y="1332"/>
                  <a:pt x="3922" y="1337"/>
                  <a:pt x="3922" y="1342"/>
                </a:cubicBezTo>
                <a:cubicBezTo>
                  <a:pt x="3952" y="1360"/>
                  <a:pt x="3948" y="1395"/>
                  <a:pt x="3956" y="1426"/>
                </a:cubicBezTo>
                <a:cubicBezTo>
                  <a:pt x="3958" y="1431"/>
                  <a:pt x="3960" y="1434"/>
                  <a:pt x="3964" y="1437"/>
                </a:cubicBezTo>
                <a:cubicBezTo>
                  <a:pt x="3999" y="1449"/>
                  <a:pt x="4004" y="1484"/>
                  <a:pt x="4021" y="1511"/>
                </a:cubicBezTo>
                <a:cubicBezTo>
                  <a:pt x="4024" y="1516"/>
                  <a:pt x="4026" y="1521"/>
                  <a:pt x="4029" y="1526"/>
                </a:cubicBezTo>
                <a:cubicBezTo>
                  <a:pt x="4023" y="1547"/>
                  <a:pt x="4022" y="1565"/>
                  <a:pt x="4025" y="1580"/>
                </a:cubicBezTo>
                <a:cubicBezTo>
                  <a:pt x="4026" y="1586"/>
                  <a:pt x="4027" y="1591"/>
                  <a:pt x="4029" y="1596"/>
                </a:cubicBezTo>
                <a:cubicBezTo>
                  <a:pt x="4042" y="1621"/>
                  <a:pt x="4064" y="1652"/>
                  <a:pt x="4081" y="1675"/>
                </a:cubicBezTo>
                <a:cubicBezTo>
                  <a:pt x="4111" y="1710"/>
                  <a:pt x="4111" y="1768"/>
                  <a:pt x="4166" y="1780"/>
                </a:cubicBezTo>
                <a:cubicBezTo>
                  <a:pt x="4170" y="1783"/>
                  <a:pt x="4175" y="1786"/>
                  <a:pt x="4180" y="1789"/>
                </a:cubicBezTo>
                <a:cubicBezTo>
                  <a:pt x="4202" y="1805"/>
                  <a:pt x="4219" y="1825"/>
                  <a:pt x="4232" y="1854"/>
                </a:cubicBezTo>
                <a:cubicBezTo>
                  <a:pt x="4235" y="1858"/>
                  <a:pt x="4238" y="1863"/>
                  <a:pt x="4241" y="1867"/>
                </a:cubicBezTo>
                <a:cubicBezTo>
                  <a:pt x="4243" y="1870"/>
                  <a:pt x="4246" y="1873"/>
                  <a:pt x="4248" y="1876"/>
                </a:cubicBezTo>
                <a:cubicBezTo>
                  <a:pt x="4258" y="1905"/>
                  <a:pt x="4293" y="1905"/>
                  <a:pt x="4318" y="1918"/>
                </a:cubicBezTo>
                <a:cubicBezTo>
                  <a:pt x="4327" y="1923"/>
                  <a:pt x="4336" y="1932"/>
                  <a:pt x="4336" y="1940"/>
                </a:cubicBezTo>
                <a:cubicBezTo>
                  <a:pt x="4331" y="1971"/>
                  <a:pt x="4306" y="1994"/>
                  <a:pt x="4314" y="2028"/>
                </a:cubicBezTo>
                <a:cubicBezTo>
                  <a:pt x="4313" y="2033"/>
                  <a:pt x="4313" y="2039"/>
                  <a:pt x="4313" y="2044"/>
                </a:cubicBezTo>
                <a:cubicBezTo>
                  <a:pt x="4312" y="2065"/>
                  <a:pt x="4317" y="2086"/>
                  <a:pt x="4331" y="2106"/>
                </a:cubicBezTo>
                <a:cubicBezTo>
                  <a:pt x="4332" y="2107"/>
                  <a:pt x="4333" y="2108"/>
                  <a:pt x="4334" y="2109"/>
                </a:cubicBezTo>
                <a:cubicBezTo>
                  <a:pt x="4362" y="2127"/>
                  <a:pt x="4426" y="2131"/>
                  <a:pt x="4384" y="2175"/>
                </a:cubicBezTo>
                <a:cubicBezTo>
                  <a:pt x="4384" y="2176"/>
                  <a:pt x="4383" y="2178"/>
                  <a:pt x="4382" y="2179"/>
                </a:cubicBezTo>
                <a:moveTo>
                  <a:pt x="5201" y="2678"/>
                </a:moveTo>
                <a:cubicBezTo>
                  <a:pt x="5202" y="2700"/>
                  <a:pt x="5208" y="2718"/>
                  <a:pt x="5218" y="2732"/>
                </a:cubicBezTo>
                <a:cubicBezTo>
                  <a:pt x="5221" y="2737"/>
                  <a:pt x="5225" y="2741"/>
                  <a:pt x="5229" y="2745"/>
                </a:cubicBezTo>
                <a:cubicBezTo>
                  <a:pt x="5233" y="2749"/>
                  <a:pt x="5237" y="2753"/>
                  <a:pt x="5242" y="2757"/>
                </a:cubicBezTo>
                <a:cubicBezTo>
                  <a:pt x="5267" y="2782"/>
                  <a:pt x="5280" y="2818"/>
                  <a:pt x="5319" y="2827"/>
                </a:cubicBezTo>
                <a:cubicBezTo>
                  <a:pt x="5280" y="2840"/>
                  <a:pt x="5254" y="2804"/>
                  <a:pt x="5231" y="2784"/>
                </a:cubicBezTo>
                <a:cubicBezTo>
                  <a:pt x="5225" y="2781"/>
                  <a:pt x="5220" y="2779"/>
                  <a:pt x="5215" y="2776"/>
                </a:cubicBezTo>
                <a:cubicBezTo>
                  <a:pt x="5211" y="2773"/>
                  <a:pt x="5206" y="2769"/>
                  <a:pt x="5202" y="2766"/>
                </a:cubicBezTo>
                <a:cubicBezTo>
                  <a:pt x="5195" y="2758"/>
                  <a:pt x="5188" y="2749"/>
                  <a:pt x="5183" y="2738"/>
                </a:cubicBezTo>
                <a:cubicBezTo>
                  <a:pt x="5180" y="2733"/>
                  <a:pt x="5178" y="2728"/>
                  <a:pt x="5176" y="2722"/>
                </a:cubicBezTo>
                <a:cubicBezTo>
                  <a:pt x="5174" y="2718"/>
                  <a:pt x="5172" y="2714"/>
                  <a:pt x="5170" y="2710"/>
                </a:cubicBezTo>
                <a:cubicBezTo>
                  <a:pt x="5162" y="2689"/>
                  <a:pt x="5156" y="2665"/>
                  <a:pt x="5151" y="2641"/>
                </a:cubicBezTo>
                <a:cubicBezTo>
                  <a:pt x="5142" y="2618"/>
                  <a:pt x="5121" y="2610"/>
                  <a:pt x="5111" y="2587"/>
                </a:cubicBezTo>
                <a:cubicBezTo>
                  <a:pt x="5108" y="2583"/>
                  <a:pt x="5105" y="2579"/>
                  <a:pt x="5102" y="2576"/>
                </a:cubicBezTo>
                <a:cubicBezTo>
                  <a:pt x="5085" y="2558"/>
                  <a:pt x="5061" y="2543"/>
                  <a:pt x="5031" y="2531"/>
                </a:cubicBezTo>
                <a:cubicBezTo>
                  <a:pt x="5027" y="2527"/>
                  <a:pt x="5023" y="2522"/>
                  <a:pt x="5019" y="2518"/>
                </a:cubicBezTo>
                <a:cubicBezTo>
                  <a:pt x="5015" y="2513"/>
                  <a:pt x="5012" y="2508"/>
                  <a:pt x="5009" y="2503"/>
                </a:cubicBezTo>
                <a:cubicBezTo>
                  <a:pt x="4977" y="2455"/>
                  <a:pt x="4992" y="2404"/>
                  <a:pt x="4982" y="2355"/>
                </a:cubicBezTo>
                <a:cubicBezTo>
                  <a:pt x="4981" y="2349"/>
                  <a:pt x="4979" y="2344"/>
                  <a:pt x="4977" y="2339"/>
                </a:cubicBezTo>
                <a:cubicBezTo>
                  <a:pt x="4975" y="2334"/>
                  <a:pt x="4972" y="2328"/>
                  <a:pt x="4969" y="2323"/>
                </a:cubicBezTo>
                <a:cubicBezTo>
                  <a:pt x="4967" y="2317"/>
                  <a:pt x="4964" y="2312"/>
                  <a:pt x="4962" y="2306"/>
                </a:cubicBezTo>
                <a:cubicBezTo>
                  <a:pt x="4942" y="2273"/>
                  <a:pt x="4930" y="2242"/>
                  <a:pt x="4920" y="2207"/>
                </a:cubicBezTo>
                <a:cubicBezTo>
                  <a:pt x="4919" y="2202"/>
                  <a:pt x="4917" y="2197"/>
                  <a:pt x="4916" y="2192"/>
                </a:cubicBezTo>
                <a:cubicBezTo>
                  <a:pt x="4901" y="2166"/>
                  <a:pt x="4914" y="2131"/>
                  <a:pt x="4883" y="2109"/>
                </a:cubicBezTo>
                <a:cubicBezTo>
                  <a:pt x="4845" y="2078"/>
                  <a:pt x="4806" y="2109"/>
                  <a:pt x="4799" y="2147"/>
                </a:cubicBezTo>
                <a:cubicBezTo>
                  <a:pt x="4797" y="2152"/>
                  <a:pt x="4795" y="2157"/>
                  <a:pt x="4793" y="2162"/>
                </a:cubicBezTo>
                <a:cubicBezTo>
                  <a:pt x="4789" y="2173"/>
                  <a:pt x="4783" y="2184"/>
                  <a:pt x="4776" y="2194"/>
                </a:cubicBezTo>
                <a:cubicBezTo>
                  <a:pt x="4774" y="2197"/>
                  <a:pt x="4771" y="2200"/>
                  <a:pt x="4769" y="2202"/>
                </a:cubicBezTo>
                <a:cubicBezTo>
                  <a:pt x="4745" y="2228"/>
                  <a:pt x="4702" y="2206"/>
                  <a:pt x="4685" y="2180"/>
                </a:cubicBezTo>
                <a:cubicBezTo>
                  <a:pt x="4715" y="2175"/>
                  <a:pt x="4745" y="2166"/>
                  <a:pt x="4756" y="2134"/>
                </a:cubicBezTo>
                <a:cubicBezTo>
                  <a:pt x="4758" y="2129"/>
                  <a:pt x="4760" y="2124"/>
                  <a:pt x="4761" y="2119"/>
                </a:cubicBezTo>
                <a:cubicBezTo>
                  <a:pt x="4762" y="2088"/>
                  <a:pt x="4758" y="2045"/>
                  <a:pt x="4777" y="2028"/>
                </a:cubicBezTo>
                <a:cubicBezTo>
                  <a:pt x="4780" y="2025"/>
                  <a:pt x="4784" y="2023"/>
                  <a:pt x="4789" y="2021"/>
                </a:cubicBezTo>
                <a:cubicBezTo>
                  <a:pt x="4819" y="2019"/>
                  <a:pt x="4854" y="2016"/>
                  <a:pt x="4885" y="2021"/>
                </a:cubicBezTo>
                <a:cubicBezTo>
                  <a:pt x="4891" y="2022"/>
                  <a:pt x="4897" y="2023"/>
                  <a:pt x="4903" y="2025"/>
                </a:cubicBezTo>
                <a:cubicBezTo>
                  <a:pt x="4961" y="2033"/>
                  <a:pt x="4961" y="2100"/>
                  <a:pt x="4976" y="2148"/>
                </a:cubicBezTo>
                <a:cubicBezTo>
                  <a:pt x="4978" y="2154"/>
                  <a:pt x="4980" y="2160"/>
                  <a:pt x="4982" y="2166"/>
                </a:cubicBezTo>
                <a:cubicBezTo>
                  <a:pt x="5000" y="2214"/>
                  <a:pt x="5027" y="2258"/>
                  <a:pt x="5048" y="2303"/>
                </a:cubicBezTo>
                <a:cubicBezTo>
                  <a:pt x="5049" y="2308"/>
                  <a:pt x="5049" y="2312"/>
                  <a:pt x="5050" y="2317"/>
                </a:cubicBezTo>
                <a:cubicBezTo>
                  <a:pt x="5050" y="2322"/>
                  <a:pt x="5050" y="2326"/>
                  <a:pt x="5050" y="2331"/>
                </a:cubicBezTo>
                <a:cubicBezTo>
                  <a:pt x="5049" y="2389"/>
                  <a:pt x="5031" y="2451"/>
                  <a:pt x="5086" y="2481"/>
                </a:cubicBezTo>
                <a:cubicBezTo>
                  <a:pt x="5091" y="2484"/>
                  <a:pt x="5095" y="2486"/>
                  <a:pt x="5100" y="2489"/>
                </a:cubicBezTo>
                <a:cubicBezTo>
                  <a:pt x="5104" y="2491"/>
                  <a:pt x="5109" y="2493"/>
                  <a:pt x="5113" y="2496"/>
                </a:cubicBezTo>
                <a:cubicBezTo>
                  <a:pt x="5158" y="2503"/>
                  <a:pt x="5184" y="2533"/>
                  <a:pt x="5193" y="2570"/>
                </a:cubicBezTo>
                <a:cubicBezTo>
                  <a:pt x="5194" y="2575"/>
                  <a:pt x="5195" y="2580"/>
                  <a:pt x="5196" y="2586"/>
                </a:cubicBezTo>
                <a:cubicBezTo>
                  <a:pt x="5205" y="2609"/>
                  <a:pt x="5195" y="2632"/>
                  <a:pt x="5196" y="2654"/>
                </a:cubicBezTo>
                <a:cubicBezTo>
                  <a:pt x="5196" y="2659"/>
                  <a:pt x="5196" y="2663"/>
                  <a:pt x="5198" y="2668"/>
                </a:cubicBezTo>
                <a:cubicBezTo>
                  <a:pt x="5199" y="2671"/>
                  <a:pt x="5200" y="2675"/>
                  <a:pt x="5201" y="2678"/>
                </a:cubicBezTo>
                <a:moveTo>
                  <a:pt x="4" y="2907"/>
                </a:moveTo>
                <a:lnTo>
                  <a:pt x="6" y="2927"/>
                </a:lnTo>
                <a:lnTo>
                  <a:pt x="5236" y="2927"/>
                </a:lnTo>
                <a:cubicBezTo>
                  <a:pt x="5240" y="2927"/>
                  <a:pt x="5244" y="2927"/>
                  <a:pt x="5247" y="2927"/>
                </a:cubicBezTo>
                <a:cubicBezTo>
                  <a:pt x="5260" y="2928"/>
                  <a:pt x="5272" y="2928"/>
                  <a:pt x="5285" y="2928"/>
                </a:cubicBezTo>
                <a:cubicBezTo>
                  <a:pt x="5289" y="2928"/>
                  <a:pt x="5293" y="2928"/>
                  <a:pt x="5297" y="2928"/>
                </a:cubicBezTo>
                <a:cubicBezTo>
                  <a:pt x="5328" y="2929"/>
                  <a:pt x="5366" y="2937"/>
                  <a:pt x="5379" y="2924"/>
                </a:cubicBezTo>
                <a:cubicBezTo>
                  <a:pt x="5440" y="2840"/>
                  <a:pt x="5323" y="2800"/>
                  <a:pt x="5278" y="2742"/>
                </a:cubicBezTo>
                <a:cubicBezTo>
                  <a:pt x="5275" y="2738"/>
                  <a:pt x="5271" y="2734"/>
                  <a:pt x="5268" y="2729"/>
                </a:cubicBezTo>
                <a:cubicBezTo>
                  <a:pt x="5264" y="2725"/>
                  <a:pt x="5261" y="2720"/>
                  <a:pt x="5258" y="2716"/>
                </a:cubicBezTo>
                <a:cubicBezTo>
                  <a:pt x="5254" y="2712"/>
                  <a:pt x="5251" y="2708"/>
                  <a:pt x="5248" y="2704"/>
                </a:cubicBezTo>
                <a:cubicBezTo>
                  <a:pt x="5240" y="2691"/>
                  <a:pt x="5234" y="2676"/>
                  <a:pt x="5230" y="2659"/>
                </a:cubicBezTo>
                <a:cubicBezTo>
                  <a:pt x="5229" y="2654"/>
                  <a:pt x="5228" y="2648"/>
                  <a:pt x="5228" y="2642"/>
                </a:cubicBezTo>
                <a:cubicBezTo>
                  <a:pt x="5227" y="2637"/>
                  <a:pt x="5227" y="2633"/>
                  <a:pt x="5227" y="2628"/>
                </a:cubicBezTo>
                <a:cubicBezTo>
                  <a:pt x="5227" y="2623"/>
                  <a:pt x="5228" y="2617"/>
                  <a:pt x="5230" y="2612"/>
                </a:cubicBezTo>
                <a:cubicBezTo>
                  <a:pt x="5232" y="2605"/>
                  <a:pt x="5233" y="2599"/>
                  <a:pt x="5233" y="2593"/>
                </a:cubicBezTo>
                <a:cubicBezTo>
                  <a:pt x="5240" y="2530"/>
                  <a:pt x="5202" y="2480"/>
                  <a:pt x="5136" y="2473"/>
                </a:cubicBezTo>
                <a:cubicBezTo>
                  <a:pt x="5131" y="2471"/>
                  <a:pt x="5125" y="2469"/>
                  <a:pt x="5120" y="2467"/>
                </a:cubicBezTo>
                <a:cubicBezTo>
                  <a:pt x="5110" y="2462"/>
                  <a:pt x="5100" y="2457"/>
                  <a:pt x="5090" y="2450"/>
                </a:cubicBezTo>
                <a:cubicBezTo>
                  <a:pt x="5086" y="2441"/>
                  <a:pt x="5078" y="2432"/>
                  <a:pt x="5078" y="2423"/>
                </a:cubicBezTo>
                <a:cubicBezTo>
                  <a:pt x="5075" y="2392"/>
                  <a:pt x="5082" y="2361"/>
                  <a:pt x="5085" y="2331"/>
                </a:cubicBezTo>
                <a:cubicBezTo>
                  <a:pt x="5086" y="2320"/>
                  <a:pt x="5087" y="2310"/>
                  <a:pt x="5086" y="2300"/>
                </a:cubicBezTo>
                <a:cubicBezTo>
                  <a:pt x="5086" y="2295"/>
                  <a:pt x="5086" y="2290"/>
                  <a:pt x="5085" y="2285"/>
                </a:cubicBezTo>
                <a:cubicBezTo>
                  <a:pt x="5084" y="2281"/>
                  <a:pt x="5082" y="2276"/>
                  <a:pt x="5081" y="2272"/>
                </a:cubicBezTo>
                <a:cubicBezTo>
                  <a:pt x="5052" y="2228"/>
                  <a:pt x="5009" y="2193"/>
                  <a:pt x="5011" y="2134"/>
                </a:cubicBezTo>
                <a:cubicBezTo>
                  <a:pt x="5010" y="2128"/>
                  <a:pt x="5008" y="2122"/>
                  <a:pt x="5006" y="2116"/>
                </a:cubicBezTo>
                <a:cubicBezTo>
                  <a:pt x="5004" y="2105"/>
                  <a:pt x="5001" y="2095"/>
                  <a:pt x="4999" y="2085"/>
                </a:cubicBezTo>
                <a:cubicBezTo>
                  <a:pt x="4997" y="2074"/>
                  <a:pt x="4995" y="2064"/>
                  <a:pt x="4993" y="2053"/>
                </a:cubicBezTo>
                <a:cubicBezTo>
                  <a:pt x="5000" y="1967"/>
                  <a:pt x="4905" y="1958"/>
                  <a:pt x="4846" y="1973"/>
                </a:cubicBezTo>
                <a:cubicBezTo>
                  <a:pt x="4841" y="1974"/>
                  <a:pt x="4836" y="1975"/>
                  <a:pt x="4831" y="1976"/>
                </a:cubicBezTo>
                <a:cubicBezTo>
                  <a:pt x="4796" y="1979"/>
                  <a:pt x="4763" y="1960"/>
                  <a:pt x="4733" y="1976"/>
                </a:cubicBezTo>
                <a:cubicBezTo>
                  <a:pt x="4685" y="2002"/>
                  <a:pt x="4728" y="2060"/>
                  <a:pt x="4722" y="2106"/>
                </a:cubicBezTo>
                <a:cubicBezTo>
                  <a:pt x="4719" y="2110"/>
                  <a:pt x="4715" y="2113"/>
                  <a:pt x="4712" y="2116"/>
                </a:cubicBezTo>
                <a:cubicBezTo>
                  <a:pt x="4677" y="2143"/>
                  <a:pt x="4620" y="2137"/>
                  <a:pt x="4580" y="2116"/>
                </a:cubicBezTo>
                <a:cubicBezTo>
                  <a:pt x="4575" y="2114"/>
                  <a:pt x="4570" y="2112"/>
                  <a:pt x="4565" y="2110"/>
                </a:cubicBezTo>
                <a:cubicBezTo>
                  <a:pt x="4547" y="2104"/>
                  <a:pt x="4529" y="2101"/>
                  <a:pt x="4508" y="2105"/>
                </a:cubicBezTo>
                <a:cubicBezTo>
                  <a:pt x="4504" y="2106"/>
                  <a:pt x="4500" y="2107"/>
                  <a:pt x="4495" y="2109"/>
                </a:cubicBezTo>
                <a:cubicBezTo>
                  <a:pt x="4444" y="2113"/>
                  <a:pt x="4409" y="2078"/>
                  <a:pt x="4361" y="2069"/>
                </a:cubicBezTo>
                <a:cubicBezTo>
                  <a:pt x="4357" y="2067"/>
                  <a:pt x="4354" y="2062"/>
                  <a:pt x="4352" y="2058"/>
                </a:cubicBezTo>
                <a:cubicBezTo>
                  <a:pt x="4349" y="2051"/>
                  <a:pt x="4349" y="2038"/>
                  <a:pt x="4349" y="2029"/>
                </a:cubicBezTo>
                <a:cubicBezTo>
                  <a:pt x="4349" y="2027"/>
                  <a:pt x="4350" y="2025"/>
                  <a:pt x="4350" y="2023"/>
                </a:cubicBezTo>
                <a:cubicBezTo>
                  <a:pt x="4357" y="1980"/>
                  <a:pt x="4413" y="1963"/>
                  <a:pt x="4400" y="1914"/>
                </a:cubicBezTo>
                <a:cubicBezTo>
                  <a:pt x="4387" y="1874"/>
                  <a:pt x="4336" y="1865"/>
                  <a:pt x="4298" y="1855"/>
                </a:cubicBezTo>
                <a:cubicBezTo>
                  <a:pt x="4293" y="1852"/>
                  <a:pt x="4289" y="1849"/>
                  <a:pt x="4285" y="1846"/>
                </a:cubicBezTo>
                <a:cubicBezTo>
                  <a:pt x="4274" y="1836"/>
                  <a:pt x="4267" y="1824"/>
                  <a:pt x="4269" y="1807"/>
                </a:cubicBezTo>
                <a:cubicBezTo>
                  <a:pt x="4269" y="1806"/>
                  <a:pt x="4269" y="1805"/>
                  <a:pt x="4268" y="1804"/>
                </a:cubicBezTo>
                <a:cubicBezTo>
                  <a:pt x="4258" y="1760"/>
                  <a:pt x="4223" y="1740"/>
                  <a:pt x="4193" y="1717"/>
                </a:cubicBezTo>
                <a:cubicBezTo>
                  <a:pt x="4189" y="1713"/>
                  <a:pt x="4184" y="1710"/>
                  <a:pt x="4180" y="1706"/>
                </a:cubicBezTo>
                <a:cubicBezTo>
                  <a:pt x="4150" y="1683"/>
                  <a:pt x="4137" y="1648"/>
                  <a:pt x="4124" y="1613"/>
                </a:cubicBezTo>
                <a:cubicBezTo>
                  <a:pt x="4121" y="1607"/>
                  <a:pt x="4118" y="1601"/>
                  <a:pt x="4116" y="1595"/>
                </a:cubicBezTo>
                <a:cubicBezTo>
                  <a:pt x="4102" y="1566"/>
                  <a:pt x="4087" y="1539"/>
                  <a:pt x="4074" y="1512"/>
                </a:cubicBezTo>
                <a:cubicBezTo>
                  <a:pt x="4071" y="1506"/>
                  <a:pt x="4068" y="1501"/>
                  <a:pt x="4065" y="1496"/>
                </a:cubicBezTo>
                <a:cubicBezTo>
                  <a:pt x="4050" y="1470"/>
                  <a:pt x="4036" y="1443"/>
                  <a:pt x="4030" y="1412"/>
                </a:cubicBezTo>
                <a:cubicBezTo>
                  <a:pt x="4029" y="1406"/>
                  <a:pt x="4028" y="1400"/>
                  <a:pt x="4027" y="1394"/>
                </a:cubicBezTo>
                <a:cubicBezTo>
                  <a:pt x="4024" y="1369"/>
                  <a:pt x="4025" y="1343"/>
                  <a:pt x="4020" y="1321"/>
                </a:cubicBezTo>
                <a:cubicBezTo>
                  <a:pt x="4019" y="1320"/>
                  <a:pt x="4018" y="1319"/>
                  <a:pt x="4018" y="1317"/>
                </a:cubicBezTo>
                <a:cubicBezTo>
                  <a:pt x="4007" y="1295"/>
                  <a:pt x="3991" y="1281"/>
                  <a:pt x="4004" y="1245"/>
                </a:cubicBezTo>
                <a:cubicBezTo>
                  <a:pt x="4008" y="1236"/>
                  <a:pt x="3999" y="1223"/>
                  <a:pt x="3993" y="1213"/>
                </a:cubicBezTo>
                <a:cubicBezTo>
                  <a:pt x="3989" y="1204"/>
                  <a:pt x="3983" y="1196"/>
                  <a:pt x="3978" y="1188"/>
                </a:cubicBezTo>
                <a:cubicBezTo>
                  <a:pt x="3942" y="1132"/>
                  <a:pt x="3897" y="1077"/>
                  <a:pt x="3903" y="1005"/>
                </a:cubicBezTo>
                <a:cubicBezTo>
                  <a:pt x="3902" y="996"/>
                  <a:pt x="3901" y="987"/>
                  <a:pt x="3900" y="979"/>
                </a:cubicBezTo>
                <a:cubicBezTo>
                  <a:pt x="3895" y="944"/>
                  <a:pt x="3887" y="912"/>
                  <a:pt x="3866" y="883"/>
                </a:cubicBezTo>
                <a:cubicBezTo>
                  <a:pt x="3860" y="875"/>
                  <a:pt x="3853" y="867"/>
                  <a:pt x="3845" y="859"/>
                </a:cubicBezTo>
                <a:cubicBezTo>
                  <a:pt x="3839" y="854"/>
                  <a:pt x="3833" y="849"/>
                  <a:pt x="3827" y="845"/>
                </a:cubicBezTo>
                <a:cubicBezTo>
                  <a:pt x="3836" y="850"/>
                  <a:pt x="3844" y="850"/>
                  <a:pt x="3853" y="855"/>
                </a:cubicBezTo>
                <a:cubicBezTo>
                  <a:pt x="3846" y="853"/>
                  <a:pt x="3840" y="851"/>
                  <a:pt x="3833" y="849"/>
                </a:cubicBezTo>
                <a:cubicBezTo>
                  <a:pt x="3775" y="801"/>
                  <a:pt x="3689" y="771"/>
                  <a:pt x="3644" y="708"/>
                </a:cubicBezTo>
                <a:cubicBezTo>
                  <a:pt x="3640" y="703"/>
                  <a:pt x="3637" y="698"/>
                  <a:pt x="3634" y="693"/>
                </a:cubicBezTo>
                <a:cubicBezTo>
                  <a:pt x="3646" y="638"/>
                  <a:pt x="3637" y="585"/>
                  <a:pt x="3590" y="554"/>
                </a:cubicBezTo>
                <a:cubicBezTo>
                  <a:pt x="3586" y="551"/>
                  <a:pt x="3583" y="547"/>
                  <a:pt x="3579" y="543"/>
                </a:cubicBezTo>
                <a:cubicBezTo>
                  <a:pt x="3559" y="525"/>
                  <a:pt x="3538" y="507"/>
                  <a:pt x="3510" y="496"/>
                </a:cubicBezTo>
                <a:cubicBezTo>
                  <a:pt x="3507" y="494"/>
                  <a:pt x="3503" y="492"/>
                  <a:pt x="3499" y="490"/>
                </a:cubicBezTo>
                <a:cubicBezTo>
                  <a:pt x="3489" y="484"/>
                  <a:pt x="3479" y="478"/>
                  <a:pt x="3469" y="472"/>
                </a:cubicBezTo>
                <a:cubicBezTo>
                  <a:pt x="3465" y="469"/>
                  <a:pt x="3461" y="466"/>
                  <a:pt x="3457" y="464"/>
                </a:cubicBezTo>
                <a:cubicBezTo>
                  <a:pt x="3448" y="457"/>
                  <a:pt x="3437" y="451"/>
                  <a:pt x="3425" y="446"/>
                </a:cubicBezTo>
                <a:cubicBezTo>
                  <a:pt x="3421" y="444"/>
                  <a:pt x="3417" y="442"/>
                  <a:pt x="3413" y="441"/>
                </a:cubicBezTo>
                <a:cubicBezTo>
                  <a:pt x="3408" y="438"/>
                  <a:pt x="3403" y="436"/>
                  <a:pt x="3397" y="434"/>
                </a:cubicBezTo>
                <a:cubicBezTo>
                  <a:pt x="3392" y="432"/>
                  <a:pt x="3387" y="431"/>
                  <a:pt x="3381" y="429"/>
                </a:cubicBezTo>
                <a:cubicBezTo>
                  <a:pt x="3348" y="421"/>
                  <a:pt x="3275" y="425"/>
                  <a:pt x="3286" y="371"/>
                </a:cubicBezTo>
                <a:cubicBezTo>
                  <a:pt x="3288" y="366"/>
                  <a:pt x="3291" y="362"/>
                  <a:pt x="3296" y="359"/>
                </a:cubicBezTo>
                <a:cubicBezTo>
                  <a:pt x="3302" y="357"/>
                  <a:pt x="3308" y="356"/>
                  <a:pt x="3313" y="353"/>
                </a:cubicBezTo>
                <a:cubicBezTo>
                  <a:pt x="3346" y="336"/>
                  <a:pt x="3354" y="289"/>
                  <a:pt x="3331" y="266"/>
                </a:cubicBezTo>
                <a:cubicBezTo>
                  <a:pt x="3296" y="221"/>
                  <a:pt x="3236" y="226"/>
                  <a:pt x="3199" y="190"/>
                </a:cubicBezTo>
                <a:cubicBezTo>
                  <a:pt x="3195" y="187"/>
                  <a:pt x="3191" y="183"/>
                  <a:pt x="3187" y="179"/>
                </a:cubicBezTo>
                <a:cubicBezTo>
                  <a:pt x="3172" y="163"/>
                  <a:pt x="3159" y="145"/>
                  <a:pt x="3151" y="122"/>
                </a:cubicBezTo>
                <a:cubicBezTo>
                  <a:pt x="3148" y="116"/>
                  <a:pt x="3146" y="111"/>
                  <a:pt x="3144" y="105"/>
                </a:cubicBezTo>
                <a:cubicBezTo>
                  <a:pt x="3140" y="101"/>
                  <a:pt x="3137" y="97"/>
                  <a:pt x="3133" y="92"/>
                </a:cubicBezTo>
                <a:cubicBezTo>
                  <a:pt x="3109" y="67"/>
                  <a:pt x="3081" y="46"/>
                  <a:pt x="3049" y="29"/>
                </a:cubicBezTo>
                <a:cubicBezTo>
                  <a:pt x="3044" y="26"/>
                  <a:pt x="3040" y="23"/>
                  <a:pt x="3035" y="21"/>
                </a:cubicBezTo>
                <a:cubicBezTo>
                  <a:pt x="3030" y="18"/>
                  <a:pt x="3025" y="16"/>
                  <a:pt x="3020" y="14"/>
                </a:cubicBezTo>
                <a:cubicBezTo>
                  <a:pt x="2947" y="0"/>
                  <a:pt x="2887" y="66"/>
                  <a:pt x="2843" y="121"/>
                </a:cubicBezTo>
                <a:cubicBezTo>
                  <a:pt x="2839" y="125"/>
                  <a:pt x="2834" y="129"/>
                  <a:pt x="2828" y="132"/>
                </a:cubicBezTo>
                <a:cubicBezTo>
                  <a:pt x="2823" y="135"/>
                  <a:pt x="2817" y="137"/>
                  <a:pt x="2810" y="138"/>
                </a:cubicBezTo>
                <a:cubicBezTo>
                  <a:pt x="2805" y="139"/>
                  <a:pt x="2801" y="141"/>
                  <a:pt x="2797" y="143"/>
                </a:cubicBezTo>
                <a:cubicBezTo>
                  <a:pt x="2785" y="148"/>
                  <a:pt x="2774" y="159"/>
                  <a:pt x="2766" y="177"/>
                </a:cubicBezTo>
                <a:cubicBezTo>
                  <a:pt x="2763" y="182"/>
                  <a:pt x="2760" y="187"/>
                  <a:pt x="2757" y="193"/>
                </a:cubicBezTo>
                <a:cubicBezTo>
                  <a:pt x="2740" y="230"/>
                  <a:pt x="2731" y="281"/>
                  <a:pt x="2706" y="310"/>
                </a:cubicBezTo>
                <a:cubicBezTo>
                  <a:pt x="2702" y="315"/>
                  <a:pt x="2699" y="320"/>
                  <a:pt x="2695" y="326"/>
                </a:cubicBezTo>
                <a:cubicBezTo>
                  <a:pt x="2691" y="332"/>
                  <a:pt x="2687" y="338"/>
                  <a:pt x="2683" y="343"/>
                </a:cubicBezTo>
                <a:cubicBezTo>
                  <a:pt x="2662" y="372"/>
                  <a:pt x="2632" y="336"/>
                  <a:pt x="2606" y="359"/>
                </a:cubicBezTo>
                <a:cubicBezTo>
                  <a:pt x="2576" y="385"/>
                  <a:pt x="2580" y="456"/>
                  <a:pt x="2525" y="451"/>
                </a:cubicBezTo>
                <a:cubicBezTo>
                  <a:pt x="2521" y="451"/>
                  <a:pt x="2517" y="450"/>
                  <a:pt x="2514" y="450"/>
                </a:cubicBezTo>
                <a:cubicBezTo>
                  <a:pt x="2502" y="448"/>
                  <a:pt x="2492" y="446"/>
                  <a:pt x="2482" y="444"/>
                </a:cubicBezTo>
                <a:cubicBezTo>
                  <a:pt x="2476" y="443"/>
                  <a:pt x="2470" y="441"/>
                  <a:pt x="2464" y="439"/>
                </a:cubicBezTo>
                <a:cubicBezTo>
                  <a:pt x="2454" y="430"/>
                  <a:pt x="2444" y="422"/>
                  <a:pt x="2433" y="415"/>
                </a:cubicBezTo>
                <a:cubicBezTo>
                  <a:pt x="2427" y="411"/>
                  <a:pt x="2422" y="408"/>
                  <a:pt x="2417" y="404"/>
                </a:cubicBezTo>
                <a:cubicBezTo>
                  <a:pt x="2395" y="381"/>
                  <a:pt x="2417" y="336"/>
                  <a:pt x="2382" y="332"/>
                </a:cubicBezTo>
                <a:cubicBezTo>
                  <a:pt x="2335" y="332"/>
                  <a:pt x="2296" y="367"/>
                  <a:pt x="2248" y="376"/>
                </a:cubicBezTo>
                <a:cubicBezTo>
                  <a:pt x="2244" y="376"/>
                  <a:pt x="2240" y="376"/>
                  <a:pt x="2236" y="375"/>
                </a:cubicBezTo>
                <a:cubicBezTo>
                  <a:pt x="2223" y="372"/>
                  <a:pt x="2210" y="365"/>
                  <a:pt x="2198" y="359"/>
                </a:cubicBezTo>
                <a:cubicBezTo>
                  <a:pt x="2192" y="355"/>
                  <a:pt x="2186" y="351"/>
                  <a:pt x="2180" y="348"/>
                </a:cubicBezTo>
                <a:cubicBezTo>
                  <a:pt x="2174" y="345"/>
                  <a:pt x="2167" y="343"/>
                  <a:pt x="2160" y="343"/>
                </a:cubicBezTo>
                <a:cubicBezTo>
                  <a:pt x="2130" y="343"/>
                  <a:pt x="2113" y="376"/>
                  <a:pt x="2091" y="440"/>
                </a:cubicBezTo>
                <a:cubicBezTo>
                  <a:pt x="2083" y="466"/>
                  <a:pt x="2076" y="487"/>
                  <a:pt x="2070" y="504"/>
                </a:cubicBezTo>
                <a:cubicBezTo>
                  <a:pt x="2068" y="508"/>
                  <a:pt x="2067" y="512"/>
                  <a:pt x="2065" y="516"/>
                </a:cubicBezTo>
                <a:cubicBezTo>
                  <a:pt x="2054" y="558"/>
                  <a:pt x="2016" y="567"/>
                  <a:pt x="1998" y="602"/>
                </a:cubicBezTo>
                <a:cubicBezTo>
                  <a:pt x="1981" y="655"/>
                  <a:pt x="2011" y="731"/>
                  <a:pt x="1960" y="770"/>
                </a:cubicBezTo>
                <a:cubicBezTo>
                  <a:pt x="1956" y="772"/>
                  <a:pt x="1952" y="774"/>
                  <a:pt x="1948" y="776"/>
                </a:cubicBezTo>
                <a:cubicBezTo>
                  <a:pt x="1944" y="779"/>
                  <a:pt x="1941" y="781"/>
                  <a:pt x="1938" y="784"/>
                </a:cubicBezTo>
                <a:cubicBezTo>
                  <a:pt x="1933" y="790"/>
                  <a:pt x="1930" y="796"/>
                  <a:pt x="1927" y="803"/>
                </a:cubicBezTo>
                <a:cubicBezTo>
                  <a:pt x="1912" y="895"/>
                  <a:pt x="1886" y="983"/>
                  <a:pt x="1901" y="1078"/>
                </a:cubicBezTo>
                <a:cubicBezTo>
                  <a:pt x="1901" y="1088"/>
                  <a:pt x="1900" y="1099"/>
                  <a:pt x="1899" y="1110"/>
                </a:cubicBezTo>
                <a:cubicBezTo>
                  <a:pt x="1899" y="1115"/>
                  <a:pt x="1898" y="1121"/>
                  <a:pt x="1898" y="1126"/>
                </a:cubicBezTo>
                <a:cubicBezTo>
                  <a:pt x="1897" y="1132"/>
                  <a:pt x="1896" y="1137"/>
                  <a:pt x="1895" y="1143"/>
                </a:cubicBezTo>
                <a:cubicBezTo>
                  <a:pt x="1886" y="1174"/>
                  <a:pt x="1865" y="1200"/>
                  <a:pt x="1836" y="1201"/>
                </a:cubicBezTo>
                <a:cubicBezTo>
                  <a:pt x="1831" y="1202"/>
                  <a:pt x="1826" y="1202"/>
                  <a:pt x="1820" y="1201"/>
                </a:cubicBezTo>
                <a:cubicBezTo>
                  <a:pt x="1815" y="1202"/>
                  <a:pt x="1809" y="1202"/>
                  <a:pt x="1803" y="1202"/>
                </a:cubicBezTo>
                <a:cubicBezTo>
                  <a:pt x="1779" y="1202"/>
                  <a:pt x="1754" y="1198"/>
                  <a:pt x="1732" y="1196"/>
                </a:cubicBezTo>
                <a:cubicBezTo>
                  <a:pt x="1726" y="1195"/>
                  <a:pt x="1719" y="1194"/>
                  <a:pt x="1712" y="1193"/>
                </a:cubicBezTo>
                <a:cubicBezTo>
                  <a:pt x="1680" y="1189"/>
                  <a:pt x="1648" y="1189"/>
                  <a:pt x="1622" y="1209"/>
                </a:cubicBezTo>
                <a:cubicBezTo>
                  <a:pt x="1618" y="1213"/>
                  <a:pt x="1614" y="1216"/>
                  <a:pt x="1610" y="1220"/>
                </a:cubicBezTo>
                <a:cubicBezTo>
                  <a:pt x="1598" y="1232"/>
                  <a:pt x="1588" y="1247"/>
                  <a:pt x="1578" y="1264"/>
                </a:cubicBezTo>
                <a:cubicBezTo>
                  <a:pt x="1575" y="1268"/>
                  <a:pt x="1573" y="1273"/>
                  <a:pt x="1570" y="1277"/>
                </a:cubicBezTo>
                <a:cubicBezTo>
                  <a:pt x="1566" y="1301"/>
                  <a:pt x="1557" y="1328"/>
                  <a:pt x="1543" y="1351"/>
                </a:cubicBezTo>
                <a:cubicBezTo>
                  <a:pt x="1540" y="1355"/>
                  <a:pt x="1537" y="1360"/>
                  <a:pt x="1534" y="1364"/>
                </a:cubicBezTo>
                <a:cubicBezTo>
                  <a:pt x="1520" y="1395"/>
                  <a:pt x="1489" y="1418"/>
                  <a:pt x="1461" y="1436"/>
                </a:cubicBezTo>
                <a:cubicBezTo>
                  <a:pt x="1456" y="1439"/>
                  <a:pt x="1451" y="1443"/>
                  <a:pt x="1446" y="1446"/>
                </a:cubicBezTo>
                <a:cubicBezTo>
                  <a:pt x="1410" y="1472"/>
                  <a:pt x="1382" y="1499"/>
                  <a:pt x="1393" y="1556"/>
                </a:cubicBezTo>
                <a:cubicBezTo>
                  <a:pt x="1392" y="1561"/>
                  <a:pt x="1391" y="1566"/>
                  <a:pt x="1390" y="1571"/>
                </a:cubicBezTo>
                <a:cubicBezTo>
                  <a:pt x="1345" y="1634"/>
                  <a:pt x="1285" y="1707"/>
                  <a:pt x="1213" y="1734"/>
                </a:cubicBezTo>
                <a:cubicBezTo>
                  <a:pt x="1207" y="1736"/>
                  <a:pt x="1201" y="1738"/>
                  <a:pt x="1195" y="1740"/>
                </a:cubicBezTo>
                <a:cubicBezTo>
                  <a:pt x="1186" y="1742"/>
                  <a:pt x="1175" y="1745"/>
                  <a:pt x="1165" y="1746"/>
                </a:cubicBezTo>
                <a:cubicBezTo>
                  <a:pt x="1160" y="1747"/>
                  <a:pt x="1155" y="1748"/>
                  <a:pt x="1150" y="1748"/>
                </a:cubicBezTo>
                <a:cubicBezTo>
                  <a:pt x="1136" y="1754"/>
                  <a:pt x="1123" y="1750"/>
                  <a:pt x="1114" y="1741"/>
                </a:cubicBezTo>
                <a:cubicBezTo>
                  <a:pt x="1109" y="1738"/>
                  <a:pt x="1105" y="1734"/>
                  <a:pt x="1102" y="1729"/>
                </a:cubicBezTo>
                <a:cubicBezTo>
                  <a:pt x="1084" y="1613"/>
                  <a:pt x="998" y="1608"/>
                  <a:pt x="913" y="1656"/>
                </a:cubicBezTo>
                <a:cubicBezTo>
                  <a:pt x="907" y="1657"/>
                  <a:pt x="900" y="1657"/>
                  <a:pt x="894" y="1656"/>
                </a:cubicBezTo>
                <a:cubicBezTo>
                  <a:pt x="851" y="1650"/>
                  <a:pt x="820" y="1601"/>
                  <a:pt x="786" y="1617"/>
                </a:cubicBezTo>
                <a:cubicBezTo>
                  <a:pt x="772" y="1625"/>
                  <a:pt x="762" y="1636"/>
                  <a:pt x="754" y="1648"/>
                </a:cubicBezTo>
                <a:cubicBezTo>
                  <a:pt x="750" y="1655"/>
                  <a:pt x="747" y="1661"/>
                  <a:pt x="744" y="1668"/>
                </a:cubicBezTo>
                <a:cubicBezTo>
                  <a:pt x="742" y="1699"/>
                  <a:pt x="732" y="1721"/>
                  <a:pt x="718" y="1738"/>
                </a:cubicBezTo>
                <a:cubicBezTo>
                  <a:pt x="715" y="1741"/>
                  <a:pt x="711" y="1744"/>
                  <a:pt x="708" y="1747"/>
                </a:cubicBezTo>
                <a:cubicBezTo>
                  <a:pt x="704" y="1752"/>
                  <a:pt x="701" y="1757"/>
                  <a:pt x="698" y="1762"/>
                </a:cubicBezTo>
                <a:cubicBezTo>
                  <a:pt x="695" y="1767"/>
                  <a:pt x="692" y="1772"/>
                  <a:pt x="689" y="1777"/>
                </a:cubicBezTo>
                <a:cubicBezTo>
                  <a:pt x="688" y="1784"/>
                  <a:pt x="687" y="1789"/>
                  <a:pt x="684" y="1795"/>
                </a:cubicBezTo>
                <a:cubicBezTo>
                  <a:pt x="682" y="1800"/>
                  <a:pt x="679" y="1804"/>
                  <a:pt x="676" y="1808"/>
                </a:cubicBezTo>
                <a:cubicBezTo>
                  <a:pt x="660" y="1825"/>
                  <a:pt x="644" y="1843"/>
                  <a:pt x="634" y="1862"/>
                </a:cubicBezTo>
                <a:cubicBezTo>
                  <a:pt x="632" y="1867"/>
                  <a:pt x="630" y="1872"/>
                  <a:pt x="629" y="1877"/>
                </a:cubicBezTo>
                <a:cubicBezTo>
                  <a:pt x="631" y="1915"/>
                  <a:pt x="655" y="1949"/>
                  <a:pt x="651" y="1982"/>
                </a:cubicBezTo>
                <a:cubicBezTo>
                  <a:pt x="650" y="1988"/>
                  <a:pt x="648" y="1993"/>
                  <a:pt x="646" y="1999"/>
                </a:cubicBezTo>
                <a:cubicBezTo>
                  <a:pt x="631" y="2033"/>
                  <a:pt x="618" y="2065"/>
                  <a:pt x="599" y="2097"/>
                </a:cubicBezTo>
                <a:cubicBezTo>
                  <a:pt x="596" y="2102"/>
                  <a:pt x="594" y="2108"/>
                  <a:pt x="591" y="2113"/>
                </a:cubicBezTo>
                <a:cubicBezTo>
                  <a:pt x="577" y="2150"/>
                  <a:pt x="575" y="2192"/>
                  <a:pt x="582" y="2232"/>
                </a:cubicBezTo>
                <a:cubicBezTo>
                  <a:pt x="583" y="2237"/>
                  <a:pt x="584" y="2243"/>
                  <a:pt x="586" y="2249"/>
                </a:cubicBezTo>
                <a:cubicBezTo>
                  <a:pt x="601" y="2277"/>
                  <a:pt x="601" y="2304"/>
                  <a:pt x="581" y="2326"/>
                </a:cubicBezTo>
                <a:cubicBezTo>
                  <a:pt x="577" y="2330"/>
                  <a:pt x="574" y="2333"/>
                  <a:pt x="569" y="2336"/>
                </a:cubicBezTo>
                <a:cubicBezTo>
                  <a:pt x="543" y="2353"/>
                  <a:pt x="503" y="2360"/>
                  <a:pt x="471" y="2371"/>
                </a:cubicBezTo>
                <a:cubicBezTo>
                  <a:pt x="466" y="2372"/>
                  <a:pt x="461" y="2374"/>
                  <a:pt x="457" y="2376"/>
                </a:cubicBezTo>
                <a:cubicBezTo>
                  <a:pt x="442" y="2379"/>
                  <a:pt x="427" y="2382"/>
                  <a:pt x="413" y="2386"/>
                </a:cubicBezTo>
                <a:cubicBezTo>
                  <a:pt x="408" y="2387"/>
                  <a:pt x="403" y="2388"/>
                  <a:pt x="398" y="2390"/>
                </a:cubicBezTo>
                <a:cubicBezTo>
                  <a:pt x="379" y="2402"/>
                  <a:pt x="359" y="2412"/>
                  <a:pt x="339" y="2420"/>
                </a:cubicBezTo>
                <a:cubicBezTo>
                  <a:pt x="333" y="2422"/>
                  <a:pt x="328" y="2424"/>
                  <a:pt x="323" y="2426"/>
                </a:cubicBezTo>
                <a:cubicBezTo>
                  <a:pt x="282" y="2432"/>
                  <a:pt x="265" y="2477"/>
                  <a:pt x="260" y="2516"/>
                </a:cubicBezTo>
                <a:cubicBezTo>
                  <a:pt x="260" y="2543"/>
                  <a:pt x="221" y="2539"/>
                  <a:pt x="209" y="2560"/>
                </a:cubicBezTo>
                <a:cubicBezTo>
                  <a:pt x="205" y="2565"/>
                  <a:pt x="202" y="2570"/>
                  <a:pt x="199" y="2575"/>
                </a:cubicBezTo>
                <a:cubicBezTo>
                  <a:pt x="157" y="2672"/>
                  <a:pt x="118" y="2760"/>
                  <a:pt x="21" y="2809"/>
                </a:cubicBezTo>
                <a:cubicBezTo>
                  <a:pt x="18" y="2813"/>
                  <a:pt x="15" y="2817"/>
                  <a:pt x="12" y="2822"/>
                </a:cubicBezTo>
                <a:cubicBezTo>
                  <a:pt x="6" y="2832"/>
                  <a:pt x="3" y="2843"/>
                  <a:pt x="1" y="2856"/>
                </a:cubicBezTo>
                <a:cubicBezTo>
                  <a:pt x="0" y="2867"/>
                  <a:pt x="1" y="2878"/>
                  <a:pt x="2" y="2887"/>
                </a:cubicBezTo>
                <a:cubicBezTo>
                  <a:pt x="3" y="2896"/>
                  <a:pt x="3" y="2903"/>
                  <a:pt x="4" y="2907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93DC3C-B748-4DC0-A39A-C334517AC565}"/>
              </a:ext>
            </a:extLst>
          </p:cNvPr>
          <p:cNvSpPr txBox="1"/>
          <p:nvPr/>
        </p:nvSpPr>
        <p:spPr>
          <a:xfrm>
            <a:off x="911240" y="536576"/>
            <a:ext cx="3588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lang="en-US" altLang="zh-TW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F904E6-1DEC-4828-99CE-A52021134232}"/>
              </a:ext>
            </a:extLst>
          </p:cNvPr>
          <p:cNvSpPr txBox="1"/>
          <p:nvPr/>
        </p:nvSpPr>
        <p:spPr>
          <a:xfrm>
            <a:off x="794436" y="1785257"/>
            <a:ext cx="56063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2400" noProof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登山不僅</a:t>
            </a:r>
            <a:r>
              <a:rPr lang="zh-TW" altLang="en-US" sz="2400" noProof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可以放鬆心情也能強化身體健康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0" lang="en-US" altLang="ko-KR" sz="2400" b="0" i="0" u="none" strike="noStrike" kern="1200" cap="none" spc="0" normalizeH="0" baseline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本專題已發展出</a:t>
            </a:r>
            <a:r>
              <a:rPr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一套登山安全</a:t>
            </a:r>
            <a:r>
              <a:rPr lang="en-US" altLang="zh-TW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APP</a:t>
            </a:r>
            <a:r>
              <a:rPr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，</a:t>
            </a:r>
            <a:endParaRPr lang="en-US" altLang="zh-TW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zh-TW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</a:t>
            </a:r>
            <a:r>
              <a:rPr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</a:t>
            </a:r>
            <a:r>
              <a:rPr lang="zh-TW" altLang="en-US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降低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山</a:t>
            </a:r>
            <a:r>
              <a:rPr lang="zh-TW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難發生率，讓大家登山更安全</a:t>
            </a:r>
            <a:endParaRPr lang="en-US" altLang="zh-TW" sz="2400" dirty="0" smtClean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0" lang="zh-TW" altLang="en-US" sz="2400" b="0" i="0" u="none" strike="noStrike" kern="1200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及時生理資訊監測與</a:t>
            </a:r>
            <a:r>
              <a:rPr kumimoji="0" lang="zh-TW" altLang="en-US" sz="2400" b="0" i="0" u="none" strike="noStrike" kern="1200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提醒</a:t>
            </a:r>
            <a:endParaRPr kumimoji="0" lang="en-US" altLang="zh-TW" sz="2400" b="0" i="0" u="none" strike="noStrike" kern="1200" cap="none" spc="0" normalizeH="0" baseline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路徑紀錄與</a:t>
            </a: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分享</a:t>
            </a:r>
            <a:endParaRPr lang="en-US" altLang="zh-TW" sz="24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0" lang="zh-TW" altLang="en-US" sz="2400" b="0" i="0" u="none" strike="noStrike" kern="1200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運用機器學習進行山</a:t>
            </a:r>
            <a:r>
              <a:rPr kumimoji="0" lang="zh-TW" altLang="en-US" sz="2400" b="0" i="0" u="none" strike="noStrike" kern="1200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難</a:t>
            </a: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獲救預</a:t>
            </a:r>
            <a:r>
              <a:rPr kumimoji="0" lang="zh-TW" altLang="en-US" sz="2400" b="0" i="0" u="none" strike="noStrike" kern="1200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測</a:t>
            </a:r>
            <a:endParaRPr kumimoji="0" lang="en-US" altLang="zh-TW" sz="2400" b="0" i="0" u="none" strike="noStrike" kern="1200" cap="none" spc="0" normalizeH="0" baseline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群組守望相助</a:t>
            </a: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功能</a:t>
            </a:r>
            <a:endParaRPr lang="en-US" altLang="zh-TW" sz="24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0" lang="zh-TW" altLang="en-US" sz="2400" b="0" i="0" u="none" strike="noStrike" kern="1200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詳細山岳資料以及歷史山難紀錄</a:t>
            </a:r>
            <a:endParaRPr kumimoji="0" lang="en-US" altLang="ko-KR" sz="2400" b="0" i="0" u="none" strike="noStrike" kern="1200" cap="none" spc="0" normalizeH="0" baseline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24" name="Rectangle 45">
            <a:extLst>
              <a:ext uri="{FF2B5EF4-FFF2-40B4-BE49-F238E27FC236}">
                <a16:creationId xmlns:a16="http://schemas.microsoft.com/office/drawing/2014/main" id="{97AEA4D1-F28F-453F-BACC-E738CC344268}"/>
              </a:ext>
            </a:extLst>
          </p:cNvPr>
          <p:cNvSpPr/>
          <p:nvPr/>
        </p:nvSpPr>
        <p:spPr>
          <a:xfrm>
            <a:off x="861927" y="1445114"/>
            <a:ext cx="4896000" cy="82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8E9DE6A-71DB-4292-90F7-90980BEFF8AF}"/>
              </a:ext>
            </a:extLst>
          </p:cNvPr>
          <p:cNvGrpSpPr/>
          <p:nvPr/>
        </p:nvGrpSpPr>
        <p:grpSpPr>
          <a:xfrm>
            <a:off x="8351521" y="470408"/>
            <a:ext cx="1384661" cy="1894106"/>
            <a:chOff x="963295" y="160338"/>
            <a:chExt cx="572137" cy="78263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68839F4-0A7F-4F5F-A127-407BA41BD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5" y="160338"/>
              <a:ext cx="53975" cy="76200"/>
            </a:xfrm>
            <a:custGeom>
              <a:avLst/>
              <a:gdLst>
                <a:gd name="T0" fmla="*/ 0 w 70"/>
                <a:gd name="T1" fmla="*/ 41 h 100"/>
                <a:gd name="T2" fmla="*/ 9 w 70"/>
                <a:gd name="T3" fmla="*/ 13 h 100"/>
                <a:gd name="T4" fmla="*/ 35 w 70"/>
                <a:gd name="T5" fmla="*/ 1 h 100"/>
                <a:gd name="T6" fmla="*/ 61 w 70"/>
                <a:gd name="T7" fmla="*/ 13 h 100"/>
                <a:gd name="T8" fmla="*/ 70 w 70"/>
                <a:gd name="T9" fmla="*/ 41 h 100"/>
                <a:gd name="T10" fmla="*/ 70 w 70"/>
                <a:gd name="T11" fmla="*/ 90 h 100"/>
                <a:gd name="T12" fmla="*/ 70 w 70"/>
                <a:gd name="T13" fmla="*/ 100 h 100"/>
                <a:gd name="T14" fmla="*/ 58 w 70"/>
                <a:gd name="T15" fmla="*/ 100 h 100"/>
                <a:gd name="T16" fmla="*/ 11 w 70"/>
                <a:gd name="T17" fmla="*/ 100 h 100"/>
                <a:gd name="T18" fmla="*/ 0 w 70"/>
                <a:gd name="T19" fmla="*/ 100 h 100"/>
                <a:gd name="T20" fmla="*/ 0 w 70"/>
                <a:gd name="T21" fmla="*/ 90 h 100"/>
                <a:gd name="T22" fmla="*/ 0 w 70"/>
                <a:gd name="T23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100">
                  <a:moveTo>
                    <a:pt x="0" y="41"/>
                  </a:moveTo>
                  <a:cubicBezTo>
                    <a:pt x="0" y="30"/>
                    <a:pt x="3" y="21"/>
                    <a:pt x="9" y="13"/>
                  </a:cubicBezTo>
                  <a:cubicBezTo>
                    <a:pt x="15" y="4"/>
                    <a:pt x="25" y="1"/>
                    <a:pt x="35" y="1"/>
                  </a:cubicBezTo>
                  <a:cubicBezTo>
                    <a:pt x="46" y="0"/>
                    <a:pt x="55" y="4"/>
                    <a:pt x="61" y="13"/>
                  </a:cubicBezTo>
                  <a:cubicBezTo>
                    <a:pt x="67" y="21"/>
                    <a:pt x="70" y="30"/>
                    <a:pt x="70" y="41"/>
                  </a:cubicBezTo>
                  <a:lnTo>
                    <a:pt x="70" y="90"/>
                  </a:lnTo>
                  <a:lnTo>
                    <a:pt x="70" y="100"/>
                  </a:lnTo>
                  <a:lnTo>
                    <a:pt x="58" y="100"/>
                  </a:lnTo>
                  <a:lnTo>
                    <a:pt x="11" y="100"/>
                  </a:lnTo>
                  <a:lnTo>
                    <a:pt x="0" y="100"/>
                  </a:lnTo>
                  <a:lnTo>
                    <a:pt x="0" y="90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527B325-A237-4AC0-AB59-F6BA0B5BE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583" y="248851"/>
              <a:ext cx="557849" cy="172224"/>
            </a:xfrm>
            <a:custGeom>
              <a:avLst/>
              <a:gdLst>
                <a:gd name="T0" fmla="*/ 116 w 622"/>
                <a:gd name="T1" fmla="*/ 116 h 232"/>
                <a:gd name="T2" fmla="*/ 0 w 622"/>
                <a:gd name="T3" fmla="*/ 2 h 232"/>
                <a:gd name="T4" fmla="*/ 0 w 622"/>
                <a:gd name="T5" fmla="*/ 0 h 232"/>
                <a:gd name="T6" fmla="*/ 506 w 622"/>
                <a:gd name="T7" fmla="*/ 0 h 232"/>
                <a:gd name="T8" fmla="*/ 622 w 622"/>
                <a:gd name="T9" fmla="*/ 116 h 232"/>
                <a:gd name="T10" fmla="*/ 506 w 622"/>
                <a:gd name="T11" fmla="*/ 232 h 232"/>
                <a:gd name="T12" fmla="*/ 2 w 622"/>
                <a:gd name="T13" fmla="*/ 232 h 232"/>
                <a:gd name="T14" fmla="*/ 0 w 622"/>
                <a:gd name="T15" fmla="*/ 232 h 232"/>
                <a:gd name="T16" fmla="*/ 0 w 622"/>
                <a:gd name="T17" fmla="*/ 231 h 232"/>
                <a:gd name="T18" fmla="*/ 116 w 622"/>
                <a:gd name="T19" fmla="*/ 11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2" h="232">
                  <a:moveTo>
                    <a:pt x="116" y="116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622" y="116"/>
                  </a:lnTo>
                  <a:lnTo>
                    <a:pt x="506" y="232"/>
                  </a:lnTo>
                  <a:lnTo>
                    <a:pt x="2" y="232"/>
                  </a:lnTo>
                  <a:lnTo>
                    <a:pt x="0" y="232"/>
                  </a:lnTo>
                  <a:lnTo>
                    <a:pt x="0" y="231"/>
                  </a:lnTo>
                  <a:lnTo>
                    <a:pt x="116" y="1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1B5923A2-68BD-4C2C-91F8-65ED5BCD5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295" y="528273"/>
              <a:ext cx="557849" cy="175356"/>
            </a:xfrm>
            <a:custGeom>
              <a:avLst/>
              <a:gdLst>
                <a:gd name="T0" fmla="*/ 507 w 623"/>
                <a:gd name="T1" fmla="*/ 117 h 233"/>
                <a:gd name="T2" fmla="*/ 623 w 623"/>
                <a:gd name="T3" fmla="*/ 231 h 233"/>
                <a:gd name="T4" fmla="*/ 623 w 623"/>
                <a:gd name="T5" fmla="*/ 233 h 233"/>
                <a:gd name="T6" fmla="*/ 117 w 623"/>
                <a:gd name="T7" fmla="*/ 233 h 233"/>
                <a:gd name="T8" fmla="*/ 0 w 623"/>
                <a:gd name="T9" fmla="*/ 117 h 233"/>
                <a:gd name="T10" fmla="*/ 117 w 623"/>
                <a:gd name="T11" fmla="*/ 0 h 233"/>
                <a:gd name="T12" fmla="*/ 621 w 623"/>
                <a:gd name="T13" fmla="*/ 0 h 233"/>
                <a:gd name="T14" fmla="*/ 623 w 623"/>
                <a:gd name="T15" fmla="*/ 0 h 233"/>
                <a:gd name="T16" fmla="*/ 623 w 623"/>
                <a:gd name="T17" fmla="*/ 2 h 233"/>
                <a:gd name="T18" fmla="*/ 507 w 623"/>
                <a:gd name="T19" fmla="*/ 117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3" h="233">
                  <a:moveTo>
                    <a:pt x="507" y="117"/>
                  </a:moveTo>
                  <a:lnTo>
                    <a:pt x="623" y="231"/>
                  </a:lnTo>
                  <a:lnTo>
                    <a:pt x="623" y="233"/>
                  </a:lnTo>
                  <a:lnTo>
                    <a:pt x="117" y="233"/>
                  </a:lnTo>
                  <a:lnTo>
                    <a:pt x="0" y="117"/>
                  </a:lnTo>
                  <a:lnTo>
                    <a:pt x="117" y="0"/>
                  </a:lnTo>
                  <a:lnTo>
                    <a:pt x="621" y="0"/>
                  </a:lnTo>
                  <a:lnTo>
                    <a:pt x="623" y="0"/>
                  </a:lnTo>
                  <a:lnTo>
                    <a:pt x="623" y="2"/>
                  </a:lnTo>
                  <a:lnTo>
                    <a:pt x="507" y="1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5FFF07C2-1904-4C4E-B101-ED41AA4E2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5" y="438151"/>
              <a:ext cx="53975" cy="77788"/>
            </a:xfrm>
            <a:custGeom>
              <a:avLst/>
              <a:gdLst>
                <a:gd name="T0" fmla="*/ 70 w 70"/>
                <a:gd name="T1" fmla="*/ 11 h 104"/>
                <a:gd name="T2" fmla="*/ 70 w 70"/>
                <a:gd name="T3" fmla="*/ 91 h 104"/>
                <a:gd name="T4" fmla="*/ 70 w 70"/>
                <a:gd name="T5" fmla="*/ 104 h 104"/>
                <a:gd name="T6" fmla="*/ 58 w 70"/>
                <a:gd name="T7" fmla="*/ 104 h 104"/>
                <a:gd name="T8" fmla="*/ 11 w 70"/>
                <a:gd name="T9" fmla="*/ 104 h 104"/>
                <a:gd name="T10" fmla="*/ 0 w 70"/>
                <a:gd name="T11" fmla="*/ 104 h 104"/>
                <a:gd name="T12" fmla="*/ 0 w 70"/>
                <a:gd name="T13" fmla="*/ 91 h 104"/>
                <a:gd name="T14" fmla="*/ 0 w 70"/>
                <a:gd name="T15" fmla="*/ 11 h 104"/>
                <a:gd name="T16" fmla="*/ 0 w 70"/>
                <a:gd name="T17" fmla="*/ 0 h 104"/>
                <a:gd name="T18" fmla="*/ 11 w 70"/>
                <a:gd name="T19" fmla="*/ 0 h 104"/>
                <a:gd name="T20" fmla="*/ 58 w 70"/>
                <a:gd name="T21" fmla="*/ 0 h 104"/>
                <a:gd name="T22" fmla="*/ 70 w 70"/>
                <a:gd name="T23" fmla="*/ 0 h 104"/>
                <a:gd name="T24" fmla="*/ 70 w 70"/>
                <a:gd name="T25" fmla="*/ 1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104">
                  <a:moveTo>
                    <a:pt x="70" y="11"/>
                  </a:moveTo>
                  <a:lnTo>
                    <a:pt x="70" y="91"/>
                  </a:lnTo>
                  <a:lnTo>
                    <a:pt x="70" y="104"/>
                  </a:lnTo>
                  <a:lnTo>
                    <a:pt x="58" y="104"/>
                  </a:lnTo>
                  <a:lnTo>
                    <a:pt x="11" y="104"/>
                  </a:lnTo>
                  <a:lnTo>
                    <a:pt x="0" y="104"/>
                  </a:lnTo>
                  <a:lnTo>
                    <a:pt x="0" y="9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11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70" y="1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CB374B2-4034-4D90-9057-EE6431511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5" y="715963"/>
              <a:ext cx="53975" cy="227013"/>
            </a:xfrm>
            <a:custGeom>
              <a:avLst/>
              <a:gdLst>
                <a:gd name="T0" fmla="*/ 70 w 70"/>
                <a:gd name="T1" fmla="*/ 12 h 299"/>
                <a:gd name="T2" fmla="*/ 70 w 70"/>
                <a:gd name="T3" fmla="*/ 258 h 299"/>
                <a:gd name="T4" fmla="*/ 61 w 70"/>
                <a:gd name="T5" fmla="*/ 285 h 299"/>
                <a:gd name="T6" fmla="*/ 35 w 70"/>
                <a:gd name="T7" fmla="*/ 299 h 299"/>
                <a:gd name="T8" fmla="*/ 9 w 70"/>
                <a:gd name="T9" fmla="*/ 285 h 299"/>
                <a:gd name="T10" fmla="*/ 0 w 70"/>
                <a:gd name="T11" fmla="*/ 258 h 299"/>
                <a:gd name="T12" fmla="*/ 0 w 70"/>
                <a:gd name="T13" fmla="*/ 12 h 299"/>
                <a:gd name="T14" fmla="*/ 0 w 70"/>
                <a:gd name="T15" fmla="*/ 0 h 299"/>
                <a:gd name="T16" fmla="*/ 11 w 70"/>
                <a:gd name="T17" fmla="*/ 0 h 299"/>
                <a:gd name="T18" fmla="*/ 58 w 70"/>
                <a:gd name="T19" fmla="*/ 0 h 299"/>
                <a:gd name="T20" fmla="*/ 70 w 70"/>
                <a:gd name="T21" fmla="*/ 0 h 299"/>
                <a:gd name="T22" fmla="*/ 70 w 70"/>
                <a:gd name="T23" fmla="*/ 1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299">
                  <a:moveTo>
                    <a:pt x="70" y="12"/>
                  </a:moveTo>
                  <a:lnTo>
                    <a:pt x="70" y="258"/>
                  </a:lnTo>
                  <a:cubicBezTo>
                    <a:pt x="70" y="268"/>
                    <a:pt x="67" y="277"/>
                    <a:pt x="61" y="285"/>
                  </a:cubicBezTo>
                  <a:cubicBezTo>
                    <a:pt x="55" y="293"/>
                    <a:pt x="46" y="299"/>
                    <a:pt x="35" y="299"/>
                  </a:cubicBezTo>
                  <a:cubicBezTo>
                    <a:pt x="25" y="299"/>
                    <a:pt x="15" y="293"/>
                    <a:pt x="9" y="285"/>
                  </a:cubicBezTo>
                  <a:cubicBezTo>
                    <a:pt x="3" y="277"/>
                    <a:pt x="0" y="268"/>
                    <a:pt x="0" y="258"/>
                  </a:cubicBezTo>
                  <a:lnTo>
                    <a:pt x="0" y="12"/>
                  </a:lnTo>
                  <a:lnTo>
                    <a:pt x="0" y="0"/>
                  </a:lnTo>
                  <a:lnTo>
                    <a:pt x="11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70" y="1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EE51F72-967C-423F-B921-51B185082251}"/>
              </a:ext>
            </a:extLst>
          </p:cNvPr>
          <p:cNvSpPr txBox="1"/>
          <p:nvPr/>
        </p:nvSpPr>
        <p:spPr>
          <a:xfrm>
            <a:off x="8642709" y="714507"/>
            <a:ext cx="83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Text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6030A6-915F-4A88-A910-52B444E5B1BD}"/>
              </a:ext>
            </a:extLst>
          </p:cNvPr>
          <p:cNvSpPr txBox="1"/>
          <p:nvPr/>
        </p:nvSpPr>
        <p:spPr>
          <a:xfrm>
            <a:off x="8642709" y="1397318"/>
            <a:ext cx="83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Text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30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未來發展及展望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92" name="Group 1391">
            <a:extLst>
              <a:ext uri="{FF2B5EF4-FFF2-40B4-BE49-F238E27FC236}">
                <a16:creationId xmlns:a16="http://schemas.microsoft.com/office/drawing/2014/main" id="{1A0DBFF2-CDD5-44DD-9B57-9021B2A91D65}"/>
              </a:ext>
            </a:extLst>
          </p:cNvPr>
          <p:cNvGrpSpPr/>
          <p:nvPr/>
        </p:nvGrpSpPr>
        <p:grpSpPr>
          <a:xfrm>
            <a:off x="4397657" y="2382670"/>
            <a:ext cx="7794343" cy="4475594"/>
            <a:chOff x="2042266" y="2369491"/>
            <a:chExt cx="7794343" cy="4475594"/>
          </a:xfrm>
        </p:grpSpPr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4CED3D8D-3F48-4923-920F-5B98F3687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47" y="2465179"/>
              <a:ext cx="7297862" cy="4379906"/>
            </a:xfrm>
            <a:custGeom>
              <a:avLst/>
              <a:gdLst>
                <a:gd name="connsiteX0" fmla="*/ 5296239 w 7297862"/>
                <a:gd name="connsiteY0" fmla="*/ 56 h 4379906"/>
                <a:gd name="connsiteX1" fmla="*/ 5349921 w 7297862"/>
                <a:gd name="connsiteY1" fmla="*/ 36914 h 4379906"/>
                <a:gd name="connsiteX2" fmla="*/ 5372764 w 7297862"/>
                <a:gd name="connsiteY2" fmla="*/ 59772 h 4379906"/>
                <a:gd name="connsiteX3" fmla="*/ 5416167 w 7297862"/>
                <a:gd name="connsiteY3" fmla="*/ 110060 h 4379906"/>
                <a:gd name="connsiteX4" fmla="*/ 5429873 w 7297862"/>
                <a:gd name="connsiteY4" fmla="*/ 128346 h 4379906"/>
                <a:gd name="connsiteX5" fmla="*/ 5624041 w 7297862"/>
                <a:gd name="connsiteY5" fmla="*/ 443784 h 4379906"/>
                <a:gd name="connsiteX6" fmla="*/ 5651453 w 7297862"/>
                <a:gd name="connsiteY6" fmla="*/ 464356 h 4379906"/>
                <a:gd name="connsiteX7" fmla="*/ 5809073 w 7297862"/>
                <a:gd name="connsiteY7" fmla="*/ 631219 h 4379906"/>
                <a:gd name="connsiteX8" fmla="*/ 5831916 w 7297862"/>
                <a:gd name="connsiteY8" fmla="*/ 656362 h 4379906"/>
                <a:gd name="connsiteX9" fmla="*/ 6003241 w 7297862"/>
                <a:gd name="connsiteY9" fmla="*/ 919227 h 4379906"/>
                <a:gd name="connsiteX10" fmla="*/ 6030653 w 7297862"/>
                <a:gd name="connsiteY10" fmla="*/ 946657 h 4379906"/>
                <a:gd name="connsiteX11" fmla="*/ 6147155 w 7297862"/>
                <a:gd name="connsiteY11" fmla="*/ 1113519 h 4379906"/>
                <a:gd name="connsiteX12" fmla="*/ 6160861 w 7297862"/>
                <a:gd name="connsiteY12" fmla="*/ 1129520 h 4379906"/>
                <a:gd name="connsiteX13" fmla="*/ 6183704 w 7297862"/>
                <a:gd name="connsiteY13" fmla="*/ 1152378 h 4379906"/>
                <a:gd name="connsiteX14" fmla="*/ 6195126 w 7297862"/>
                <a:gd name="connsiteY14" fmla="*/ 1163807 h 4379906"/>
                <a:gd name="connsiteX15" fmla="*/ 6249950 w 7297862"/>
                <a:gd name="connsiteY15" fmla="*/ 1234666 h 4379906"/>
                <a:gd name="connsiteX16" fmla="*/ 6259087 w 7297862"/>
                <a:gd name="connsiteY16" fmla="*/ 1246095 h 4379906"/>
                <a:gd name="connsiteX17" fmla="*/ 6272793 w 7297862"/>
                <a:gd name="connsiteY17" fmla="*/ 1257524 h 4379906"/>
                <a:gd name="connsiteX18" fmla="*/ 6380157 w 7297862"/>
                <a:gd name="connsiteY18" fmla="*/ 1406100 h 4379906"/>
                <a:gd name="connsiteX19" fmla="*/ 6384726 w 7297862"/>
                <a:gd name="connsiteY19" fmla="*/ 1422100 h 4379906"/>
                <a:gd name="connsiteX20" fmla="*/ 6389295 w 7297862"/>
                <a:gd name="connsiteY20" fmla="*/ 1440387 h 4379906"/>
                <a:gd name="connsiteX21" fmla="*/ 6403001 w 7297862"/>
                <a:gd name="connsiteY21" fmla="*/ 1456387 h 4379906"/>
                <a:gd name="connsiteX22" fmla="*/ 6414422 w 7297862"/>
                <a:gd name="connsiteY22" fmla="*/ 1470102 h 4379906"/>
                <a:gd name="connsiteX23" fmla="*/ 6425844 w 7297862"/>
                <a:gd name="connsiteY23" fmla="*/ 1486102 h 4379906"/>
                <a:gd name="connsiteX24" fmla="*/ 6610875 w 7297862"/>
                <a:gd name="connsiteY24" fmla="*/ 1764968 h 4379906"/>
                <a:gd name="connsiteX25" fmla="*/ 6622297 w 7297862"/>
                <a:gd name="connsiteY25" fmla="*/ 1803826 h 4379906"/>
                <a:gd name="connsiteX26" fmla="*/ 6654278 w 7297862"/>
                <a:gd name="connsiteY26" fmla="*/ 1913544 h 4379906"/>
                <a:gd name="connsiteX27" fmla="*/ 6665699 w 7297862"/>
                <a:gd name="connsiteY27" fmla="*/ 1950117 h 4379906"/>
                <a:gd name="connsiteX28" fmla="*/ 7019772 w 7297862"/>
                <a:gd name="connsiteY28" fmla="*/ 2519277 h 4379906"/>
                <a:gd name="connsiteX29" fmla="*/ 7044899 w 7297862"/>
                <a:gd name="connsiteY29" fmla="*/ 2546706 h 4379906"/>
                <a:gd name="connsiteX30" fmla="*/ 7197951 w 7297862"/>
                <a:gd name="connsiteY30" fmla="*/ 2722712 h 4379906"/>
                <a:gd name="connsiteX31" fmla="*/ 7216225 w 7297862"/>
                <a:gd name="connsiteY31" fmla="*/ 2752427 h 4379906"/>
                <a:gd name="connsiteX32" fmla="*/ 7268479 w 7297862"/>
                <a:gd name="connsiteY32" fmla="*/ 2859573 h 4379906"/>
                <a:gd name="connsiteX33" fmla="*/ 7297862 w 7297862"/>
                <a:gd name="connsiteY33" fmla="*/ 2949145 h 4379906"/>
                <a:gd name="connsiteX34" fmla="*/ 7297862 w 7297862"/>
                <a:gd name="connsiteY34" fmla="*/ 4379906 h 4379906"/>
                <a:gd name="connsiteX35" fmla="*/ 0 w 7297862"/>
                <a:gd name="connsiteY35" fmla="*/ 4379906 h 4379906"/>
                <a:gd name="connsiteX36" fmla="*/ 342651 w 7297862"/>
                <a:gd name="connsiteY36" fmla="*/ 4037038 h 4379906"/>
                <a:gd name="connsiteX37" fmla="*/ 360926 w 7297862"/>
                <a:gd name="connsiteY37" fmla="*/ 4021038 h 4379906"/>
                <a:gd name="connsiteX38" fmla="*/ 1395731 w 7297862"/>
                <a:gd name="connsiteY38" fmla="*/ 3095295 h 4379906"/>
                <a:gd name="connsiteX39" fmla="*/ 1457408 w 7297862"/>
                <a:gd name="connsiteY39" fmla="*/ 3067865 h 4379906"/>
                <a:gd name="connsiteX40" fmla="*/ 1521370 w 7297862"/>
                <a:gd name="connsiteY40" fmla="*/ 2935290 h 4379906"/>
                <a:gd name="connsiteX41" fmla="*/ 1715538 w 7297862"/>
                <a:gd name="connsiteY41" fmla="*/ 2818715 h 4379906"/>
                <a:gd name="connsiteX42" fmla="*/ 2035346 w 7297862"/>
                <a:gd name="connsiteY42" fmla="*/ 2459847 h 4379906"/>
                <a:gd name="connsiteX43" fmla="*/ 2071895 w 7297862"/>
                <a:gd name="connsiteY43" fmla="*/ 2436989 h 4379906"/>
                <a:gd name="connsiteX44" fmla="*/ 2142710 w 7297862"/>
                <a:gd name="connsiteY44" fmla="*/ 2393559 h 4379906"/>
                <a:gd name="connsiteX45" fmla="*/ 2197534 w 7297862"/>
                <a:gd name="connsiteY45" fmla="*/ 2304413 h 4379906"/>
                <a:gd name="connsiteX46" fmla="*/ 2199818 w 7297862"/>
                <a:gd name="connsiteY46" fmla="*/ 2276984 h 4379906"/>
                <a:gd name="connsiteX47" fmla="*/ 2266064 w 7297862"/>
                <a:gd name="connsiteY47" fmla="*/ 2171838 h 4379906"/>
                <a:gd name="connsiteX48" fmla="*/ 2291192 w 7297862"/>
                <a:gd name="connsiteY48" fmla="*/ 2146694 h 4379906"/>
                <a:gd name="connsiteX49" fmla="*/ 2339163 w 7297862"/>
                <a:gd name="connsiteY49" fmla="*/ 2057549 h 4379906"/>
                <a:gd name="connsiteX50" fmla="*/ 2355153 w 7297862"/>
                <a:gd name="connsiteY50" fmla="*/ 2027833 h 4379906"/>
                <a:gd name="connsiteX51" fmla="*/ 2505919 w 7297862"/>
                <a:gd name="connsiteY51" fmla="*/ 1739824 h 4379906"/>
                <a:gd name="connsiteX52" fmla="*/ 2517341 w 7297862"/>
                <a:gd name="connsiteY52" fmla="*/ 1705538 h 4379906"/>
                <a:gd name="connsiteX53" fmla="*/ 2556175 w 7297862"/>
                <a:gd name="connsiteY53" fmla="*/ 1600391 h 4379906"/>
                <a:gd name="connsiteX54" fmla="*/ 2579018 w 7297862"/>
                <a:gd name="connsiteY54" fmla="*/ 1582105 h 4379906"/>
                <a:gd name="connsiteX55" fmla="*/ 2773187 w 7297862"/>
                <a:gd name="connsiteY55" fmla="*/ 1348955 h 4379906"/>
                <a:gd name="connsiteX56" fmla="*/ 2793746 w 7297862"/>
                <a:gd name="connsiteY56" fmla="*/ 1328383 h 4379906"/>
                <a:gd name="connsiteX57" fmla="*/ 2919385 w 7297862"/>
                <a:gd name="connsiteY57" fmla="*/ 1198093 h 4379906"/>
                <a:gd name="connsiteX58" fmla="*/ 2944512 w 7297862"/>
                <a:gd name="connsiteY58" fmla="*/ 1172950 h 4379906"/>
                <a:gd name="connsiteX59" fmla="*/ 2967356 w 7297862"/>
                <a:gd name="connsiteY59" fmla="*/ 1147806 h 4379906"/>
                <a:gd name="connsiteX60" fmla="*/ 2997052 w 7297862"/>
                <a:gd name="connsiteY60" fmla="*/ 1124948 h 4379906"/>
                <a:gd name="connsiteX61" fmla="*/ 3111269 w 7297862"/>
                <a:gd name="connsiteY61" fmla="*/ 1092947 h 4379906"/>
                <a:gd name="connsiteX62" fmla="*/ 3145534 w 7297862"/>
                <a:gd name="connsiteY62" fmla="*/ 1099805 h 4379906"/>
                <a:gd name="connsiteX63" fmla="*/ 3186652 w 7297862"/>
                <a:gd name="connsiteY63" fmla="*/ 1113519 h 4379906"/>
                <a:gd name="connsiteX64" fmla="*/ 3360262 w 7297862"/>
                <a:gd name="connsiteY64" fmla="*/ 1403814 h 4379906"/>
                <a:gd name="connsiteX65" fmla="*/ 3376252 w 7297862"/>
                <a:gd name="connsiteY65" fmla="*/ 1428958 h 4379906"/>
                <a:gd name="connsiteX66" fmla="*/ 3394527 w 7297862"/>
                <a:gd name="connsiteY66" fmla="*/ 1454101 h 4379906"/>
                <a:gd name="connsiteX67" fmla="*/ 3415086 w 7297862"/>
                <a:gd name="connsiteY67" fmla="*/ 1486102 h 4379906"/>
                <a:gd name="connsiteX68" fmla="*/ 3483616 w 7297862"/>
                <a:gd name="connsiteY68" fmla="*/ 1563819 h 4379906"/>
                <a:gd name="connsiteX69" fmla="*/ 3506460 w 7297862"/>
                <a:gd name="connsiteY69" fmla="*/ 1586677 h 4379906"/>
                <a:gd name="connsiteX70" fmla="*/ 3584127 w 7297862"/>
                <a:gd name="connsiteY70" fmla="*/ 1666679 h 4379906"/>
                <a:gd name="connsiteX71" fmla="*/ 3611539 w 7297862"/>
                <a:gd name="connsiteY71" fmla="*/ 1689537 h 4379906"/>
                <a:gd name="connsiteX72" fmla="*/ 3641236 w 7297862"/>
                <a:gd name="connsiteY72" fmla="*/ 1712395 h 4379906"/>
                <a:gd name="connsiteX73" fmla="*/ 3666363 w 7297862"/>
                <a:gd name="connsiteY73" fmla="*/ 1737539 h 4379906"/>
                <a:gd name="connsiteX74" fmla="*/ 3675501 w 7297862"/>
                <a:gd name="connsiteY74" fmla="*/ 1746682 h 4379906"/>
                <a:gd name="connsiteX75" fmla="*/ 3684638 w 7297862"/>
                <a:gd name="connsiteY75" fmla="*/ 1753539 h 4379906"/>
                <a:gd name="connsiteX76" fmla="*/ 3823983 w 7297862"/>
                <a:gd name="connsiteY76" fmla="*/ 1938688 h 4379906"/>
                <a:gd name="connsiteX77" fmla="*/ 3828551 w 7297862"/>
                <a:gd name="connsiteY77" fmla="*/ 1956974 h 4379906"/>
                <a:gd name="connsiteX78" fmla="*/ 3830836 w 7297862"/>
                <a:gd name="connsiteY78" fmla="*/ 1975260 h 4379906"/>
                <a:gd name="connsiteX79" fmla="*/ 3995308 w 7297862"/>
                <a:gd name="connsiteY79" fmla="*/ 1870114 h 4379906"/>
                <a:gd name="connsiteX80" fmla="*/ 4013583 w 7297862"/>
                <a:gd name="connsiteY80" fmla="*/ 1856399 h 4379906"/>
                <a:gd name="connsiteX81" fmla="*/ 4043279 w 7297862"/>
                <a:gd name="connsiteY81" fmla="*/ 1835827 h 4379906"/>
                <a:gd name="connsiteX82" fmla="*/ 4132368 w 7297862"/>
                <a:gd name="connsiteY82" fmla="*/ 1671251 h 4379906"/>
                <a:gd name="connsiteX83" fmla="*/ 4150643 w 7297862"/>
                <a:gd name="connsiteY83" fmla="*/ 1641536 h 4379906"/>
                <a:gd name="connsiteX84" fmla="*/ 4310547 w 7297862"/>
                <a:gd name="connsiteY84" fmla="*/ 1495245 h 4379906"/>
                <a:gd name="connsiteX85" fmla="*/ 4356234 w 7297862"/>
                <a:gd name="connsiteY85" fmla="*/ 1417529 h 4379906"/>
                <a:gd name="connsiteX86" fmla="*/ 4369940 w 7297862"/>
                <a:gd name="connsiteY86" fmla="*/ 1385528 h 4379906"/>
                <a:gd name="connsiteX87" fmla="*/ 4424764 w 7297862"/>
                <a:gd name="connsiteY87" fmla="*/ 1296382 h 4379906"/>
                <a:gd name="connsiteX88" fmla="*/ 4433901 w 7297862"/>
                <a:gd name="connsiteY88" fmla="*/ 1282667 h 4379906"/>
                <a:gd name="connsiteX89" fmla="*/ 4447607 w 7297862"/>
                <a:gd name="connsiteY89" fmla="*/ 1275810 h 4379906"/>
                <a:gd name="connsiteX90" fmla="*/ 4493294 w 7297862"/>
                <a:gd name="connsiteY90" fmla="*/ 1248381 h 4379906"/>
                <a:gd name="connsiteX91" fmla="*/ 4500147 w 7297862"/>
                <a:gd name="connsiteY91" fmla="*/ 1236952 h 4379906"/>
                <a:gd name="connsiteX92" fmla="*/ 4509284 w 7297862"/>
                <a:gd name="connsiteY92" fmla="*/ 1220951 h 4379906"/>
                <a:gd name="connsiteX93" fmla="*/ 4511569 w 7297862"/>
                <a:gd name="connsiteY93" fmla="*/ 1204951 h 4379906"/>
                <a:gd name="connsiteX94" fmla="*/ 4609795 w 7297862"/>
                <a:gd name="connsiteY94" fmla="*/ 1074661 h 4379906"/>
                <a:gd name="connsiteX95" fmla="*/ 4621217 w 7297862"/>
                <a:gd name="connsiteY95" fmla="*/ 1060946 h 4379906"/>
                <a:gd name="connsiteX96" fmla="*/ 4632639 w 7297862"/>
                <a:gd name="connsiteY96" fmla="*/ 1049517 h 4379906"/>
                <a:gd name="connsiteX97" fmla="*/ 4646345 w 7297862"/>
                <a:gd name="connsiteY97" fmla="*/ 1035803 h 4379906"/>
                <a:gd name="connsiteX98" fmla="*/ 4676041 w 7297862"/>
                <a:gd name="connsiteY98" fmla="*/ 1012945 h 4379906"/>
                <a:gd name="connsiteX99" fmla="*/ 4685178 w 7297862"/>
                <a:gd name="connsiteY99" fmla="*/ 999230 h 4379906"/>
                <a:gd name="connsiteX100" fmla="*/ 4728581 w 7297862"/>
                <a:gd name="connsiteY100" fmla="*/ 951228 h 4379906"/>
                <a:gd name="connsiteX101" fmla="*/ 4753708 w 7297862"/>
                <a:gd name="connsiteY101" fmla="*/ 926085 h 4379906"/>
                <a:gd name="connsiteX102" fmla="*/ 4813101 w 7297862"/>
                <a:gd name="connsiteY102" fmla="*/ 825510 h 4379906"/>
                <a:gd name="connsiteX103" fmla="*/ 4833660 w 7297862"/>
                <a:gd name="connsiteY103" fmla="*/ 791224 h 4379906"/>
                <a:gd name="connsiteX104" fmla="*/ 4886200 w 7297862"/>
                <a:gd name="connsiteY104" fmla="*/ 667791 h 4379906"/>
                <a:gd name="connsiteX105" fmla="*/ 4899906 w 7297862"/>
                <a:gd name="connsiteY105" fmla="*/ 638076 h 4379906"/>
                <a:gd name="connsiteX106" fmla="*/ 4922750 w 7297862"/>
                <a:gd name="connsiteY106" fmla="*/ 592360 h 4379906"/>
                <a:gd name="connsiteX107" fmla="*/ 4931887 w 7297862"/>
                <a:gd name="connsiteY107" fmla="*/ 578646 h 4379906"/>
                <a:gd name="connsiteX108" fmla="*/ 5023260 w 7297862"/>
                <a:gd name="connsiteY108" fmla="*/ 418641 h 4379906"/>
                <a:gd name="connsiteX109" fmla="*/ 5020976 w 7297862"/>
                <a:gd name="connsiteY109" fmla="*/ 404926 h 4379906"/>
                <a:gd name="connsiteX110" fmla="*/ 5020976 w 7297862"/>
                <a:gd name="connsiteY110" fmla="*/ 393497 h 4379906"/>
                <a:gd name="connsiteX111" fmla="*/ 5071232 w 7297862"/>
                <a:gd name="connsiteY111" fmla="*/ 295208 h 4379906"/>
                <a:gd name="connsiteX112" fmla="*/ 5082653 w 7297862"/>
                <a:gd name="connsiteY112" fmla="*/ 279208 h 4379906"/>
                <a:gd name="connsiteX113" fmla="*/ 5148899 w 7297862"/>
                <a:gd name="connsiteY113" fmla="*/ 206063 h 4379906"/>
                <a:gd name="connsiteX114" fmla="*/ 5158036 w 7297862"/>
                <a:gd name="connsiteY114" fmla="*/ 190062 h 4379906"/>
                <a:gd name="connsiteX115" fmla="*/ 5226567 w 7297862"/>
                <a:gd name="connsiteY115" fmla="*/ 48343 h 4379906"/>
                <a:gd name="connsiteX116" fmla="*/ 5249410 w 7297862"/>
                <a:gd name="connsiteY116" fmla="*/ 23200 h 4379906"/>
                <a:gd name="connsiteX117" fmla="*/ 5296239 w 7297862"/>
                <a:gd name="connsiteY117" fmla="*/ 56 h 437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297862" h="4379906">
                  <a:moveTo>
                    <a:pt x="5296239" y="56"/>
                  </a:moveTo>
                  <a:cubicBezTo>
                    <a:pt x="5312800" y="913"/>
                    <a:pt x="5330504" y="11771"/>
                    <a:pt x="5349921" y="36914"/>
                  </a:cubicBezTo>
                  <a:cubicBezTo>
                    <a:pt x="5359058" y="43772"/>
                    <a:pt x="5365911" y="52915"/>
                    <a:pt x="5372764" y="59772"/>
                  </a:cubicBezTo>
                  <a:cubicBezTo>
                    <a:pt x="5388755" y="75773"/>
                    <a:pt x="5402461" y="91773"/>
                    <a:pt x="5416167" y="110060"/>
                  </a:cubicBezTo>
                  <a:cubicBezTo>
                    <a:pt x="5420735" y="116917"/>
                    <a:pt x="5425304" y="121488"/>
                    <a:pt x="5429873" y="128346"/>
                  </a:cubicBezTo>
                  <a:cubicBezTo>
                    <a:pt x="5500687" y="233492"/>
                    <a:pt x="5518962" y="366067"/>
                    <a:pt x="5624041" y="443784"/>
                  </a:cubicBezTo>
                  <a:cubicBezTo>
                    <a:pt x="5630894" y="450642"/>
                    <a:pt x="5642316" y="457499"/>
                    <a:pt x="5651453" y="464356"/>
                  </a:cubicBezTo>
                  <a:cubicBezTo>
                    <a:pt x="5708562" y="514644"/>
                    <a:pt x="5758817" y="571788"/>
                    <a:pt x="5809073" y="631219"/>
                  </a:cubicBezTo>
                  <a:cubicBezTo>
                    <a:pt x="5818210" y="640362"/>
                    <a:pt x="5825063" y="649505"/>
                    <a:pt x="5831916" y="656362"/>
                  </a:cubicBezTo>
                  <a:cubicBezTo>
                    <a:pt x="5866181" y="766080"/>
                    <a:pt x="5930143" y="843797"/>
                    <a:pt x="6003241" y="919227"/>
                  </a:cubicBezTo>
                  <a:cubicBezTo>
                    <a:pt x="6012379" y="928371"/>
                    <a:pt x="6021516" y="937514"/>
                    <a:pt x="6030653" y="946657"/>
                  </a:cubicBezTo>
                  <a:cubicBezTo>
                    <a:pt x="6064919" y="1006087"/>
                    <a:pt x="6106037" y="1060946"/>
                    <a:pt x="6147155" y="1113519"/>
                  </a:cubicBezTo>
                  <a:cubicBezTo>
                    <a:pt x="6151723" y="1120377"/>
                    <a:pt x="6156292" y="1124948"/>
                    <a:pt x="6160861" y="1129520"/>
                  </a:cubicBezTo>
                  <a:cubicBezTo>
                    <a:pt x="6167713" y="1136377"/>
                    <a:pt x="6176851" y="1143234"/>
                    <a:pt x="6183704" y="1152378"/>
                  </a:cubicBezTo>
                  <a:cubicBezTo>
                    <a:pt x="6188273" y="1156949"/>
                    <a:pt x="6190557" y="1159235"/>
                    <a:pt x="6195126" y="1163807"/>
                  </a:cubicBezTo>
                  <a:cubicBezTo>
                    <a:pt x="6215685" y="1186664"/>
                    <a:pt x="6233959" y="1211808"/>
                    <a:pt x="6249950" y="1234666"/>
                  </a:cubicBezTo>
                  <a:cubicBezTo>
                    <a:pt x="6254519" y="1239237"/>
                    <a:pt x="6256803" y="1243809"/>
                    <a:pt x="6259087" y="1246095"/>
                  </a:cubicBezTo>
                  <a:cubicBezTo>
                    <a:pt x="6263656" y="1250666"/>
                    <a:pt x="6268225" y="1255238"/>
                    <a:pt x="6272793" y="1257524"/>
                  </a:cubicBezTo>
                  <a:cubicBezTo>
                    <a:pt x="6336755" y="1289525"/>
                    <a:pt x="6380157" y="1326097"/>
                    <a:pt x="6380157" y="1406100"/>
                  </a:cubicBezTo>
                  <a:cubicBezTo>
                    <a:pt x="6380157" y="1412957"/>
                    <a:pt x="6382441" y="1417529"/>
                    <a:pt x="6384726" y="1422100"/>
                  </a:cubicBezTo>
                  <a:cubicBezTo>
                    <a:pt x="6387010" y="1428958"/>
                    <a:pt x="6389295" y="1433529"/>
                    <a:pt x="6389295" y="1440387"/>
                  </a:cubicBezTo>
                  <a:cubicBezTo>
                    <a:pt x="6393863" y="1444958"/>
                    <a:pt x="6398432" y="1449530"/>
                    <a:pt x="6403001" y="1456387"/>
                  </a:cubicBezTo>
                  <a:cubicBezTo>
                    <a:pt x="6407569" y="1460959"/>
                    <a:pt x="6409853" y="1465530"/>
                    <a:pt x="6414422" y="1470102"/>
                  </a:cubicBezTo>
                  <a:cubicBezTo>
                    <a:pt x="6418991" y="1476959"/>
                    <a:pt x="6421275" y="1481531"/>
                    <a:pt x="6425844" y="1486102"/>
                  </a:cubicBezTo>
                  <a:cubicBezTo>
                    <a:pt x="6469247" y="1593534"/>
                    <a:pt x="6576611" y="1655250"/>
                    <a:pt x="6610875" y="1764968"/>
                  </a:cubicBezTo>
                  <a:cubicBezTo>
                    <a:pt x="6615444" y="1778683"/>
                    <a:pt x="6617729" y="1792397"/>
                    <a:pt x="6622297" y="1803826"/>
                  </a:cubicBezTo>
                  <a:cubicBezTo>
                    <a:pt x="6633719" y="1840399"/>
                    <a:pt x="6642856" y="1876971"/>
                    <a:pt x="6654278" y="1913544"/>
                  </a:cubicBezTo>
                  <a:cubicBezTo>
                    <a:pt x="6656562" y="1924973"/>
                    <a:pt x="6661131" y="1938688"/>
                    <a:pt x="6665699" y="1950117"/>
                  </a:cubicBezTo>
                  <a:cubicBezTo>
                    <a:pt x="6754789" y="2153551"/>
                    <a:pt x="6905555" y="2331843"/>
                    <a:pt x="7019772" y="2519277"/>
                  </a:cubicBezTo>
                  <a:cubicBezTo>
                    <a:pt x="7028909" y="2528420"/>
                    <a:pt x="7035763" y="2537563"/>
                    <a:pt x="7044899" y="2546706"/>
                  </a:cubicBezTo>
                  <a:cubicBezTo>
                    <a:pt x="7097439" y="2601565"/>
                    <a:pt x="7154548" y="2656424"/>
                    <a:pt x="7197951" y="2722712"/>
                  </a:cubicBezTo>
                  <a:cubicBezTo>
                    <a:pt x="7204803" y="2731855"/>
                    <a:pt x="7209372" y="2743284"/>
                    <a:pt x="7216225" y="2752427"/>
                  </a:cubicBezTo>
                  <a:cubicBezTo>
                    <a:pt x="7235642" y="2786714"/>
                    <a:pt x="7253346" y="2822715"/>
                    <a:pt x="7268479" y="2859573"/>
                  </a:cubicBezTo>
                  <a:lnTo>
                    <a:pt x="7297862" y="2949145"/>
                  </a:lnTo>
                  <a:lnTo>
                    <a:pt x="7297862" y="4379906"/>
                  </a:lnTo>
                  <a:lnTo>
                    <a:pt x="0" y="4379906"/>
                  </a:lnTo>
                  <a:cubicBezTo>
                    <a:pt x="59393" y="4299904"/>
                    <a:pt x="194169" y="4171900"/>
                    <a:pt x="342651" y="4037038"/>
                  </a:cubicBezTo>
                  <a:cubicBezTo>
                    <a:pt x="349504" y="4030181"/>
                    <a:pt x="356357" y="4025609"/>
                    <a:pt x="360926" y="4021038"/>
                  </a:cubicBezTo>
                  <a:cubicBezTo>
                    <a:pt x="792666" y="3824460"/>
                    <a:pt x="1103336" y="3477021"/>
                    <a:pt x="1395731" y="3095295"/>
                  </a:cubicBezTo>
                  <a:cubicBezTo>
                    <a:pt x="1414006" y="3086152"/>
                    <a:pt x="1441418" y="3086152"/>
                    <a:pt x="1457408" y="3067865"/>
                  </a:cubicBezTo>
                  <a:cubicBezTo>
                    <a:pt x="1493958" y="3033579"/>
                    <a:pt x="1503095" y="2978720"/>
                    <a:pt x="1521370" y="2935290"/>
                  </a:cubicBezTo>
                  <a:cubicBezTo>
                    <a:pt x="1564772" y="2864431"/>
                    <a:pt x="1662999" y="2882717"/>
                    <a:pt x="1715538" y="2818715"/>
                  </a:cubicBezTo>
                  <a:cubicBezTo>
                    <a:pt x="1813765" y="2686139"/>
                    <a:pt x="1902854" y="2553564"/>
                    <a:pt x="2035346" y="2459847"/>
                  </a:cubicBezTo>
                  <a:cubicBezTo>
                    <a:pt x="2049052" y="2452989"/>
                    <a:pt x="2060473" y="2443846"/>
                    <a:pt x="2071895" y="2436989"/>
                  </a:cubicBezTo>
                  <a:cubicBezTo>
                    <a:pt x="2094739" y="2423274"/>
                    <a:pt x="2119866" y="2407274"/>
                    <a:pt x="2142710" y="2393559"/>
                  </a:cubicBezTo>
                  <a:cubicBezTo>
                    <a:pt x="2176975" y="2370701"/>
                    <a:pt x="2192965" y="2338700"/>
                    <a:pt x="2197534" y="2304413"/>
                  </a:cubicBezTo>
                  <a:cubicBezTo>
                    <a:pt x="2199818" y="2295270"/>
                    <a:pt x="2199818" y="2286127"/>
                    <a:pt x="2199818" y="2276984"/>
                  </a:cubicBezTo>
                  <a:cubicBezTo>
                    <a:pt x="2204387" y="2233554"/>
                    <a:pt x="2231799" y="2196981"/>
                    <a:pt x="2266064" y="2171838"/>
                  </a:cubicBezTo>
                  <a:cubicBezTo>
                    <a:pt x="2275201" y="2164980"/>
                    <a:pt x="2282054" y="2155837"/>
                    <a:pt x="2291192" y="2146694"/>
                  </a:cubicBezTo>
                  <a:cubicBezTo>
                    <a:pt x="2307182" y="2116979"/>
                    <a:pt x="2323172" y="2087264"/>
                    <a:pt x="2339163" y="2057549"/>
                  </a:cubicBezTo>
                  <a:cubicBezTo>
                    <a:pt x="2343731" y="2046120"/>
                    <a:pt x="2348300" y="2036976"/>
                    <a:pt x="2355153" y="2027833"/>
                  </a:cubicBezTo>
                  <a:cubicBezTo>
                    <a:pt x="2444242" y="1956974"/>
                    <a:pt x="2471654" y="1851828"/>
                    <a:pt x="2505919" y="1739824"/>
                  </a:cubicBezTo>
                  <a:cubicBezTo>
                    <a:pt x="2510488" y="1728395"/>
                    <a:pt x="2515057" y="1716967"/>
                    <a:pt x="2517341" y="1705538"/>
                  </a:cubicBezTo>
                  <a:cubicBezTo>
                    <a:pt x="2531047" y="1671251"/>
                    <a:pt x="2544753" y="1636964"/>
                    <a:pt x="2556175" y="1600391"/>
                  </a:cubicBezTo>
                  <a:cubicBezTo>
                    <a:pt x="2563028" y="1595820"/>
                    <a:pt x="2569881" y="1588963"/>
                    <a:pt x="2579018" y="1582105"/>
                  </a:cubicBezTo>
                  <a:cubicBezTo>
                    <a:pt x="2665823" y="1529532"/>
                    <a:pt x="2711510" y="1433529"/>
                    <a:pt x="2773187" y="1348955"/>
                  </a:cubicBezTo>
                  <a:cubicBezTo>
                    <a:pt x="2780040" y="1342098"/>
                    <a:pt x="2786893" y="1335240"/>
                    <a:pt x="2793746" y="1328383"/>
                  </a:cubicBezTo>
                  <a:cubicBezTo>
                    <a:pt x="2841717" y="1291810"/>
                    <a:pt x="2878267" y="1241523"/>
                    <a:pt x="2919385" y="1198093"/>
                  </a:cubicBezTo>
                  <a:cubicBezTo>
                    <a:pt x="2928522" y="1191236"/>
                    <a:pt x="2935375" y="1182093"/>
                    <a:pt x="2944512" y="1172950"/>
                  </a:cubicBezTo>
                  <a:cubicBezTo>
                    <a:pt x="2951365" y="1163807"/>
                    <a:pt x="2958218" y="1154663"/>
                    <a:pt x="2967356" y="1147806"/>
                  </a:cubicBezTo>
                  <a:cubicBezTo>
                    <a:pt x="2976493" y="1138663"/>
                    <a:pt x="2985630" y="1131806"/>
                    <a:pt x="2997052" y="1124948"/>
                  </a:cubicBezTo>
                  <a:cubicBezTo>
                    <a:pt x="3038170" y="1099805"/>
                    <a:pt x="3077004" y="1090661"/>
                    <a:pt x="3111269" y="1092947"/>
                  </a:cubicBezTo>
                  <a:cubicBezTo>
                    <a:pt x="3124975" y="1092947"/>
                    <a:pt x="3134112" y="1095233"/>
                    <a:pt x="3145534" y="1099805"/>
                  </a:cubicBezTo>
                  <a:cubicBezTo>
                    <a:pt x="3161524" y="1102090"/>
                    <a:pt x="3175231" y="1108948"/>
                    <a:pt x="3186652" y="1113519"/>
                  </a:cubicBezTo>
                  <a:cubicBezTo>
                    <a:pt x="3280310" y="1184379"/>
                    <a:pt x="3298585" y="1307811"/>
                    <a:pt x="3360262" y="1403814"/>
                  </a:cubicBezTo>
                  <a:cubicBezTo>
                    <a:pt x="3364831" y="1412957"/>
                    <a:pt x="3371684" y="1422100"/>
                    <a:pt x="3376252" y="1428958"/>
                  </a:cubicBezTo>
                  <a:cubicBezTo>
                    <a:pt x="3383105" y="1438101"/>
                    <a:pt x="3387674" y="1447244"/>
                    <a:pt x="3394527" y="1454101"/>
                  </a:cubicBezTo>
                  <a:cubicBezTo>
                    <a:pt x="3401380" y="1465530"/>
                    <a:pt x="3405949" y="1474673"/>
                    <a:pt x="3415086" y="1486102"/>
                  </a:cubicBezTo>
                  <a:cubicBezTo>
                    <a:pt x="3435645" y="1513532"/>
                    <a:pt x="3458488" y="1538675"/>
                    <a:pt x="3483616" y="1563819"/>
                  </a:cubicBezTo>
                  <a:cubicBezTo>
                    <a:pt x="3490469" y="1572962"/>
                    <a:pt x="3499607" y="1579819"/>
                    <a:pt x="3506460" y="1586677"/>
                  </a:cubicBezTo>
                  <a:cubicBezTo>
                    <a:pt x="3531587" y="1616392"/>
                    <a:pt x="3556715" y="1643821"/>
                    <a:pt x="3584127" y="1666679"/>
                  </a:cubicBezTo>
                  <a:cubicBezTo>
                    <a:pt x="3593264" y="1673537"/>
                    <a:pt x="3602402" y="1680394"/>
                    <a:pt x="3611539" y="1689537"/>
                  </a:cubicBezTo>
                  <a:cubicBezTo>
                    <a:pt x="3620676" y="1696394"/>
                    <a:pt x="3632098" y="1703252"/>
                    <a:pt x="3641236" y="1712395"/>
                  </a:cubicBezTo>
                  <a:cubicBezTo>
                    <a:pt x="3650373" y="1719252"/>
                    <a:pt x="3657226" y="1728395"/>
                    <a:pt x="3666363" y="1737539"/>
                  </a:cubicBezTo>
                  <a:cubicBezTo>
                    <a:pt x="3670932" y="1739824"/>
                    <a:pt x="3673216" y="1742110"/>
                    <a:pt x="3675501" y="1746682"/>
                  </a:cubicBezTo>
                  <a:cubicBezTo>
                    <a:pt x="3680069" y="1748968"/>
                    <a:pt x="3682354" y="1751253"/>
                    <a:pt x="3684638" y="1753539"/>
                  </a:cubicBezTo>
                  <a:cubicBezTo>
                    <a:pt x="3732609" y="1815255"/>
                    <a:pt x="3812561" y="1858685"/>
                    <a:pt x="3823983" y="1938688"/>
                  </a:cubicBezTo>
                  <a:cubicBezTo>
                    <a:pt x="3823983" y="1943259"/>
                    <a:pt x="3826267" y="1950117"/>
                    <a:pt x="3828551" y="1956974"/>
                  </a:cubicBezTo>
                  <a:cubicBezTo>
                    <a:pt x="3828551" y="1963831"/>
                    <a:pt x="3830836" y="1968403"/>
                    <a:pt x="3830836" y="1975260"/>
                  </a:cubicBezTo>
                  <a:cubicBezTo>
                    <a:pt x="3858248" y="1904401"/>
                    <a:pt x="3938200" y="1904401"/>
                    <a:pt x="3995308" y="1870114"/>
                  </a:cubicBezTo>
                  <a:cubicBezTo>
                    <a:pt x="3999877" y="1865543"/>
                    <a:pt x="4006730" y="1860971"/>
                    <a:pt x="4013583" y="1856399"/>
                  </a:cubicBezTo>
                  <a:cubicBezTo>
                    <a:pt x="4025004" y="1849542"/>
                    <a:pt x="4034142" y="1842685"/>
                    <a:pt x="4043279" y="1835827"/>
                  </a:cubicBezTo>
                  <a:cubicBezTo>
                    <a:pt x="4091250" y="1796969"/>
                    <a:pt x="4123231" y="1748968"/>
                    <a:pt x="4132368" y="1671251"/>
                  </a:cubicBezTo>
                  <a:cubicBezTo>
                    <a:pt x="4139221" y="1662108"/>
                    <a:pt x="4146074" y="1650679"/>
                    <a:pt x="4150643" y="1641536"/>
                  </a:cubicBezTo>
                  <a:cubicBezTo>
                    <a:pt x="4189477" y="1577534"/>
                    <a:pt x="4237448" y="1522675"/>
                    <a:pt x="4310547" y="1495245"/>
                  </a:cubicBezTo>
                  <a:cubicBezTo>
                    <a:pt x="4337959" y="1476959"/>
                    <a:pt x="4353949" y="1451815"/>
                    <a:pt x="4356234" y="1417529"/>
                  </a:cubicBezTo>
                  <a:cubicBezTo>
                    <a:pt x="4360802" y="1406100"/>
                    <a:pt x="4365371" y="1396957"/>
                    <a:pt x="4369940" y="1385528"/>
                  </a:cubicBezTo>
                  <a:cubicBezTo>
                    <a:pt x="4383646" y="1353527"/>
                    <a:pt x="4401920" y="1323811"/>
                    <a:pt x="4424764" y="1296382"/>
                  </a:cubicBezTo>
                  <a:cubicBezTo>
                    <a:pt x="4427048" y="1291810"/>
                    <a:pt x="4431617" y="1287239"/>
                    <a:pt x="4433901" y="1282667"/>
                  </a:cubicBezTo>
                  <a:cubicBezTo>
                    <a:pt x="4438470" y="1282667"/>
                    <a:pt x="4443038" y="1280382"/>
                    <a:pt x="4447607" y="1275810"/>
                  </a:cubicBezTo>
                  <a:cubicBezTo>
                    <a:pt x="4468166" y="1271238"/>
                    <a:pt x="4484157" y="1262095"/>
                    <a:pt x="4493294" y="1248381"/>
                  </a:cubicBezTo>
                  <a:cubicBezTo>
                    <a:pt x="4495578" y="1246095"/>
                    <a:pt x="4497863" y="1241523"/>
                    <a:pt x="4500147" y="1236952"/>
                  </a:cubicBezTo>
                  <a:cubicBezTo>
                    <a:pt x="4504716" y="1232380"/>
                    <a:pt x="4507000" y="1227809"/>
                    <a:pt x="4509284" y="1220951"/>
                  </a:cubicBezTo>
                  <a:cubicBezTo>
                    <a:pt x="4509284" y="1216380"/>
                    <a:pt x="4511569" y="1211808"/>
                    <a:pt x="4511569" y="1204951"/>
                  </a:cubicBezTo>
                  <a:cubicBezTo>
                    <a:pt x="4532128" y="1147806"/>
                    <a:pt x="4577814" y="1113519"/>
                    <a:pt x="4609795" y="1074661"/>
                  </a:cubicBezTo>
                  <a:cubicBezTo>
                    <a:pt x="4614364" y="1070089"/>
                    <a:pt x="4618933" y="1065518"/>
                    <a:pt x="4621217" y="1060946"/>
                  </a:cubicBezTo>
                  <a:cubicBezTo>
                    <a:pt x="4625786" y="1056375"/>
                    <a:pt x="4630354" y="1054089"/>
                    <a:pt x="4632639" y="1049517"/>
                  </a:cubicBezTo>
                  <a:cubicBezTo>
                    <a:pt x="4637207" y="1044946"/>
                    <a:pt x="4641776" y="1040374"/>
                    <a:pt x="4646345" y="1035803"/>
                  </a:cubicBezTo>
                  <a:cubicBezTo>
                    <a:pt x="4655482" y="1028945"/>
                    <a:pt x="4666904" y="1019802"/>
                    <a:pt x="4676041" y="1012945"/>
                  </a:cubicBezTo>
                  <a:cubicBezTo>
                    <a:pt x="4678325" y="1008373"/>
                    <a:pt x="4682894" y="1003802"/>
                    <a:pt x="4685178" y="999230"/>
                  </a:cubicBezTo>
                  <a:cubicBezTo>
                    <a:pt x="4698884" y="983229"/>
                    <a:pt x="4712590" y="967229"/>
                    <a:pt x="4728581" y="951228"/>
                  </a:cubicBezTo>
                  <a:cubicBezTo>
                    <a:pt x="4737718" y="942085"/>
                    <a:pt x="4746855" y="932942"/>
                    <a:pt x="4753708" y="926085"/>
                  </a:cubicBezTo>
                  <a:cubicBezTo>
                    <a:pt x="4776552" y="894084"/>
                    <a:pt x="4794827" y="859797"/>
                    <a:pt x="4813101" y="825510"/>
                  </a:cubicBezTo>
                  <a:cubicBezTo>
                    <a:pt x="4819954" y="814081"/>
                    <a:pt x="4826807" y="802652"/>
                    <a:pt x="4833660" y="791224"/>
                  </a:cubicBezTo>
                  <a:cubicBezTo>
                    <a:pt x="4851935" y="747794"/>
                    <a:pt x="4867925" y="706649"/>
                    <a:pt x="4886200" y="667791"/>
                  </a:cubicBezTo>
                  <a:cubicBezTo>
                    <a:pt x="4890769" y="658648"/>
                    <a:pt x="4895337" y="649505"/>
                    <a:pt x="4899906" y="638076"/>
                  </a:cubicBezTo>
                  <a:cubicBezTo>
                    <a:pt x="4906759" y="622075"/>
                    <a:pt x="4913612" y="606075"/>
                    <a:pt x="4922750" y="592360"/>
                  </a:cubicBezTo>
                  <a:cubicBezTo>
                    <a:pt x="4927318" y="587789"/>
                    <a:pt x="4929603" y="583217"/>
                    <a:pt x="4931887" y="578646"/>
                  </a:cubicBezTo>
                  <a:cubicBezTo>
                    <a:pt x="4950162" y="516929"/>
                    <a:pt x="5011839" y="482643"/>
                    <a:pt x="5023260" y="418641"/>
                  </a:cubicBezTo>
                  <a:cubicBezTo>
                    <a:pt x="5023260" y="414069"/>
                    <a:pt x="5020976" y="409497"/>
                    <a:pt x="5020976" y="404926"/>
                  </a:cubicBezTo>
                  <a:cubicBezTo>
                    <a:pt x="5020976" y="402640"/>
                    <a:pt x="5020976" y="398068"/>
                    <a:pt x="5020976" y="393497"/>
                  </a:cubicBezTo>
                  <a:cubicBezTo>
                    <a:pt x="5030113" y="356924"/>
                    <a:pt x="5039251" y="322638"/>
                    <a:pt x="5071232" y="295208"/>
                  </a:cubicBezTo>
                  <a:cubicBezTo>
                    <a:pt x="5073516" y="288351"/>
                    <a:pt x="5078085" y="283779"/>
                    <a:pt x="5082653" y="279208"/>
                  </a:cubicBezTo>
                  <a:cubicBezTo>
                    <a:pt x="5103212" y="254064"/>
                    <a:pt x="5132909" y="233492"/>
                    <a:pt x="5148899" y="206063"/>
                  </a:cubicBezTo>
                  <a:cubicBezTo>
                    <a:pt x="5151183" y="201491"/>
                    <a:pt x="5155752" y="194634"/>
                    <a:pt x="5158036" y="190062"/>
                  </a:cubicBezTo>
                  <a:cubicBezTo>
                    <a:pt x="5185448" y="144346"/>
                    <a:pt x="5206007" y="98631"/>
                    <a:pt x="5226567" y="48343"/>
                  </a:cubicBezTo>
                  <a:cubicBezTo>
                    <a:pt x="5233420" y="39200"/>
                    <a:pt x="5242557" y="30057"/>
                    <a:pt x="5249410" y="23200"/>
                  </a:cubicBezTo>
                  <a:cubicBezTo>
                    <a:pt x="5264258" y="8342"/>
                    <a:pt x="5279677" y="-801"/>
                    <a:pt x="5296239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394" name="Freeform 8">
              <a:extLst>
                <a:ext uri="{FF2B5EF4-FFF2-40B4-BE49-F238E27FC236}">
                  <a16:creationId xmlns:a16="http://schemas.microsoft.com/office/drawing/2014/main" id="{FB0ECB32-D80F-438E-AD49-D0B218433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390" y="2369491"/>
              <a:ext cx="1846666" cy="1407341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95" name="Freeform 9">
              <a:extLst>
                <a:ext uri="{FF2B5EF4-FFF2-40B4-BE49-F238E27FC236}">
                  <a16:creationId xmlns:a16="http://schemas.microsoft.com/office/drawing/2014/main" id="{2FD5EE69-97BD-491D-9AAC-56DF480E2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122" y="3481798"/>
              <a:ext cx="1422233" cy="968011"/>
            </a:xfrm>
            <a:custGeom>
              <a:avLst/>
              <a:gdLst>
                <a:gd name="T0" fmla="*/ 590 w 623"/>
                <a:gd name="T1" fmla="*/ 361 h 424"/>
                <a:gd name="T2" fmla="*/ 585 w 623"/>
                <a:gd name="T3" fmla="*/ 368 h 424"/>
                <a:gd name="T4" fmla="*/ 584 w 623"/>
                <a:gd name="T5" fmla="*/ 376 h 424"/>
                <a:gd name="T6" fmla="*/ 580 w 623"/>
                <a:gd name="T7" fmla="*/ 397 h 424"/>
                <a:gd name="T8" fmla="*/ 494 w 623"/>
                <a:gd name="T9" fmla="*/ 354 h 424"/>
                <a:gd name="T10" fmla="*/ 486 w 623"/>
                <a:gd name="T11" fmla="*/ 357 h 424"/>
                <a:gd name="T12" fmla="*/ 478 w 623"/>
                <a:gd name="T13" fmla="*/ 361 h 424"/>
                <a:gd name="T14" fmla="*/ 473 w 623"/>
                <a:gd name="T15" fmla="*/ 365 h 424"/>
                <a:gd name="T16" fmla="*/ 468 w 623"/>
                <a:gd name="T17" fmla="*/ 369 h 424"/>
                <a:gd name="T18" fmla="*/ 424 w 623"/>
                <a:gd name="T19" fmla="*/ 401 h 424"/>
                <a:gd name="T20" fmla="*/ 414 w 623"/>
                <a:gd name="T21" fmla="*/ 363 h 424"/>
                <a:gd name="T22" fmla="*/ 406 w 623"/>
                <a:gd name="T23" fmla="*/ 363 h 424"/>
                <a:gd name="T24" fmla="*/ 374 w 623"/>
                <a:gd name="T25" fmla="*/ 374 h 424"/>
                <a:gd name="T26" fmla="*/ 346 w 623"/>
                <a:gd name="T27" fmla="*/ 368 h 424"/>
                <a:gd name="T28" fmla="*/ 338 w 623"/>
                <a:gd name="T29" fmla="*/ 367 h 424"/>
                <a:gd name="T30" fmla="*/ 332 w 623"/>
                <a:gd name="T31" fmla="*/ 366 h 424"/>
                <a:gd name="T32" fmla="*/ 327 w 623"/>
                <a:gd name="T33" fmla="*/ 367 h 424"/>
                <a:gd name="T34" fmla="*/ 280 w 623"/>
                <a:gd name="T35" fmla="*/ 405 h 424"/>
                <a:gd name="T36" fmla="*/ 258 w 623"/>
                <a:gd name="T37" fmla="*/ 380 h 424"/>
                <a:gd name="T38" fmla="*/ 254 w 623"/>
                <a:gd name="T39" fmla="*/ 376 h 424"/>
                <a:gd name="T40" fmla="*/ 218 w 623"/>
                <a:gd name="T41" fmla="*/ 366 h 424"/>
                <a:gd name="T42" fmla="*/ 204 w 623"/>
                <a:gd name="T43" fmla="*/ 382 h 424"/>
                <a:gd name="T44" fmla="*/ 201 w 623"/>
                <a:gd name="T45" fmla="*/ 389 h 424"/>
                <a:gd name="T46" fmla="*/ 172 w 623"/>
                <a:gd name="T47" fmla="*/ 394 h 424"/>
                <a:gd name="T48" fmla="*/ 166 w 623"/>
                <a:gd name="T49" fmla="*/ 388 h 424"/>
                <a:gd name="T50" fmla="*/ 161 w 623"/>
                <a:gd name="T51" fmla="*/ 384 h 424"/>
                <a:gd name="T52" fmla="*/ 156 w 623"/>
                <a:gd name="T53" fmla="*/ 379 h 424"/>
                <a:gd name="T54" fmla="*/ 121 w 623"/>
                <a:gd name="T55" fmla="*/ 354 h 424"/>
                <a:gd name="T56" fmla="*/ 66 w 623"/>
                <a:gd name="T57" fmla="*/ 398 h 424"/>
                <a:gd name="T58" fmla="*/ 60 w 623"/>
                <a:gd name="T59" fmla="*/ 403 h 424"/>
                <a:gd name="T60" fmla="*/ 8 w 623"/>
                <a:gd name="T61" fmla="*/ 405 h 424"/>
                <a:gd name="T62" fmla="*/ 0 w 623"/>
                <a:gd name="T63" fmla="*/ 417 h 424"/>
                <a:gd name="T64" fmla="*/ 64 w 623"/>
                <a:gd name="T65" fmla="*/ 303 h 424"/>
                <a:gd name="T66" fmla="*/ 69 w 623"/>
                <a:gd name="T67" fmla="*/ 292 h 424"/>
                <a:gd name="T68" fmla="*/ 72 w 623"/>
                <a:gd name="T69" fmla="*/ 282 h 424"/>
                <a:gd name="T70" fmla="*/ 76 w 623"/>
                <a:gd name="T71" fmla="*/ 269 h 424"/>
                <a:gd name="T72" fmla="*/ 82 w 623"/>
                <a:gd name="T73" fmla="*/ 243 h 424"/>
                <a:gd name="T74" fmla="*/ 92 w 623"/>
                <a:gd name="T75" fmla="*/ 234 h 424"/>
                <a:gd name="T76" fmla="*/ 182 w 623"/>
                <a:gd name="T77" fmla="*/ 123 h 424"/>
                <a:gd name="T78" fmla="*/ 192 w 623"/>
                <a:gd name="T79" fmla="*/ 113 h 424"/>
                <a:gd name="T80" fmla="*/ 245 w 623"/>
                <a:gd name="T81" fmla="*/ 64 h 424"/>
                <a:gd name="T82" fmla="*/ 255 w 623"/>
                <a:gd name="T83" fmla="*/ 53 h 424"/>
                <a:gd name="T84" fmla="*/ 264 w 623"/>
                <a:gd name="T85" fmla="*/ 42 h 424"/>
                <a:gd name="T86" fmla="*/ 274 w 623"/>
                <a:gd name="T87" fmla="*/ 30 h 424"/>
                <a:gd name="T88" fmla="*/ 344 w 623"/>
                <a:gd name="T89" fmla="*/ 11 h 424"/>
                <a:gd name="T90" fmla="*/ 356 w 623"/>
                <a:gd name="T91" fmla="*/ 17 h 424"/>
                <a:gd name="T92" fmla="*/ 432 w 623"/>
                <a:gd name="T93" fmla="*/ 146 h 424"/>
                <a:gd name="T94" fmla="*/ 439 w 623"/>
                <a:gd name="T95" fmla="*/ 156 h 424"/>
                <a:gd name="T96" fmla="*/ 446 w 623"/>
                <a:gd name="T97" fmla="*/ 166 h 424"/>
                <a:gd name="T98" fmla="*/ 453 w 623"/>
                <a:gd name="T99" fmla="*/ 177 h 424"/>
                <a:gd name="T100" fmla="*/ 462 w 623"/>
                <a:gd name="T101" fmla="*/ 190 h 424"/>
                <a:gd name="T102" fmla="*/ 483 w 623"/>
                <a:gd name="T103" fmla="*/ 216 h 424"/>
                <a:gd name="T104" fmla="*/ 495 w 623"/>
                <a:gd name="T105" fmla="*/ 228 h 424"/>
                <a:gd name="T106" fmla="*/ 543 w 623"/>
                <a:gd name="T107" fmla="*/ 265 h 424"/>
                <a:gd name="T108" fmla="*/ 552 w 623"/>
                <a:gd name="T109" fmla="*/ 273 h 424"/>
                <a:gd name="T110" fmla="*/ 561 w 623"/>
                <a:gd name="T111" fmla="*/ 283 h 424"/>
                <a:gd name="T112" fmla="*/ 572 w 623"/>
                <a:gd name="T113" fmla="*/ 292 h 424"/>
                <a:gd name="T114" fmla="*/ 577 w 623"/>
                <a:gd name="T115" fmla="*/ 297 h 424"/>
                <a:gd name="T116" fmla="*/ 582 w 623"/>
                <a:gd name="T117" fmla="*/ 302 h 424"/>
                <a:gd name="T118" fmla="*/ 619 w 623"/>
                <a:gd name="T119" fmla="*/ 350 h 424"/>
                <a:gd name="T120" fmla="*/ 595 w 623"/>
                <a:gd name="T121" fmla="*/ 359 h 424"/>
                <a:gd name="T122" fmla="*/ 590 w 623"/>
                <a:gd name="T123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3" h="424">
                  <a:moveTo>
                    <a:pt x="590" y="361"/>
                  </a:moveTo>
                  <a:cubicBezTo>
                    <a:pt x="588" y="363"/>
                    <a:pt x="586" y="365"/>
                    <a:pt x="585" y="368"/>
                  </a:cubicBezTo>
                  <a:cubicBezTo>
                    <a:pt x="584" y="370"/>
                    <a:pt x="584" y="373"/>
                    <a:pt x="584" y="376"/>
                  </a:cubicBezTo>
                  <a:cubicBezTo>
                    <a:pt x="583" y="387"/>
                    <a:pt x="588" y="397"/>
                    <a:pt x="580" y="397"/>
                  </a:cubicBezTo>
                  <a:cubicBezTo>
                    <a:pt x="545" y="405"/>
                    <a:pt x="533" y="350"/>
                    <a:pt x="494" y="354"/>
                  </a:cubicBezTo>
                  <a:cubicBezTo>
                    <a:pt x="491" y="355"/>
                    <a:pt x="488" y="356"/>
                    <a:pt x="486" y="357"/>
                  </a:cubicBezTo>
                  <a:cubicBezTo>
                    <a:pt x="483" y="358"/>
                    <a:pt x="481" y="359"/>
                    <a:pt x="478" y="361"/>
                  </a:cubicBezTo>
                  <a:cubicBezTo>
                    <a:pt x="476" y="363"/>
                    <a:pt x="475" y="364"/>
                    <a:pt x="473" y="365"/>
                  </a:cubicBezTo>
                  <a:cubicBezTo>
                    <a:pt x="471" y="366"/>
                    <a:pt x="470" y="368"/>
                    <a:pt x="468" y="369"/>
                  </a:cubicBezTo>
                  <a:cubicBezTo>
                    <a:pt x="455" y="382"/>
                    <a:pt x="440" y="424"/>
                    <a:pt x="424" y="401"/>
                  </a:cubicBezTo>
                  <a:cubicBezTo>
                    <a:pt x="416" y="393"/>
                    <a:pt x="444" y="358"/>
                    <a:pt x="414" y="363"/>
                  </a:cubicBezTo>
                  <a:cubicBezTo>
                    <a:pt x="411" y="363"/>
                    <a:pt x="409" y="363"/>
                    <a:pt x="406" y="363"/>
                  </a:cubicBezTo>
                  <a:cubicBezTo>
                    <a:pt x="395" y="364"/>
                    <a:pt x="383" y="369"/>
                    <a:pt x="374" y="374"/>
                  </a:cubicBezTo>
                  <a:cubicBezTo>
                    <a:pt x="366" y="378"/>
                    <a:pt x="358" y="370"/>
                    <a:pt x="346" y="368"/>
                  </a:cubicBezTo>
                  <a:cubicBezTo>
                    <a:pt x="343" y="367"/>
                    <a:pt x="341" y="367"/>
                    <a:pt x="338" y="367"/>
                  </a:cubicBezTo>
                  <a:cubicBezTo>
                    <a:pt x="336" y="366"/>
                    <a:pt x="334" y="366"/>
                    <a:pt x="332" y="366"/>
                  </a:cubicBezTo>
                  <a:cubicBezTo>
                    <a:pt x="331" y="366"/>
                    <a:pt x="329" y="366"/>
                    <a:pt x="327" y="367"/>
                  </a:cubicBezTo>
                  <a:cubicBezTo>
                    <a:pt x="307" y="374"/>
                    <a:pt x="296" y="393"/>
                    <a:pt x="280" y="405"/>
                  </a:cubicBezTo>
                  <a:cubicBezTo>
                    <a:pt x="261" y="413"/>
                    <a:pt x="265" y="397"/>
                    <a:pt x="258" y="380"/>
                  </a:cubicBezTo>
                  <a:cubicBezTo>
                    <a:pt x="257" y="378"/>
                    <a:pt x="255" y="377"/>
                    <a:pt x="254" y="376"/>
                  </a:cubicBezTo>
                  <a:cubicBezTo>
                    <a:pt x="244" y="368"/>
                    <a:pt x="230" y="366"/>
                    <a:pt x="218" y="366"/>
                  </a:cubicBezTo>
                  <a:cubicBezTo>
                    <a:pt x="210" y="368"/>
                    <a:pt x="207" y="375"/>
                    <a:pt x="204" y="382"/>
                  </a:cubicBezTo>
                  <a:cubicBezTo>
                    <a:pt x="203" y="384"/>
                    <a:pt x="202" y="387"/>
                    <a:pt x="201" y="389"/>
                  </a:cubicBezTo>
                  <a:cubicBezTo>
                    <a:pt x="195" y="401"/>
                    <a:pt x="183" y="401"/>
                    <a:pt x="172" y="394"/>
                  </a:cubicBezTo>
                  <a:cubicBezTo>
                    <a:pt x="170" y="392"/>
                    <a:pt x="168" y="390"/>
                    <a:pt x="166" y="388"/>
                  </a:cubicBezTo>
                  <a:cubicBezTo>
                    <a:pt x="164" y="387"/>
                    <a:pt x="163" y="385"/>
                    <a:pt x="161" y="384"/>
                  </a:cubicBezTo>
                  <a:cubicBezTo>
                    <a:pt x="159" y="382"/>
                    <a:pt x="158" y="381"/>
                    <a:pt x="156" y="379"/>
                  </a:cubicBezTo>
                  <a:cubicBezTo>
                    <a:pt x="144" y="366"/>
                    <a:pt x="132" y="358"/>
                    <a:pt x="121" y="354"/>
                  </a:cubicBezTo>
                  <a:cubicBezTo>
                    <a:pt x="94" y="343"/>
                    <a:pt x="74" y="374"/>
                    <a:pt x="66" y="398"/>
                  </a:cubicBezTo>
                  <a:cubicBezTo>
                    <a:pt x="64" y="400"/>
                    <a:pt x="62" y="402"/>
                    <a:pt x="60" y="403"/>
                  </a:cubicBezTo>
                  <a:cubicBezTo>
                    <a:pt x="48" y="413"/>
                    <a:pt x="33" y="417"/>
                    <a:pt x="8" y="405"/>
                  </a:cubicBezTo>
                  <a:cubicBezTo>
                    <a:pt x="8" y="405"/>
                    <a:pt x="4" y="413"/>
                    <a:pt x="0" y="417"/>
                  </a:cubicBezTo>
                  <a:cubicBezTo>
                    <a:pt x="39" y="389"/>
                    <a:pt x="43" y="343"/>
                    <a:pt x="64" y="303"/>
                  </a:cubicBezTo>
                  <a:cubicBezTo>
                    <a:pt x="65" y="300"/>
                    <a:pt x="67" y="296"/>
                    <a:pt x="69" y="292"/>
                  </a:cubicBezTo>
                  <a:cubicBezTo>
                    <a:pt x="70" y="289"/>
                    <a:pt x="71" y="285"/>
                    <a:pt x="72" y="282"/>
                  </a:cubicBezTo>
                  <a:cubicBezTo>
                    <a:pt x="74" y="277"/>
                    <a:pt x="75" y="273"/>
                    <a:pt x="76" y="269"/>
                  </a:cubicBezTo>
                  <a:cubicBezTo>
                    <a:pt x="79" y="260"/>
                    <a:pt x="81" y="252"/>
                    <a:pt x="82" y="243"/>
                  </a:cubicBezTo>
                  <a:cubicBezTo>
                    <a:pt x="85" y="239"/>
                    <a:pt x="88" y="236"/>
                    <a:pt x="92" y="234"/>
                  </a:cubicBezTo>
                  <a:cubicBezTo>
                    <a:pt x="140" y="210"/>
                    <a:pt x="148" y="156"/>
                    <a:pt x="182" y="123"/>
                  </a:cubicBezTo>
                  <a:cubicBezTo>
                    <a:pt x="185" y="119"/>
                    <a:pt x="188" y="116"/>
                    <a:pt x="192" y="113"/>
                  </a:cubicBezTo>
                  <a:cubicBezTo>
                    <a:pt x="213" y="99"/>
                    <a:pt x="229" y="82"/>
                    <a:pt x="245" y="64"/>
                  </a:cubicBezTo>
                  <a:cubicBezTo>
                    <a:pt x="248" y="61"/>
                    <a:pt x="251" y="57"/>
                    <a:pt x="255" y="53"/>
                  </a:cubicBezTo>
                  <a:cubicBezTo>
                    <a:pt x="258" y="50"/>
                    <a:pt x="261" y="46"/>
                    <a:pt x="264" y="42"/>
                  </a:cubicBezTo>
                  <a:cubicBezTo>
                    <a:pt x="267" y="38"/>
                    <a:pt x="270" y="34"/>
                    <a:pt x="274" y="30"/>
                  </a:cubicBezTo>
                  <a:cubicBezTo>
                    <a:pt x="287" y="8"/>
                    <a:pt x="319" y="0"/>
                    <a:pt x="344" y="11"/>
                  </a:cubicBezTo>
                  <a:cubicBezTo>
                    <a:pt x="348" y="12"/>
                    <a:pt x="352" y="15"/>
                    <a:pt x="356" y="17"/>
                  </a:cubicBezTo>
                  <a:cubicBezTo>
                    <a:pt x="393" y="51"/>
                    <a:pt x="401" y="105"/>
                    <a:pt x="432" y="146"/>
                  </a:cubicBezTo>
                  <a:cubicBezTo>
                    <a:pt x="435" y="150"/>
                    <a:pt x="437" y="153"/>
                    <a:pt x="439" y="156"/>
                  </a:cubicBezTo>
                  <a:cubicBezTo>
                    <a:pt x="441" y="159"/>
                    <a:pt x="444" y="163"/>
                    <a:pt x="446" y="166"/>
                  </a:cubicBezTo>
                  <a:cubicBezTo>
                    <a:pt x="448" y="170"/>
                    <a:pt x="450" y="174"/>
                    <a:pt x="453" y="177"/>
                  </a:cubicBezTo>
                  <a:cubicBezTo>
                    <a:pt x="456" y="182"/>
                    <a:pt x="459" y="186"/>
                    <a:pt x="462" y="190"/>
                  </a:cubicBezTo>
                  <a:cubicBezTo>
                    <a:pt x="468" y="200"/>
                    <a:pt x="476" y="208"/>
                    <a:pt x="483" y="216"/>
                  </a:cubicBezTo>
                  <a:cubicBezTo>
                    <a:pt x="487" y="220"/>
                    <a:pt x="491" y="224"/>
                    <a:pt x="495" y="228"/>
                  </a:cubicBezTo>
                  <a:cubicBezTo>
                    <a:pt x="509" y="241"/>
                    <a:pt x="527" y="252"/>
                    <a:pt x="543" y="265"/>
                  </a:cubicBezTo>
                  <a:cubicBezTo>
                    <a:pt x="546" y="268"/>
                    <a:pt x="549" y="270"/>
                    <a:pt x="552" y="273"/>
                  </a:cubicBezTo>
                  <a:cubicBezTo>
                    <a:pt x="555" y="277"/>
                    <a:pt x="558" y="280"/>
                    <a:pt x="561" y="283"/>
                  </a:cubicBezTo>
                  <a:cubicBezTo>
                    <a:pt x="565" y="286"/>
                    <a:pt x="569" y="289"/>
                    <a:pt x="572" y="292"/>
                  </a:cubicBezTo>
                  <a:cubicBezTo>
                    <a:pt x="574" y="294"/>
                    <a:pt x="575" y="295"/>
                    <a:pt x="577" y="297"/>
                  </a:cubicBezTo>
                  <a:cubicBezTo>
                    <a:pt x="578" y="299"/>
                    <a:pt x="580" y="300"/>
                    <a:pt x="582" y="302"/>
                  </a:cubicBezTo>
                  <a:cubicBezTo>
                    <a:pt x="595" y="315"/>
                    <a:pt x="615" y="331"/>
                    <a:pt x="619" y="350"/>
                  </a:cubicBezTo>
                  <a:cubicBezTo>
                    <a:pt x="623" y="370"/>
                    <a:pt x="603" y="354"/>
                    <a:pt x="595" y="359"/>
                  </a:cubicBezTo>
                  <a:cubicBezTo>
                    <a:pt x="594" y="360"/>
                    <a:pt x="592" y="360"/>
                    <a:pt x="590" y="361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396" name="Group 1395">
              <a:extLst>
                <a:ext uri="{FF2B5EF4-FFF2-40B4-BE49-F238E27FC236}">
                  <a16:creationId xmlns:a16="http://schemas.microsoft.com/office/drawing/2014/main" id="{BB62B21F-D9AC-4B36-98DF-7FC141C9F352}"/>
                </a:ext>
              </a:extLst>
            </p:cNvPr>
            <p:cNvGrpSpPr/>
            <p:nvPr/>
          </p:nvGrpSpPr>
          <p:grpSpPr>
            <a:xfrm flipH="1">
              <a:off x="2042266" y="4320713"/>
              <a:ext cx="2307781" cy="2524372"/>
              <a:chOff x="770468" y="2760812"/>
              <a:chExt cx="2307781" cy="2524372"/>
            </a:xfrm>
          </p:grpSpPr>
          <p:sp>
            <p:nvSpPr>
              <p:cNvPr id="1397" name="Freeform: Shape 1396">
                <a:extLst>
                  <a:ext uri="{FF2B5EF4-FFF2-40B4-BE49-F238E27FC236}">
                    <a16:creationId xmlns:a16="http://schemas.microsoft.com/office/drawing/2014/main" id="{EF0BA828-4593-479E-950F-35D997F90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68" y="2827965"/>
                <a:ext cx="2307781" cy="2457219"/>
              </a:xfrm>
              <a:custGeom>
                <a:avLst/>
                <a:gdLst>
                  <a:gd name="connsiteX0" fmla="*/ 628793 w 2307781"/>
                  <a:gd name="connsiteY0" fmla="*/ 0 h 2457219"/>
                  <a:gd name="connsiteX1" fmla="*/ 713313 w 2307781"/>
                  <a:gd name="connsiteY1" fmla="*/ 107432 h 2457219"/>
                  <a:gd name="connsiteX2" fmla="*/ 720166 w 2307781"/>
                  <a:gd name="connsiteY2" fmla="*/ 125718 h 2457219"/>
                  <a:gd name="connsiteX3" fmla="*/ 747578 w 2307781"/>
                  <a:gd name="connsiteY3" fmla="*/ 176006 h 2457219"/>
                  <a:gd name="connsiteX4" fmla="*/ 752147 w 2307781"/>
                  <a:gd name="connsiteY4" fmla="*/ 192006 h 2457219"/>
                  <a:gd name="connsiteX5" fmla="*/ 772705 w 2307781"/>
                  <a:gd name="connsiteY5" fmla="*/ 249151 h 2457219"/>
                  <a:gd name="connsiteX6" fmla="*/ 781843 w 2307781"/>
                  <a:gd name="connsiteY6" fmla="*/ 281152 h 2457219"/>
                  <a:gd name="connsiteX7" fmla="*/ 875501 w 2307781"/>
                  <a:gd name="connsiteY7" fmla="*/ 386298 h 2457219"/>
                  <a:gd name="connsiteX8" fmla="*/ 898344 w 2307781"/>
                  <a:gd name="connsiteY8" fmla="*/ 411441 h 2457219"/>
                  <a:gd name="connsiteX9" fmla="*/ 1053679 w 2307781"/>
                  <a:gd name="connsiteY9" fmla="*/ 612591 h 2457219"/>
                  <a:gd name="connsiteX10" fmla="*/ 1062817 w 2307781"/>
                  <a:gd name="connsiteY10" fmla="*/ 628591 h 2457219"/>
                  <a:gd name="connsiteX11" fmla="*/ 1106219 w 2307781"/>
                  <a:gd name="connsiteY11" fmla="*/ 683450 h 2457219"/>
                  <a:gd name="connsiteX12" fmla="*/ 1115356 w 2307781"/>
                  <a:gd name="connsiteY12" fmla="*/ 699450 h 2457219"/>
                  <a:gd name="connsiteX13" fmla="*/ 1172465 w 2307781"/>
                  <a:gd name="connsiteY13" fmla="*/ 774881 h 2457219"/>
                  <a:gd name="connsiteX14" fmla="*/ 1179318 w 2307781"/>
                  <a:gd name="connsiteY14" fmla="*/ 790882 h 2457219"/>
                  <a:gd name="connsiteX15" fmla="*/ 1195308 w 2307781"/>
                  <a:gd name="connsiteY15" fmla="*/ 827454 h 2457219"/>
                  <a:gd name="connsiteX16" fmla="*/ 1202161 w 2307781"/>
                  <a:gd name="connsiteY16" fmla="*/ 845741 h 2457219"/>
                  <a:gd name="connsiteX17" fmla="*/ 1206730 w 2307781"/>
                  <a:gd name="connsiteY17" fmla="*/ 864027 h 2457219"/>
                  <a:gd name="connsiteX18" fmla="*/ 1215867 w 2307781"/>
                  <a:gd name="connsiteY18" fmla="*/ 880027 h 2457219"/>
                  <a:gd name="connsiteX19" fmla="*/ 1259270 w 2307781"/>
                  <a:gd name="connsiteY19" fmla="*/ 905171 h 2457219"/>
                  <a:gd name="connsiteX20" fmla="*/ 1272976 w 2307781"/>
                  <a:gd name="connsiteY20" fmla="*/ 921172 h 2457219"/>
                  <a:gd name="connsiteX21" fmla="*/ 1279829 w 2307781"/>
                  <a:gd name="connsiteY21" fmla="*/ 944029 h 2457219"/>
                  <a:gd name="connsiteX22" fmla="*/ 1284397 w 2307781"/>
                  <a:gd name="connsiteY22" fmla="*/ 964601 h 2457219"/>
                  <a:gd name="connsiteX23" fmla="*/ 1288966 w 2307781"/>
                  <a:gd name="connsiteY23" fmla="*/ 982888 h 2457219"/>
                  <a:gd name="connsiteX24" fmla="*/ 1293535 w 2307781"/>
                  <a:gd name="connsiteY24" fmla="*/ 998888 h 2457219"/>
                  <a:gd name="connsiteX25" fmla="*/ 1300388 w 2307781"/>
                  <a:gd name="connsiteY25" fmla="*/ 1017174 h 2457219"/>
                  <a:gd name="connsiteX26" fmla="*/ 1307241 w 2307781"/>
                  <a:gd name="connsiteY26" fmla="*/ 1037747 h 2457219"/>
                  <a:gd name="connsiteX27" fmla="*/ 1316378 w 2307781"/>
                  <a:gd name="connsiteY27" fmla="*/ 1046890 h 2457219"/>
                  <a:gd name="connsiteX28" fmla="*/ 1327800 w 2307781"/>
                  <a:gd name="connsiteY28" fmla="*/ 1058319 h 2457219"/>
                  <a:gd name="connsiteX29" fmla="*/ 1339222 w 2307781"/>
                  <a:gd name="connsiteY29" fmla="*/ 1067462 h 2457219"/>
                  <a:gd name="connsiteX30" fmla="*/ 1348359 w 2307781"/>
                  <a:gd name="connsiteY30" fmla="*/ 1076605 h 2457219"/>
                  <a:gd name="connsiteX31" fmla="*/ 1378055 w 2307781"/>
                  <a:gd name="connsiteY31" fmla="*/ 1099463 h 2457219"/>
                  <a:gd name="connsiteX32" fmla="*/ 1444301 w 2307781"/>
                  <a:gd name="connsiteY32" fmla="*/ 1181751 h 2457219"/>
                  <a:gd name="connsiteX33" fmla="*/ 1455723 w 2307781"/>
                  <a:gd name="connsiteY33" fmla="*/ 1216038 h 2457219"/>
                  <a:gd name="connsiteX34" fmla="*/ 1473997 w 2307781"/>
                  <a:gd name="connsiteY34" fmla="*/ 1291469 h 2457219"/>
                  <a:gd name="connsiteX35" fmla="*/ 1487704 w 2307781"/>
                  <a:gd name="connsiteY35" fmla="*/ 1325755 h 2457219"/>
                  <a:gd name="connsiteX36" fmla="*/ 1615626 w 2307781"/>
                  <a:gd name="connsiteY36" fmla="*/ 1451474 h 2457219"/>
                  <a:gd name="connsiteX37" fmla="*/ 1636186 w 2307781"/>
                  <a:gd name="connsiteY37" fmla="*/ 1478903 h 2457219"/>
                  <a:gd name="connsiteX38" fmla="*/ 1656745 w 2307781"/>
                  <a:gd name="connsiteY38" fmla="*/ 1508618 h 2457219"/>
                  <a:gd name="connsiteX39" fmla="*/ 1681872 w 2307781"/>
                  <a:gd name="connsiteY39" fmla="*/ 1540619 h 2457219"/>
                  <a:gd name="connsiteX40" fmla="*/ 1828070 w 2307781"/>
                  <a:gd name="connsiteY40" fmla="*/ 1750912 h 2457219"/>
                  <a:gd name="connsiteX41" fmla="*/ 1825786 w 2307781"/>
                  <a:gd name="connsiteY41" fmla="*/ 1789770 h 2457219"/>
                  <a:gd name="connsiteX42" fmla="*/ 1871472 w 2307781"/>
                  <a:gd name="connsiteY42" fmla="*/ 1860629 h 2457219"/>
                  <a:gd name="connsiteX43" fmla="*/ 1894316 w 2307781"/>
                  <a:gd name="connsiteY43" fmla="*/ 1876630 h 2457219"/>
                  <a:gd name="connsiteX44" fmla="*/ 2141024 w 2307781"/>
                  <a:gd name="connsiteY44" fmla="*/ 2244641 h 2457219"/>
                  <a:gd name="connsiteX45" fmla="*/ 2161583 w 2307781"/>
                  <a:gd name="connsiteY45" fmla="*/ 2274356 h 2457219"/>
                  <a:gd name="connsiteX46" fmla="*/ 2188995 w 2307781"/>
                  <a:gd name="connsiteY46" fmla="*/ 2304072 h 2457219"/>
                  <a:gd name="connsiteX47" fmla="*/ 2307781 w 2307781"/>
                  <a:gd name="connsiteY47" fmla="*/ 2452648 h 2457219"/>
                  <a:gd name="connsiteX48" fmla="*/ 2031376 w 2307781"/>
                  <a:gd name="connsiteY48" fmla="*/ 2457219 h 2457219"/>
                  <a:gd name="connsiteX49" fmla="*/ 2008533 w 2307781"/>
                  <a:gd name="connsiteY49" fmla="*/ 2457219 h 2457219"/>
                  <a:gd name="connsiteX50" fmla="*/ 0 w 2307781"/>
                  <a:gd name="connsiteY50" fmla="*/ 2457219 h 2457219"/>
                  <a:gd name="connsiteX51" fmla="*/ 0 w 2307781"/>
                  <a:gd name="connsiteY51" fmla="*/ 1026458 h 2457219"/>
                  <a:gd name="connsiteX52" fmla="*/ 7452 w 2307781"/>
                  <a:gd name="connsiteY52" fmla="*/ 1049175 h 2457219"/>
                  <a:gd name="connsiteX53" fmla="*/ 12021 w 2307781"/>
                  <a:gd name="connsiteY53" fmla="*/ 998888 h 2457219"/>
                  <a:gd name="connsiteX54" fmla="*/ 21159 w 2307781"/>
                  <a:gd name="connsiteY54" fmla="*/ 971459 h 2457219"/>
                  <a:gd name="connsiteX55" fmla="*/ 44001 w 2307781"/>
                  <a:gd name="connsiteY55" fmla="*/ 914314 h 2457219"/>
                  <a:gd name="connsiteX56" fmla="*/ 50855 w 2307781"/>
                  <a:gd name="connsiteY56" fmla="*/ 902885 h 2457219"/>
                  <a:gd name="connsiteX57" fmla="*/ 80551 w 2307781"/>
                  <a:gd name="connsiteY57" fmla="*/ 827454 h 2457219"/>
                  <a:gd name="connsiteX58" fmla="*/ 89689 w 2307781"/>
                  <a:gd name="connsiteY58" fmla="*/ 809168 h 2457219"/>
                  <a:gd name="connsiteX59" fmla="*/ 199337 w 2307781"/>
                  <a:gd name="connsiteY59" fmla="*/ 676593 h 2457219"/>
                  <a:gd name="connsiteX60" fmla="*/ 208474 w 2307781"/>
                  <a:gd name="connsiteY60" fmla="*/ 660592 h 2457219"/>
                  <a:gd name="connsiteX61" fmla="*/ 217611 w 2307781"/>
                  <a:gd name="connsiteY61" fmla="*/ 646877 h 2457219"/>
                  <a:gd name="connsiteX62" fmla="*/ 229033 w 2307781"/>
                  <a:gd name="connsiteY62" fmla="*/ 630877 h 2457219"/>
                  <a:gd name="connsiteX63" fmla="*/ 516859 w 2307781"/>
                  <a:gd name="connsiteY63" fmla="*/ 141719 h 2457219"/>
                  <a:gd name="connsiteX64" fmla="*/ 525997 w 2307781"/>
                  <a:gd name="connsiteY64" fmla="*/ 123433 h 2457219"/>
                  <a:gd name="connsiteX65" fmla="*/ 569399 w 2307781"/>
                  <a:gd name="connsiteY65" fmla="*/ 68574 h 2457219"/>
                  <a:gd name="connsiteX66" fmla="*/ 580821 w 2307781"/>
                  <a:gd name="connsiteY66" fmla="*/ 54859 h 2457219"/>
                  <a:gd name="connsiteX67" fmla="*/ 628793 w 2307781"/>
                  <a:gd name="connsiteY67" fmla="*/ 0 h 24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307781" h="2457219">
                    <a:moveTo>
                      <a:pt x="628793" y="0"/>
                    </a:moveTo>
                    <a:cubicBezTo>
                      <a:pt x="681332" y="0"/>
                      <a:pt x="681332" y="80003"/>
                      <a:pt x="713313" y="107432"/>
                    </a:cubicBezTo>
                    <a:cubicBezTo>
                      <a:pt x="715597" y="112004"/>
                      <a:pt x="717881" y="118861"/>
                      <a:pt x="720166" y="125718"/>
                    </a:cubicBezTo>
                    <a:cubicBezTo>
                      <a:pt x="727019" y="141719"/>
                      <a:pt x="736156" y="160005"/>
                      <a:pt x="747578" y="176006"/>
                    </a:cubicBezTo>
                    <a:cubicBezTo>
                      <a:pt x="749862" y="180577"/>
                      <a:pt x="752147" y="185149"/>
                      <a:pt x="752147" y="192006"/>
                    </a:cubicBezTo>
                    <a:cubicBezTo>
                      <a:pt x="761284" y="212578"/>
                      <a:pt x="765853" y="230864"/>
                      <a:pt x="772705" y="249151"/>
                    </a:cubicBezTo>
                    <a:cubicBezTo>
                      <a:pt x="777275" y="262865"/>
                      <a:pt x="779559" y="272009"/>
                      <a:pt x="781843" y="281152"/>
                    </a:cubicBezTo>
                    <a:cubicBezTo>
                      <a:pt x="813823" y="317724"/>
                      <a:pt x="845805" y="352011"/>
                      <a:pt x="875501" y="386298"/>
                    </a:cubicBezTo>
                    <a:cubicBezTo>
                      <a:pt x="884638" y="395441"/>
                      <a:pt x="891491" y="402298"/>
                      <a:pt x="898344" y="411441"/>
                    </a:cubicBezTo>
                    <a:cubicBezTo>
                      <a:pt x="957737" y="475443"/>
                      <a:pt x="1007993" y="541731"/>
                      <a:pt x="1053679" y="612591"/>
                    </a:cubicBezTo>
                    <a:cubicBezTo>
                      <a:pt x="1055963" y="617162"/>
                      <a:pt x="1060532" y="624019"/>
                      <a:pt x="1062817" y="628591"/>
                    </a:cubicBezTo>
                    <a:cubicBezTo>
                      <a:pt x="1078807" y="646877"/>
                      <a:pt x="1092513" y="665164"/>
                      <a:pt x="1106219" y="683450"/>
                    </a:cubicBezTo>
                    <a:cubicBezTo>
                      <a:pt x="1108503" y="688021"/>
                      <a:pt x="1113072" y="692593"/>
                      <a:pt x="1115356" y="699450"/>
                    </a:cubicBezTo>
                    <a:cubicBezTo>
                      <a:pt x="1138200" y="722308"/>
                      <a:pt x="1156474" y="747452"/>
                      <a:pt x="1172465" y="774881"/>
                    </a:cubicBezTo>
                    <a:cubicBezTo>
                      <a:pt x="1174749" y="779453"/>
                      <a:pt x="1177033" y="786310"/>
                      <a:pt x="1179318" y="790882"/>
                    </a:cubicBezTo>
                    <a:cubicBezTo>
                      <a:pt x="1188455" y="800025"/>
                      <a:pt x="1188455" y="816025"/>
                      <a:pt x="1195308" y="827454"/>
                    </a:cubicBezTo>
                    <a:cubicBezTo>
                      <a:pt x="1197593" y="832026"/>
                      <a:pt x="1199877" y="838883"/>
                      <a:pt x="1202161" y="845741"/>
                    </a:cubicBezTo>
                    <a:cubicBezTo>
                      <a:pt x="1202161" y="852598"/>
                      <a:pt x="1204446" y="857170"/>
                      <a:pt x="1206730" y="864027"/>
                    </a:cubicBezTo>
                    <a:cubicBezTo>
                      <a:pt x="1209014" y="870884"/>
                      <a:pt x="1211299" y="875456"/>
                      <a:pt x="1215867" y="880027"/>
                    </a:cubicBezTo>
                    <a:cubicBezTo>
                      <a:pt x="1225005" y="893742"/>
                      <a:pt x="1238711" y="902885"/>
                      <a:pt x="1259270" y="905171"/>
                    </a:cubicBezTo>
                    <a:cubicBezTo>
                      <a:pt x="1266123" y="909743"/>
                      <a:pt x="1270691" y="914314"/>
                      <a:pt x="1272976" y="921172"/>
                    </a:cubicBezTo>
                    <a:cubicBezTo>
                      <a:pt x="1277544" y="925743"/>
                      <a:pt x="1279829" y="934886"/>
                      <a:pt x="1279829" y="944029"/>
                    </a:cubicBezTo>
                    <a:cubicBezTo>
                      <a:pt x="1282113" y="950887"/>
                      <a:pt x="1282113" y="957744"/>
                      <a:pt x="1284397" y="964601"/>
                    </a:cubicBezTo>
                    <a:cubicBezTo>
                      <a:pt x="1284397" y="971459"/>
                      <a:pt x="1286682" y="976030"/>
                      <a:pt x="1288966" y="982888"/>
                    </a:cubicBezTo>
                    <a:cubicBezTo>
                      <a:pt x="1291250" y="987459"/>
                      <a:pt x="1293535" y="994317"/>
                      <a:pt x="1293535" y="998888"/>
                    </a:cubicBezTo>
                    <a:cubicBezTo>
                      <a:pt x="1295819" y="1005746"/>
                      <a:pt x="1298103" y="1012603"/>
                      <a:pt x="1300388" y="1017174"/>
                    </a:cubicBezTo>
                    <a:cubicBezTo>
                      <a:pt x="1302672" y="1024032"/>
                      <a:pt x="1304956" y="1030889"/>
                      <a:pt x="1307241" y="1037747"/>
                    </a:cubicBezTo>
                    <a:cubicBezTo>
                      <a:pt x="1309525" y="1040032"/>
                      <a:pt x="1314094" y="1044604"/>
                      <a:pt x="1316378" y="1046890"/>
                    </a:cubicBezTo>
                    <a:cubicBezTo>
                      <a:pt x="1320947" y="1051461"/>
                      <a:pt x="1323231" y="1056033"/>
                      <a:pt x="1327800" y="1058319"/>
                    </a:cubicBezTo>
                    <a:cubicBezTo>
                      <a:pt x="1330084" y="1060604"/>
                      <a:pt x="1334653" y="1065176"/>
                      <a:pt x="1339222" y="1067462"/>
                    </a:cubicBezTo>
                    <a:cubicBezTo>
                      <a:pt x="1341506" y="1069748"/>
                      <a:pt x="1346075" y="1072033"/>
                      <a:pt x="1348359" y="1076605"/>
                    </a:cubicBezTo>
                    <a:cubicBezTo>
                      <a:pt x="1359781" y="1083462"/>
                      <a:pt x="1368918" y="1092605"/>
                      <a:pt x="1378055" y="1099463"/>
                    </a:cubicBezTo>
                    <a:cubicBezTo>
                      <a:pt x="1400899" y="1129178"/>
                      <a:pt x="1428311" y="1145178"/>
                      <a:pt x="1444301" y="1181751"/>
                    </a:cubicBezTo>
                    <a:cubicBezTo>
                      <a:pt x="1448870" y="1193180"/>
                      <a:pt x="1453438" y="1204609"/>
                      <a:pt x="1455723" y="1216038"/>
                    </a:cubicBezTo>
                    <a:cubicBezTo>
                      <a:pt x="1460291" y="1243467"/>
                      <a:pt x="1467144" y="1266325"/>
                      <a:pt x="1473997" y="1291469"/>
                    </a:cubicBezTo>
                    <a:cubicBezTo>
                      <a:pt x="1478566" y="1302898"/>
                      <a:pt x="1480850" y="1314327"/>
                      <a:pt x="1487704" y="1325755"/>
                    </a:cubicBezTo>
                    <a:cubicBezTo>
                      <a:pt x="1537959" y="1366900"/>
                      <a:pt x="1579077" y="1408044"/>
                      <a:pt x="1615626" y="1451474"/>
                    </a:cubicBezTo>
                    <a:cubicBezTo>
                      <a:pt x="1622479" y="1460617"/>
                      <a:pt x="1629332" y="1469760"/>
                      <a:pt x="1636186" y="1478903"/>
                    </a:cubicBezTo>
                    <a:cubicBezTo>
                      <a:pt x="1643039" y="1488046"/>
                      <a:pt x="1649892" y="1497189"/>
                      <a:pt x="1656745" y="1508618"/>
                    </a:cubicBezTo>
                    <a:cubicBezTo>
                      <a:pt x="1663598" y="1520047"/>
                      <a:pt x="1672735" y="1529190"/>
                      <a:pt x="1681872" y="1540619"/>
                    </a:cubicBezTo>
                    <a:cubicBezTo>
                      <a:pt x="1745834" y="1618336"/>
                      <a:pt x="1850913" y="1680052"/>
                      <a:pt x="1828070" y="1750912"/>
                    </a:cubicBezTo>
                    <a:cubicBezTo>
                      <a:pt x="1825786" y="1764626"/>
                      <a:pt x="1823501" y="1776055"/>
                      <a:pt x="1825786" y="1789770"/>
                    </a:cubicBezTo>
                    <a:cubicBezTo>
                      <a:pt x="1832639" y="1821771"/>
                      <a:pt x="1850913" y="1842343"/>
                      <a:pt x="1871472" y="1860629"/>
                    </a:cubicBezTo>
                    <a:cubicBezTo>
                      <a:pt x="1880610" y="1865201"/>
                      <a:pt x="1887463" y="1872058"/>
                      <a:pt x="1894316" y="1876630"/>
                    </a:cubicBezTo>
                    <a:cubicBezTo>
                      <a:pt x="2067925" y="1929203"/>
                      <a:pt x="2077063" y="2105208"/>
                      <a:pt x="2141024" y="2244641"/>
                    </a:cubicBezTo>
                    <a:cubicBezTo>
                      <a:pt x="2147877" y="2256070"/>
                      <a:pt x="2154730" y="2265213"/>
                      <a:pt x="2161583" y="2274356"/>
                    </a:cubicBezTo>
                    <a:cubicBezTo>
                      <a:pt x="2170721" y="2285785"/>
                      <a:pt x="2179858" y="2294929"/>
                      <a:pt x="2188995" y="2304072"/>
                    </a:cubicBezTo>
                    <a:cubicBezTo>
                      <a:pt x="2232398" y="2349787"/>
                      <a:pt x="2273516" y="2400075"/>
                      <a:pt x="2307781" y="2452648"/>
                    </a:cubicBezTo>
                    <a:cubicBezTo>
                      <a:pt x="2218692" y="2452648"/>
                      <a:pt x="2120465" y="2452648"/>
                      <a:pt x="2031376" y="2457219"/>
                    </a:cubicBezTo>
                    <a:cubicBezTo>
                      <a:pt x="2024523" y="2457219"/>
                      <a:pt x="2015386" y="2457219"/>
                      <a:pt x="2008533" y="2457219"/>
                    </a:cubicBezTo>
                    <a:lnTo>
                      <a:pt x="0" y="2457219"/>
                    </a:lnTo>
                    <a:lnTo>
                      <a:pt x="0" y="1026458"/>
                    </a:lnTo>
                    <a:lnTo>
                      <a:pt x="7452" y="1049175"/>
                    </a:lnTo>
                    <a:cubicBezTo>
                      <a:pt x="7452" y="1030889"/>
                      <a:pt x="7452" y="1012603"/>
                      <a:pt x="12021" y="998888"/>
                    </a:cubicBezTo>
                    <a:cubicBezTo>
                      <a:pt x="14305" y="989745"/>
                      <a:pt x="18874" y="980602"/>
                      <a:pt x="21159" y="971459"/>
                    </a:cubicBezTo>
                    <a:cubicBezTo>
                      <a:pt x="28011" y="950887"/>
                      <a:pt x="37149" y="932600"/>
                      <a:pt x="44001" y="914314"/>
                    </a:cubicBezTo>
                    <a:cubicBezTo>
                      <a:pt x="46286" y="909743"/>
                      <a:pt x="48571" y="907457"/>
                      <a:pt x="50855" y="902885"/>
                    </a:cubicBezTo>
                    <a:cubicBezTo>
                      <a:pt x="57707" y="873170"/>
                      <a:pt x="66845" y="848026"/>
                      <a:pt x="80551" y="827454"/>
                    </a:cubicBezTo>
                    <a:cubicBezTo>
                      <a:pt x="82835" y="820597"/>
                      <a:pt x="87404" y="816025"/>
                      <a:pt x="89689" y="809168"/>
                    </a:cubicBezTo>
                    <a:cubicBezTo>
                      <a:pt x="121669" y="763452"/>
                      <a:pt x="167356" y="720022"/>
                      <a:pt x="199337" y="676593"/>
                    </a:cubicBezTo>
                    <a:cubicBezTo>
                      <a:pt x="203905" y="672021"/>
                      <a:pt x="206189" y="665164"/>
                      <a:pt x="208474" y="660592"/>
                    </a:cubicBezTo>
                    <a:cubicBezTo>
                      <a:pt x="210759" y="656020"/>
                      <a:pt x="215327" y="651449"/>
                      <a:pt x="217611" y="646877"/>
                    </a:cubicBezTo>
                    <a:cubicBezTo>
                      <a:pt x="222180" y="642306"/>
                      <a:pt x="226749" y="635448"/>
                      <a:pt x="229033" y="630877"/>
                    </a:cubicBezTo>
                    <a:cubicBezTo>
                      <a:pt x="334113" y="473158"/>
                      <a:pt x="432339" y="313153"/>
                      <a:pt x="516859" y="141719"/>
                    </a:cubicBezTo>
                    <a:cubicBezTo>
                      <a:pt x="519144" y="134862"/>
                      <a:pt x="521429" y="130290"/>
                      <a:pt x="525997" y="123433"/>
                    </a:cubicBezTo>
                    <a:cubicBezTo>
                      <a:pt x="541987" y="107432"/>
                      <a:pt x="555693" y="86860"/>
                      <a:pt x="569399" y="68574"/>
                    </a:cubicBezTo>
                    <a:cubicBezTo>
                      <a:pt x="573968" y="61716"/>
                      <a:pt x="578537" y="57145"/>
                      <a:pt x="580821" y="54859"/>
                    </a:cubicBezTo>
                    <a:cubicBezTo>
                      <a:pt x="601380" y="34287"/>
                      <a:pt x="610517" y="9143"/>
                      <a:pt x="628793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398" name="Freeform 7">
                <a:extLst>
                  <a:ext uri="{FF2B5EF4-FFF2-40B4-BE49-F238E27FC236}">
                    <a16:creationId xmlns:a16="http://schemas.microsoft.com/office/drawing/2014/main" id="{57BA4520-3D2E-44F6-8761-FFA7344DB5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419" y="2760812"/>
                <a:ext cx="1124384" cy="945674"/>
              </a:xfrm>
              <a:custGeom>
                <a:avLst/>
                <a:gdLst>
                  <a:gd name="T0" fmla="*/ 417 w 493"/>
                  <a:gd name="T1" fmla="*/ 377 h 416"/>
                  <a:gd name="T2" fmla="*/ 414 w 493"/>
                  <a:gd name="T3" fmla="*/ 385 h 416"/>
                  <a:gd name="T4" fmla="*/ 407 w 493"/>
                  <a:gd name="T5" fmla="*/ 390 h 416"/>
                  <a:gd name="T6" fmla="*/ 335 w 493"/>
                  <a:gd name="T7" fmla="*/ 414 h 416"/>
                  <a:gd name="T8" fmla="*/ 328 w 493"/>
                  <a:gd name="T9" fmla="*/ 415 h 416"/>
                  <a:gd name="T10" fmla="*/ 309 w 493"/>
                  <a:gd name="T11" fmla="*/ 414 h 416"/>
                  <a:gd name="T12" fmla="*/ 302 w 493"/>
                  <a:gd name="T13" fmla="*/ 412 h 416"/>
                  <a:gd name="T14" fmla="*/ 240 w 493"/>
                  <a:gd name="T15" fmla="*/ 385 h 416"/>
                  <a:gd name="T16" fmla="*/ 237 w 493"/>
                  <a:gd name="T17" fmla="*/ 404 h 416"/>
                  <a:gd name="T18" fmla="*/ 232 w 493"/>
                  <a:gd name="T19" fmla="*/ 408 h 416"/>
                  <a:gd name="T20" fmla="*/ 227 w 493"/>
                  <a:gd name="T21" fmla="*/ 409 h 416"/>
                  <a:gd name="T22" fmla="*/ 203 w 493"/>
                  <a:gd name="T23" fmla="*/ 397 h 416"/>
                  <a:gd name="T24" fmla="*/ 197 w 493"/>
                  <a:gd name="T25" fmla="*/ 400 h 416"/>
                  <a:gd name="T26" fmla="*/ 195 w 493"/>
                  <a:gd name="T27" fmla="*/ 394 h 416"/>
                  <a:gd name="T28" fmla="*/ 153 w 493"/>
                  <a:gd name="T29" fmla="*/ 386 h 416"/>
                  <a:gd name="T30" fmla="*/ 145 w 493"/>
                  <a:gd name="T31" fmla="*/ 388 h 416"/>
                  <a:gd name="T32" fmla="*/ 127 w 493"/>
                  <a:gd name="T33" fmla="*/ 389 h 416"/>
                  <a:gd name="T34" fmla="*/ 68 w 493"/>
                  <a:gd name="T35" fmla="*/ 362 h 416"/>
                  <a:gd name="T36" fmla="*/ 61 w 493"/>
                  <a:gd name="T37" fmla="*/ 358 h 416"/>
                  <a:gd name="T38" fmla="*/ 45 w 493"/>
                  <a:gd name="T39" fmla="*/ 350 h 416"/>
                  <a:gd name="T40" fmla="*/ 45 w 493"/>
                  <a:gd name="T41" fmla="*/ 358 h 416"/>
                  <a:gd name="T42" fmla="*/ 44 w 493"/>
                  <a:gd name="T43" fmla="*/ 364 h 416"/>
                  <a:gd name="T44" fmla="*/ 31 w 493"/>
                  <a:gd name="T45" fmla="*/ 369 h 416"/>
                  <a:gd name="T46" fmla="*/ 23 w 493"/>
                  <a:gd name="T47" fmla="*/ 369 h 416"/>
                  <a:gd name="T48" fmla="*/ 3 w 493"/>
                  <a:gd name="T49" fmla="*/ 350 h 416"/>
                  <a:gd name="T50" fmla="*/ 47 w 493"/>
                  <a:gd name="T51" fmla="*/ 304 h 416"/>
                  <a:gd name="T52" fmla="*/ 52 w 493"/>
                  <a:gd name="T53" fmla="*/ 297 h 416"/>
                  <a:gd name="T54" fmla="*/ 57 w 493"/>
                  <a:gd name="T55" fmla="*/ 291 h 416"/>
                  <a:gd name="T56" fmla="*/ 62 w 493"/>
                  <a:gd name="T57" fmla="*/ 284 h 416"/>
                  <a:gd name="T58" fmla="*/ 188 w 493"/>
                  <a:gd name="T59" fmla="*/ 69 h 416"/>
                  <a:gd name="T60" fmla="*/ 192 w 493"/>
                  <a:gd name="T61" fmla="*/ 60 h 416"/>
                  <a:gd name="T62" fmla="*/ 211 w 493"/>
                  <a:gd name="T63" fmla="*/ 39 h 416"/>
                  <a:gd name="T64" fmla="*/ 216 w 493"/>
                  <a:gd name="T65" fmla="*/ 34 h 416"/>
                  <a:gd name="T66" fmla="*/ 276 w 493"/>
                  <a:gd name="T67" fmla="*/ 61 h 416"/>
                  <a:gd name="T68" fmla="*/ 278 w 493"/>
                  <a:gd name="T69" fmla="*/ 69 h 416"/>
                  <a:gd name="T70" fmla="*/ 289 w 493"/>
                  <a:gd name="T71" fmla="*/ 88 h 416"/>
                  <a:gd name="T72" fmla="*/ 290 w 493"/>
                  <a:gd name="T73" fmla="*/ 92 h 416"/>
                  <a:gd name="T74" fmla="*/ 295 w 493"/>
                  <a:gd name="T75" fmla="*/ 106 h 416"/>
                  <a:gd name="T76" fmla="*/ 299 w 493"/>
                  <a:gd name="T77" fmla="*/ 122 h 416"/>
                  <a:gd name="T78" fmla="*/ 350 w 493"/>
                  <a:gd name="T79" fmla="*/ 182 h 416"/>
                  <a:gd name="T80" fmla="*/ 361 w 493"/>
                  <a:gd name="T81" fmla="*/ 195 h 416"/>
                  <a:gd name="T82" fmla="*/ 420 w 493"/>
                  <a:gd name="T83" fmla="*/ 273 h 416"/>
                  <a:gd name="T84" fmla="*/ 425 w 493"/>
                  <a:gd name="T85" fmla="*/ 280 h 416"/>
                  <a:gd name="T86" fmla="*/ 440 w 493"/>
                  <a:gd name="T87" fmla="*/ 309 h 416"/>
                  <a:gd name="T88" fmla="*/ 444 w 493"/>
                  <a:gd name="T89" fmla="*/ 315 h 416"/>
                  <a:gd name="T90" fmla="*/ 470 w 493"/>
                  <a:gd name="T91" fmla="*/ 345 h 416"/>
                  <a:gd name="T92" fmla="*/ 474 w 493"/>
                  <a:gd name="T93" fmla="*/ 351 h 416"/>
                  <a:gd name="T94" fmla="*/ 487 w 493"/>
                  <a:gd name="T95" fmla="*/ 376 h 416"/>
                  <a:gd name="T96" fmla="*/ 488 w 493"/>
                  <a:gd name="T97" fmla="*/ 383 h 416"/>
                  <a:gd name="T98" fmla="*/ 488 w 493"/>
                  <a:gd name="T99" fmla="*/ 392 h 416"/>
                  <a:gd name="T100" fmla="*/ 493 w 493"/>
                  <a:gd name="T101" fmla="*/ 397 h 416"/>
                  <a:gd name="T102" fmla="*/ 485 w 493"/>
                  <a:gd name="T103" fmla="*/ 395 h 416"/>
                  <a:gd name="T104" fmla="*/ 475 w 493"/>
                  <a:gd name="T105" fmla="*/ 391 h 416"/>
                  <a:gd name="T106" fmla="*/ 470 w 493"/>
                  <a:gd name="T107" fmla="*/ 388 h 416"/>
                  <a:gd name="T108" fmla="*/ 409 w 493"/>
                  <a:gd name="T109" fmla="*/ 356 h 416"/>
                  <a:gd name="T110" fmla="*/ 402 w 493"/>
                  <a:gd name="T111" fmla="*/ 360 h 416"/>
                  <a:gd name="T112" fmla="*/ 398 w 493"/>
                  <a:gd name="T113" fmla="*/ 360 h 416"/>
                  <a:gd name="T114" fmla="*/ 401 w 493"/>
                  <a:gd name="T115" fmla="*/ 366 h 416"/>
                  <a:gd name="T116" fmla="*/ 410 w 493"/>
                  <a:gd name="T117" fmla="*/ 370 h 416"/>
                  <a:gd name="T118" fmla="*/ 418 w 493"/>
                  <a:gd name="T119" fmla="*/ 376 h 416"/>
                  <a:gd name="T120" fmla="*/ 417 w 493"/>
                  <a:gd name="T121" fmla="*/ 37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3" h="416">
                    <a:moveTo>
                      <a:pt x="417" y="377"/>
                    </a:moveTo>
                    <a:cubicBezTo>
                      <a:pt x="416" y="380"/>
                      <a:pt x="415" y="383"/>
                      <a:pt x="414" y="385"/>
                    </a:cubicBezTo>
                    <a:cubicBezTo>
                      <a:pt x="412" y="387"/>
                      <a:pt x="409" y="388"/>
                      <a:pt x="407" y="390"/>
                    </a:cubicBezTo>
                    <a:cubicBezTo>
                      <a:pt x="376" y="381"/>
                      <a:pt x="357" y="385"/>
                      <a:pt x="335" y="414"/>
                    </a:cubicBezTo>
                    <a:cubicBezTo>
                      <a:pt x="332" y="415"/>
                      <a:pt x="330" y="415"/>
                      <a:pt x="328" y="415"/>
                    </a:cubicBezTo>
                    <a:cubicBezTo>
                      <a:pt x="322" y="416"/>
                      <a:pt x="316" y="416"/>
                      <a:pt x="309" y="414"/>
                    </a:cubicBezTo>
                    <a:cubicBezTo>
                      <a:pt x="307" y="414"/>
                      <a:pt x="305" y="413"/>
                      <a:pt x="302" y="412"/>
                    </a:cubicBezTo>
                    <a:cubicBezTo>
                      <a:pt x="283" y="393"/>
                      <a:pt x="267" y="377"/>
                      <a:pt x="240" y="385"/>
                    </a:cubicBezTo>
                    <a:cubicBezTo>
                      <a:pt x="236" y="385"/>
                      <a:pt x="244" y="397"/>
                      <a:pt x="237" y="404"/>
                    </a:cubicBezTo>
                    <a:cubicBezTo>
                      <a:pt x="236" y="406"/>
                      <a:pt x="234" y="407"/>
                      <a:pt x="232" y="408"/>
                    </a:cubicBezTo>
                    <a:cubicBezTo>
                      <a:pt x="230" y="409"/>
                      <a:pt x="228" y="409"/>
                      <a:pt x="227" y="409"/>
                    </a:cubicBezTo>
                    <a:cubicBezTo>
                      <a:pt x="219" y="407"/>
                      <a:pt x="214" y="397"/>
                      <a:pt x="203" y="397"/>
                    </a:cubicBezTo>
                    <a:cubicBezTo>
                      <a:pt x="201" y="398"/>
                      <a:pt x="199" y="399"/>
                      <a:pt x="197" y="400"/>
                    </a:cubicBezTo>
                    <a:cubicBezTo>
                      <a:pt x="197" y="398"/>
                      <a:pt x="196" y="396"/>
                      <a:pt x="195" y="394"/>
                    </a:cubicBezTo>
                    <a:cubicBezTo>
                      <a:pt x="185" y="372"/>
                      <a:pt x="169" y="380"/>
                      <a:pt x="153" y="386"/>
                    </a:cubicBezTo>
                    <a:cubicBezTo>
                      <a:pt x="150" y="387"/>
                      <a:pt x="148" y="387"/>
                      <a:pt x="145" y="388"/>
                    </a:cubicBezTo>
                    <a:cubicBezTo>
                      <a:pt x="139" y="389"/>
                      <a:pt x="131" y="393"/>
                      <a:pt x="127" y="389"/>
                    </a:cubicBezTo>
                    <a:cubicBezTo>
                      <a:pt x="108" y="369"/>
                      <a:pt x="96" y="365"/>
                      <a:pt x="68" y="362"/>
                    </a:cubicBezTo>
                    <a:cubicBezTo>
                      <a:pt x="66" y="361"/>
                      <a:pt x="63" y="359"/>
                      <a:pt x="61" y="358"/>
                    </a:cubicBezTo>
                    <a:cubicBezTo>
                      <a:pt x="56" y="356"/>
                      <a:pt x="51" y="352"/>
                      <a:pt x="45" y="350"/>
                    </a:cubicBezTo>
                    <a:cubicBezTo>
                      <a:pt x="45" y="354"/>
                      <a:pt x="45" y="354"/>
                      <a:pt x="45" y="358"/>
                    </a:cubicBezTo>
                    <a:cubicBezTo>
                      <a:pt x="45" y="360"/>
                      <a:pt x="44" y="362"/>
                      <a:pt x="44" y="364"/>
                    </a:cubicBezTo>
                    <a:cubicBezTo>
                      <a:pt x="42" y="367"/>
                      <a:pt x="38" y="369"/>
                      <a:pt x="31" y="369"/>
                    </a:cubicBezTo>
                    <a:cubicBezTo>
                      <a:pt x="28" y="369"/>
                      <a:pt x="25" y="369"/>
                      <a:pt x="23" y="369"/>
                    </a:cubicBezTo>
                    <a:cubicBezTo>
                      <a:pt x="11" y="367"/>
                      <a:pt x="0" y="363"/>
                      <a:pt x="3" y="350"/>
                    </a:cubicBezTo>
                    <a:cubicBezTo>
                      <a:pt x="10" y="327"/>
                      <a:pt x="34" y="319"/>
                      <a:pt x="47" y="304"/>
                    </a:cubicBezTo>
                    <a:cubicBezTo>
                      <a:pt x="49" y="302"/>
                      <a:pt x="50" y="299"/>
                      <a:pt x="52" y="297"/>
                    </a:cubicBezTo>
                    <a:cubicBezTo>
                      <a:pt x="53" y="295"/>
                      <a:pt x="55" y="293"/>
                      <a:pt x="57" y="291"/>
                    </a:cubicBezTo>
                    <a:cubicBezTo>
                      <a:pt x="58" y="289"/>
                      <a:pt x="60" y="286"/>
                      <a:pt x="62" y="284"/>
                    </a:cubicBezTo>
                    <a:cubicBezTo>
                      <a:pt x="108" y="215"/>
                      <a:pt x="153" y="145"/>
                      <a:pt x="188" y="69"/>
                    </a:cubicBezTo>
                    <a:cubicBezTo>
                      <a:pt x="189" y="66"/>
                      <a:pt x="190" y="63"/>
                      <a:pt x="192" y="60"/>
                    </a:cubicBezTo>
                    <a:cubicBezTo>
                      <a:pt x="196" y="55"/>
                      <a:pt x="203" y="46"/>
                      <a:pt x="211" y="39"/>
                    </a:cubicBezTo>
                    <a:cubicBezTo>
                      <a:pt x="213" y="37"/>
                      <a:pt x="215" y="36"/>
                      <a:pt x="216" y="34"/>
                    </a:cubicBezTo>
                    <a:cubicBezTo>
                      <a:pt x="236" y="0"/>
                      <a:pt x="275" y="31"/>
                      <a:pt x="276" y="61"/>
                    </a:cubicBezTo>
                    <a:cubicBezTo>
                      <a:pt x="277" y="64"/>
                      <a:pt x="277" y="66"/>
                      <a:pt x="278" y="69"/>
                    </a:cubicBezTo>
                    <a:cubicBezTo>
                      <a:pt x="281" y="76"/>
                      <a:pt x="284" y="83"/>
                      <a:pt x="289" y="88"/>
                    </a:cubicBezTo>
                    <a:cubicBezTo>
                      <a:pt x="289" y="89"/>
                      <a:pt x="290" y="91"/>
                      <a:pt x="290" y="92"/>
                    </a:cubicBezTo>
                    <a:cubicBezTo>
                      <a:pt x="292" y="97"/>
                      <a:pt x="293" y="102"/>
                      <a:pt x="295" y="106"/>
                    </a:cubicBezTo>
                    <a:cubicBezTo>
                      <a:pt x="296" y="112"/>
                      <a:pt x="298" y="117"/>
                      <a:pt x="299" y="122"/>
                    </a:cubicBezTo>
                    <a:cubicBezTo>
                      <a:pt x="314" y="145"/>
                      <a:pt x="334" y="163"/>
                      <a:pt x="350" y="182"/>
                    </a:cubicBezTo>
                    <a:cubicBezTo>
                      <a:pt x="354" y="186"/>
                      <a:pt x="357" y="191"/>
                      <a:pt x="361" y="195"/>
                    </a:cubicBezTo>
                    <a:cubicBezTo>
                      <a:pt x="383" y="220"/>
                      <a:pt x="403" y="246"/>
                      <a:pt x="420" y="273"/>
                    </a:cubicBezTo>
                    <a:cubicBezTo>
                      <a:pt x="422" y="275"/>
                      <a:pt x="423" y="277"/>
                      <a:pt x="425" y="280"/>
                    </a:cubicBezTo>
                    <a:cubicBezTo>
                      <a:pt x="429" y="290"/>
                      <a:pt x="434" y="300"/>
                      <a:pt x="440" y="309"/>
                    </a:cubicBezTo>
                    <a:cubicBezTo>
                      <a:pt x="442" y="311"/>
                      <a:pt x="443" y="313"/>
                      <a:pt x="444" y="315"/>
                    </a:cubicBezTo>
                    <a:cubicBezTo>
                      <a:pt x="453" y="326"/>
                      <a:pt x="462" y="336"/>
                      <a:pt x="470" y="345"/>
                    </a:cubicBezTo>
                    <a:cubicBezTo>
                      <a:pt x="472" y="347"/>
                      <a:pt x="473" y="349"/>
                      <a:pt x="474" y="351"/>
                    </a:cubicBezTo>
                    <a:cubicBezTo>
                      <a:pt x="477" y="358"/>
                      <a:pt x="489" y="365"/>
                      <a:pt x="487" y="376"/>
                    </a:cubicBezTo>
                    <a:cubicBezTo>
                      <a:pt x="487" y="378"/>
                      <a:pt x="488" y="381"/>
                      <a:pt x="488" y="383"/>
                    </a:cubicBezTo>
                    <a:cubicBezTo>
                      <a:pt x="488" y="386"/>
                      <a:pt x="488" y="389"/>
                      <a:pt x="488" y="392"/>
                    </a:cubicBezTo>
                    <a:cubicBezTo>
                      <a:pt x="489" y="393"/>
                      <a:pt x="491" y="395"/>
                      <a:pt x="493" y="397"/>
                    </a:cubicBezTo>
                    <a:cubicBezTo>
                      <a:pt x="490" y="396"/>
                      <a:pt x="488" y="395"/>
                      <a:pt x="485" y="395"/>
                    </a:cubicBezTo>
                    <a:cubicBezTo>
                      <a:pt x="481" y="394"/>
                      <a:pt x="478" y="393"/>
                      <a:pt x="475" y="391"/>
                    </a:cubicBezTo>
                    <a:cubicBezTo>
                      <a:pt x="473" y="390"/>
                      <a:pt x="472" y="389"/>
                      <a:pt x="470" y="388"/>
                    </a:cubicBezTo>
                    <a:cubicBezTo>
                      <a:pt x="457" y="369"/>
                      <a:pt x="430" y="348"/>
                      <a:pt x="409" y="356"/>
                    </a:cubicBezTo>
                    <a:cubicBezTo>
                      <a:pt x="406" y="357"/>
                      <a:pt x="404" y="358"/>
                      <a:pt x="402" y="360"/>
                    </a:cubicBezTo>
                    <a:cubicBezTo>
                      <a:pt x="402" y="361"/>
                      <a:pt x="400" y="360"/>
                      <a:pt x="398" y="360"/>
                    </a:cubicBezTo>
                    <a:cubicBezTo>
                      <a:pt x="397" y="361"/>
                      <a:pt x="396" y="362"/>
                      <a:pt x="401" y="366"/>
                    </a:cubicBezTo>
                    <a:cubicBezTo>
                      <a:pt x="404" y="367"/>
                      <a:pt x="407" y="368"/>
                      <a:pt x="410" y="370"/>
                    </a:cubicBezTo>
                    <a:cubicBezTo>
                      <a:pt x="413" y="372"/>
                      <a:pt x="415" y="374"/>
                      <a:pt x="418" y="376"/>
                    </a:cubicBezTo>
                    <a:cubicBezTo>
                      <a:pt x="417" y="376"/>
                      <a:pt x="417" y="376"/>
                      <a:pt x="417" y="377"/>
                    </a:cubicBezTo>
                    <a:close/>
                  </a:path>
                </a:pathLst>
              </a:custGeom>
              <a:solidFill>
                <a:srgbClr val="EDED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399" name="Group 1398">
            <a:extLst>
              <a:ext uri="{FF2B5EF4-FFF2-40B4-BE49-F238E27FC236}">
                <a16:creationId xmlns:a16="http://schemas.microsoft.com/office/drawing/2014/main" id="{3872F889-E304-428E-A9FD-36311939DA06}"/>
              </a:ext>
            </a:extLst>
          </p:cNvPr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</p:grpSpPr>
        <p:grpSp>
          <p:nvGrpSpPr>
            <p:cNvPr id="1400" name="Group 1399">
              <a:extLst>
                <a:ext uri="{FF2B5EF4-FFF2-40B4-BE49-F238E27FC236}">
                  <a16:creationId xmlns:a16="http://schemas.microsoft.com/office/drawing/2014/main" id="{94FA50D3-7C74-45C8-AF9D-95617BA7D66C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1433" name="Oval 1432">
                <a:extLst>
                  <a:ext uri="{FF2B5EF4-FFF2-40B4-BE49-F238E27FC236}">
                    <a16:creationId xmlns:a16="http://schemas.microsoft.com/office/drawing/2014/main" id="{57A495A0-DE19-4184-B241-7FC1A9A95766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34" name="Oval 1433">
                <a:extLst>
                  <a:ext uri="{FF2B5EF4-FFF2-40B4-BE49-F238E27FC236}">
                    <a16:creationId xmlns:a16="http://schemas.microsoft.com/office/drawing/2014/main" id="{EC4AEAF0-4688-4586-A64A-F807EE62EB26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35" name="Oval 1434">
                <a:extLst>
                  <a:ext uri="{FF2B5EF4-FFF2-40B4-BE49-F238E27FC236}">
                    <a16:creationId xmlns:a16="http://schemas.microsoft.com/office/drawing/2014/main" id="{DBFB803A-57D9-456D-8BED-CD8CE9291B58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36" name="Oval 1435">
                <a:extLst>
                  <a:ext uri="{FF2B5EF4-FFF2-40B4-BE49-F238E27FC236}">
                    <a16:creationId xmlns:a16="http://schemas.microsoft.com/office/drawing/2014/main" id="{44C4BC94-BEA5-4BFA-9A17-3D21F3E8F3D0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37" name="Oval 1436">
                <a:extLst>
                  <a:ext uri="{FF2B5EF4-FFF2-40B4-BE49-F238E27FC236}">
                    <a16:creationId xmlns:a16="http://schemas.microsoft.com/office/drawing/2014/main" id="{8519301F-5FA0-4740-9BF8-8F5E756F783A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38" name="Oval 1437">
                <a:extLst>
                  <a:ext uri="{FF2B5EF4-FFF2-40B4-BE49-F238E27FC236}">
                    <a16:creationId xmlns:a16="http://schemas.microsoft.com/office/drawing/2014/main" id="{4007BBE4-0B57-4084-8CE5-51408DCD4301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39" name="Rectangle 1438">
                <a:extLst>
                  <a:ext uri="{FF2B5EF4-FFF2-40B4-BE49-F238E27FC236}">
                    <a16:creationId xmlns:a16="http://schemas.microsoft.com/office/drawing/2014/main" id="{DF53C9A8-8B4C-4AAB-9AA7-3F156563C794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40" name="Oval 1439">
                <a:extLst>
                  <a:ext uri="{FF2B5EF4-FFF2-40B4-BE49-F238E27FC236}">
                    <a16:creationId xmlns:a16="http://schemas.microsoft.com/office/drawing/2014/main" id="{F9538DF9-7147-4A78-8871-409A8E21A793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41" name="Oval 1440">
                <a:extLst>
                  <a:ext uri="{FF2B5EF4-FFF2-40B4-BE49-F238E27FC236}">
                    <a16:creationId xmlns:a16="http://schemas.microsoft.com/office/drawing/2014/main" id="{6E99F80D-1AA9-44DE-9A38-08DC8556501C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401" name="Group 1400">
              <a:extLst>
                <a:ext uri="{FF2B5EF4-FFF2-40B4-BE49-F238E27FC236}">
                  <a16:creationId xmlns:a16="http://schemas.microsoft.com/office/drawing/2014/main" id="{5E24375F-8632-465C-9A26-0780E4F55CDF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421" name="Oval 1420">
                <a:extLst>
                  <a:ext uri="{FF2B5EF4-FFF2-40B4-BE49-F238E27FC236}">
                    <a16:creationId xmlns:a16="http://schemas.microsoft.com/office/drawing/2014/main" id="{C951F1A2-B839-4DCD-AD00-323249B1BF88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22" name="Oval 1421">
                <a:extLst>
                  <a:ext uri="{FF2B5EF4-FFF2-40B4-BE49-F238E27FC236}">
                    <a16:creationId xmlns:a16="http://schemas.microsoft.com/office/drawing/2014/main" id="{6128E060-9640-45D3-ABAA-1ACBA198568A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23" name="Oval 1422">
                <a:extLst>
                  <a:ext uri="{FF2B5EF4-FFF2-40B4-BE49-F238E27FC236}">
                    <a16:creationId xmlns:a16="http://schemas.microsoft.com/office/drawing/2014/main" id="{1DDAACF7-321B-4A8C-98E7-3A08C4619CCD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24" name="Oval 1423">
                <a:extLst>
                  <a:ext uri="{FF2B5EF4-FFF2-40B4-BE49-F238E27FC236}">
                    <a16:creationId xmlns:a16="http://schemas.microsoft.com/office/drawing/2014/main" id="{CA9FAB67-3708-4B70-8D44-5B4778BA327B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25" name="Oval 1424">
                <a:extLst>
                  <a:ext uri="{FF2B5EF4-FFF2-40B4-BE49-F238E27FC236}">
                    <a16:creationId xmlns:a16="http://schemas.microsoft.com/office/drawing/2014/main" id="{C8BC1400-5A21-4601-965F-1EA82ED55684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26" name="Oval 1425">
                <a:extLst>
                  <a:ext uri="{FF2B5EF4-FFF2-40B4-BE49-F238E27FC236}">
                    <a16:creationId xmlns:a16="http://schemas.microsoft.com/office/drawing/2014/main" id="{A62CA3A2-3E36-4449-9D8C-2B5FF3CED64A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27" name="Oval 1426">
                <a:extLst>
                  <a:ext uri="{FF2B5EF4-FFF2-40B4-BE49-F238E27FC236}">
                    <a16:creationId xmlns:a16="http://schemas.microsoft.com/office/drawing/2014/main" id="{38D849C0-C46B-43DA-88E2-B45266096F85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28" name="Oval 1427">
                <a:extLst>
                  <a:ext uri="{FF2B5EF4-FFF2-40B4-BE49-F238E27FC236}">
                    <a16:creationId xmlns:a16="http://schemas.microsoft.com/office/drawing/2014/main" id="{E84C5CF7-6B31-426C-92AB-B0CCE51B6446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29" name="Rectangle 1428">
                <a:extLst>
                  <a:ext uri="{FF2B5EF4-FFF2-40B4-BE49-F238E27FC236}">
                    <a16:creationId xmlns:a16="http://schemas.microsoft.com/office/drawing/2014/main" id="{6E45907F-C8E9-4EBE-8E32-7AC25182750F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30" name="Oval 1429">
                <a:extLst>
                  <a:ext uri="{FF2B5EF4-FFF2-40B4-BE49-F238E27FC236}">
                    <a16:creationId xmlns:a16="http://schemas.microsoft.com/office/drawing/2014/main" id="{D7058C71-28BC-4077-9E0B-885F1351C4EF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31" name="Oval 1430">
                <a:extLst>
                  <a:ext uri="{FF2B5EF4-FFF2-40B4-BE49-F238E27FC236}">
                    <a16:creationId xmlns:a16="http://schemas.microsoft.com/office/drawing/2014/main" id="{03ECE9E4-E118-4E85-8B67-EA12E65C3BD3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32" name="Oval 1431">
                <a:extLst>
                  <a:ext uri="{FF2B5EF4-FFF2-40B4-BE49-F238E27FC236}">
                    <a16:creationId xmlns:a16="http://schemas.microsoft.com/office/drawing/2014/main" id="{31BC011A-1C03-41C0-B4F4-B2988BD732A0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1402" name="Oval 1401">
              <a:extLst>
                <a:ext uri="{FF2B5EF4-FFF2-40B4-BE49-F238E27FC236}">
                  <a16:creationId xmlns:a16="http://schemas.microsoft.com/office/drawing/2014/main" id="{67BAF756-BDA0-4736-A5DB-7FE2DBD6DA22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03" name="현 96">
              <a:extLst>
                <a:ext uri="{FF2B5EF4-FFF2-40B4-BE49-F238E27FC236}">
                  <a16:creationId xmlns:a16="http://schemas.microsoft.com/office/drawing/2014/main" id="{E4F27D19-EBE5-4E20-8F30-B791F52B4090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04" name="현 97">
              <a:extLst>
                <a:ext uri="{FF2B5EF4-FFF2-40B4-BE49-F238E27FC236}">
                  <a16:creationId xmlns:a16="http://schemas.microsoft.com/office/drawing/2014/main" id="{DCDC2F24-54F6-482C-8070-9CA6E94E9076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05" name="현 96">
              <a:extLst>
                <a:ext uri="{FF2B5EF4-FFF2-40B4-BE49-F238E27FC236}">
                  <a16:creationId xmlns:a16="http://schemas.microsoft.com/office/drawing/2014/main" id="{57793926-8FFD-4E32-B84E-461E749DEA95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406" name="Group 1405">
              <a:extLst>
                <a:ext uri="{FF2B5EF4-FFF2-40B4-BE49-F238E27FC236}">
                  <a16:creationId xmlns:a16="http://schemas.microsoft.com/office/drawing/2014/main" id="{BA561768-EBA5-4D10-8F92-9E13F8E6AA85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1407" name="Oval 1406">
                <a:extLst>
                  <a:ext uri="{FF2B5EF4-FFF2-40B4-BE49-F238E27FC236}">
                    <a16:creationId xmlns:a16="http://schemas.microsoft.com/office/drawing/2014/main" id="{F410B39E-6032-4342-8307-D3C01AB5F1FB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08" name="Oval 1407">
                <a:extLst>
                  <a:ext uri="{FF2B5EF4-FFF2-40B4-BE49-F238E27FC236}">
                    <a16:creationId xmlns:a16="http://schemas.microsoft.com/office/drawing/2014/main" id="{4DD610D7-B37F-44E9-A93B-D94B9B8DBBB6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09" name="Oval 1408">
                <a:extLst>
                  <a:ext uri="{FF2B5EF4-FFF2-40B4-BE49-F238E27FC236}">
                    <a16:creationId xmlns:a16="http://schemas.microsoft.com/office/drawing/2014/main" id="{999E1FDD-720E-42C4-9B8D-4828EF399253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10" name="Oval 1409">
                <a:extLst>
                  <a:ext uri="{FF2B5EF4-FFF2-40B4-BE49-F238E27FC236}">
                    <a16:creationId xmlns:a16="http://schemas.microsoft.com/office/drawing/2014/main" id="{93058D14-AFD8-4A38-80DD-CA9307E15FAA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11" name="Oval 1410">
                <a:extLst>
                  <a:ext uri="{FF2B5EF4-FFF2-40B4-BE49-F238E27FC236}">
                    <a16:creationId xmlns:a16="http://schemas.microsoft.com/office/drawing/2014/main" id="{45927A58-8449-4034-B282-237B665761DA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12" name="Oval 1411">
                <a:extLst>
                  <a:ext uri="{FF2B5EF4-FFF2-40B4-BE49-F238E27FC236}">
                    <a16:creationId xmlns:a16="http://schemas.microsoft.com/office/drawing/2014/main" id="{1B626A30-6052-4B4F-A30E-78C012C64CEB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13" name="Rectangle 1412">
                <a:extLst>
                  <a:ext uri="{FF2B5EF4-FFF2-40B4-BE49-F238E27FC236}">
                    <a16:creationId xmlns:a16="http://schemas.microsoft.com/office/drawing/2014/main" id="{00AA993F-A054-412E-A66E-1767B60DB0F9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14" name="Oval 1413">
                <a:extLst>
                  <a:ext uri="{FF2B5EF4-FFF2-40B4-BE49-F238E27FC236}">
                    <a16:creationId xmlns:a16="http://schemas.microsoft.com/office/drawing/2014/main" id="{C1BCD086-7FF6-4493-93A3-DA8A9E444FE0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15" name="Oval 1414">
                <a:extLst>
                  <a:ext uri="{FF2B5EF4-FFF2-40B4-BE49-F238E27FC236}">
                    <a16:creationId xmlns:a16="http://schemas.microsoft.com/office/drawing/2014/main" id="{4F42E4F2-4239-48FD-AE2E-80FDD7DC6BA0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16" name="Oval 1415">
                <a:extLst>
                  <a:ext uri="{FF2B5EF4-FFF2-40B4-BE49-F238E27FC236}">
                    <a16:creationId xmlns:a16="http://schemas.microsoft.com/office/drawing/2014/main" id="{E447513B-55D8-4CE0-8286-DA5ACF916D9B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17" name="Oval 1416">
                <a:extLst>
                  <a:ext uri="{FF2B5EF4-FFF2-40B4-BE49-F238E27FC236}">
                    <a16:creationId xmlns:a16="http://schemas.microsoft.com/office/drawing/2014/main" id="{E64B6D1B-EE0E-49EC-B933-5770DE276BE2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18" name="Oval 1417">
                <a:extLst>
                  <a:ext uri="{FF2B5EF4-FFF2-40B4-BE49-F238E27FC236}">
                    <a16:creationId xmlns:a16="http://schemas.microsoft.com/office/drawing/2014/main" id="{FAAF92EB-90BF-450B-A242-3C434D25EA1A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19" name="Oval 1418">
                <a:extLst>
                  <a:ext uri="{FF2B5EF4-FFF2-40B4-BE49-F238E27FC236}">
                    <a16:creationId xmlns:a16="http://schemas.microsoft.com/office/drawing/2014/main" id="{46EF5792-6290-4A26-99E3-1E8E9A7AFAE1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20" name="Oval 1419">
                <a:extLst>
                  <a:ext uri="{FF2B5EF4-FFF2-40B4-BE49-F238E27FC236}">
                    <a16:creationId xmlns:a16="http://schemas.microsoft.com/office/drawing/2014/main" id="{5239B05C-DDDE-4DB7-8010-83A5190F5678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1442" name="Group 1441">
            <a:extLst>
              <a:ext uri="{FF2B5EF4-FFF2-40B4-BE49-F238E27FC236}">
                <a16:creationId xmlns:a16="http://schemas.microsoft.com/office/drawing/2014/main" id="{756E52AC-4DD0-4C38-8781-29C4FB6DBEC7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</p:grpSpPr>
        <p:grpSp>
          <p:nvGrpSpPr>
            <p:cNvPr id="1443" name="Group 1442">
              <a:extLst>
                <a:ext uri="{FF2B5EF4-FFF2-40B4-BE49-F238E27FC236}">
                  <a16:creationId xmlns:a16="http://schemas.microsoft.com/office/drawing/2014/main" id="{095B4513-627E-440D-A995-5C4DAA50CE41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solidFill>
              <a:schemeClr val="bg1"/>
            </a:solidFill>
          </p:grpSpPr>
          <p:sp>
            <p:nvSpPr>
              <p:cNvPr id="1484" name="Oval 1483">
                <a:extLst>
                  <a:ext uri="{FF2B5EF4-FFF2-40B4-BE49-F238E27FC236}">
                    <a16:creationId xmlns:a16="http://schemas.microsoft.com/office/drawing/2014/main" id="{8AFCF94B-BE8A-43BB-A891-B634B5829C24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85" name="Oval 1484">
                <a:extLst>
                  <a:ext uri="{FF2B5EF4-FFF2-40B4-BE49-F238E27FC236}">
                    <a16:creationId xmlns:a16="http://schemas.microsoft.com/office/drawing/2014/main" id="{E330563D-E32D-444F-AE42-AC11523DA12F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86" name="Oval 1485">
                <a:extLst>
                  <a:ext uri="{FF2B5EF4-FFF2-40B4-BE49-F238E27FC236}">
                    <a16:creationId xmlns:a16="http://schemas.microsoft.com/office/drawing/2014/main" id="{39F08F3A-75AA-4F6C-8B25-51C45B16DB36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87" name="Oval 1486">
                <a:extLst>
                  <a:ext uri="{FF2B5EF4-FFF2-40B4-BE49-F238E27FC236}">
                    <a16:creationId xmlns:a16="http://schemas.microsoft.com/office/drawing/2014/main" id="{E7B65FFD-0977-49B9-AD83-141BCA61821B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88" name="Oval 1487">
                <a:extLst>
                  <a:ext uri="{FF2B5EF4-FFF2-40B4-BE49-F238E27FC236}">
                    <a16:creationId xmlns:a16="http://schemas.microsoft.com/office/drawing/2014/main" id="{7302C937-D548-4FFB-B016-FEA5786EC188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89" name="Oval 1488">
                <a:extLst>
                  <a:ext uri="{FF2B5EF4-FFF2-40B4-BE49-F238E27FC236}">
                    <a16:creationId xmlns:a16="http://schemas.microsoft.com/office/drawing/2014/main" id="{8CA667D9-D2B8-4722-88BE-5E78AB2F483A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90" name="Oval 1489">
                <a:extLst>
                  <a:ext uri="{FF2B5EF4-FFF2-40B4-BE49-F238E27FC236}">
                    <a16:creationId xmlns:a16="http://schemas.microsoft.com/office/drawing/2014/main" id="{99D8EAA3-8CE0-4B73-970D-4F2EC039A713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91" name="Oval 1490">
                <a:extLst>
                  <a:ext uri="{FF2B5EF4-FFF2-40B4-BE49-F238E27FC236}">
                    <a16:creationId xmlns:a16="http://schemas.microsoft.com/office/drawing/2014/main" id="{851A7A1B-3777-4915-AB64-B2A7DABDD7EC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92" name="Rectangle 1491">
                <a:extLst>
                  <a:ext uri="{FF2B5EF4-FFF2-40B4-BE49-F238E27FC236}">
                    <a16:creationId xmlns:a16="http://schemas.microsoft.com/office/drawing/2014/main" id="{A4F3CF6D-E324-40CD-8DC1-17C877195C59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93" name="Oval 1492">
                <a:extLst>
                  <a:ext uri="{FF2B5EF4-FFF2-40B4-BE49-F238E27FC236}">
                    <a16:creationId xmlns:a16="http://schemas.microsoft.com/office/drawing/2014/main" id="{D559EC30-92DF-4531-BA0F-20B7C02137CB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94" name="Oval 1493">
                <a:extLst>
                  <a:ext uri="{FF2B5EF4-FFF2-40B4-BE49-F238E27FC236}">
                    <a16:creationId xmlns:a16="http://schemas.microsoft.com/office/drawing/2014/main" id="{90B346F0-98B6-42B2-9832-2343989EBB18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95" name="Oval 1494">
                <a:extLst>
                  <a:ext uri="{FF2B5EF4-FFF2-40B4-BE49-F238E27FC236}">
                    <a16:creationId xmlns:a16="http://schemas.microsoft.com/office/drawing/2014/main" id="{39C1BDDC-7218-4F38-B8C5-2123E6919E68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96" name="Oval 1495">
                <a:extLst>
                  <a:ext uri="{FF2B5EF4-FFF2-40B4-BE49-F238E27FC236}">
                    <a16:creationId xmlns:a16="http://schemas.microsoft.com/office/drawing/2014/main" id="{FB773F1F-CF84-4E06-956B-E401B8328A2D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444" name="Group 1443">
              <a:extLst>
                <a:ext uri="{FF2B5EF4-FFF2-40B4-BE49-F238E27FC236}">
                  <a16:creationId xmlns:a16="http://schemas.microsoft.com/office/drawing/2014/main" id="{21D79458-FD1A-4FC0-AA76-367E0E670C9F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solidFill>
              <a:schemeClr val="bg1"/>
            </a:solidFill>
          </p:grpSpPr>
          <p:sp>
            <p:nvSpPr>
              <p:cNvPr id="1471" name="Oval 1470">
                <a:extLst>
                  <a:ext uri="{FF2B5EF4-FFF2-40B4-BE49-F238E27FC236}">
                    <a16:creationId xmlns:a16="http://schemas.microsoft.com/office/drawing/2014/main" id="{51CA0B8E-B40B-446A-A294-5608189131E2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72" name="Oval 1471">
                <a:extLst>
                  <a:ext uri="{FF2B5EF4-FFF2-40B4-BE49-F238E27FC236}">
                    <a16:creationId xmlns:a16="http://schemas.microsoft.com/office/drawing/2014/main" id="{842F3B47-CF39-493E-B7B8-B2AC3D472933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73" name="Oval 1472">
                <a:extLst>
                  <a:ext uri="{FF2B5EF4-FFF2-40B4-BE49-F238E27FC236}">
                    <a16:creationId xmlns:a16="http://schemas.microsoft.com/office/drawing/2014/main" id="{7A7C2D9E-5AA3-422A-AEAC-86C80F1414E3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74" name="Oval 1473">
                <a:extLst>
                  <a:ext uri="{FF2B5EF4-FFF2-40B4-BE49-F238E27FC236}">
                    <a16:creationId xmlns:a16="http://schemas.microsoft.com/office/drawing/2014/main" id="{2B2C21C3-3975-4AA0-B43C-27AB5A1D362E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75" name="Oval 1474">
                <a:extLst>
                  <a:ext uri="{FF2B5EF4-FFF2-40B4-BE49-F238E27FC236}">
                    <a16:creationId xmlns:a16="http://schemas.microsoft.com/office/drawing/2014/main" id="{715714F9-9D56-42B6-8D0E-23A6138227E9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76" name="Oval 1475">
                <a:extLst>
                  <a:ext uri="{FF2B5EF4-FFF2-40B4-BE49-F238E27FC236}">
                    <a16:creationId xmlns:a16="http://schemas.microsoft.com/office/drawing/2014/main" id="{AC8D4642-4FCF-4637-AF29-6E5DDD0562F3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77" name="Oval 1476">
                <a:extLst>
                  <a:ext uri="{FF2B5EF4-FFF2-40B4-BE49-F238E27FC236}">
                    <a16:creationId xmlns:a16="http://schemas.microsoft.com/office/drawing/2014/main" id="{00C8876A-A437-48CD-B6E6-4B3076A233FB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78" name="Oval 1477">
                <a:extLst>
                  <a:ext uri="{FF2B5EF4-FFF2-40B4-BE49-F238E27FC236}">
                    <a16:creationId xmlns:a16="http://schemas.microsoft.com/office/drawing/2014/main" id="{4750DC15-C14D-4436-967E-F3F9CEAE5C56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79" name="Rectangle 1478">
                <a:extLst>
                  <a:ext uri="{FF2B5EF4-FFF2-40B4-BE49-F238E27FC236}">
                    <a16:creationId xmlns:a16="http://schemas.microsoft.com/office/drawing/2014/main" id="{6906F58B-7A92-4104-8C7A-8B51C1A59F8E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80" name="Oval 1479">
                <a:extLst>
                  <a:ext uri="{FF2B5EF4-FFF2-40B4-BE49-F238E27FC236}">
                    <a16:creationId xmlns:a16="http://schemas.microsoft.com/office/drawing/2014/main" id="{C1E4C48B-3029-45E8-B169-909A001BB527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81" name="Oval 1480">
                <a:extLst>
                  <a:ext uri="{FF2B5EF4-FFF2-40B4-BE49-F238E27FC236}">
                    <a16:creationId xmlns:a16="http://schemas.microsoft.com/office/drawing/2014/main" id="{88031C48-6B65-47AE-8747-32FD675D4323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82" name="Oval 1481">
                <a:extLst>
                  <a:ext uri="{FF2B5EF4-FFF2-40B4-BE49-F238E27FC236}">
                    <a16:creationId xmlns:a16="http://schemas.microsoft.com/office/drawing/2014/main" id="{3A84B2F6-0FFD-4F67-93C7-52CA0A831235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83" name="Oval 1482">
                <a:extLst>
                  <a:ext uri="{FF2B5EF4-FFF2-40B4-BE49-F238E27FC236}">
                    <a16:creationId xmlns:a16="http://schemas.microsoft.com/office/drawing/2014/main" id="{62548A94-9FED-48C5-AA43-B691CE229EDF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445" name="Group 1444">
              <a:extLst>
                <a:ext uri="{FF2B5EF4-FFF2-40B4-BE49-F238E27FC236}">
                  <a16:creationId xmlns:a16="http://schemas.microsoft.com/office/drawing/2014/main" id="{ED0452C1-A0B4-41BE-B0A6-936FD0EEEE26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solidFill>
              <a:schemeClr val="bg1"/>
            </a:solidFill>
          </p:grpSpPr>
          <p:sp>
            <p:nvSpPr>
              <p:cNvPr id="1459" name="Oval 1458">
                <a:extLst>
                  <a:ext uri="{FF2B5EF4-FFF2-40B4-BE49-F238E27FC236}">
                    <a16:creationId xmlns:a16="http://schemas.microsoft.com/office/drawing/2014/main" id="{1109A55C-2224-44E1-9FEF-B5DE4C486673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60" name="Oval 1459">
                <a:extLst>
                  <a:ext uri="{FF2B5EF4-FFF2-40B4-BE49-F238E27FC236}">
                    <a16:creationId xmlns:a16="http://schemas.microsoft.com/office/drawing/2014/main" id="{D543E4AA-545F-422B-8761-803B0442FB0B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61" name="Oval 1460">
                <a:extLst>
                  <a:ext uri="{FF2B5EF4-FFF2-40B4-BE49-F238E27FC236}">
                    <a16:creationId xmlns:a16="http://schemas.microsoft.com/office/drawing/2014/main" id="{94BF229E-39E2-4D9E-9AED-2144521E119F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62" name="Oval 1461">
                <a:extLst>
                  <a:ext uri="{FF2B5EF4-FFF2-40B4-BE49-F238E27FC236}">
                    <a16:creationId xmlns:a16="http://schemas.microsoft.com/office/drawing/2014/main" id="{B691AF18-811F-4995-A5EB-34C60DE27697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63" name="Oval 1462">
                <a:extLst>
                  <a:ext uri="{FF2B5EF4-FFF2-40B4-BE49-F238E27FC236}">
                    <a16:creationId xmlns:a16="http://schemas.microsoft.com/office/drawing/2014/main" id="{DAE93215-E203-4919-AD3B-F05CD9A81A6C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64" name="Oval 1463">
                <a:extLst>
                  <a:ext uri="{FF2B5EF4-FFF2-40B4-BE49-F238E27FC236}">
                    <a16:creationId xmlns:a16="http://schemas.microsoft.com/office/drawing/2014/main" id="{24F70A8A-7F55-4717-A813-B49B68AD5C91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65" name="Oval 1464">
                <a:extLst>
                  <a:ext uri="{FF2B5EF4-FFF2-40B4-BE49-F238E27FC236}">
                    <a16:creationId xmlns:a16="http://schemas.microsoft.com/office/drawing/2014/main" id="{8D1DFAA5-3498-4624-B2F9-1ECBEF315A39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66" name="Rectangle 1465">
                <a:extLst>
                  <a:ext uri="{FF2B5EF4-FFF2-40B4-BE49-F238E27FC236}">
                    <a16:creationId xmlns:a16="http://schemas.microsoft.com/office/drawing/2014/main" id="{05B89AE5-3DFD-48B5-80DB-97367AF49C85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67" name="Oval 1466">
                <a:extLst>
                  <a:ext uri="{FF2B5EF4-FFF2-40B4-BE49-F238E27FC236}">
                    <a16:creationId xmlns:a16="http://schemas.microsoft.com/office/drawing/2014/main" id="{2490733E-2818-4368-A7D7-B114AF9972AA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68" name="Oval 1467">
                <a:extLst>
                  <a:ext uri="{FF2B5EF4-FFF2-40B4-BE49-F238E27FC236}">
                    <a16:creationId xmlns:a16="http://schemas.microsoft.com/office/drawing/2014/main" id="{29B28203-D78F-4FDE-9DB3-B61A497EB160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69" name="Oval 1468">
                <a:extLst>
                  <a:ext uri="{FF2B5EF4-FFF2-40B4-BE49-F238E27FC236}">
                    <a16:creationId xmlns:a16="http://schemas.microsoft.com/office/drawing/2014/main" id="{C53D8108-E45D-4DE3-85B8-96B5A523F9B2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70" name="Oval 1469">
                <a:extLst>
                  <a:ext uri="{FF2B5EF4-FFF2-40B4-BE49-F238E27FC236}">
                    <a16:creationId xmlns:a16="http://schemas.microsoft.com/office/drawing/2014/main" id="{F3A4F165-B9BD-40F0-9140-8957CAA33A25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446" name="Group 1445">
              <a:extLst>
                <a:ext uri="{FF2B5EF4-FFF2-40B4-BE49-F238E27FC236}">
                  <a16:creationId xmlns:a16="http://schemas.microsoft.com/office/drawing/2014/main" id="{15A1B4C2-1BEB-4312-9832-F2911525DAE7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solidFill>
              <a:schemeClr val="bg1"/>
            </a:solidFill>
          </p:grpSpPr>
          <p:sp>
            <p:nvSpPr>
              <p:cNvPr id="1447" name="Oval 1446">
                <a:extLst>
                  <a:ext uri="{FF2B5EF4-FFF2-40B4-BE49-F238E27FC236}">
                    <a16:creationId xmlns:a16="http://schemas.microsoft.com/office/drawing/2014/main" id="{609629E4-43A1-46C7-919C-1F71FE448E86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48" name="Oval 1447">
                <a:extLst>
                  <a:ext uri="{FF2B5EF4-FFF2-40B4-BE49-F238E27FC236}">
                    <a16:creationId xmlns:a16="http://schemas.microsoft.com/office/drawing/2014/main" id="{3B90BA1B-386B-407C-931F-FDB767A2460A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49" name="Oval 1448">
                <a:extLst>
                  <a:ext uri="{FF2B5EF4-FFF2-40B4-BE49-F238E27FC236}">
                    <a16:creationId xmlns:a16="http://schemas.microsoft.com/office/drawing/2014/main" id="{271E2C9C-D63D-4D17-934B-6E727E7980F1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50" name="Oval 1449">
                <a:extLst>
                  <a:ext uri="{FF2B5EF4-FFF2-40B4-BE49-F238E27FC236}">
                    <a16:creationId xmlns:a16="http://schemas.microsoft.com/office/drawing/2014/main" id="{B593D66D-49E8-40ED-995B-898CBB291CF2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51" name="Oval 1450">
                <a:extLst>
                  <a:ext uri="{FF2B5EF4-FFF2-40B4-BE49-F238E27FC236}">
                    <a16:creationId xmlns:a16="http://schemas.microsoft.com/office/drawing/2014/main" id="{36B38656-7534-4FC4-8BD9-DC112FB04CF1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52" name="Oval 1451">
                <a:extLst>
                  <a:ext uri="{FF2B5EF4-FFF2-40B4-BE49-F238E27FC236}">
                    <a16:creationId xmlns:a16="http://schemas.microsoft.com/office/drawing/2014/main" id="{5D67C726-2B89-4ED2-8803-4435525836B5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53" name="Oval 1452">
                <a:extLst>
                  <a:ext uri="{FF2B5EF4-FFF2-40B4-BE49-F238E27FC236}">
                    <a16:creationId xmlns:a16="http://schemas.microsoft.com/office/drawing/2014/main" id="{3F7CB5D7-0D81-4DC7-9100-1097DE57E9AC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54" name="Rectangle 1453">
                <a:extLst>
                  <a:ext uri="{FF2B5EF4-FFF2-40B4-BE49-F238E27FC236}">
                    <a16:creationId xmlns:a16="http://schemas.microsoft.com/office/drawing/2014/main" id="{D5980FCE-9883-4953-89FD-4449DA15A8F3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55" name="Oval 1454">
                <a:extLst>
                  <a:ext uri="{FF2B5EF4-FFF2-40B4-BE49-F238E27FC236}">
                    <a16:creationId xmlns:a16="http://schemas.microsoft.com/office/drawing/2014/main" id="{1B7B46DE-82CF-4E0F-825A-75E9A7068478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56" name="Oval 1455">
                <a:extLst>
                  <a:ext uri="{FF2B5EF4-FFF2-40B4-BE49-F238E27FC236}">
                    <a16:creationId xmlns:a16="http://schemas.microsoft.com/office/drawing/2014/main" id="{D503BEEC-4C0D-477D-808A-A1E259ED26D4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57" name="Oval 1456">
                <a:extLst>
                  <a:ext uri="{FF2B5EF4-FFF2-40B4-BE49-F238E27FC236}">
                    <a16:creationId xmlns:a16="http://schemas.microsoft.com/office/drawing/2014/main" id="{15A253AC-602C-4110-B31E-7A571C3ED987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58" name="Oval 1457">
                <a:extLst>
                  <a:ext uri="{FF2B5EF4-FFF2-40B4-BE49-F238E27FC236}">
                    <a16:creationId xmlns:a16="http://schemas.microsoft.com/office/drawing/2014/main" id="{BABAD188-E4F1-4590-B1C3-DB70B5E04A93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97" name="Freeform: Shape 1496">
            <a:extLst>
              <a:ext uri="{FF2B5EF4-FFF2-40B4-BE49-F238E27FC236}">
                <a16:creationId xmlns:a16="http://schemas.microsoft.com/office/drawing/2014/main" id="{B8983912-75D1-43FE-AFD1-18F6B12CEC5F}"/>
              </a:ext>
            </a:extLst>
          </p:cNvPr>
          <p:cNvSpPr/>
          <p:nvPr/>
        </p:nvSpPr>
        <p:spPr>
          <a:xfrm>
            <a:off x="904461" y="1923222"/>
            <a:ext cx="9402417" cy="4219161"/>
          </a:xfrm>
          <a:custGeom>
            <a:avLst/>
            <a:gdLst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259417 w 9859617"/>
              <a:gd name="connsiteY6" fmla="*/ 204746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130208 w 9859617"/>
              <a:gd name="connsiteY6" fmla="*/ 203752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717234 w 9859617"/>
              <a:gd name="connsiteY2" fmla="*/ 4055165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314494"/>
              <a:gd name="connsiteY0" fmla="*/ 4315877 h 4315877"/>
              <a:gd name="connsiteX1" fmla="*/ 1739348 w 9314494"/>
              <a:gd name="connsiteY1" fmla="*/ 3351781 h 4315877"/>
              <a:gd name="connsiteX2" fmla="*/ 3717234 w 9314494"/>
              <a:gd name="connsiteY2" fmla="*/ 3351781 h 4315877"/>
              <a:gd name="connsiteX3" fmla="*/ 5148470 w 9314494"/>
              <a:gd name="connsiteY3" fmla="*/ 2039815 h 4315877"/>
              <a:gd name="connsiteX4" fmla="*/ 5844209 w 9314494"/>
              <a:gd name="connsiteY4" fmla="*/ 2288294 h 4315877"/>
              <a:gd name="connsiteX5" fmla="*/ 7046843 w 9314494"/>
              <a:gd name="connsiteY5" fmla="*/ 1026024 h 4315877"/>
              <a:gd name="connsiteX6" fmla="*/ 7841973 w 9314494"/>
              <a:gd name="connsiteY6" fmla="*/ 1314259 h 4315877"/>
              <a:gd name="connsiteX7" fmla="*/ 9314494 w 9314494"/>
              <a:gd name="connsiteY7" fmla="*/ 0 h 4315877"/>
              <a:gd name="connsiteX0" fmla="*/ 0 w 9402417"/>
              <a:gd name="connsiteY0" fmla="*/ 4219161 h 4219161"/>
              <a:gd name="connsiteX1" fmla="*/ 1739348 w 9402417"/>
              <a:gd name="connsiteY1" fmla="*/ 3255065 h 4219161"/>
              <a:gd name="connsiteX2" fmla="*/ 3717234 w 9402417"/>
              <a:gd name="connsiteY2" fmla="*/ 3255065 h 4219161"/>
              <a:gd name="connsiteX3" fmla="*/ 5148470 w 9402417"/>
              <a:gd name="connsiteY3" fmla="*/ 1943099 h 4219161"/>
              <a:gd name="connsiteX4" fmla="*/ 5844209 w 9402417"/>
              <a:gd name="connsiteY4" fmla="*/ 2191578 h 4219161"/>
              <a:gd name="connsiteX5" fmla="*/ 7046843 w 9402417"/>
              <a:gd name="connsiteY5" fmla="*/ 929308 h 4219161"/>
              <a:gd name="connsiteX6" fmla="*/ 7841973 w 9402417"/>
              <a:gd name="connsiteY6" fmla="*/ 1217543 h 4219161"/>
              <a:gd name="connsiteX7" fmla="*/ 9402417 w 9402417"/>
              <a:gd name="connsiteY7" fmla="*/ 0 h 4219161"/>
              <a:gd name="connsiteX0" fmla="*/ 0 w 9402417"/>
              <a:gd name="connsiteY0" fmla="*/ 4219161 h 4219161"/>
              <a:gd name="connsiteX1" fmla="*/ 1739348 w 9402417"/>
              <a:gd name="connsiteY1" fmla="*/ 3255065 h 4219161"/>
              <a:gd name="connsiteX2" fmla="*/ 3717234 w 9402417"/>
              <a:gd name="connsiteY2" fmla="*/ 3255065 h 4219161"/>
              <a:gd name="connsiteX3" fmla="*/ 5148470 w 9402417"/>
              <a:gd name="connsiteY3" fmla="*/ 1943099 h 4219161"/>
              <a:gd name="connsiteX4" fmla="*/ 5844209 w 9402417"/>
              <a:gd name="connsiteY4" fmla="*/ 2191578 h 4219161"/>
              <a:gd name="connsiteX5" fmla="*/ 7046843 w 9402417"/>
              <a:gd name="connsiteY5" fmla="*/ 929308 h 4219161"/>
              <a:gd name="connsiteX6" fmla="*/ 7841973 w 9402417"/>
              <a:gd name="connsiteY6" fmla="*/ 1217543 h 4219161"/>
              <a:gd name="connsiteX7" fmla="*/ 9402417 w 9402417"/>
              <a:gd name="connsiteY7" fmla="*/ 0 h 4219161"/>
              <a:gd name="connsiteX0" fmla="*/ 0 w 9402417"/>
              <a:gd name="connsiteY0" fmla="*/ 4219161 h 4219161"/>
              <a:gd name="connsiteX1" fmla="*/ 1739348 w 9402417"/>
              <a:gd name="connsiteY1" fmla="*/ 3255065 h 4219161"/>
              <a:gd name="connsiteX2" fmla="*/ 3717234 w 9402417"/>
              <a:gd name="connsiteY2" fmla="*/ 3255065 h 4219161"/>
              <a:gd name="connsiteX3" fmla="*/ 5148470 w 9402417"/>
              <a:gd name="connsiteY3" fmla="*/ 1943099 h 4219161"/>
              <a:gd name="connsiteX4" fmla="*/ 5844209 w 9402417"/>
              <a:gd name="connsiteY4" fmla="*/ 2191578 h 4219161"/>
              <a:gd name="connsiteX5" fmla="*/ 7046843 w 9402417"/>
              <a:gd name="connsiteY5" fmla="*/ 929308 h 4219161"/>
              <a:gd name="connsiteX6" fmla="*/ 7841973 w 9402417"/>
              <a:gd name="connsiteY6" fmla="*/ 1217543 h 4219161"/>
              <a:gd name="connsiteX7" fmla="*/ 9402417 w 9402417"/>
              <a:gd name="connsiteY7" fmla="*/ 0 h 4219161"/>
              <a:gd name="connsiteX0" fmla="*/ 0 w 9402417"/>
              <a:gd name="connsiteY0" fmla="*/ 4219161 h 4219161"/>
              <a:gd name="connsiteX1" fmla="*/ 1739348 w 9402417"/>
              <a:gd name="connsiteY1" fmla="*/ 3255065 h 4219161"/>
              <a:gd name="connsiteX2" fmla="*/ 3717234 w 9402417"/>
              <a:gd name="connsiteY2" fmla="*/ 3255065 h 4219161"/>
              <a:gd name="connsiteX3" fmla="*/ 5148470 w 9402417"/>
              <a:gd name="connsiteY3" fmla="*/ 1943099 h 4219161"/>
              <a:gd name="connsiteX4" fmla="*/ 5844209 w 9402417"/>
              <a:gd name="connsiteY4" fmla="*/ 2191578 h 4219161"/>
              <a:gd name="connsiteX5" fmla="*/ 7046843 w 9402417"/>
              <a:gd name="connsiteY5" fmla="*/ 929308 h 4219161"/>
              <a:gd name="connsiteX6" fmla="*/ 7841973 w 9402417"/>
              <a:gd name="connsiteY6" fmla="*/ 1217543 h 4219161"/>
              <a:gd name="connsiteX7" fmla="*/ 9402417 w 9402417"/>
              <a:gd name="connsiteY7" fmla="*/ 0 h 421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02417" h="4219161">
                <a:moveTo>
                  <a:pt x="0" y="4219161"/>
                </a:moveTo>
                <a:lnTo>
                  <a:pt x="1739348" y="3255065"/>
                </a:lnTo>
                <a:lnTo>
                  <a:pt x="3717234" y="3255065"/>
                </a:lnTo>
                <a:lnTo>
                  <a:pt x="5148470" y="1943099"/>
                </a:lnTo>
                <a:lnTo>
                  <a:pt x="5844209" y="2191578"/>
                </a:lnTo>
                <a:lnTo>
                  <a:pt x="7046843" y="929308"/>
                </a:lnTo>
                <a:lnTo>
                  <a:pt x="7841973" y="1217543"/>
                </a:lnTo>
                <a:cubicBezTo>
                  <a:pt x="8663990" y="571372"/>
                  <a:pt x="8571607" y="637379"/>
                  <a:pt x="9402417" y="0"/>
                </a:cubicBezTo>
              </a:path>
            </a:pathLst>
          </a:custGeom>
          <a:noFill/>
          <a:ln w="38100"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98" name="Group 1497">
            <a:extLst>
              <a:ext uri="{FF2B5EF4-FFF2-40B4-BE49-F238E27FC236}">
                <a16:creationId xmlns:a16="http://schemas.microsoft.com/office/drawing/2014/main" id="{6DC908A8-2D8C-422F-89DC-C775FCD6F700}"/>
              </a:ext>
            </a:extLst>
          </p:cNvPr>
          <p:cNvGrpSpPr/>
          <p:nvPr/>
        </p:nvGrpSpPr>
        <p:grpSpPr>
          <a:xfrm rot="632619">
            <a:off x="10315048" y="934095"/>
            <a:ext cx="1160378" cy="1157352"/>
            <a:chOff x="5137988" y="1148280"/>
            <a:chExt cx="1160378" cy="1157352"/>
          </a:xfrm>
        </p:grpSpPr>
        <p:sp>
          <p:nvSpPr>
            <p:cNvPr id="1499" name="Isosceles Triangle 49">
              <a:extLst>
                <a:ext uri="{FF2B5EF4-FFF2-40B4-BE49-F238E27FC236}">
                  <a16:creationId xmlns:a16="http://schemas.microsoft.com/office/drawing/2014/main" id="{EAFA617D-C683-423A-BC1A-B16A3C1462C6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0" name="Isosceles Triangle 47">
              <a:extLst>
                <a:ext uri="{FF2B5EF4-FFF2-40B4-BE49-F238E27FC236}">
                  <a16:creationId xmlns:a16="http://schemas.microsoft.com/office/drawing/2014/main" id="{A970E9F2-D6DB-40DA-8CAE-6884C6AA03DB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1" name="Isosceles Triangle 47">
              <a:extLst>
                <a:ext uri="{FF2B5EF4-FFF2-40B4-BE49-F238E27FC236}">
                  <a16:creationId xmlns:a16="http://schemas.microsoft.com/office/drawing/2014/main" id="{50CD1C47-2D24-47D3-A033-27802B1C75B7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2" name="Isosceles Triangle 1501">
              <a:extLst>
                <a:ext uri="{FF2B5EF4-FFF2-40B4-BE49-F238E27FC236}">
                  <a16:creationId xmlns:a16="http://schemas.microsoft.com/office/drawing/2014/main" id="{CCCC5F39-8033-4B5C-9A15-62A950F3EFBD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3" name="Oval 1502">
            <a:extLst>
              <a:ext uri="{FF2B5EF4-FFF2-40B4-BE49-F238E27FC236}">
                <a16:creationId xmlns:a16="http://schemas.microsoft.com/office/drawing/2014/main" id="{9DBE936C-8A3C-4448-B280-F2D14C5560A7}"/>
              </a:ext>
            </a:extLst>
          </p:cNvPr>
          <p:cNvSpPr/>
          <p:nvPr/>
        </p:nvSpPr>
        <p:spPr>
          <a:xfrm>
            <a:off x="2547905" y="503731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4" name="Oval 1503">
            <a:extLst>
              <a:ext uri="{FF2B5EF4-FFF2-40B4-BE49-F238E27FC236}">
                <a16:creationId xmlns:a16="http://schemas.microsoft.com/office/drawing/2014/main" id="{69598127-BB30-4223-95F6-81D5CEBF8B6F}"/>
              </a:ext>
            </a:extLst>
          </p:cNvPr>
          <p:cNvSpPr/>
          <p:nvPr/>
        </p:nvSpPr>
        <p:spPr>
          <a:xfrm>
            <a:off x="5930861" y="3761033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5" name="Oval 1504">
            <a:extLst>
              <a:ext uri="{FF2B5EF4-FFF2-40B4-BE49-F238E27FC236}">
                <a16:creationId xmlns:a16="http://schemas.microsoft.com/office/drawing/2014/main" id="{A3F40844-99B8-446B-804D-854FA43B6286}"/>
              </a:ext>
            </a:extLst>
          </p:cNvPr>
          <p:cNvSpPr/>
          <p:nvPr/>
        </p:nvSpPr>
        <p:spPr>
          <a:xfrm>
            <a:off x="7838028" y="274559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6" name="Oval 1505">
            <a:extLst>
              <a:ext uri="{FF2B5EF4-FFF2-40B4-BE49-F238E27FC236}">
                <a16:creationId xmlns:a16="http://schemas.microsoft.com/office/drawing/2014/main" id="{3FA7D1AF-AAF3-403B-A18D-5AC2333547FF}"/>
              </a:ext>
            </a:extLst>
          </p:cNvPr>
          <p:cNvSpPr/>
          <p:nvPr/>
        </p:nvSpPr>
        <p:spPr>
          <a:xfrm>
            <a:off x="8649520" y="303373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7" name="Oval 1506">
            <a:extLst>
              <a:ext uri="{FF2B5EF4-FFF2-40B4-BE49-F238E27FC236}">
                <a16:creationId xmlns:a16="http://schemas.microsoft.com/office/drawing/2014/main" id="{D8DD81A4-FA82-451E-96AF-E4705FC07720}"/>
              </a:ext>
            </a:extLst>
          </p:cNvPr>
          <p:cNvSpPr/>
          <p:nvPr/>
        </p:nvSpPr>
        <p:spPr>
          <a:xfrm>
            <a:off x="4540520" y="507158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8" name="Oval 1507">
            <a:extLst>
              <a:ext uri="{FF2B5EF4-FFF2-40B4-BE49-F238E27FC236}">
                <a16:creationId xmlns:a16="http://schemas.microsoft.com/office/drawing/2014/main" id="{FACEED2F-5734-40CE-AA60-0392210C9C19}"/>
              </a:ext>
            </a:extLst>
          </p:cNvPr>
          <p:cNvSpPr/>
          <p:nvPr/>
        </p:nvSpPr>
        <p:spPr>
          <a:xfrm>
            <a:off x="6630112" y="4032759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9" name="TextBox 1508">
            <a:extLst>
              <a:ext uri="{FF2B5EF4-FFF2-40B4-BE49-F238E27FC236}">
                <a16:creationId xmlns:a16="http://schemas.microsoft.com/office/drawing/2014/main" id="{1415BDC1-5616-45D3-8D95-719E967AC6E0}"/>
              </a:ext>
            </a:extLst>
          </p:cNvPr>
          <p:cNvSpPr txBox="1"/>
          <p:nvPr/>
        </p:nvSpPr>
        <p:spPr>
          <a:xfrm>
            <a:off x="5599600" y="2224243"/>
            <a:ext cx="3311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山難緊急處理及</a:t>
            </a:r>
            <a:r>
              <a:rPr lang="zh-TW" altLang="en-US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呼救功能</a:t>
            </a:r>
            <a:endParaRPr lang="en-US" altLang="zh-TW" sz="20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10" name="TextBox 1509">
            <a:extLst>
              <a:ext uri="{FF2B5EF4-FFF2-40B4-BE49-F238E27FC236}">
                <a16:creationId xmlns:a16="http://schemas.microsoft.com/office/drawing/2014/main" id="{9FC9E627-2F04-4DB2-A06C-516486D3813D}"/>
              </a:ext>
            </a:extLst>
          </p:cNvPr>
          <p:cNvSpPr txBox="1"/>
          <p:nvPr/>
        </p:nvSpPr>
        <p:spPr>
          <a:xfrm>
            <a:off x="2314013" y="3640894"/>
            <a:ext cx="3599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擁有</a:t>
            </a:r>
            <a:r>
              <a:rPr lang="zh-TW" altLang="en-US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社群頁面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可以查看到山友們的動態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11" name="TextBox 1510">
            <a:extLst>
              <a:ext uri="{FF2B5EF4-FFF2-40B4-BE49-F238E27FC236}">
                <a16:creationId xmlns:a16="http://schemas.microsoft.com/office/drawing/2014/main" id="{AE5B60AA-6C7B-4F30-AF28-0D812A783E45}"/>
              </a:ext>
            </a:extLst>
          </p:cNvPr>
          <p:cNvSpPr txBox="1"/>
          <p:nvPr/>
        </p:nvSpPr>
        <p:spPr>
          <a:xfrm>
            <a:off x="102992" y="4574307"/>
            <a:ext cx="336939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可以提供下載</a:t>
            </a:r>
            <a:r>
              <a:rPr lang="zh-TW" altLang="en-US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歷史軌跡</a:t>
            </a:r>
            <a:endParaRPr lang="en-US" altLang="zh-TW" sz="20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r">
              <a:lnSpc>
                <a:spcPct val="8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516" name="Rectangle 6">
            <a:extLst>
              <a:ext uri="{FF2B5EF4-FFF2-40B4-BE49-F238E27FC236}">
                <a16:creationId xmlns:a16="http://schemas.microsoft.com/office/drawing/2014/main" id="{7708A216-22A0-4E14-95A7-BE105DAFB2A3}"/>
              </a:ext>
            </a:extLst>
          </p:cNvPr>
          <p:cNvSpPr/>
          <p:nvPr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6476EE-9FD2-4CEA-A6D9-0AD39ADF3D03}"/>
              </a:ext>
            </a:extLst>
          </p:cNvPr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hlinkClick r:id="rId2"/>
              </a:rPr>
              <a:t>www.free-powerpoint-templates-design.com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217502" y="2918386"/>
            <a:ext cx="30380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低電量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及斷網</a:t>
            </a:r>
            <a:r>
              <a:rPr lang="zh-TW" altLang="en-US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提醒功能</a:t>
            </a:r>
            <a:endParaRPr lang="en-US" altLang="zh-TW" sz="20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20934" y="1660468"/>
            <a:ext cx="20120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定期檢測報告</a:t>
            </a:r>
          </a:p>
        </p:txBody>
      </p:sp>
    </p:spTree>
    <p:extLst>
      <p:ext uri="{BB962C8B-B14F-4D97-AF65-F5344CB8AC3E}">
        <p14:creationId xmlns:p14="http://schemas.microsoft.com/office/powerpoint/2010/main" val="395015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245B1FE-E2BB-4DFA-AF46-FDC0B52133D1}"/>
              </a:ext>
            </a:extLst>
          </p:cNvPr>
          <p:cNvGrpSpPr/>
          <p:nvPr/>
        </p:nvGrpSpPr>
        <p:grpSpPr>
          <a:xfrm>
            <a:off x="3457576" y="3771900"/>
            <a:ext cx="5267325" cy="156210"/>
            <a:chOff x="3248025" y="2952750"/>
            <a:chExt cx="5267325" cy="15621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7ECEBDD-5E7F-4625-8AC1-B2BA8180C79F}"/>
                </a:ext>
              </a:extLst>
            </p:cNvPr>
            <p:cNvSpPr/>
            <p:nvPr/>
          </p:nvSpPr>
          <p:spPr>
            <a:xfrm>
              <a:off x="3248025" y="2952750"/>
              <a:ext cx="5267325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95E8BA-D3B2-4D38-933F-5C8B428C3A21}"/>
                </a:ext>
              </a:extLst>
            </p:cNvPr>
            <p:cNvSpPr/>
            <p:nvPr/>
          </p:nvSpPr>
          <p:spPr>
            <a:xfrm>
              <a:off x="3248025" y="3063240"/>
              <a:ext cx="5267325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49DADE8-D39A-4FD7-950A-DEFF5B15DC39}"/>
              </a:ext>
            </a:extLst>
          </p:cNvPr>
          <p:cNvGrpSpPr/>
          <p:nvPr/>
        </p:nvGrpSpPr>
        <p:grpSpPr>
          <a:xfrm flipV="1">
            <a:off x="3457576" y="4903223"/>
            <a:ext cx="5267325" cy="156210"/>
            <a:chOff x="3248025" y="2952750"/>
            <a:chExt cx="5267325" cy="15621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B3EC9D-0BA0-4A70-AD60-55B2FBCD2A6B}"/>
                </a:ext>
              </a:extLst>
            </p:cNvPr>
            <p:cNvSpPr/>
            <p:nvPr/>
          </p:nvSpPr>
          <p:spPr>
            <a:xfrm>
              <a:off x="3248025" y="2952750"/>
              <a:ext cx="5267325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72CF5E-A36C-41E4-8438-323E10E4CCE0}"/>
                </a:ext>
              </a:extLst>
            </p:cNvPr>
            <p:cNvSpPr/>
            <p:nvPr/>
          </p:nvSpPr>
          <p:spPr>
            <a:xfrm>
              <a:off x="3248025" y="3063240"/>
              <a:ext cx="5267325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61F148F-7DCD-46A2-9EF5-F5607393BD34}"/>
              </a:ext>
            </a:extLst>
          </p:cNvPr>
          <p:cNvSpPr txBox="1"/>
          <p:nvPr/>
        </p:nvSpPr>
        <p:spPr>
          <a:xfrm>
            <a:off x="-4762" y="3907835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CA656-A418-4CC7-9510-4D6CC83731A6}"/>
              </a:ext>
            </a:extLst>
          </p:cNvPr>
          <p:cNvSpPr txBox="1"/>
          <p:nvPr/>
        </p:nvSpPr>
        <p:spPr>
          <a:xfrm>
            <a:off x="-4688" y="5049385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climbHelper</a:t>
            </a:r>
            <a:r>
              <a:rPr lang="en-US" altLang="ko-KR" sz="1867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zh-TW" altLang="en-US" sz="1867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登山</a:t>
            </a:r>
            <a:r>
              <a:rPr lang="en-US" altLang="zh-TW" sz="1867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GO</a:t>
            </a:r>
            <a:r>
              <a:rPr lang="zh-TW" altLang="en-US" sz="1867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安全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68CB68CE-E357-46B2-AB4B-DF12D9708303}"/>
              </a:ext>
            </a:extLst>
          </p:cNvPr>
          <p:cNvSpPr/>
          <p:nvPr/>
        </p:nvSpPr>
        <p:spPr>
          <a:xfrm>
            <a:off x="3457576" y="1816300"/>
            <a:ext cx="5267325" cy="1930155"/>
          </a:xfrm>
          <a:custGeom>
            <a:avLst/>
            <a:gdLst>
              <a:gd name="connsiteX0" fmla="*/ 3158617 w 4710892"/>
              <a:gd name="connsiteY0" fmla="*/ 1445775 h 1726256"/>
              <a:gd name="connsiteX1" fmla="*/ 3143511 w 4710892"/>
              <a:gd name="connsiteY1" fmla="*/ 1541035 h 1726256"/>
              <a:gd name="connsiteX2" fmla="*/ 3147211 w 4710892"/>
              <a:gd name="connsiteY2" fmla="*/ 1541652 h 1726256"/>
              <a:gd name="connsiteX3" fmla="*/ 3161700 w 4710892"/>
              <a:gd name="connsiteY3" fmla="*/ 1446083 h 1726256"/>
              <a:gd name="connsiteX4" fmla="*/ 3158617 w 4710892"/>
              <a:gd name="connsiteY4" fmla="*/ 1445775 h 1726256"/>
              <a:gd name="connsiteX5" fmla="*/ 3102509 w 4710892"/>
              <a:gd name="connsiteY5" fmla="*/ 1383502 h 1726256"/>
              <a:gd name="connsiteX6" fmla="*/ 3084937 w 4710892"/>
              <a:gd name="connsiteY6" fmla="*/ 1468280 h 1726256"/>
              <a:gd name="connsiteX7" fmla="*/ 3102509 w 4710892"/>
              <a:gd name="connsiteY7" fmla="*/ 1383502 h 1726256"/>
              <a:gd name="connsiteX8" fmla="*/ 2042557 w 4710892"/>
              <a:gd name="connsiteY8" fmla="*/ 1318762 h 1726256"/>
              <a:gd name="connsiteX9" fmla="*/ 2025370 w 4710892"/>
              <a:gd name="connsiteY9" fmla="*/ 1329860 h 1726256"/>
              <a:gd name="connsiteX10" fmla="*/ 1929425 w 4710892"/>
              <a:gd name="connsiteY10" fmla="*/ 1419350 h 1726256"/>
              <a:gd name="connsiteX11" fmla="*/ 1929425 w 4710892"/>
              <a:gd name="connsiteY11" fmla="*/ 1473921 h 1726256"/>
              <a:gd name="connsiteX12" fmla="*/ 1936080 w 4710892"/>
              <a:gd name="connsiteY12" fmla="*/ 1473921 h 1726256"/>
              <a:gd name="connsiteX13" fmla="*/ 1936276 w 4710892"/>
              <a:gd name="connsiteY13" fmla="*/ 1467662 h 1726256"/>
              <a:gd name="connsiteX14" fmla="*/ 2006256 w 4710892"/>
              <a:gd name="connsiteY14" fmla="*/ 1394907 h 1726256"/>
              <a:gd name="connsiteX15" fmla="*/ 2057123 w 4710892"/>
              <a:gd name="connsiteY15" fmla="*/ 1330168 h 1726256"/>
              <a:gd name="connsiteX16" fmla="*/ 2062980 w 4710892"/>
              <a:gd name="connsiteY16" fmla="*/ 1318762 h 1726256"/>
              <a:gd name="connsiteX17" fmla="*/ 2042557 w 4710892"/>
              <a:gd name="connsiteY17" fmla="*/ 1318762 h 1726256"/>
              <a:gd name="connsiteX18" fmla="*/ 3045786 w 4710892"/>
              <a:gd name="connsiteY18" fmla="*/ 1314755 h 1726256"/>
              <a:gd name="connsiteX19" fmla="*/ 3033763 w 4710892"/>
              <a:gd name="connsiteY19" fmla="*/ 1320613 h 1726256"/>
              <a:gd name="connsiteX20" fmla="*/ 3031605 w 4710892"/>
              <a:gd name="connsiteY20" fmla="*/ 1355141 h 1726256"/>
              <a:gd name="connsiteX21" fmla="*/ 3047636 w 4710892"/>
              <a:gd name="connsiteY21" fmla="*/ 1325237 h 1726256"/>
              <a:gd name="connsiteX22" fmla="*/ 3045786 w 4710892"/>
              <a:gd name="connsiteY22" fmla="*/ 1314755 h 1726256"/>
              <a:gd name="connsiteX23" fmla="*/ 3826358 w 4710892"/>
              <a:gd name="connsiteY23" fmla="*/ 1281769 h 1726256"/>
              <a:gd name="connsiteX24" fmla="*/ 3817417 w 4710892"/>
              <a:gd name="connsiteY24" fmla="*/ 1289476 h 1726256"/>
              <a:gd name="connsiteX25" fmla="*/ 3826974 w 4710892"/>
              <a:gd name="connsiteY25" fmla="*/ 1298417 h 1726256"/>
              <a:gd name="connsiteX26" fmla="*/ 3831906 w 4710892"/>
              <a:gd name="connsiteY26" fmla="*/ 1292251 h 1726256"/>
              <a:gd name="connsiteX27" fmla="*/ 3826358 w 4710892"/>
              <a:gd name="connsiteY27" fmla="*/ 1281769 h 1726256"/>
              <a:gd name="connsiteX28" fmla="*/ 2734305 w 4710892"/>
              <a:gd name="connsiteY28" fmla="*/ 1255642 h 1726256"/>
              <a:gd name="connsiteX29" fmla="*/ 2727947 w 4710892"/>
              <a:gd name="connsiteY29" fmla="*/ 1256181 h 1726256"/>
              <a:gd name="connsiteX30" fmla="*/ 2727022 w 4710892"/>
              <a:gd name="connsiteY30" fmla="*/ 1271595 h 1726256"/>
              <a:gd name="connsiteX31" fmla="*/ 2740278 w 4710892"/>
              <a:gd name="connsiteY31" fmla="*/ 1289168 h 1726256"/>
              <a:gd name="connsiteX32" fmla="*/ 2833071 w 4710892"/>
              <a:gd name="connsiteY32" fmla="*/ 1420496 h 1726256"/>
              <a:gd name="connsiteX33" fmla="*/ 2888254 w 4710892"/>
              <a:gd name="connsiteY33" fmla="*/ 1520688 h 1726256"/>
              <a:gd name="connsiteX34" fmla="*/ 2904901 w 4710892"/>
              <a:gd name="connsiteY34" fmla="*/ 1548742 h 1726256"/>
              <a:gd name="connsiteX35" fmla="*/ 2904593 w 4710892"/>
              <a:gd name="connsiteY35" fmla="*/ 1510823 h 1726256"/>
              <a:gd name="connsiteX36" fmla="*/ 2872223 w 4710892"/>
              <a:gd name="connsiteY36" fmla="*/ 1446392 h 1726256"/>
              <a:gd name="connsiteX37" fmla="*/ 2862975 w 4710892"/>
              <a:gd name="connsiteY37" fmla="*/ 1435294 h 1726256"/>
              <a:gd name="connsiteX38" fmla="*/ 2785904 w 4710892"/>
              <a:gd name="connsiteY38" fmla="*/ 1319688 h 1726256"/>
              <a:gd name="connsiteX39" fmla="*/ 2739045 w 4710892"/>
              <a:gd name="connsiteY39" fmla="*/ 1260189 h 1726256"/>
              <a:gd name="connsiteX40" fmla="*/ 2734305 w 4710892"/>
              <a:gd name="connsiteY40" fmla="*/ 1255642 h 1726256"/>
              <a:gd name="connsiteX41" fmla="*/ 2086101 w 4710892"/>
              <a:gd name="connsiteY41" fmla="*/ 1189631 h 1726256"/>
              <a:gd name="connsiteX42" fmla="*/ 2065446 w 4710892"/>
              <a:gd name="connsiteY42" fmla="*/ 1193292 h 1726256"/>
              <a:gd name="connsiteX43" fmla="*/ 2040783 w 4710892"/>
              <a:gd name="connsiteY43" fmla="*/ 1236452 h 1726256"/>
              <a:gd name="connsiteX44" fmla="*/ 2050648 w 4710892"/>
              <a:gd name="connsiteY44" fmla="*/ 1258649 h 1726256"/>
              <a:gd name="connsiteX45" fmla="*/ 2069762 w 4710892"/>
              <a:gd name="connsiteY45" fmla="*/ 1254333 h 1726256"/>
              <a:gd name="connsiteX46" fmla="*/ 2107373 w 4710892"/>
              <a:gd name="connsiteY46" fmla="*/ 1199765 h 1726256"/>
              <a:gd name="connsiteX47" fmla="*/ 2106757 w 4710892"/>
              <a:gd name="connsiteY47" fmla="*/ 1194525 h 1726256"/>
              <a:gd name="connsiteX48" fmla="*/ 2086101 w 4710892"/>
              <a:gd name="connsiteY48" fmla="*/ 1189631 h 1726256"/>
              <a:gd name="connsiteX49" fmla="*/ 992622 w 4710892"/>
              <a:gd name="connsiteY49" fmla="*/ 1124237 h 1726256"/>
              <a:gd name="connsiteX50" fmla="*/ 969501 w 4710892"/>
              <a:gd name="connsiteY50" fmla="*/ 1146434 h 1726256"/>
              <a:gd name="connsiteX51" fmla="*/ 992622 w 4710892"/>
              <a:gd name="connsiteY51" fmla="*/ 1124237 h 1726256"/>
              <a:gd name="connsiteX52" fmla="*/ 771891 w 4710892"/>
              <a:gd name="connsiteY52" fmla="*/ 1021578 h 1726256"/>
              <a:gd name="connsiteX53" fmla="*/ 729348 w 4710892"/>
              <a:gd name="connsiteY53" fmla="*/ 1051790 h 1726256"/>
              <a:gd name="connsiteX54" fmla="*/ 655360 w 4710892"/>
              <a:gd name="connsiteY54" fmla="*/ 1131943 h 1726256"/>
              <a:gd name="connsiteX55" fmla="*/ 655669 w 4710892"/>
              <a:gd name="connsiteY55" fmla="*/ 1146124 h 1726256"/>
              <a:gd name="connsiteX56" fmla="*/ 665842 w 4710892"/>
              <a:gd name="connsiteY56" fmla="*/ 1143041 h 1726256"/>
              <a:gd name="connsiteX57" fmla="*/ 728115 w 4710892"/>
              <a:gd name="connsiteY57" fmla="*/ 1087550 h 1726256"/>
              <a:gd name="connsiteX58" fmla="*/ 771891 w 4710892"/>
              <a:gd name="connsiteY58" fmla="*/ 1021578 h 1726256"/>
              <a:gd name="connsiteX59" fmla="*/ 3636571 w 4710892"/>
              <a:gd name="connsiteY59" fmla="*/ 954950 h 1726256"/>
              <a:gd name="connsiteX60" fmla="*/ 3629981 w 4710892"/>
              <a:gd name="connsiteY60" fmla="*/ 956530 h 1726256"/>
              <a:gd name="connsiteX61" fmla="*/ 3598537 w 4710892"/>
              <a:gd name="connsiteY61" fmla="*/ 973178 h 1726256"/>
              <a:gd name="connsiteX62" fmla="*/ 3592063 w 4710892"/>
              <a:gd name="connsiteY62" fmla="*/ 986742 h 1726256"/>
              <a:gd name="connsiteX63" fmla="*/ 3600695 w 4710892"/>
              <a:gd name="connsiteY63" fmla="*/ 1029902 h 1726256"/>
              <a:gd name="connsiteX64" fmla="*/ 3623507 w 4710892"/>
              <a:gd name="connsiteY64" fmla="*/ 1049016 h 1726256"/>
              <a:gd name="connsiteX65" fmla="*/ 3630598 w 4710892"/>
              <a:gd name="connsiteY65" fmla="*/ 1048708 h 1726256"/>
              <a:gd name="connsiteX66" fmla="*/ 3642930 w 4710892"/>
              <a:gd name="connsiteY66" fmla="*/ 1036068 h 1726256"/>
              <a:gd name="connsiteX67" fmla="*/ 3638305 w 4710892"/>
              <a:gd name="connsiteY67" fmla="*/ 961463 h 1726256"/>
              <a:gd name="connsiteX68" fmla="*/ 3636571 w 4710892"/>
              <a:gd name="connsiteY68" fmla="*/ 954950 h 1726256"/>
              <a:gd name="connsiteX69" fmla="*/ 2559316 w 4710892"/>
              <a:gd name="connsiteY69" fmla="*/ 875144 h 1726256"/>
              <a:gd name="connsiteX70" fmla="*/ 2539586 w 4710892"/>
              <a:gd name="connsiteY70" fmla="*/ 883160 h 1726256"/>
              <a:gd name="connsiteX71" fmla="*/ 2411032 w 4710892"/>
              <a:gd name="connsiteY71" fmla="*/ 1041925 h 1726256"/>
              <a:gd name="connsiteX72" fmla="*/ 2407024 w 4710892"/>
              <a:gd name="connsiteY72" fmla="*/ 1058264 h 1726256"/>
              <a:gd name="connsiteX73" fmla="*/ 2423363 w 4710892"/>
              <a:gd name="connsiteY73" fmla="*/ 1076452 h 1726256"/>
              <a:gd name="connsiteX74" fmla="*/ 2438161 w 4710892"/>
              <a:gd name="connsiteY74" fmla="*/ 1069053 h 1726256"/>
              <a:gd name="connsiteX75" fmla="*/ 2454500 w 4710892"/>
              <a:gd name="connsiteY75" fmla="*/ 1050865 h 1726256"/>
              <a:gd name="connsiteX76" fmla="*/ 2568257 w 4710892"/>
              <a:gd name="connsiteY76" fmla="*/ 920153 h 1726256"/>
              <a:gd name="connsiteX77" fmla="*/ 2576889 w 4710892"/>
              <a:gd name="connsiteY77" fmla="*/ 895799 h 1726256"/>
              <a:gd name="connsiteX78" fmla="*/ 2559316 w 4710892"/>
              <a:gd name="connsiteY78" fmla="*/ 875144 h 1726256"/>
              <a:gd name="connsiteX79" fmla="*/ 2883552 w 4710892"/>
              <a:gd name="connsiteY79" fmla="*/ 852910 h 1726256"/>
              <a:gd name="connsiteX80" fmla="*/ 2875922 w 4710892"/>
              <a:gd name="connsiteY80" fmla="*/ 856956 h 1726256"/>
              <a:gd name="connsiteX81" fmla="*/ 2847868 w 4710892"/>
              <a:gd name="connsiteY81" fmla="*/ 909364 h 1726256"/>
              <a:gd name="connsiteX82" fmla="*/ 2883937 w 4710892"/>
              <a:gd name="connsiteY82" fmla="*/ 894567 h 1726256"/>
              <a:gd name="connsiteX83" fmla="*/ 2890720 w 4710892"/>
              <a:gd name="connsiteY83" fmla="*/ 857881 h 1726256"/>
              <a:gd name="connsiteX84" fmla="*/ 2883552 w 4710892"/>
              <a:gd name="connsiteY84" fmla="*/ 852910 h 1726256"/>
              <a:gd name="connsiteX85" fmla="*/ 2765287 w 4710892"/>
              <a:gd name="connsiteY85" fmla="*/ 852910 h 1726256"/>
              <a:gd name="connsiteX86" fmla="*/ 2757233 w 4710892"/>
              <a:gd name="connsiteY86" fmla="*/ 858189 h 1726256"/>
              <a:gd name="connsiteX87" fmla="*/ 2719930 w 4710892"/>
              <a:gd name="connsiteY87" fmla="*/ 929094 h 1726256"/>
              <a:gd name="connsiteX88" fmla="*/ 2778812 w 4710892"/>
              <a:gd name="connsiteY88" fmla="*/ 873295 h 1726256"/>
              <a:gd name="connsiteX89" fmla="*/ 2774496 w 4710892"/>
              <a:gd name="connsiteY89" fmla="*/ 854798 h 1726256"/>
              <a:gd name="connsiteX90" fmla="*/ 2765287 w 4710892"/>
              <a:gd name="connsiteY90" fmla="*/ 852910 h 1726256"/>
              <a:gd name="connsiteX91" fmla="*/ 2276775 w 4710892"/>
              <a:gd name="connsiteY91" fmla="*/ 839845 h 1726256"/>
              <a:gd name="connsiteX92" fmla="*/ 2284019 w 4710892"/>
              <a:gd name="connsiteY92" fmla="*/ 843699 h 1726256"/>
              <a:gd name="connsiteX93" fmla="*/ 2239318 w 4710892"/>
              <a:gd name="connsiteY93" fmla="*/ 913062 h 1726256"/>
              <a:gd name="connsiteX94" fmla="*/ 2222362 w 4710892"/>
              <a:gd name="connsiteY94" fmla="*/ 916454 h 1726256"/>
              <a:gd name="connsiteX95" fmla="*/ 2184751 w 4710892"/>
              <a:gd name="connsiteY95" fmla="*/ 929094 h 1726256"/>
              <a:gd name="connsiteX96" fmla="*/ 2269530 w 4710892"/>
              <a:gd name="connsiteY96" fmla="*/ 843390 h 1726256"/>
              <a:gd name="connsiteX97" fmla="*/ 2276775 w 4710892"/>
              <a:gd name="connsiteY97" fmla="*/ 839845 h 1726256"/>
              <a:gd name="connsiteX98" fmla="*/ 2493651 w 4710892"/>
              <a:gd name="connsiteY98" fmla="*/ 767861 h 1726256"/>
              <a:gd name="connsiteX99" fmla="*/ 2489027 w 4710892"/>
              <a:gd name="connsiteY99" fmla="*/ 770944 h 1726256"/>
              <a:gd name="connsiteX100" fmla="*/ 2371263 w 4710892"/>
              <a:gd name="connsiteY100" fmla="*/ 877301 h 1726256"/>
              <a:gd name="connsiteX101" fmla="*/ 2324404 w 4710892"/>
              <a:gd name="connsiteY101" fmla="*/ 956839 h 1726256"/>
              <a:gd name="connsiteX102" fmla="*/ 2308373 w 4710892"/>
              <a:gd name="connsiteY102" fmla="*/ 1005239 h 1726256"/>
              <a:gd name="connsiteX103" fmla="*/ 2273229 w 4710892"/>
              <a:gd name="connsiteY103" fmla="*/ 1058880 h 1726256"/>
              <a:gd name="connsiteX104" fmla="*/ 2230686 w 4710892"/>
              <a:gd name="connsiteY104" fmla="*/ 1127935 h 1726256"/>
              <a:gd name="connsiteX105" fmla="*/ 2237776 w 4710892"/>
              <a:gd name="connsiteY105" fmla="*/ 1150440 h 1726256"/>
              <a:gd name="connsiteX106" fmla="*/ 2262131 w 4710892"/>
              <a:gd name="connsiteY106" fmla="*/ 1146432 h 1726256"/>
              <a:gd name="connsiteX107" fmla="*/ 2322862 w 4710892"/>
              <a:gd name="connsiteY107" fmla="*/ 1056722 h 1726256"/>
              <a:gd name="connsiteX108" fmla="*/ 2453883 w 4710892"/>
              <a:gd name="connsiteY108" fmla="*/ 893640 h 1726256"/>
              <a:gd name="connsiteX109" fmla="*/ 2486252 w 4710892"/>
              <a:gd name="connsiteY109" fmla="*/ 847398 h 1726256"/>
              <a:gd name="connsiteX110" fmla="*/ 2487486 w 4710892"/>
              <a:gd name="connsiteY110" fmla="*/ 829826 h 1726256"/>
              <a:gd name="connsiteX111" fmla="*/ 2486869 w 4710892"/>
              <a:gd name="connsiteY111" fmla="*/ 794065 h 1726256"/>
              <a:gd name="connsiteX112" fmla="*/ 2493651 w 4710892"/>
              <a:gd name="connsiteY112" fmla="*/ 767861 h 1726256"/>
              <a:gd name="connsiteX113" fmla="*/ 3511910 w 4710892"/>
              <a:gd name="connsiteY113" fmla="*/ 721620 h 1726256"/>
              <a:gd name="connsiteX114" fmla="*/ 3503278 w 4710892"/>
              <a:gd name="connsiteY114" fmla="*/ 728402 h 1726256"/>
              <a:gd name="connsiteX115" fmla="*/ 3486322 w 4710892"/>
              <a:gd name="connsiteY115" fmla="*/ 771870 h 1726256"/>
              <a:gd name="connsiteX116" fmla="*/ 3472449 w 4710892"/>
              <a:gd name="connsiteY116" fmla="*/ 809173 h 1726256"/>
              <a:gd name="connsiteX117" fmla="*/ 3472449 w 4710892"/>
              <a:gd name="connsiteY117" fmla="*/ 820271 h 1726256"/>
              <a:gd name="connsiteX118" fmla="*/ 3493413 w 4710892"/>
              <a:gd name="connsiteY118" fmla="*/ 875454 h 1726256"/>
              <a:gd name="connsiteX119" fmla="*/ 3523316 w 4710892"/>
              <a:gd name="connsiteY119" fmla="*/ 917689 h 1726256"/>
              <a:gd name="connsiteX120" fmla="*/ 3533181 w 4710892"/>
              <a:gd name="connsiteY120" fmla="*/ 931562 h 1726256"/>
              <a:gd name="connsiteX121" fmla="*/ 3550753 w 4710892"/>
              <a:gd name="connsiteY121" fmla="*/ 926013 h 1726256"/>
              <a:gd name="connsiteX122" fmla="*/ 3583432 w 4710892"/>
              <a:gd name="connsiteY122" fmla="*/ 831986 h 1726256"/>
              <a:gd name="connsiteX123" fmla="*/ 3584665 w 4710892"/>
              <a:gd name="connsiteY123" fmla="*/ 799616 h 1726256"/>
              <a:gd name="connsiteX124" fmla="*/ 3572642 w 4710892"/>
              <a:gd name="connsiteY124" fmla="*/ 794992 h 1726256"/>
              <a:gd name="connsiteX125" fmla="*/ 3546746 w 4710892"/>
              <a:gd name="connsiteY125" fmla="*/ 811331 h 1726256"/>
              <a:gd name="connsiteX126" fmla="*/ 3535031 w 4710892"/>
              <a:gd name="connsiteY126" fmla="*/ 814414 h 1726256"/>
              <a:gd name="connsiteX127" fmla="*/ 3531023 w 4710892"/>
              <a:gd name="connsiteY127" fmla="*/ 799924 h 1726256"/>
              <a:gd name="connsiteX128" fmla="*/ 3539964 w 4710892"/>
              <a:gd name="connsiteY128" fmla="*/ 765396 h 1726256"/>
              <a:gd name="connsiteX129" fmla="*/ 3511910 w 4710892"/>
              <a:gd name="connsiteY129" fmla="*/ 721620 h 1726256"/>
              <a:gd name="connsiteX130" fmla="*/ 3472296 w 4710892"/>
              <a:gd name="connsiteY130" fmla="*/ 622814 h 1726256"/>
              <a:gd name="connsiteX131" fmla="*/ 3461044 w 4710892"/>
              <a:gd name="connsiteY131" fmla="*/ 627901 h 1726256"/>
              <a:gd name="connsiteX132" fmla="*/ 3452720 w 4710892"/>
              <a:gd name="connsiteY132" fmla="*/ 633142 h 1726256"/>
              <a:gd name="connsiteX133" fmla="*/ 3434839 w 4710892"/>
              <a:gd name="connsiteY133" fmla="*/ 657188 h 1726256"/>
              <a:gd name="connsiteX134" fmla="*/ 3418808 w 4710892"/>
              <a:gd name="connsiteY134" fmla="*/ 709904 h 1726256"/>
              <a:gd name="connsiteX135" fmla="*/ 3402160 w 4710892"/>
              <a:gd name="connsiteY135" fmla="*/ 762313 h 1726256"/>
              <a:gd name="connsiteX136" fmla="*/ 3432064 w 4710892"/>
              <a:gd name="connsiteY136" fmla="*/ 797766 h 1726256"/>
              <a:gd name="connsiteX137" fmla="*/ 3468750 w 4710892"/>
              <a:gd name="connsiteY137" fmla="*/ 778344 h 1726256"/>
              <a:gd name="connsiteX138" fmla="*/ 3496188 w 4710892"/>
              <a:gd name="connsiteY138" fmla="*/ 725627 h 1726256"/>
              <a:gd name="connsiteX139" fmla="*/ 3499271 w 4710892"/>
              <a:gd name="connsiteY139" fmla="*/ 709904 h 1726256"/>
              <a:gd name="connsiteX140" fmla="*/ 3477074 w 4710892"/>
              <a:gd name="connsiteY140" fmla="*/ 633450 h 1726256"/>
              <a:gd name="connsiteX141" fmla="*/ 3472296 w 4710892"/>
              <a:gd name="connsiteY141" fmla="*/ 622814 h 1726256"/>
              <a:gd name="connsiteX142" fmla="*/ 3374801 w 4710892"/>
              <a:gd name="connsiteY142" fmla="*/ 567863 h 1726256"/>
              <a:gd name="connsiteX143" fmla="*/ 3344204 w 4710892"/>
              <a:gd name="connsiteY143" fmla="*/ 582892 h 1726256"/>
              <a:gd name="connsiteX144" fmla="*/ 3308751 w 4710892"/>
              <a:gd name="connsiteY144" fmla="*/ 625126 h 1726256"/>
              <a:gd name="connsiteX145" fmla="*/ 3319541 w 4710892"/>
              <a:gd name="connsiteY145" fmla="*/ 658729 h 1726256"/>
              <a:gd name="connsiteX146" fmla="*/ 3343279 w 4710892"/>
              <a:gd name="connsiteY146" fmla="*/ 697573 h 1726256"/>
              <a:gd name="connsiteX147" fmla="*/ 3342663 w 4710892"/>
              <a:gd name="connsiteY147" fmla="*/ 703430 h 1726256"/>
              <a:gd name="connsiteX148" fmla="*/ 3355302 w 4710892"/>
              <a:gd name="connsiteY148" fmla="*/ 725318 h 1726256"/>
              <a:gd name="connsiteX149" fmla="*/ 3387056 w 4710892"/>
              <a:gd name="connsiteY149" fmla="*/ 720694 h 1726256"/>
              <a:gd name="connsiteX150" fmla="*/ 3396305 w 4710892"/>
              <a:gd name="connsiteY150" fmla="*/ 709288 h 1726256"/>
              <a:gd name="connsiteX151" fmla="*/ 3410486 w 4710892"/>
              <a:gd name="connsiteY151" fmla="*/ 674144 h 1726256"/>
              <a:gd name="connsiteX152" fmla="*/ 3422509 w 4710892"/>
              <a:gd name="connsiteY152" fmla="*/ 651947 h 1726256"/>
              <a:gd name="connsiteX153" fmla="*/ 3440389 w 4710892"/>
              <a:gd name="connsiteY153" fmla="*/ 615878 h 1726256"/>
              <a:gd name="connsiteX154" fmla="*/ 3443780 w 4710892"/>
              <a:gd name="connsiteY154" fmla="*/ 592757 h 1726256"/>
              <a:gd name="connsiteX155" fmla="*/ 3435457 w 4710892"/>
              <a:gd name="connsiteY155" fmla="*/ 578268 h 1726256"/>
              <a:gd name="connsiteX156" fmla="*/ 3408636 w 4710892"/>
              <a:gd name="connsiteY156" fmla="*/ 569944 h 1726256"/>
              <a:gd name="connsiteX157" fmla="*/ 3374801 w 4710892"/>
              <a:gd name="connsiteY157" fmla="*/ 567863 h 1726256"/>
              <a:gd name="connsiteX158" fmla="*/ 2505367 w 4710892"/>
              <a:gd name="connsiteY158" fmla="*/ 497498 h 1726256"/>
              <a:gd name="connsiteX159" fmla="*/ 2444326 w 4710892"/>
              <a:gd name="connsiteY159" fmla="*/ 576110 h 1726256"/>
              <a:gd name="connsiteX160" fmla="*/ 2505367 w 4710892"/>
              <a:gd name="connsiteY160" fmla="*/ 497498 h 1726256"/>
              <a:gd name="connsiteX161" fmla="*/ 1467070 w 4710892"/>
              <a:gd name="connsiteY161" fmla="*/ 353838 h 1726256"/>
              <a:gd name="connsiteX162" fmla="*/ 1446107 w 4710892"/>
              <a:gd name="connsiteY162" fmla="*/ 364628 h 1726256"/>
              <a:gd name="connsiteX163" fmla="*/ 1345298 w 4710892"/>
              <a:gd name="connsiteY163" fmla="*/ 483933 h 1726256"/>
              <a:gd name="connsiteX164" fmla="*/ 1324643 w 4710892"/>
              <a:gd name="connsiteY164" fmla="*/ 511371 h 1726256"/>
              <a:gd name="connsiteX165" fmla="*/ 1335125 w 4710892"/>
              <a:gd name="connsiteY165" fmla="*/ 549906 h 1726256"/>
              <a:gd name="connsiteX166" fmla="*/ 1341290 w 4710892"/>
              <a:gd name="connsiteY166" fmla="*/ 561929 h 1726256"/>
              <a:gd name="connsiteX167" fmla="*/ 1332658 w 4710892"/>
              <a:gd name="connsiteY167" fmla="*/ 570561 h 1726256"/>
              <a:gd name="connsiteX168" fmla="*/ 1283641 w 4710892"/>
              <a:gd name="connsiteY168" fmla="*/ 597073 h 1726256"/>
              <a:gd name="connsiteX169" fmla="*/ 1172968 w 4710892"/>
              <a:gd name="connsiteY169" fmla="*/ 707438 h 1726256"/>
              <a:gd name="connsiteX170" fmla="*/ 993546 w 4710892"/>
              <a:gd name="connsiteY170" fmla="*/ 888092 h 1726256"/>
              <a:gd name="connsiteX171" fmla="*/ 959944 w 4710892"/>
              <a:gd name="connsiteY171" fmla="*/ 916763 h 1726256"/>
              <a:gd name="connsiteX172" fmla="*/ 938056 w 4710892"/>
              <a:gd name="connsiteY172" fmla="*/ 915221 h 1726256"/>
              <a:gd name="connsiteX173" fmla="*/ 943913 w 4710892"/>
              <a:gd name="connsiteY173" fmla="*/ 899499 h 1726256"/>
              <a:gd name="connsiteX174" fmla="*/ 1106687 w 4710892"/>
              <a:gd name="connsiteY174" fmla="*/ 729943 h 1726256"/>
              <a:gd name="connsiteX175" fmla="*/ 1221985 w 4710892"/>
              <a:gd name="connsiteY175" fmla="*/ 608788 h 1726256"/>
              <a:gd name="connsiteX176" fmla="*/ 1250655 w 4710892"/>
              <a:gd name="connsiteY176" fmla="*/ 570561 h 1726256"/>
              <a:gd name="connsiteX177" fmla="*/ 1236474 w 4710892"/>
              <a:gd name="connsiteY177" fmla="*/ 542815 h 1726256"/>
              <a:gd name="connsiteX178" fmla="*/ 1208420 w 4710892"/>
              <a:gd name="connsiteY178" fmla="*/ 552372 h 1726256"/>
              <a:gd name="connsiteX179" fmla="*/ 1177284 w 4710892"/>
              <a:gd name="connsiteY179" fmla="*/ 583817 h 1726256"/>
              <a:gd name="connsiteX180" fmla="*/ 1077708 w 4710892"/>
              <a:gd name="connsiteY180" fmla="*/ 700965 h 1726256"/>
              <a:gd name="connsiteX181" fmla="*/ 1053970 w 4710892"/>
              <a:gd name="connsiteY181" fmla="*/ 723469 h 1726256"/>
              <a:gd name="connsiteX182" fmla="*/ 1053662 w 4710892"/>
              <a:gd name="connsiteY182" fmla="*/ 720078 h 1726256"/>
              <a:gd name="connsiteX183" fmla="*/ 1060135 w 4710892"/>
              <a:gd name="connsiteY183" fmla="*/ 698806 h 1726256"/>
              <a:gd name="connsiteX184" fmla="*/ 1063527 w 4710892"/>
              <a:gd name="connsiteY184" fmla="*/ 680926 h 1726256"/>
              <a:gd name="connsiteX185" fmla="*/ 1041639 w 4710892"/>
              <a:gd name="connsiteY185" fmla="*/ 664279 h 1726256"/>
              <a:gd name="connsiteX186" fmla="*/ 1016359 w 4710892"/>
              <a:gd name="connsiteY186" fmla="*/ 678768 h 1726256"/>
              <a:gd name="connsiteX187" fmla="*/ 822758 w 4710892"/>
              <a:gd name="connsiteY187" fmla="*/ 948824 h 1726256"/>
              <a:gd name="connsiteX188" fmla="*/ 813201 w 4710892"/>
              <a:gd name="connsiteY188" fmla="*/ 974720 h 1726256"/>
              <a:gd name="connsiteX189" fmla="*/ 840638 w 4710892"/>
              <a:gd name="connsiteY189" fmla="*/ 975336 h 1726256"/>
              <a:gd name="connsiteX190" fmla="*/ 841871 w 4710892"/>
              <a:gd name="connsiteY190" fmla="*/ 975028 h 1726256"/>
              <a:gd name="connsiteX191" fmla="*/ 869308 w 4710892"/>
              <a:gd name="connsiteY191" fmla="*/ 993525 h 1726256"/>
              <a:gd name="connsiteX192" fmla="*/ 859443 w 4710892"/>
              <a:gd name="connsiteY192" fmla="*/ 1027436 h 1726256"/>
              <a:gd name="connsiteX193" fmla="*/ 788538 w 4710892"/>
              <a:gd name="connsiteY193" fmla="*/ 1112522 h 1726256"/>
              <a:gd name="connsiteX194" fmla="*/ 779906 w 4710892"/>
              <a:gd name="connsiteY194" fmla="*/ 1133177 h 1726256"/>
              <a:gd name="connsiteX195" fmla="*/ 794087 w 4710892"/>
              <a:gd name="connsiteY195" fmla="*/ 1123004 h 1726256"/>
              <a:gd name="connsiteX196" fmla="*/ 834780 w 4710892"/>
              <a:gd name="connsiteY196" fmla="*/ 1091251 h 1726256"/>
              <a:gd name="connsiteX197" fmla="*/ 866842 w 4710892"/>
              <a:gd name="connsiteY197" fmla="*/ 1091559 h 1726256"/>
              <a:gd name="connsiteX198" fmla="*/ 869000 w 4710892"/>
              <a:gd name="connsiteY198" fmla="*/ 1123004 h 1726256"/>
              <a:gd name="connsiteX199" fmla="*/ 850811 w 4710892"/>
              <a:gd name="connsiteY199" fmla="*/ 1146125 h 1726256"/>
              <a:gd name="connsiteX200" fmla="*/ 767575 w 4710892"/>
              <a:gd name="connsiteY200" fmla="*/ 1229670 h 1726256"/>
              <a:gd name="connsiteX201" fmla="*/ 763875 w 4710892"/>
              <a:gd name="connsiteY201" fmla="*/ 1244775 h 1726256"/>
              <a:gd name="connsiteX202" fmla="*/ 779290 w 4710892"/>
              <a:gd name="connsiteY202" fmla="*/ 1244775 h 1726256"/>
              <a:gd name="connsiteX203" fmla="*/ 785147 w 4710892"/>
              <a:gd name="connsiteY203" fmla="*/ 1240151 h 1726256"/>
              <a:gd name="connsiteX204" fmla="*/ 929732 w 4710892"/>
              <a:gd name="connsiteY204" fmla="*/ 1104815 h 1726256"/>
              <a:gd name="connsiteX205" fmla="*/ 952545 w 4710892"/>
              <a:gd name="connsiteY205" fmla="*/ 1074912 h 1726256"/>
              <a:gd name="connsiteX206" fmla="*/ 996938 w 4710892"/>
              <a:gd name="connsiteY206" fmla="*/ 1014488 h 1726256"/>
              <a:gd name="connsiteX207" fmla="*/ 1027766 w 4710892"/>
              <a:gd name="connsiteY207" fmla="*/ 1020037 h 1726256"/>
              <a:gd name="connsiteX208" fmla="*/ 1029307 w 4710892"/>
              <a:gd name="connsiteY208" fmla="*/ 1048091 h 1726256"/>
              <a:gd name="connsiteX209" fmla="*/ 998171 w 4710892"/>
              <a:gd name="connsiteY209" fmla="*/ 1114989 h 1726256"/>
              <a:gd name="connsiteX210" fmla="*/ 1022525 w 4710892"/>
              <a:gd name="connsiteY210" fmla="*/ 1098341 h 1726256"/>
              <a:gd name="connsiteX211" fmla="*/ 1155704 w 4710892"/>
              <a:gd name="connsiteY211" fmla="*/ 964238 h 1726256"/>
              <a:gd name="connsiteX212" fmla="*/ 1196089 w 4710892"/>
              <a:gd name="connsiteY212" fmla="*/ 960539 h 1726256"/>
              <a:gd name="connsiteX213" fmla="*/ 1205338 w 4710892"/>
              <a:gd name="connsiteY213" fmla="*/ 968554 h 1726256"/>
              <a:gd name="connsiteX214" fmla="*/ 1236783 w 4710892"/>
              <a:gd name="connsiteY214" fmla="*/ 992908 h 1726256"/>
              <a:gd name="connsiteX215" fmla="*/ 1272852 w 4710892"/>
              <a:gd name="connsiteY215" fmla="*/ 973795 h 1726256"/>
              <a:gd name="connsiteX216" fmla="*/ 1339441 w 4710892"/>
              <a:gd name="connsiteY216" fmla="*/ 946975 h 1726256"/>
              <a:gd name="connsiteX217" fmla="*/ 1372119 w 4710892"/>
              <a:gd name="connsiteY217" fmla="*/ 928169 h 1726256"/>
              <a:gd name="connsiteX218" fmla="*/ 1550923 w 4710892"/>
              <a:gd name="connsiteY218" fmla="*/ 699423 h 1726256"/>
              <a:gd name="connsiteX219" fmla="*/ 1562329 w 4710892"/>
              <a:gd name="connsiteY219" fmla="*/ 679076 h 1726256"/>
              <a:gd name="connsiteX220" fmla="*/ 1551848 w 4710892"/>
              <a:gd name="connsiteY220" fmla="*/ 658730 h 1726256"/>
              <a:gd name="connsiteX221" fmla="*/ 1484026 w 4710892"/>
              <a:gd name="connsiteY221" fmla="*/ 627593 h 1726256"/>
              <a:gd name="connsiteX222" fmla="*/ 1437475 w 4710892"/>
              <a:gd name="connsiteY222" fmla="*/ 622969 h 1726256"/>
              <a:gd name="connsiteX223" fmla="*/ 1422061 w 4710892"/>
              <a:gd name="connsiteY223" fmla="*/ 630368 h 1726256"/>
              <a:gd name="connsiteX224" fmla="*/ 1361637 w 4710892"/>
              <a:gd name="connsiteY224" fmla="*/ 682159 h 1726256"/>
              <a:gd name="connsiteX225" fmla="*/ 1316628 w 4710892"/>
              <a:gd name="connsiteY225" fmla="*/ 725627 h 1726256"/>
              <a:gd name="connsiteX226" fmla="*/ 1304605 w 4710892"/>
              <a:gd name="connsiteY226" fmla="*/ 721928 h 1726256"/>
              <a:gd name="connsiteX227" fmla="*/ 1311695 w 4710892"/>
              <a:gd name="connsiteY227" fmla="*/ 699731 h 1726256"/>
              <a:gd name="connsiteX228" fmla="*/ 1387225 w 4710892"/>
              <a:gd name="connsiteY228" fmla="*/ 607247 h 1726256"/>
              <a:gd name="connsiteX229" fmla="*/ 1481251 w 4710892"/>
              <a:gd name="connsiteY229" fmla="*/ 493490 h 1726256"/>
              <a:gd name="connsiteX230" fmla="*/ 1478476 w 4710892"/>
              <a:gd name="connsiteY230" fmla="*/ 468211 h 1726256"/>
              <a:gd name="connsiteX231" fmla="*/ 1466762 w 4710892"/>
              <a:gd name="connsiteY231" fmla="*/ 459271 h 1726256"/>
              <a:gd name="connsiteX232" fmla="*/ 1463062 w 4710892"/>
              <a:gd name="connsiteY232" fmla="*/ 439849 h 1726256"/>
              <a:gd name="connsiteX233" fmla="*/ 1491424 w 4710892"/>
              <a:gd name="connsiteY233" fmla="*/ 388057 h 1726256"/>
              <a:gd name="connsiteX234" fmla="*/ 1467070 w 4710892"/>
              <a:gd name="connsiteY234" fmla="*/ 353838 h 1726256"/>
              <a:gd name="connsiteX235" fmla="*/ 2526637 w 4710892"/>
              <a:gd name="connsiteY235" fmla="*/ 345515 h 1726256"/>
              <a:gd name="connsiteX236" fmla="*/ 2519547 w 4710892"/>
              <a:gd name="connsiteY236" fmla="*/ 385283 h 1726256"/>
              <a:gd name="connsiteX237" fmla="*/ 2377120 w 4710892"/>
              <a:gd name="connsiteY237" fmla="*/ 582585 h 1726256"/>
              <a:gd name="connsiteX238" fmla="*/ 2282477 w 4710892"/>
              <a:gd name="connsiteY238" fmla="*/ 669212 h 1726256"/>
              <a:gd name="connsiteX239" fmla="*/ 2262747 w 4710892"/>
              <a:gd name="connsiteY239" fmla="*/ 668596 h 1726256"/>
              <a:gd name="connsiteX240" fmla="*/ 2261822 w 4710892"/>
              <a:gd name="connsiteY240" fmla="*/ 661813 h 1726256"/>
              <a:gd name="connsiteX241" fmla="*/ 2276620 w 4710892"/>
              <a:gd name="connsiteY241" fmla="*/ 637768 h 1726256"/>
              <a:gd name="connsiteX242" fmla="*/ 2441860 w 4710892"/>
              <a:gd name="connsiteY242" fmla="*/ 434609 h 1726256"/>
              <a:gd name="connsiteX243" fmla="*/ 2526637 w 4710892"/>
              <a:gd name="connsiteY243" fmla="*/ 345515 h 1726256"/>
              <a:gd name="connsiteX244" fmla="*/ 2698043 w 4710892"/>
              <a:gd name="connsiteY244" fmla="*/ 315302 h 1726256"/>
              <a:gd name="connsiteX245" fmla="*/ 2684787 w 4710892"/>
              <a:gd name="connsiteY245" fmla="*/ 317152 h 1726256"/>
              <a:gd name="connsiteX246" fmla="*/ 2664749 w 4710892"/>
              <a:gd name="connsiteY246" fmla="*/ 333183 h 1726256"/>
              <a:gd name="connsiteX247" fmla="*/ 2662590 w 4710892"/>
              <a:gd name="connsiteY247" fmla="*/ 381275 h 1726256"/>
              <a:gd name="connsiteX248" fmla="*/ 2663515 w 4710892"/>
              <a:gd name="connsiteY248" fmla="*/ 382199 h 1726256"/>
              <a:gd name="connsiteX249" fmla="*/ 2670298 w 4710892"/>
              <a:gd name="connsiteY249" fmla="*/ 382508 h 1726256"/>
              <a:gd name="connsiteX250" fmla="*/ 2705751 w 4710892"/>
              <a:gd name="connsiteY250" fmla="*/ 337190 h 1726256"/>
              <a:gd name="connsiteX251" fmla="*/ 2708217 w 4710892"/>
              <a:gd name="connsiteY251" fmla="*/ 328558 h 1726256"/>
              <a:gd name="connsiteX252" fmla="*/ 2698043 w 4710892"/>
              <a:gd name="connsiteY252" fmla="*/ 315302 h 1726256"/>
              <a:gd name="connsiteX253" fmla="*/ 2598044 w 4710892"/>
              <a:gd name="connsiteY253" fmla="*/ 105477 h 1726256"/>
              <a:gd name="connsiteX254" fmla="*/ 2587369 w 4710892"/>
              <a:gd name="connsiteY254" fmla="*/ 112760 h 1726256"/>
              <a:gd name="connsiteX255" fmla="*/ 2539585 w 4710892"/>
              <a:gd name="connsiteY255" fmla="*/ 167326 h 1726256"/>
              <a:gd name="connsiteX256" fmla="*/ 2452033 w 4710892"/>
              <a:gd name="connsiteY256" fmla="*/ 253645 h 1726256"/>
              <a:gd name="connsiteX257" fmla="*/ 2370030 w 4710892"/>
              <a:gd name="connsiteY257" fmla="*/ 350138 h 1726256"/>
              <a:gd name="connsiteX258" fmla="*/ 2366947 w 4710892"/>
              <a:gd name="connsiteY258" fmla="*/ 356612 h 1726256"/>
              <a:gd name="connsiteX259" fmla="*/ 2311456 w 4710892"/>
              <a:gd name="connsiteY259" fmla="*/ 447555 h 1726256"/>
              <a:gd name="connsiteX260" fmla="*/ 2199549 w 4710892"/>
              <a:gd name="connsiteY260" fmla="*/ 576726 h 1726256"/>
              <a:gd name="connsiteX261" fmla="*/ 2194925 w 4710892"/>
              <a:gd name="connsiteY261" fmla="*/ 583816 h 1726256"/>
              <a:gd name="connsiteX262" fmla="*/ 2251341 w 4710892"/>
              <a:gd name="connsiteY262" fmla="*/ 579500 h 1726256"/>
              <a:gd name="connsiteX263" fmla="*/ 2251032 w 4710892"/>
              <a:gd name="connsiteY263" fmla="*/ 583816 h 1726256"/>
              <a:gd name="connsiteX264" fmla="*/ 2114155 w 4710892"/>
              <a:gd name="connsiteY264" fmla="*/ 799922 h 1726256"/>
              <a:gd name="connsiteX265" fmla="*/ 2052190 w 4710892"/>
              <a:gd name="connsiteY265" fmla="*/ 874835 h 1726256"/>
              <a:gd name="connsiteX266" fmla="*/ 2034310 w 4710892"/>
              <a:gd name="connsiteY266" fmla="*/ 878534 h 1726256"/>
              <a:gd name="connsiteX267" fmla="*/ 2004406 w 4710892"/>
              <a:gd name="connsiteY267" fmla="*/ 864045 h 1726256"/>
              <a:gd name="connsiteX268" fmla="*/ 2001940 w 4710892"/>
              <a:gd name="connsiteY268" fmla="*/ 839999 h 1726256"/>
              <a:gd name="connsiteX269" fmla="*/ 2085793 w 4710892"/>
              <a:gd name="connsiteY269" fmla="*/ 762003 h 1726256"/>
              <a:gd name="connsiteX270" fmla="*/ 2119396 w 4710892"/>
              <a:gd name="connsiteY270" fmla="*/ 723160 h 1726256"/>
              <a:gd name="connsiteX271" fmla="*/ 2126486 w 4710892"/>
              <a:gd name="connsiteY271" fmla="*/ 700963 h 1726256"/>
              <a:gd name="connsiteX272" fmla="*/ 2150532 w 4710892"/>
              <a:gd name="connsiteY272" fmla="*/ 650097 h 1726256"/>
              <a:gd name="connsiteX273" fmla="*/ 2168721 w 4710892"/>
              <a:gd name="connsiteY273" fmla="*/ 626975 h 1726256"/>
              <a:gd name="connsiteX274" fmla="*/ 2167488 w 4710892"/>
              <a:gd name="connsiteY274" fmla="*/ 604163 h 1726256"/>
              <a:gd name="connsiteX275" fmla="*/ 2145908 w 4710892"/>
              <a:gd name="connsiteY275" fmla="*/ 600771 h 1726256"/>
              <a:gd name="connsiteX276" fmla="*/ 2112614 w 4710892"/>
              <a:gd name="connsiteY276" fmla="*/ 635299 h 1726256"/>
              <a:gd name="connsiteX277" fmla="*/ 1979436 w 4710892"/>
              <a:gd name="connsiteY277" fmla="*/ 786666 h 1726256"/>
              <a:gd name="connsiteX278" fmla="*/ 1934734 w 4710892"/>
              <a:gd name="connsiteY278" fmla="*/ 820577 h 1726256"/>
              <a:gd name="connsiteX279" fmla="*/ 1945525 w 4710892"/>
              <a:gd name="connsiteY279" fmla="*/ 802697 h 1726256"/>
              <a:gd name="connsiteX280" fmla="*/ 1989301 w 4710892"/>
              <a:gd name="connsiteY280" fmla="*/ 731483 h 1726256"/>
              <a:gd name="connsiteX281" fmla="*/ 1986526 w 4710892"/>
              <a:gd name="connsiteY281" fmla="*/ 708362 h 1726256"/>
              <a:gd name="connsiteX282" fmla="*/ 1966488 w 4710892"/>
              <a:gd name="connsiteY282" fmla="*/ 709595 h 1726256"/>
              <a:gd name="connsiteX283" fmla="*/ 1951382 w 4710892"/>
              <a:gd name="connsiteY283" fmla="*/ 723776 h 1726256"/>
              <a:gd name="connsiteX284" fmla="*/ 1789841 w 4710892"/>
              <a:gd name="connsiteY284" fmla="*/ 924160 h 1726256"/>
              <a:gd name="connsiteX285" fmla="*/ 1746990 w 4710892"/>
              <a:gd name="connsiteY285" fmla="*/ 999689 h 1726256"/>
              <a:gd name="connsiteX286" fmla="*/ 1716470 w 4710892"/>
              <a:gd name="connsiteY286" fmla="*/ 1040999 h 1726256"/>
              <a:gd name="connsiteX287" fmla="*/ 1487108 w 4710892"/>
              <a:gd name="connsiteY287" fmla="*/ 1272828 h 1726256"/>
              <a:gd name="connsiteX288" fmla="*/ 1408034 w 4710892"/>
              <a:gd name="connsiteY288" fmla="*/ 1357837 h 1726256"/>
              <a:gd name="connsiteX289" fmla="*/ 1367142 w 4710892"/>
              <a:gd name="connsiteY289" fmla="*/ 1419272 h 1726256"/>
              <a:gd name="connsiteX290" fmla="*/ 1415071 w 4710892"/>
              <a:gd name="connsiteY290" fmla="*/ 1419272 h 1726256"/>
              <a:gd name="connsiteX291" fmla="*/ 1437783 w 4710892"/>
              <a:gd name="connsiteY291" fmla="*/ 1380418 h 1726256"/>
              <a:gd name="connsiteX292" fmla="*/ 1615662 w 4710892"/>
              <a:gd name="connsiteY292" fmla="*/ 1198224 h 1726256"/>
              <a:gd name="connsiteX293" fmla="*/ 1662521 w 4710892"/>
              <a:gd name="connsiteY293" fmla="*/ 1170170 h 1726256"/>
              <a:gd name="connsiteX294" fmla="*/ 1694274 w 4710892"/>
              <a:gd name="connsiteY294" fmla="*/ 1145816 h 1726256"/>
              <a:gd name="connsiteX295" fmla="*/ 1787375 w 4710892"/>
              <a:gd name="connsiteY295" fmla="*/ 1031443 h 1726256"/>
              <a:gd name="connsiteX296" fmla="*/ 1869995 w 4710892"/>
              <a:gd name="connsiteY296" fmla="*/ 968861 h 1726256"/>
              <a:gd name="connsiteX297" fmla="*/ 1889109 w 4710892"/>
              <a:gd name="connsiteY297" fmla="*/ 953755 h 1726256"/>
              <a:gd name="connsiteX298" fmla="*/ 1919320 w 4710892"/>
              <a:gd name="connsiteY298" fmla="*/ 941424 h 1726256"/>
              <a:gd name="connsiteX299" fmla="*/ 1865987 w 4710892"/>
              <a:gd name="connsiteY299" fmla="*/ 1016645 h 1726256"/>
              <a:gd name="connsiteX300" fmla="*/ 1719245 w 4710892"/>
              <a:gd name="connsiteY300" fmla="*/ 1196990 h 1726256"/>
              <a:gd name="connsiteX301" fmla="*/ 1693657 w 4710892"/>
              <a:gd name="connsiteY301" fmla="*/ 1234601 h 1726256"/>
              <a:gd name="connsiteX302" fmla="*/ 1696740 w 4710892"/>
              <a:gd name="connsiteY302" fmla="*/ 1269129 h 1726256"/>
              <a:gd name="connsiteX303" fmla="*/ 1729418 w 4710892"/>
              <a:gd name="connsiteY303" fmla="*/ 1266971 h 1726256"/>
              <a:gd name="connsiteX304" fmla="*/ 1760554 w 4710892"/>
              <a:gd name="connsiteY304" fmla="*/ 1232443 h 1726256"/>
              <a:gd name="connsiteX305" fmla="*/ 1927335 w 4710892"/>
              <a:gd name="connsiteY305" fmla="*/ 1037300 h 1726256"/>
              <a:gd name="connsiteX306" fmla="*/ 1964021 w 4710892"/>
              <a:gd name="connsiteY306" fmla="*/ 1002772 h 1726256"/>
              <a:gd name="connsiteX307" fmla="*/ 1999165 w 4710892"/>
              <a:gd name="connsiteY307" fmla="*/ 988899 h 1726256"/>
              <a:gd name="connsiteX308" fmla="*/ 2002865 w 4710892"/>
              <a:gd name="connsiteY308" fmla="*/ 992291 h 1726256"/>
              <a:gd name="connsiteX309" fmla="*/ 1993616 w 4710892"/>
              <a:gd name="connsiteY309" fmla="*/ 1029285 h 1726256"/>
              <a:gd name="connsiteX310" fmla="*/ 1891575 w 4710892"/>
              <a:gd name="connsiteY310" fmla="*/ 1142732 h 1726256"/>
              <a:gd name="connsiteX311" fmla="*/ 1849032 w 4710892"/>
              <a:gd name="connsiteY311" fmla="*/ 1190516 h 1726256"/>
              <a:gd name="connsiteX312" fmla="*/ 1837934 w 4710892"/>
              <a:gd name="connsiteY312" fmla="*/ 1227510 h 1726256"/>
              <a:gd name="connsiteX313" fmla="*/ 1849648 w 4710892"/>
              <a:gd name="connsiteY313" fmla="*/ 1235525 h 1726256"/>
              <a:gd name="connsiteX314" fmla="*/ 1876469 w 4710892"/>
              <a:gd name="connsiteY314" fmla="*/ 1219803 h 1726256"/>
              <a:gd name="connsiteX315" fmla="*/ 1930727 w 4710892"/>
              <a:gd name="connsiteY315" fmla="*/ 1161538 h 1726256"/>
              <a:gd name="connsiteX316" fmla="*/ 1959705 w 4710892"/>
              <a:gd name="connsiteY316" fmla="*/ 1152289 h 1726256"/>
              <a:gd name="connsiteX317" fmla="*/ 1965871 w 4710892"/>
              <a:gd name="connsiteY317" fmla="*/ 1162155 h 1726256"/>
              <a:gd name="connsiteX318" fmla="*/ 1913270 w 4710892"/>
              <a:gd name="connsiteY318" fmla="*/ 1257761 h 1726256"/>
              <a:gd name="connsiteX319" fmla="*/ 1836942 w 4710892"/>
              <a:gd name="connsiteY319" fmla="*/ 1329214 h 1726256"/>
              <a:gd name="connsiteX320" fmla="*/ 1899422 w 4710892"/>
              <a:gd name="connsiteY320" fmla="*/ 1329214 h 1726256"/>
              <a:gd name="connsiteX321" fmla="*/ 1928068 w 4710892"/>
              <a:gd name="connsiteY321" fmla="*/ 1291941 h 1726256"/>
              <a:gd name="connsiteX322" fmla="*/ 1961863 w 4710892"/>
              <a:gd name="connsiteY322" fmla="*/ 1255256 h 1726256"/>
              <a:gd name="connsiteX323" fmla="*/ 2039550 w 4710892"/>
              <a:gd name="connsiteY323" fmla="*/ 1171403 h 1726256"/>
              <a:gd name="connsiteX324" fmla="*/ 2074078 w 4710892"/>
              <a:gd name="connsiteY324" fmla="*/ 1108513 h 1726256"/>
              <a:gd name="connsiteX325" fmla="*/ 2088567 w 4710892"/>
              <a:gd name="connsiteY325" fmla="*/ 1080151 h 1726256"/>
              <a:gd name="connsiteX326" fmla="*/ 2155157 w 4710892"/>
              <a:gd name="connsiteY326" fmla="*/ 1008013 h 1726256"/>
              <a:gd name="connsiteX327" fmla="*/ 2140051 w 4710892"/>
              <a:gd name="connsiteY327" fmla="*/ 1059496 h 1726256"/>
              <a:gd name="connsiteX328" fmla="*/ 2116313 w 4710892"/>
              <a:gd name="connsiteY328" fmla="*/ 1122386 h 1726256"/>
              <a:gd name="connsiteX329" fmla="*/ 2120321 w 4710892"/>
              <a:gd name="connsiteY329" fmla="*/ 1152906 h 1726256"/>
              <a:gd name="connsiteX330" fmla="*/ 2146833 w 4710892"/>
              <a:gd name="connsiteY330" fmla="*/ 1121769 h 1726256"/>
              <a:gd name="connsiteX331" fmla="*/ 2269530 w 4710892"/>
              <a:gd name="connsiteY331" fmla="*/ 946356 h 1726256"/>
              <a:gd name="connsiteX332" fmla="*/ 2344751 w 4710892"/>
              <a:gd name="connsiteY332" fmla="*/ 876684 h 1726256"/>
              <a:gd name="connsiteX333" fmla="*/ 2375887 w 4710892"/>
              <a:gd name="connsiteY333" fmla="*/ 842157 h 1726256"/>
              <a:gd name="connsiteX334" fmla="*/ 2447717 w 4710892"/>
              <a:gd name="connsiteY334" fmla="*/ 737957 h 1726256"/>
              <a:gd name="connsiteX335" fmla="*/ 2456657 w 4710892"/>
              <a:gd name="connsiteY335" fmla="*/ 728092 h 1726256"/>
              <a:gd name="connsiteX336" fmla="*/ 2480395 w 4710892"/>
              <a:gd name="connsiteY336" fmla="*/ 722235 h 1726256"/>
              <a:gd name="connsiteX337" fmla="*/ 2493343 w 4710892"/>
              <a:gd name="connsiteY337" fmla="*/ 741656 h 1726256"/>
              <a:gd name="connsiteX338" fmla="*/ 2493651 w 4710892"/>
              <a:gd name="connsiteY338" fmla="*/ 744123 h 1726256"/>
              <a:gd name="connsiteX339" fmla="*/ 2499200 w 4710892"/>
              <a:gd name="connsiteY339" fmla="*/ 761079 h 1726256"/>
              <a:gd name="connsiteX340" fmla="*/ 2519547 w 4710892"/>
              <a:gd name="connsiteY340" fmla="*/ 751830 h 1726256"/>
              <a:gd name="connsiteX341" fmla="*/ 2579970 w 4710892"/>
              <a:gd name="connsiteY341" fmla="*/ 680617 h 1726256"/>
              <a:gd name="connsiteX342" fmla="*/ 2673072 w 4710892"/>
              <a:gd name="connsiteY342" fmla="*/ 570868 h 1726256"/>
              <a:gd name="connsiteX343" fmla="*/ 2680162 w 4710892"/>
              <a:gd name="connsiteY343" fmla="*/ 553604 h 1726256"/>
              <a:gd name="connsiteX344" fmla="*/ 2696810 w 4710892"/>
              <a:gd name="connsiteY344" fmla="*/ 495339 h 1726256"/>
              <a:gd name="connsiteX345" fmla="*/ 2724247 w 4710892"/>
              <a:gd name="connsiteY345" fmla="*/ 460503 h 1726256"/>
              <a:gd name="connsiteX346" fmla="*/ 2731029 w 4710892"/>
              <a:gd name="connsiteY346" fmla="*/ 445089 h 1726256"/>
              <a:gd name="connsiteX347" fmla="*/ 2722089 w 4710892"/>
              <a:gd name="connsiteY347" fmla="*/ 419193 h 1726256"/>
              <a:gd name="connsiteX348" fmla="*/ 2692802 w 4710892"/>
              <a:gd name="connsiteY348" fmla="*/ 424434 h 1726256"/>
              <a:gd name="connsiteX349" fmla="*/ 2650567 w 4710892"/>
              <a:gd name="connsiteY349" fmla="*/ 467593 h 1726256"/>
              <a:gd name="connsiteX350" fmla="*/ 2537736 w 4710892"/>
              <a:gd name="connsiteY350" fmla="*/ 589365 h 1726256"/>
              <a:gd name="connsiteX351" fmla="*/ 2496117 w 4710892"/>
              <a:gd name="connsiteY351" fmla="*/ 645473 h 1726256"/>
              <a:gd name="connsiteX352" fmla="*/ 2460665 w 4710892"/>
              <a:gd name="connsiteY352" fmla="*/ 678767 h 1726256"/>
              <a:gd name="connsiteX353" fmla="*/ 2486561 w 4710892"/>
              <a:gd name="connsiteY353" fmla="*/ 624509 h 1726256"/>
              <a:gd name="connsiteX354" fmla="*/ 2620664 w 4710892"/>
              <a:gd name="connsiteY354" fmla="*/ 459578 h 1726256"/>
              <a:gd name="connsiteX355" fmla="*/ 2638852 w 4710892"/>
              <a:gd name="connsiteY355" fmla="*/ 433066 h 1726256"/>
              <a:gd name="connsiteX356" fmla="*/ 2629604 w 4710892"/>
              <a:gd name="connsiteY356" fmla="*/ 399771 h 1726256"/>
              <a:gd name="connsiteX357" fmla="*/ 2624055 w 4710892"/>
              <a:gd name="connsiteY357" fmla="*/ 396997 h 1726256"/>
              <a:gd name="connsiteX358" fmla="*/ 2608949 w 4710892"/>
              <a:gd name="connsiteY358" fmla="*/ 383741 h 1726256"/>
              <a:gd name="connsiteX359" fmla="*/ 2624055 w 4710892"/>
              <a:gd name="connsiteY359" fmla="*/ 357845 h 1726256"/>
              <a:gd name="connsiteX360" fmla="*/ 2647793 w 4710892"/>
              <a:gd name="connsiteY360" fmla="*/ 334724 h 1726256"/>
              <a:gd name="connsiteX361" fmla="*/ 2673997 w 4710892"/>
              <a:gd name="connsiteY361" fmla="*/ 288789 h 1726256"/>
              <a:gd name="connsiteX362" fmla="*/ 2679238 w 4710892"/>
              <a:gd name="connsiteY362" fmla="*/ 277691 h 1726256"/>
              <a:gd name="connsiteX363" fmla="*/ 2672455 w 4710892"/>
              <a:gd name="connsiteY363" fmla="*/ 235765 h 1726256"/>
              <a:gd name="connsiteX364" fmla="*/ 2625905 w 4710892"/>
              <a:gd name="connsiteY364" fmla="*/ 241005 h 1726256"/>
              <a:gd name="connsiteX365" fmla="*/ 2590144 w 4710892"/>
              <a:gd name="connsiteY365" fmla="*/ 278308 h 1726256"/>
              <a:gd name="connsiteX366" fmla="*/ 2549142 w 4710892"/>
              <a:gd name="connsiteY366" fmla="*/ 276458 h 1726256"/>
              <a:gd name="connsiteX367" fmla="*/ 2550375 w 4710892"/>
              <a:gd name="connsiteY367" fmla="*/ 241005 h 1726256"/>
              <a:gd name="connsiteX368" fmla="*/ 2615731 w 4710892"/>
              <a:gd name="connsiteY368" fmla="*/ 156228 h 1726256"/>
              <a:gd name="connsiteX369" fmla="*/ 2617273 w 4710892"/>
              <a:gd name="connsiteY369" fmla="*/ 134340 h 1726256"/>
              <a:gd name="connsiteX370" fmla="*/ 2607099 w 4710892"/>
              <a:gd name="connsiteY370" fmla="*/ 114610 h 1726256"/>
              <a:gd name="connsiteX371" fmla="*/ 2598044 w 4710892"/>
              <a:gd name="connsiteY371" fmla="*/ 105477 h 1726256"/>
              <a:gd name="connsiteX372" fmla="*/ 2604016 w 4710892"/>
              <a:gd name="connsiteY372" fmla="*/ 6 h 1726256"/>
              <a:gd name="connsiteX373" fmla="*/ 2632070 w 4710892"/>
              <a:gd name="connsiteY373" fmla="*/ 19042 h 1726256"/>
              <a:gd name="connsiteX374" fmla="*/ 2682012 w 4710892"/>
              <a:gd name="connsiteY374" fmla="*/ 96421 h 1726256"/>
              <a:gd name="connsiteX375" fmla="*/ 2695268 w 4710892"/>
              <a:gd name="connsiteY375" fmla="*/ 105361 h 1726256"/>
              <a:gd name="connsiteX376" fmla="*/ 2858966 w 4710892"/>
              <a:gd name="connsiteY376" fmla="*/ 207095 h 1726256"/>
              <a:gd name="connsiteX377" fmla="*/ 3049177 w 4710892"/>
              <a:gd name="connsiteY377" fmla="*/ 473451 h 1726256"/>
              <a:gd name="connsiteX378" fmla="*/ 3294878 w 4710892"/>
              <a:gd name="connsiteY378" fmla="*/ 801463 h 1726256"/>
              <a:gd name="connsiteX379" fmla="*/ 3480156 w 4710892"/>
              <a:gd name="connsiteY379" fmla="*/ 1015104 h 1726256"/>
              <a:gd name="connsiteX380" fmla="*/ 3615492 w 4710892"/>
              <a:gd name="connsiteY380" fmla="*/ 1122386 h 1726256"/>
              <a:gd name="connsiteX381" fmla="*/ 3745279 w 4710892"/>
              <a:gd name="connsiteY381" fmla="*/ 1226894 h 1726256"/>
              <a:gd name="connsiteX382" fmla="*/ 3746204 w 4710892"/>
              <a:gd name="connsiteY382" fmla="*/ 1227818 h 1726256"/>
              <a:gd name="connsiteX383" fmla="*/ 3775491 w 4710892"/>
              <a:gd name="connsiteY383" fmla="*/ 1221653 h 1726256"/>
              <a:gd name="connsiteX384" fmla="*/ 3761310 w 4710892"/>
              <a:gd name="connsiteY384" fmla="*/ 1182193 h 1726256"/>
              <a:gd name="connsiteX385" fmla="*/ 3703969 w 4710892"/>
              <a:gd name="connsiteY385" fmla="*/ 1128551 h 1726256"/>
              <a:gd name="connsiteX386" fmla="*/ 3698112 w 4710892"/>
              <a:gd name="connsiteY386" fmla="*/ 1091866 h 1726256"/>
              <a:gd name="connsiteX387" fmla="*/ 3699345 w 4710892"/>
              <a:gd name="connsiteY387" fmla="*/ 1048398 h 1726256"/>
              <a:gd name="connsiteX388" fmla="*/ 3688863 w 4710892"/>
              <a:gd name="connsiteY388" fmla="*/ 1045315 h 1726256"/>
              <a:gd name="connsiteX389" fmla="*/ 3670983 w 4710892"/>
              <a:gd name="connsiteY389" fmla="*/ 1063196 h 1726256"/>
              <a:gd name="connsiteX390" fmla="*/ 3651253 w 4710892"/>
              <a:gd name="connsiteY390" fmla="*/ 1106972 h 1726256"/>
              <a:gd name="connsiteX391" fmla="*/ 3636455 w 4710892"/>
              <a:gd name="connsiteY391" fmla="*/ 1113137 h 1726256"/>
              <a:gd name="connsiteX392" fmla="*/ 3617342 w 4710892"/>
              <a:gd name="connsiteY392" fmla="*/ 1100189 h 1726256"/>
              <a:gd name="connsiteX393" fmla="*/ 3267441 w 4710892"/>
              <a:gd name="connsiteY393" fmla="*/ 713603 h 1726256"/>
              <a:gd name="connsiteX394" fmla="*/ 3238462 w 4710892"/>
              <a:gd name="connsiteY394" fmla="*/ 675376 h 1726256"/>
              <a:gd name="connsiteX395" fmla="*/ 3243087 w 4710892"/>
              <a:gd name="connsiteY395" fmla="*/ 601388 h 1726256"/>
              <a:gd name="connsiteX396" fmla="*/ 3294878 w 4710892"/>
              <a:gd name="connsiteY396" fmla="*/ 550522 h 1726256"/>
              <a:gd name="connsiteX397" fmla="*/ 3366400 w 4710892"/>
              <a:gd name="connsiteY397" fmla="*/ 486398 h 1726256"/>
              <a:gd name="connsiteX398" fmla="*/ 3441004 w 4710892"/>
              <a:gd name="connsiteY398" fmla="*/ 489790 h 1726256"/>
              <a:gd name="connsiteX399" fmla="*/ 3504511 w 4710892"/>
              <a:gd name="connsiteY399" fmla="*/ 549597 h 1726256"/>
              <a:gd name="connsiteX400" fmla="*/ 3617650 w 4710892"/>
              <a:gd name="connsiteY400" fmla="*/ 604471 h 1726256"/>
              <a:gd name="connsiteX401" fmla="*/ 3791214 w 4710892"/>
              <a:gd name="connsiteY401" fmla="*/ 734875 h 1726256"/>
              <a:gd name="connsiteX402" fmla="*/ 3988823 w 4710892"/>
              <a:gd name="connsiteY402" fmla="*/ 996298 h 1726256"/>
              <a:gd name="connsiteX403" fmla="*/ 4317452 w 4710892"/>
              <a:gd name="connsiteY403" fmla="*/ 1345582 h 1726256"/>
              <a:gd name="connsiteX404" fmla="*/ 4354754 w 4710892"/>
              <a:gd name="connsiteY404" fmla="*/ 1384734 h 1726256"/>
              <a:gd name="connsiteX405" fmla="*/ 4376643 w 4710892"/>
              <a:gd name="connsiteY405" fmla="*/ 1414330 h 1726256"/>
              <a:gd name="connsiteX406" fmla="*/ 4465736 w 4710892"/>
              <a:gd name="connsiteY406" fmla="*/ 1515138 h 1726256"/>
              <a:gd name="connsiteX407" fmla="*/ 4691091 w 4710892"/>
              <a:gd name="connsiteY407" fmla="*/ 1703807 h 1726256"/>
              <a:gd name="connsiteX408" fmla="*/ 4710821 w 4710892"/>
              <a:gd name="connsiteY408" fmla="*/ 1725387 h 1726256"/>
              <a:gd name="connsiteX409" fmla="*/ 4710892 w 4710892"/>
              <a:gd name="connsiteY409" fmla="*/ 1726256 h 1726256"/>
              <a:gd name="connsiteX410" fmla="*/ 0 w 4710892"/>
              <a:gd name="connsiteY410" fmla="*/ 1726256 h 1726256"/>
              <a:gd name="connsiteX411" fmla="*/ 10125 w 4710892"/>
              <a:gd name="connsiteY411" fmla="*/ 1713672 h 1726256"/>
              <a:gd name="connsiteX412" fmla="*/ 36329 w 4710892"/>
              <a:gd name="connsiteY412" fmla="*/ 1691476 h 1726256"/>
              <a:gd name="connsiteX413" fmla="*/ 44652 w 4710892"/>
              <a:gd name="connsiteY413" fmla="*/ 1672670 h 1726256"/>
              <a:gd name="connsiteX414" fmla="*/ 78255 w 4710892"/>
              <a:gd name="connsiteY414" fmla="*/ 1570012 h 1726256"/>
              <a:gd name="connsiteX415" fmla="*/ 276789 w 4710892"/>
              <a:gd name="connsiteY415" fmla="*/ 1341883 h 1726256"/>
              <a:gd name="connsiteX416" fmla="*/ 475015 w 4710892"/>
              <a:gd name="connsiteY416" fmla="*/ 1159688 h 1726256"/>
              <a:gd name="connsiteX417" fmla="*/ 898596 w 4710892"/>
              <a:gd name="connsiteY417" fmla="*/ 703430 h 1726256"/>
              <a:gd name="connsiteX418" fmla="*/ 937131 w 4710892"/>
              <a:gd name="connsiteY418" fmla="*/ 643315 h 1726256"/>
              <a:gd name="connsiteX419" fmla="*/ 1014510 w 4710892"/>
              <a:gd name="connsiteY419" fmla="*/ 583816 h 1726256"/>
              <a:gd name="connsiteX420" fmla="*/ 1080175 w 4710892"/>
              <a:gd name="connsiteY420" fmla="*/ 537574 h 1726256"/>
              <a:gd name="connsiteX421" fmla="*/ 1185299 w 4710892"/>
              <a:gd name="connsiteY421" fmla="*/ 442931 h 1726256"/>
              <a:gd name="connsiteX422" fmla="*/ 1261445 w 4710892"/>
              <a:gd name="connsiteY422" fmla="*/ 409020 h 1726256"/>
              <a:gd name="connsiteX423" fmla="*/ 1294123 w 4710892"/>
              <a:gd name="connsiteY423" fmla="*/ 390523 h 1726256"/>
              <a:gd name="connsiteX424" fmla="*/ 1421752 w 4710892"/>
              <a:gd name="connsiteY424" fmla="*/ 262277 h 1726256"/>
              <a:gd name="connsiteX425" fmla="*/ 1439016 w 4710892"/>
              <a:gd name="connsiteY425" fmla="*/ 246555 h 1726256"/>
              <a:gd name="connsiteX426" fmla="*/ 1521635 w 4710892"/>
              <a:gd name="connsiteY426" fmla="*/ 241622 h 1726256"/>
              <a:gd name="connsiteX427" fmla="*/ 1571886 w 4710892"/>
              <a:gd name="connsiteY427" fmla="*/ 286632 h 1726256"/>
              <a:gd name="connsiteX428" fmla="*/ 1854273 w 4710892"/>
              <a:gd name="connsiteY428" fmla="*/ 621426 h 1726256"/>
              <a:gd name="connsiteX429" fmla="*/ 1855506 w 4710892"/>
              <a:gd name="connsiteY429" fmla="*/ 645781 h 1726256"/>
              <a:gd name="connsiteX430" fmla="*/ 1779360 w 4710892"/>
              <a:gd name="connsiteY430" fmla="*/ 734258 h 1726256"/>
              <a:gd name="connsiteX431" fmla="*/ 1544448 w 4710892"/>
              <a:gd name="connsiteY431" fmla="*/ 981192 h 1726256"/>
              <a:gd name="connsiteX432" fmla="*/ 1467994 w 4710892"/>
              <a:gd name="connsiteY432" fmla="*/ 1061346 h 1726256"/>
              <a:gd name="connsiteX433" fmla="*/ 1436550 w 4710892"/>
              <a:gd name="connsiteY433" fmla="*/ 1100806 h 1726256"/>
              <a:gd name="connsiteX434" fmla="*/ 1439941 w 4710892"/>
              <a:gd name="connsiteY434" fmla="*/ 1124236 h 1726256"/>
              <a:gd name="connsiteX435" fmla="*/ 1458746 w 4710892"/>
              <a:gd name="connsiteY435" fmla="*/ 1124852 h 1726256"/>
              <a:gd name="connsiteX436" fmla="*/ 1499131 w 4710892"/>
              <a:gd name="connsiteY436" fmla="*/ 1090941 h 1726256"/>
              <a:gd name="connsiteX437" fmla="*/ 1733117 w 4710892"/>
              <a:gd name="connsiteY437" fmla="*/ 861887 h 1726256"/>
              <a:gd name="connsiteX438" fmla="*/ 1949224 w 4710892"/>
              <a:gd name="connsiteY438" fmla="*/ 616494 h 1726256"/>
              <a:gd name="connsiteX439" fmla="*/ 2100899 w 4710892"/>
              <a:gd name="connsiteY439" fmla="*/ 519693 h 1726256"/>
              <a:gd name="connsiteX440" fmla="*/ 2149299 w 4710892"/>
              <a:gd name="connsiteY440" fmla="*/ 486398 h 1726256"/>
              <a:gd name="connsiteX441" fmla="*/ 2275695 w 4710892"/>
              <a:gd name="connsiteY441" fmla="*/ 318385 h 1726256"/>
              <a:gd name="connsiteX442" fmla="*/ 2431070 w 4710892"/>
              <a:gd name="connsiteY442" fmla="*/ 161469 h 1726256"/>
              <a:gd name="connsiteX443" fmla="*/ 2575038 w 4710892"/>
              <a:gd name="connsiteY443" fmla="*/ 17501 h 1726256"/>
              <a:gd name="connsiteX444" fmla="*/ 2604016 w 4710892"/>
              <a:gd name="connsiteY444" fmla="*/ 6 h 1726256"/>
              <a:gd name="connsiteX0" fmla="*/ 3158617 w 4710892"/>
              <a:gd name="connsiteY0" fmla="*/ 1445775 h 1726256"/>
              <a:gd name="connsiteX1" fmla="*/ 3143511 w 4710892"/>
              <a:gd name="connsiteY1" fmla="*/ 1541035 h 1726256"/>
              <a:gd name="connsiteX2" fmla="*/ 3147211 w 4710892"/>
              <a:gd name="connsiteY2" fmla="*/ 1541652 h 1726256"/>
              <a:gd name="connsiteX3" fmla="*/ 3161700 w 4710892"/>
              <a:gd name="connsiteY3" fmla="*/ 1446083 h 1726256"/>
              <a:gd name="connsiteX4" fmla="*/ 3158617 w 4710892"/>
              <a:gd name="connsiteY4" fmla="*/ 1445775 h 1726256"/>
              <a:gd name="connsiteX5" fmla="*/ 3102509 w 4710892"/>
              <a:gd name="connsiteY5" fmla="*/ 1383502 h 1726256"/>
              <a:gd name="connsiteX6" fmla="*/ 3084937 w 4710892"/>
              <a:gd name="connsiteY6" fmla="*/ 1468280 h 1726256"/>
              <a:gd name="connsiteX7" fmla="*/ 3102509 w 4710892"/>
              <a:gd name="connsiteY7" fmla="*/ 1383502 h 1726256"/>
              <a:gd name="connsiteX8" fmla="*/ 2042557 w 4710892"/>
              <a:gd name="connsiteY8" fmla="*/ 1318762 h 1726256"/>
              <a:gd name="connsiteX9" fmla="*/ 2025370 w 4710892"/>
              <a:gd name="connsiteY9" fmla="*/ 1329860 h 1726256"/>
              <a:gd name="connsiteX10" fmla="*/ 1929425 w 4710892"/>
              <a:gd name="connsiteY10" fmla="*/ 1419350 h 1726256"/>
              <a:gd name="connsiteX11" fmla="*/ 1929425 w 4710892"/>
              <a:gd name="connsiteY11" fmla="*/ 1473921 h 1726256"/>
              <a:gd name="connsiteX12" fmla="*/ 1936080 w 4710892"/>
              <a:gd name="connsiteY12" fmla="*/ 1473921 h 1726256"/>
              <a:gd name="connsiteX13" fmla="*/ 1936276 w 4710892"/>
              <a:gd name="connsiteY13" fmla="*/ 1467662 h 1726256"/>
              <a:gd name="connsiteX14" fmla="*/ 2006256 w 4710892"/>
              <a:gd name="connsiteY14" fmla="*/ 1394907 h 1726256"/>
              <a:gd name="connsiteX15" fmla="*/ 2057123 w 4710892"/>
              <a:gd name="connsiteY15" fmla="*/ 1330168 h 1726256"/>
              <a:gd name="connsiteX16" fmla="*/ 2062980 w 4710892"/>
              <a:gd name="connsiteY16" fmla="*/ 1318762 h 1726256"/>
              <a:gd name="connsiteX17" fmla="*/ 2042557 w 4710892"/>
              <a:gd name="connsiteY17" fmla="*/ 1318762 h 1726256"/>
              <a:gd name="connsiteX18" fmla="*/ 3045786 w 4710892"/>
              <a:gd name="connsiteY18" fmla="*/ 1314755 h 1726256"/>
              <a:gd name="connsiteX19" fmla="*/ 3033763 w 4710892"/>
              <a:gd name="connsiteY19" fmla="*/ 1320613 h 1726256"/>
              <a:gd name="connsiteX20" fmla="*/ 3031605 w 4710892"/>
              <a:gd name="connsiteY20" fmla="*/ 1355141 h 1726256"/>
              <a:gd name="connsiteX21" fmla="*/ 3047636 w 4710892"/>
              <a:gd name="connsiteY21" fmla="*/ 1325237 h 1726256"/>
              <a:gd name="connsiteX22" fmla="*/ 3045786 w 4710892"/>
              <a:gd name="connsiteY22" fmla="*/ 1314755 h 1726256"/>
              <a:gd name="connsiteX23" fmla="*/ 3826358 w 4710892"/>
              <a:gd name="connsiteY23" fmla="*/ 1281769 h 1726256"/>
              <a:gd name="connsiteX24" fmla="*/ 3817417 w 4710892"/>
              <a:gd name="connsiteY24" fmla="*/ 1289476 h 1726256"/>
              <a:gd name="connsiteX25" fmla="*/ 3826974 w 4710892"/>
              <a:gd name="connsiteY25" fmla="*/ 1298417 h 1726256"/>
              <a:gd name="connsiteX26" fmla="*/ 3831906 w 4710892"/>
              <a:gd name="connsiteY26" fmla="*/ 1292251 h 1726256"/>
              <a:gd name="connsiteX27" fmla="*/ 3826358 w 4710892"/>
              <a:gd name="connsiteY27" fmla="*/ 1281769 h 1726256"/>
              <a:gd name="connsiteX28" fmla="*/ 2734305 w 4710892"/>
              <a:gd name="connsiteY28" fmla="*/ 1255642 h 1726256"/>
              <a:gd name="connsiteX29" fmla="*/ 2727947 w 4710892"/>
              <a:gd name="connsiteY29" fmla="*/ 1256181 h 1726256"/>
              <a:gd name="connsiteX30" fmla="*/ 2727022 w 4710892"/>
              <a:gd name="connsiteY30" fmla="*/ 1271595 h 1726256"/>
              <a:gd name="connsiteX31" fmla="*/ 2740278 w 4710892"/>
              <a:gd name="connsiteY31" fmla="*/ 1289168 h 1726256"/>
              <a:gd name="connsiteX32" fmla="*/ 2833071 w 4710892"/>
              <a:gd name="connsiteY32" fmla="*/ 1420496 h 1726256"/>
              <a:gd name="connsiteX33" fmla="*/ 2888254 w 4710892"/>
              <a:gd name="connsiteY33" fmla="*/ 1520688 h 1726256"/>
              <a:gd name="connsiteX34" fmla="*/ 2904901 w 4710892"/>
              <a:gd name="connsiteY34" fmla="*/ 1548742 h 1726256"/>
              <a:gd name="connsiteX35" fmla="*/ 2904593 w 4710892"/>
              <a:gd name="connsiteY35" fmla="*/ 1510823 h 1726256"/>
              <a:gd name="connsiteX36" fmla="*/ 2872223 w 4710892"/>
              <a:gd name="connsiteY36" fmla="*/ 1446392 h 1726256"/>
              <a:gd name="connsiteX37" fmla="*/ 2862975 w 4710892"/>
              <a:gd name="connsiteY37" fmla="*/ 1435294 h 1726256"/>
              <a:gd name="connsiteX38" fmla="*/ 2785904 w 4710892"/>
              <a:gd name="connsiteY38" fmla="*/ 1319688 h 1726256"/>
              <a:gd name="connsiteX39" fmla="*/ 2739045 w 4710892"/>
              <a:gd name="connsiteY39" fmla="*/ 1260189 h 1726256"/>
              <a:gd name="connsiteX40" fmla="*/ 2734305 w 4710892"/>
              <a:gd name="connsiteY40" fmla="*/ 1255642 h 1726256"/>
              <a:gd name="connsiteX41" fmla="*/ 2086101 w 4710892"/>
              <a:gd name="connsiteY41" fmla="*/ 1189631 h 1726256"/>
              <a:gd name="connsiteX42" fmla="*/ 2065446 w 4710892"/>
              <a:gd name="connsiteY42" fmla="*/ 1193292 h 1726256"/>
              <a:gd name="connsiteX43" fmla="*/ 2040783 w 4710892"/>
              <a:gd name="connsiteY43" fmla="*/ 1236452 h 1726256"/>
              <a:gd name="connsiteX44" fmla="*/ 2050648 w 4710892"/>
              <a:gd name="connsiteY44" fmla="*/ 1258649 h 1726256"/>
              <a:gd name="connsiteX45" fmla="*/ 2069762 w 4710892"/>
              <a:gd name="connsiteY45" fmla="*/ 1254333 h 1726256"/>
              <a:gd name="connsiteX46" fmla="*/ 2107373 w 4710892"/>
              <a:gd name="connsiteY46" fmla="*/ 1199765 h 1726256"/>
              <a:gd name="connsiteX47" fmla="*/ 2106757 w 4710892"/>
              <a:gd name="connsiteY47" fmla="*/ 1194525 h 1726256"/>
              <a:gd name="connsiteX48" fmla="*/ 2086101 w 4710892"/>
              <a:gd name="connsiteY48" fmla="*/ 1189631 h 1726256"/>
              <a:gd name="connsiteX49" fmla="*/ 992622 w 4710892"/>
              <a:gd name="connsiteY49" fmla="*/ 1124237 h 1726256"/>
              <a:gd name="connsiteX50" fmla="*/ 969501 w 4710892"/>
              <a:gd name="connsiteY50" fmla="*/ 1146434 h 1726256"/>
              <a:gd name="connsiteX51" fmla="*/ 992622 w 4710892"/>
              <a:gd name="connsiteY51" fmla="*/ 1124237 h 1726256"/>
              <a:gd name="connsiteX52" fmla="*/ 771891 w 4710892"/>
              <a:gd name="connsiteY52" fmla="*/ 1021578 h 1726256"/>
              <a:gd name="connsiteX53" fmla="*/ 729348 w 4710892"/>
              <a:gd name="connsiteY53" fmla="*/ 1051790 h 1726256"/>
              <a:gd name="connsiteX54" fmla="*/ 655360 w 4710892"/>
              <a:gd name="connsiteY54" fmla="*/ 1131943 h 1726256"/>
              <a:gd name="connsiteX55" fmla="*/ 655669 w 4710892"/>
              <a:gd name="connsiteY55" fmla="*/ 1146124 h 1726256"/>
              <a:gd name="connsiteX56" fmla="*/ 665842 w 4710892"/>
              <a:gd name="connsiteY56" fmla="*/ 1143041 h 1726256"/>
              <a:gd name="connsiteX57" fmla="*/ 728115 w 4710892"/>
              <a:gd name="connsiteY57" fmla="*/ 1087550 h 1726256"/>
              <a:gd name="connsiteX58" fmla="*/ 771891 w 4710892"/>
              <a:gd name="connsiteY58" fmla="*/ 1021578 h 1726256"/>
              <a:gd name="connsiteX59" fmla="*/ 3636571 w 4710892"/>
              <a:gd name="connsiteY59" fmla="*/ 954950 h 1726256"/>
              <a:gd name="connsiteX60" fmla="*/ 3629981 w 4710892"/>
              <a:gd name="connsiteY60" fmla="*/ 956530 h 1726256"/>
              <a:gd name="connsiteX61" fmla="*/ 3598537 w 4710892"/>
              <a:gd name="connsiteY61" fmla="*/ 973178 h 1726256"/>
              <a:gd name="connsiteX62" fmla="*/ 3592063 w 4710892"/>
              <a:gd name="connsiteY62" fmla="*/ 986742 h 1726256"/>
              <a:gd name="connsiteX63" fmla="*/ 3600695 w 4710892"/>
              <a:gd name="connsiteY63" fmla="*/ 1029902 h 1726256"/>
              <a:gd name="connsiteX64" fmla="*/ 3623507 w 4710892"/>
              <a:gd name="connsiteY64" fmla="*/ 1049016 h 1726256"/>
              <a:gd name="connsiteX65" fmla="*/ 3630598 w 4710892"/>
              <a:gd name="connsiteY65" fmla="*/ 1048708 h 1726256"/>
              <a:gd name="connsiteX66" fmla="*/ 3642930 w 4710892"/>
              <a:gd name="connsiteY66" fmla="*/ 1036068 h 1726256"/>
              <a:gd name="connsiteX67" fmla="*/ 3638305 w 4710892"/>
              <a:gd name="connsiteY67" fmla="*/ 961463 h 1726256"/>
              <a:gd name="connsiteX68" fmla="*/ 3636571 w 4710892"/>
              <a:gd name="connsiteY68" fmla="*/ 954950 h 1726256"/>
              <a:gd name="connsiteX69" fmla="*/ 2559316 w 4710892"/>
              <a:gd name="connsiteY69" fmla="*/ 875144 h 1726256"/>
              <a:gd name="connsiteX70" fmla="*/ 2539586 w 4710892"/>
              <a:gd name="connsiteY70" fmla="*/ 883160 h 1726256"/>
              <a:gd name="connsiteX71" fmla="*/ 2411032 w 4710892"/>
              <a:gd name="connsiteY71" fmla="*/ 1041925 h 1726256"/>
              <a:gd name="connsiteX72" fmla="*/ 2407024 w 4710892"/>
              <a:gd name="connsiteY72" fmla="*/ 1058264 h 1726256"/>
              <a:gd name="connsiteX73" fmla="*/ 2423363 w 4710892"/>
              <a:gd name="connsiteY73" fmla="*/ 1076452 h 1726256"/>
              <a:gd name="connsiteX74" fmla="*/ 2438161 w 4710892"/>
              <a:gd name="connsiteY74" fmla="*/ 1069053 h 1726256"/>
              <a:gd name="connsiteX75" fmla="*/ 2454500 w 4710892"/>
              <a:gd name="connsiteY75" fmla="*/ 1050865 h 1726256"/>
              <a:gd name="connsiteX76" fmla="*/ 2568257 w 4710892"/>
              <a:gd name="connsiteY76" fmla="*/ 920153 h 1726256"/>
              <a:gd name="connsiteX77" fmla="*/ 2576889 w 4710892"/>
              <a:gd name="connsiteY77" fmla="*/ 895799 h 1726256"/>
              <a:gd name="connsiteX78" fmla="*/ 2559316 w 4710892"/>
              <a:gd name="connsiteY78" fmla="*/ 875144 h 1726256"/>
              <a:gd name="connsiteX79" fmla="*/ 2883552 w 4710892"/>
              <a:gd name="connsiteY79" fmla="*/ 852910 h 1726256"/>
              <a:gd name="connsiteX80" fmla="*/ 2875922 w 4710892"/>
              <a:gd name="connsiteY80" fmla="*/ 856956 h 1726256"/>
              <a:gd name="connsiteX81" fmla="*/ 2847868 w 4710892"/>
              <a:gd name="connsiteY81" fmla="*/ 909364 h 1726256"/>
              <a:gd name="connsiteX82" fmla="*/ 2883937 w 4710892"/>
              <a:gd name="connsiteY82" fmla="*/ 894567 h 1726256"/>
              <a:gd name="connsiteX83" fmla="*/ 2890720 w 4710892"/>
              <a:gd name="connsiteY83" fmla="*/ 857881 h 1726256"/>
              <a:gd name="connsiteX84" fmla="*/ 2883552 w 4710892"/>
              <a:gd name="connsiteY84" fmla="*/ 852910 h 1726256"/>
              <a:gd name="connsiteX85" fmla="*/ 2765287 w 4710892"/>
              <a:gd name="connsiteY85" fmla="*/ 852910 h 1726256"/>
              <a:gd name="connsiteX86" fmla="*/ 2757233 w 4710892"/>
              <a:gd name="connsiteY86" fmla="*/ 858189 h 1726256"/>
              <a:gd name="connsiteX87" fmla="*/ 2719930 w 4710892"/>
              <a:gd name="connsiteY87" fmla="*/ 929094 h 1726256"/>
              <a:gd name="connsiteX88" fmla="*/ 2778812 w 4710892"/>
              <a:gd name="connsiteY88" fmla="*/ 873295 h 1726256"/>
              <a:gd name="connsiteX89" fmla="*/ 2774496 w 4710892"/>
              <a:gd name="connsiteY89" fmla="*/ 854798 h 1726256"/>
              <a:gd name="connsiteX90" fmla="*/ 2765287 w 4710892"/>
              <a:gd name="connsiteY90" fmla="*/ 852910 h 1726256"/>
              <a:gd name="connsiteX91" fmla="*/ 2276775 w 4710892"/>
              <a:gd name="connsiteY91" fmla="*/ 839845 h 1726256"/>
              <a:gd name="connsiteX92" fmla="*/ 2284019 w 4710892"/>
              <a:gd name="connsiteY92" fmla="*/ 843699 h 1726256"/>
              <a:gd name="connsiteX93" fmla="*/ 2239318 w 4710892"/>
              <a:gd name="connsiteY93" fmla="*/ 913062 h 1726256"/>
              <a:gd name="connsiteX94" fmla="*/ 2222362 w 4710892"/>
              <a:gd name="connsiteY94" fmla="*/ 916454 h 1726256"/>
              <a:gd name="connsiteX95" fmla="*/ 2184751 w 4710892"/>
              <a:gd name="connsiteY95" fmla="*/ 929094 h 1726256"/>
              <a:gd name="connsiteX96" fmla="*/ 2269530 w 4710892"/>
              <a:gd name="connsiteY96" fmla="*/ 843390 h 1726256"/>
              <a:gd name="connsiteX97" fmla="*/ 2276775 w 4710892"/>
              <a:gd name="connsiteY97" fmla="*/ 839845 h 1726256"/>
              <a:gd name="connsiteX98" fmla="*/ 2493651 w 4710892"/>
              <a:gd name="connsiteY98" fmla="*/ 767861 h 1726256"/>
              <a:gd name="connsiteX99" fmla="*/ 2489027 w 4710892"/>
              <a:gd name="connsiteY99" fmla="*/ 770944 h 1726256"/>
              <a:gd name="connsiteX100" fmla="*/ 2371263 w 4710892"/>
              <a:gd name="connsiteY100" fmla="*/ 877301 h 1726256"/>
              <a:gd name="connsiteX101" fmla="*/ 2324404 w 4710892"/>
              <a:gd name="connsiteY101" fmla="*/ 956839 h 1726256"/>
              <a:gd name="connsiteX102" fmla="*/ 2308373 w 4710892"/>
              <a:gd name="connsiteY102" fmla="*/ 1005239 h 1726256"/>
              <a:gd name="connsiteX103" fmla="*/ 2273229 w 4710892"/>
              <a:gd name="connsiteY103" fmla="*/ 1058880 h 1726256"/>
              <a:gd name="connsiteX104" fmla="*/ 2230686 w 4710892"/>
              <a:gd name="connsiteY104" fmla="*/ 1127935 h 1726256"/>
              <a:gd name="connsiteX105" fmla="*/ 2237776 w 4710892"/>
              <a:gd name="connsiteY105" fmla="*/ 1150440 h 1726256"/>
              <a:gd name="connsiteX106" fmla="*/ 2262131 w 4710892"/>
              <a:gd name="connsiteY106" fmla="*/ 1146432 h 1726256"/>
              <a:gd name="connsiteX107" fmla="*/ 2322862 w 4710892"/>
              <a:gd name="connsiteY107" fmla="*/ 1056722 h 1726256"/>
              <a:gd name="connsiteX108" fmla="*/ 2453883 w 4710892"/>
              <a:gd name="connsiteY108" fmla="*/ 893640 h 1726256"/>
              <a:gd name="connsiteX109" fmla="*/ 2486252 w 4710892"/>
              <a:gd name="connsiteY109" fmla="*/ 847398 h 1726256"/>
              <a:gd name="connsiteX110" fmla="*/ 2487486 w 4710892"/>
              <a:gd name="connsiteY110" fmla="*/ 829826 h 1726256"/>
              <a:gd name="connsiteX111" fmla="*/ 2486869 w 4710892"/>
              <a:gd name="connsiteY111" fmla="*/ 794065 h 1726256"/>
              <a:gd name="connsiteX112" fmla="*/ 2493651 w 4710892"/>
              <a:gd name="connsiteY112" fmla="*/ 767861 h 1726256"/>
              <a:gd name="connsiteX113" fmla="*/ 3511910 w 4710892"/>
              <a:gd name="connsiteY113" fmla="*/ 721620 h 1726256"/>
              <a:gd name="connsiteX114" fmla="*/ 3503278 w 4710892"/>
              <a:gd name="connsiteY114" fmla="*/ 728402 h 1726256"/>
              <a:gd name="connsiteX115" fmla="*/ 3486322 w 4710892"/>
              <a:gd name="connsiteY115" fmla="*/ 771870 h 1726256"/>
              <a:gd name="connsiteX116" fmla="*/ 3472449 w 4710892"/>
              <a:gd name="connsiteY116" fmla="*/ 809173 h 1726256"/>
              <a:gd name="connsiteX117" fmla="*/ 3472449 w 4710892"/>
              <a:gd name="connsiteY117" fmla="*/ 820271 h 1726256"/>
              <a:gd name="connsiteX118" fmla="*/ 3493413 w 4710892"/>
              <a:gd name="connsiteY118" fmla="*/ 875454 h 1726256"/>
              <a:gd name="connsiteX119" fmla="*/ 3523316 w 4710892"/>
              <a:gd name="connsiteY119" fmla="*/ 917689 h 1726256"/>
              <a:gd name="connsiteX120" fmla="*/ 3533181 w 4710892"/>
              <a:gd name="connsiteY120" fmla="*/ 931562 h 1726256"/>
              <a:gd name="connsiteX121" fmla="*/ 3550753 w 4710892"/>
              <a:gd name="connsiteY121" fmla="*/ 926013 h 1726256"/>
              <a:gd name="connsiteX122" fmla="*/ 3583432 w 4710892"/>
              <a:gd name="connsiteY122" fmla="*/ 831986 h 1726256"/>
              <a:gd name="connsiteX123" fmla="*/ 3584665 w 4710892"/>
              <a:gd name="connsiteY123" fmla="*/ 799616 h 1726256"/>
              <a:gd name="connsiteX124" fmla="*/ 3572642 w 4710892"/>
              <a:gd name="connsiteY124" fmla="*/ 794992 h 1726256"/>
              <a:gd name="connsiteX125" fmla="*/ 3546746 w 4710892"/>
              <a:gd name="connsiteY125" fmla="*/ 811331 h 1726256"/>
              <a:gd name="connsiteX126" fmla="*/ 3535031 w 4710892"/>
              <a:gd name="connsiteY126" fmla="*/ 814414 h 1726256"/>
              <a:gd name="connsiteX127" fmla="*/ 3531023 w 4710892"/>
              <a:gd name="connsiteY127" fmla="*/ 799924 h 1726256"/>
              <a:gd name="connsiteX128" fmla="*/ 3539964 w 4710892"/>
              <a:gd name="connsiteY128" fmla="*/ 765396 h 1726256"/>
              <a:gd name="connsiteX129" fmla="*/ 3511910 w 4710892"/>
              <a:gd name="connsiteY129" fmla="*/ 721620 h 1726256"/>
              <a:gd name="connsiteX130" fmla="*/ 3472296 w 4710892"/>
              <a:gd name="connsiteY130" fmla="*/ 622814 h 1726256"/>
              <a:gd name="connsiteX131" fmla="*/ 3461044 w 4710892"/>
              <a:gd name="connsiteY131" fmla="*/ 627901 h 1726256"/>
              <a:gd name="connsiteX132" fmla="*/ 3452720 w 4710892"/>
              <a:gd name="connsiteY132" fmla="*/ 633142 h 1726256"/>
              <a:gd name="connsiteX133" fmla="*/ 3434839 w 4710892"/>
              <a:gd name="connsiteY133" fmla="*/ 657188 h 1726256"/>
              <a:gd name="connsiteX134" fmla="*/ 3418808 w 4710892"/>
              <a:gd name="connsiteY134" fmla="*/ 709904 h 1726256"/>
              <a:gd name="connsiteX135" fmla="*/ 3402160 w 4710892"/>
              <a:gd name="connsiteY135" fmla="*/ 762313 h 1726256"/>
              <a:gd name="connsiteX136" fmla="*/ 3432064 w 4710892"/>
              <a:gd name="connsiteY136" fmla="*/ 797766 h 1726256"/>
              <a:gd name="connsiteX137" fmla="*/ 3468750 w 4710892"/>
              <a:gd name="connsiteY137" fmla="*/ 778344 h 1726256"/>
              <a:gd name="connsiteX138" fmla="*/ 3496188 w 4710892"/>
              <a:gd name="connsiteY138" fmla="*/ 725627 h 1726256"/>
              <a:gd name="connsiteX139" fmla="*/ 3499271 w 4710892"/>
              <a:gd name="connsiteY139" fmla="*/ 709904 h 1726256"/>
              <a:gd name="connsiteX140" fmla="*/ 3477074 w 4710892"/>
              <a:gd name="connsiteY140" fmla="*/ 633450 h 1726256"/>
              <a:gd name="connsiteX141" fmla="*/ 3472296 w 4710892"/>
              <a:gd name="connsiteY141" fmla="*/ 622814 h 1726256"/>
              <a:gd name="connsiteX142" fmla="*/ 3374801 w 4710892"/>
              <a:gd name="connsiteY142" fmla="*/ 567863 h 1726256"/>
              <a:gd name="connsiteX143" fmla="*/ 3344204 w 4710892"/>
              <a:gd name="connsiteY143" fmla="*/ 582892 h 1726256"/>
              <a:gd name="connsiteX144" fmla="*/ 3308751 w 4710892"/>
              <a:gd name="connsiteY144" fmla="*/ 625126 h 1726256"/>
              <a:gd name="connsiteX145" fmla="*/ 3319541 w 4710892"/>
              <a:gd name="connsiteY145" fmla="*/ 658729 h 1726256"/>
              <a:gd name="connsiteX146" fmla="*/ 3343279 w 4710892"/>
              <a:gd name="connsiteY146" fmla="*/ 697573 h 1726256"/>
              <a:gd name="connsiteX147" fmla="*/ 3342663 w 4710892"/>
              <a:gd name="connsiteY147" fmla="*/ 703430 h 1726256"/>
              <a:gd name="connsiteX148" fmla="*/ 3355302 w 4710892"/>
              <a:gd name="connsiteY148" fmla="*/ 725318 h 1726256"/>
              <a:gd name="connsiteX149" fmla="*/ 3387056 w 4710892"/>
              <a:gd name="connsiteY149" fmla="*/ 720694 h 1726256"/>
              <a:gd name="connsiteX150" fmla="*/ 3396305 w 4710892"/>
              <a:gd name="connsiteY150" fmla="*/ 709288 h 1726256"/>
              <a:gd name="connsiteX151" fmla="*/ 3410486 w 4710892"/>
              <a:gd name="connsiteY151" fmla="*/ 674144 h 1726256"/>
              <a:gd name="connsiteX152" fmla="*/ 3422509 w 4710892"/>
              <a:gd name="connsiteY152" fmla="*/ 651947 h 1726256"/>
              <a:gd name="connsiteX153" fmla="*/ 3440389 w 4710892"/>
              <a:gd name="connsiteY153" fmla="*/ 615878 h 1726256"/>
              <a:gd name="connsiteX154" fmla="*/ 3443780 w 4710892"/>
              <a:gd name="connsiteY154" fmla="*/ 592757 h 1726256"/>
              <a:gd name="connsiteX155" fmla="*/ 3435457 w 4710892"/>
              <a:gd name="connsiteY155" fmla="*/ 578268 h 1726256"/>
              <a:gd name="connsiteX156" fmla="*/ 3408636 w 4710892"/>
              <a:gd name="connsiteY156" fmla="*/ 569944 h 1726256"/>
              <a:gd name="connsiteX157" fmla="*/ 3374801 w 4710892"/>
              <a:gd name="connsiteY157" fmla="*/ 567863 h 1726256"/>
              <a:gd name="connsiteX158" fmla="*/ 2505367 w 4710892"/>
              <a:gd name="connsiteY158" fmla="*/ 497498 h 1726256"/>
              <a:gd name="connsiteX159" fmla="*/ 2444326 w 4710892"/>
              <a:gd name="connsiteY159" fmla="*/ 576110 h 1726256"/>
              <a:gd name="connsiteX160" fmla="*/ 2505367 w 4710892"/>
              <a:gd name="connsiteY160" fmla="*/ 497498 h 1726256"/>
              <a:gd name="connsiteX161" fmla="*/ 1467070 w 4710892"/>
              <a:gd name="connsiteY161" fmla="*/ 353838 h 1726256"/>
              <a:gd name="connsiteX162" fmla="*/ 1446107 w 4710892"/>
              <a:gd name="connsiteY162" fmla="*/ 364628 h 1726256"/>
              <a:gd name="connsiteX163" fmla="*/ 1345298 w 4710892"/>
              <a:gd name="connsiteY163" fmla="*/ 483933 h 1726256"/>
              <a:gd name="connsiteX164" fmla="*/ 1324643 w 4710892"/>
              <a:gd name="connsiteY164" fmla="*/ 511371 h 1726256"/>
              <a:gd name="connsiteX165" fmla="*/ 1335125 w 4710892"/>
              <a:gd name="connsiteY165" fmla="*/ 549906 h 1726256"/>
              <a:gd name="connsiteX166" fmla="*/ 1341290 w 4710892"/>
              <a:gd name="connsiteY166" fmla="*/ 561929 h 1726256"/>
              <a:gd name="connsiteX167" fmla="*/ 1332658 w 4710892"/>
              <a:gd name="connsiteY167" fmla="*/ 570561 h 1726256"/>
              <a:gd name="connsiteX168" fmla="*/ 1283641 w 4710892"/>
              <a:gd name="connsiteY168" fmla="*/ 597073 h 1726256"/>
              <a:gd name="connsiteX169" fmla="*/ 1172968 w 4710892"/>
              <a:gd name="connsiteY169" fmla="*/ 707438 h 1726256"/>
              <a:gd name="connsiteX170" fmla="*/ 993546 w 4710892"/>
              <a:gd name="connsiteY170" fmla="*/ 888092 h 1726256"/>
              <a:gd name="connsiteX171" fmla="*/ 959944 w 4710892"/>
              <a:gd name="connsiteY171" fmla="*/ 916763 h 1726256"/>
              <a:gd name="connsiteX172" fmla="*/ 938056 w 4710892"/>
              <a:gd name="connsiteY172" fmla="*/ 915221 h 1726256"/>
              <a:gd name="connsiteX173" fmla="*/ 943913 w 4710892"/>
              <a:gd name="connsiteY173" fmla="*/ 899499 h 1726256"/>
              <a:gd name="connsiteX174" fmla="*/ 1106687 w 4710892"/>
              <a:gd name="connsiteY174" fmla="*/ 729943 h 1726256"/>
              <a:gd name="connsiteX175" fmla="*/ 1221985 w 4710892"/>
              <a:gd name="connsiteY175" fmla="*/ 608788 h 1726256"/>
              <a:gd name="connsiteX176" fmla="*/ 1250655 w 4710892"/>
              <a:gd name="connsiteY176" fmla="*/ 570561 h 1726256"/>
              <a:gd name="connsiteX177" fmla="*/ 1236474 w 4710892"/>
              <a:gd name="connsiteY177" fmla="*/ 542815 h 1726256"/>
              <a:gd name="connsiteX178" fmla="*/ 1208420 w 4710892"/>
              <a:gd name="connsiteY178" fmla="*/ 552372 h 1726256"/>
              <a:gd name="connsiteX179" fmla="*/ 1177284 w 4710892"/>
              <a:gd name="connsiteY179" fmla="*/ 583817 h 1726256"/>
              <a:gd name="connsiteX180" fmla="*/ 1077708 w 4710892"/>
              <a:gd name="connsiteY180" fmla="*/ 700965 h 1726256"/>
              <a:gd name="connsiteX181" fmla="*/ 1053970 w 4710892"/>
              <a:gd name="connsiteY181" fmla="*/ 723469 h 1726256"/>
              <a:gd name="connsiteX182" fmla="*/ 1053662 w 4710892"/>
              <a:gd name="connsiteY182" fmla="*/ 720078 h 1726256"/>
              <a:gd name="connsiteX183" fmla="*/ 1060135 w 4710892"/>
              <a:gd name="connsiteY183" fmla="*/ 698806 h 1726256"/>
              <a:gd name="connsiteX184" fmla="*/ 1063527 w 4710892"/>
              <a:gd name="connsiteY184" fmla="*/ 680926 h 1726256"/>
              <a:gd name="connsiteX185" fmla="*/ 1041639 w 4710892"/>
              <a:gd name="connsiteY185" fmla="*/ 664279 h 1726256"/>
              <a:gd name="connsiteX186" fmla="*/ 1016359 w 4710892"/>
              <a:gd name="connsiteY186" fmla="*/ 678768 h 1726256"/>
              <a:gd name="connsiteX187" fmla="*/ 822758 w 4710892"/>
              <a:gd name="connsiteY187" fmla="*/ 948824 h 1726256"/>
              <a:gd name="connsiteX188" fmla="*/ 813201 w 4710892"/>
              <a:gd name="connsiteY188" fmla="*/ 974720 h 1726256"/>
              <a:gd name="connsiteX189" fmla="*/ 840638 w 4710892"/>
              <a:gd name="connsiteY189" fmla="*/ 975336 h 1726256"/>
              <a:gd name="connsiteX190" fmla="*/ 841871 w 4710892"/>
              <a:gd name="connsiteY190" fmla="*/ 975028 h 1726256"/>
              <a:gd name="connsiteX191" fmla="*/ 869308 w 4710892"/>
              <a:gd name="connsiteY191" fmla="*/ 993525 h 1726256"/>
              <a:gd name="connsiteX192" fmla="*/ 859443 w 4710892"/>
              <a:gd name="connsiteY192" fmla="*/ 1027436 h 1726256"/>
              <a:gd name="connsiteX193" fmla="*/ 788538 w 4710892"/>
              <a:gd name="connsiteY193" fmla="*/ 1112522 h 1726256"/>
              <a:gd name="connsiteX194" fmla="*/ 779906 w 4710892"/>
              <a:gd name="connsiteY194" fmla="*/ 1133177 h 1726256"/>
              <a:gd name="connsiteX195" fmla="*/ 794087 w 4710892"/>
              <a:gd name="connsiteY195" fmla="*/ 1123004 h 1726256"/>
              <a:gd name="connsiteX196" fmla="*/ 834780 w 4710892"/>
              <a:gd name="connsiteY196" fmla="*/ 1091251 h 1726256"/>
              <a:gd name="connsiteX197" fmla="*/ 866842 w 4710892"/>
              <a:gd name="connsiteY197" fmla="*/ 1091559 h 1726256"/>
              <a:gd name="connsiteX198" fmla="*/ 869000 w 4710892"/>
              <a:gd name="connsiteY198" fmla="*/ 1123004 h 1726256"/>
              <a:gd name="connsiteX199" fmla="*/ 850811 w 4710892"/>
              <a:gd name="connsiteY199" fmla="*/ 1146125 h 1726256"/>
              <a:gd name="connsiteX200" fmla="*/ 767575 w 4710892"/>
              <a:gd name="connsiteY200" fmla="*/ 1229670 h 1726256"/>
              <a:gd name="connsiteX201" fmla="*/ 763875 w 4710892"/>
              <a:gd name="connsiteY201" fmla="*/ 1244775 h 1726256"/>
              <a:gd name="connsiteX202" fmla="*/ 779290 w 4710892"/>
              <a:gd name="connsiteY202" fmla="*/ 1244775 h 1726256"/>
              <a:gd name="connsiteX203" fmla="*/ 785147 w 4710892"/>
              <a:gd name="connsiteY203" fmla="*/ 1240151 h 1726256"/>
              <a:gd name="connsiteX204" fmla="*/ 929732 w 4710892"/>
              <a:gd name="connsiteY204" fmla="*/ 1104815 h 1726256"/>
              <a:gd name="connsiteX205" fmla="*/ 952545 w 4710892"/>
              <a:gd name="connsiteY205" fmla="*/ 1074912 h 1726256"/>
              <a:gd name="connsiteX206" fmla="*/ 996938 w 4710892"/>
              <a:gd name="connsiteY206" fmla="*/ 1014488 h 1726256"/>
              <a:gd name="connsiteX207" fmla="*/ 1027766 w 4710892"/>
              <a:gd name="connsiteY207" fmla="*/ 1020037 h 1726256"/>
              <a:gd name="connsiteX208" fmla="*/ 1029307 w 4710892"/>
              <a:gd name="connsiteY208" fmla="*/ 1048091 h 1726256"/>
              <a:gd name="connsiteX209" fmla="*/ 998171 w 4710892"/>
              <a:gd name="connsiteY209" fmla="*/ 1114989 h 1726256"/>
              <a:gd name="connsiteX210" fmla="*/ 1022525 w 4710892"/>
              <a:gd name="connsiteY210" fmla="*/ 1098341 h 1726256"/>
              <a:gd name="connsiteX211" fmla="*/ 1155704 w 4710892"/>
              <a:gd name="connsiteY211" fmla="*/ 964238 h 1726256"/>
              <a:gd name="connsiteX212" fmla="*/ 1196089 w 4710892"/>
              <a:gd name="connsiteY212" fmla="*/ 960539 h 1726256"/>
              <a:gd name="connsiteX213" fmla="*/ 1205338 w 4710892"/>
              <a:gd name="connsiteY213" fmla="*/ 968554 h 1726256"/>
              <a:gd name="connsiteX214" fmla="*/ 1236783 w 4710892"/>
              <a:gd name="connsiteY214" fmla="*/ 992908 h 1726256"/>
              <a:gd name="connsiteX215" fmla="*/ 1272852 w 4710892"/>
              <a:gd name="connsiteY215" fmla="*/ 973795 h 1726256"/>
              <a:gd name="connsiteX216" fmla="*/ 1339441 w 4710892"/>
              <a:gd name="connsiteY216" fmla="*/ 946975 h 1726256"/>
              <a:gd name="connsiteX217" fmla="*/ 1372119 w 4710892"/>
              <a:gd name="connsiteY217" fmla="*/ 928169 h 1726256"/>
              <a:gd name="connsiteX218" fmla="*/ 1550923 w 4710892"/>
              <a:gd name="connsiteY218" fmla="*/ 699423 h 1726256"/>
              <a:gd name="connsiteX219" fmla="*/ 1562329 w 4710892"/>
              <a:gd name="connsiteY219" fmla="*/ 679076 h 1726256"/>
              <a:gd name="connsiteX220" fmla="*/ 1551848 w 4710892"/>
              <a:gd name="connsiteY220" fmla="*/ 658730 h 1726256"/>
              <a:gd name="connsiteX221" fmla="*/ 1484026 w 4710892"/>
              <a:gd name="connsiteY221" fmla="*/ 627593 h 1726256"/>
              <a:gd name="connsiteX222" fmla="*/ 1437475 w 4710892"/>
              <a:gd name="connsiteY222" fmla="*/ 622969 h 1726256"/>
              <a:gd name="connsiteX223" fmla="*/ 1422061 w 4710892"/>
              <a:gd name="connsiteY223" fmla="*/ 630368 h 1726256"/>
              <a:gd name="connsiteX224" fmla="*/ 1361637 w 4710892"/>
              <a:gd name="connsiteY224" fmla="*/ 682159 h 1726256"/>
              <a:gd name="connsiteX225" fmla="*/ 1316628 w 4710892"/>
              <a:gd name="connsiteY225" fmla="*/ 725627 h 1726256"/>
              <a:gd name="connsiteX226" fmla="*/ 1304605 w 4710892"/>
              <a:gd name="connsiteY226" fmla="*/ 721928 h 1726256"/>
              <a:gd name="connsiteX227" fmla="*/ 1311695 w 4710892"/>
              <a:gd name="connsiteY227" fmla="*/ 699731 h 1726256"/>
              <a:gd name="connsiteX228" fmla="*/ 1387225 w 4710892"/>
              <a:gd name="connsiteY228" fmla="*/ 607247 h 1726256"/>
              <a:gd name="connsiteX229" fmla="*/ 1481251 w 4710892"/>
              <a:gd name="connsiteY229" fmla="*/ 493490 h 1726256"/>
              <a:gd name="connsiteX230" fmla="*/ 1478476 w 4710892"/>
              <a:gd name="connsiteY230" fmla="*/ 468211 h 1726256"/>
              <a:gd name="connsiteX231" fmla="*/ 1466762 w 4710892"/>
              <a:gd name="connsiteY231" fmla="*/ 459271 h 1726256"/>
              <a:gd name="connsiteX232" fmla="*/ 1463062 w 4710892"/>
              <a:gd name="connsiteY232" fmla="*/ 439849 h 1726256"/>
              <a:gd name="connsiteX233" fmla="*/ 1491424 w 4710892"/>
              <a:gd name="connsiteY233" fmla="*/ 388057 h 1726256"/>
              <a:gd name="connsiteX234" fmla="*/ 1467070 w 4710892"/>
              <a:gd name="connsiteY234" fmla="*/ 353838 h 1726256"/>
              <a:gd name="connsiteX235" fmla="*/ 2526637 w 4710892"/>
              <a:gd name="connsiteY235" fmla="*/ 345515 h 1726256"/>
              <a:gd name="connsiteX236" fmla="*/ 2519547 w 4710892"/>
              <a:gd name="connsiteY236" fmla="*/ 385283 h 1726256"/>
              <a:gd name="connsiteX237" fmla="*/ 2377120 w 4710892"/>
              <a:gd name="connsiteY237" fmla="*/ 582585 h 1726256"/>
              <a:gd name="connsiteX238" fmla="*/ 2282477 w 4710892"/>
              <a:gd name="connsiteY238" fmla="*/ 669212 h 1726256"/>
              <a:gd name="connsiteX239" fmla="*/ 2262747 w 4710892"/>
              <a:gd name="connsiteY239" fmla="*/ 668596 h 1726256"/>
              <a:gd name="connsiteX240" fmla="*/ 2261822 w 4710892"/>
              <a:gd name="connsiteY240" fmla="*/ 661813 h 1726256"/>
              <a:gd name="connsiteX241" fmla="*/ 2276620 w 4710892"/>
              <a:gd name="connsiteY241" fmla="*/ 637768 h 1726256"/>
              <a:gd name="connsiteX242" fmla="*/ 2441860 w 4710892"/>
              <a:gd name="connsiteY242" fmla="*/ 434609 h 1726256"/>
              <a:gd name="connsiteX243" fmla="*/ 2526637 w 4710892"/>
              <a:gd name="connsiteY243" fmla="*/ 345515 h 1726256"/>
              <a:gd name="connsiteX244" fmla="*/ 2698043 w 4710892"/>
              <a:gd name="connsiteY244" fmla="*/ 315302 h 1726256"/>
              <a:gd name="connsiteX245" fmla="*/ 2684787 w 4710892"/>
              <a:gd name="connsiteY245" fmla="*/ 317152 h 1726256"/>
              <a:gd name="connsiteX246" fmla="*/ 2664749 w 4710892"/>
              <a:gd name="connsiteY246" fmla="*/ 333183 h 1726256"/>
              <a:gd name="connsiteX247" fmla="*/ 2662590 w 4710892"/>
              <a:gd name="connsiteY247" fmla="*/ 381275 h 1726256"/>
              <a:gd name="connsiteX248" fmla="*/ 2663515 w 4710892"/>
              <a:gd name="connsiteY248" fmla="*/ 382199 h 1726256"/>
              <a:gd name="connsiteX249" fmla="*/ 2670298 w 4710892"/>
              <a:gd name="connsiteY249" fmla="*/ 382508 h 1726256"/>
              <a:gd name="connsiteX250" fmla="*/ 2705751 w 4710892"/>
              <a:gd name="connsiteY250" fmla="*/ 337190 h 1726256"/>
              <a:gd name="connsiteX251" fmla="*/ 2708217 w 4710892"/>
              <a:gd name="connsiteY251" fmla="*/ 328558 h 1726256"/>
              <a:gd name="connsiteX252" fmla="*/ 2698043 w 4710892"/>
              <a:gd name="connsiteY252" fmla="*/ 315302 h 1726256"/>
              <a:gd name="connsiteX253" fmla="*/ 2598044 w 4710892"/>
              <a:gd name="connsiteY253" fmla="*/ 105477 h 1726256"/>
              <a:gd name="connsiteX254" fmla="*/ 2587369 w 4710892"/>
              <a:gd name="connsiteY254" fmla="*/ 112760 h 1726256"/>
              <a:gd name="connsiteX255" fmla="*/ 2539585 w 4710892"/>
              <a:gd name="connsiteY255" fmla="*/ 167326 h 1726256"/>
              <a:gd name="connsiteX256" fmla="*/ 2452033 w 4710892"/>
              <a:gd name="connsiteY256" fmla="*/ 253645 h 1726256"/>
              <a:gd name="connsiteX257" fmla="*/ 2370030 w 4710892"/>
              <a:gd name="connsiteY257" fmla="*/ 350138 h 1726256"/>
              <a:gd name="connsiteX258" fmla="*/ 2366947 w 4710892"/>
              <a:gd name="connsiteY258" fmla="*/ 356612 h 1726256"/>
              <a:gd name="connsiteX259" fmla="*/ 2311456 w 4710892"/>
              <a:gd name="connsiteY259" fmla="*/ 447555 h 1726256"/>
              <a:gd name="connsiteX260" fmla="*/ 2199549 w 4710892"/>
              <a:gd name="connsiteY260" fmla="*/ 576726 h 1726256"/>
              <a:gd name="connsiteX261" fmla="*/ 2194925 w 4710892"/>
              <a:gd name="connsiteY261" fmla="*/ 583816 h 1726256"/>
              <a:gd name="connsiteX262" fmla="*/ 2251341 w 4710892"/>
              <a:gd name="connsiteY262" fmla="*/ 579500 h 1726256"/>
              <a:gd name="connsiteX263" fmla="*/ 2251032 w 4710892"/>
              <a:gd name="connsiteY263" fmla="*/ 583816 h 1726256"/>
              <a:gd name="connsiteX264" fmla="*/ 2114155 w 4710892"/>
              <a:gd name="connsiteY264" fmla="*/ 799922 h 1726256"/>
              <a:gd name="connsiteX265" fmla="*/ 2052190 w 4710892"/>
              <a:gd name="connsiteY265" fmla="*/ 874835 h 1726256"/>
              <a:gd name="connsiteX266" fmla="*/ 2034310 w 4710892"/>
              <a:gd name="connsiteY266" fmla="*/ 878534 h 1726256"/>
              <a:gd name="connsiteX267" fmla="*/ 2004406 w 4710892"/>
              <a:gd name="connsiteY267" fmla="*/ 864045 h 1726256"/>
              <a:gd name="connsiteX268" fmla="*/ 2001940 w 4710892"/>
              <a:gd name="connsiteY268" fmla="*/ 839999 h 1726256"/>
              <a:gd name="connsiteX269" fmla="*/ 2085793 w 4710892"/>
              <a:gd name="connsiteY269" fmla="*/ 762003 h 1726256"/>
              <a:gd name="connsiteX270" fmla="*/ 2119396 w 4710892"/>
              <a:gd name="connsiteY270" fmla="*/ 723160 h 1726256"/>
              <a:gd name="connsiteX271" fmla="*/ 2126486 w 4710892"/>
              <a:gd name="connsiteY271" fmla="*/ 700963 h 1726256"/>
              <a:gd name="connsiteX272" fmla="*/ 2150532 w 4710892"/>
              <a:gd name="connsiteY272" fmla="*/ 650097 h 1726256"/>
              <a:gd name="connsiteX273" fmla="*/ 2168721 w 4710892"/>
              <a:gd name="connsiteY273" fmla="*/ 626975 h 1726256"/>
              <a:gd name="connsiteX274" fmla="*/ 2167488 w 4710892"/>
              <a:gd name="connsiteY274" fmla="*/ 604163 h 1726256"/>
              <a:gd name="connsiteX275" fmla="*/ 2145908 w 4710892"/>
              <a:gd name="connsiteY275" fmla="*/ 600771 h 1726256"/>
              <a:gd name="connsiteX276" fmla="*/ 2112614 w 4710892"/>
              <a:gd name="connsiteY276" fmla="*/ 635299 h 1726256"/>
              <a:gd name="connsiteX277" fmla="*/ 1979436 w 4710892"/>
              <a:gd name="connsiteY277" fmla="*/ 786666 h 1726256"/>
              <a:gd name="connsiteX278" fmla="*/ 1934734 w 4710892"/>
              <a:gd name="connsiteY278" fmla="*/ 820577 h 1726256"/>
              <a:gd name="connsiteX279" fmla="*/ 1945525 w 4710892"/>
              <a:gd name="connsiteY279" fmla="*/ 802697 h 1726256"/>
              <a:gd name="connsiteX280" fmla="*/ 1989301 w 4710892"/>
              <a:gd name="connsiteY280" fmla="*/ 731483 h 1726256"/>
              <a:gd name="connsiteX281" fmla="*/ 1986526 w 4710892"/>
              <a:gd name="connsiteY281" fmla="*/ 708362 h 1726256"/>
              <a:gd name="connsiteX282" fmla="*/ 1966488 w 4710892"/>
              <a:gd name="connsiteY282" fmla="*/ 709595 h 1726256"/>
              <a:gd name="connsiteX283" fmla="*/ 1951382 w 4710892"/>
              <a:gd name="connsiteY283" fmla="*/ 723776 h 1726256"/>
              <a:gd name="connsiteX284" fmla="*/ 1789841 w 4710892"/>
              <a:gd name="connsiteY284" fmla="*/ 924160 h 1726256"/>
              <a:gd name="connsiteX285" fmla="*/ 1746990 w 4710892"/>
              <a:gd name="connsiteY285" fmla="*/ 999689 h 1726256"/>
              <a:gd name="connsiteX286" fmla="*/ 1716470 w 4710892"/>
              <a:gd name="connsiteY286" fmla="*/ 1040999 h 1726256"/>
              <a:gd name="connsiteX287" fmla="*/ 1487108 w 4710892"/>
              <a:gd name="connsiteY287" fmla="*/ 1272828 h 1726256"/>
              <a:gd name="connsiteX288" fmla="*/ 1408034 w 4710892"/>
              <a:gd name="connsiteY288" fmla="*/ 1357837 h 1726256"/>
              <a:gd name="connsiteX289" fmla="*/ 1367142 w 4710892"/>
              <a:gd name="connsiteY289" fmla="*/ 1419272 h 1726256"/>
              <a:gd name="connsiteX290" fmla="*/ 1415071 w 4710892"/>
              <a:gd name="connsiteY290" fmla="*/ 1419272 h 1726256"/>
              <a:gd name="connsiteX291" fmla="*/ 1437783 w 4710892"/>
              <a:gd name="connsiteY291" fmla="*/ 1380418 h 1726256"/>
              <a:gd name="connsiteX292" fmla="*/ 1615662 w 4710892"/>
              <a:gd name="connsiteY292" fmla="*/ 1198224 h 1726256"/>
              <a:gd name="connsiteX293" fmla="*/ 1662521 w 4710892"/>
              <a:gd name="connsiteY293" fmla="*/ 1170170 h 1726256"/>
              <a:gd name="connsiteX294" fmla="*/ 1694274 w 4710892"/>
              <a:gd name="connsiteY294" fmla="*/ 1145816 h 1726256"/>
              <a:gd name="connsiteX295" fmla="*/ 1787375 w 4710892"/>
              <a:gd name="connsiteY295" fmla="*/ 1031443 h 1726256"/>
              <a:gd name="connsiteX296" fmla="*/ 1869995 w 4710892"/>
              <a:gd name="connsiteY296" fmla="*/ 968861 h 1726256"/>
              <a:gd name="connsiteX297" fmla="*/ 1889109 w 4710892"/>
              <a:gd name="connsiteY297" fmla="*/ 953755 h 1726256"/>
              <a:gd name="connsiteX298" fmla="*/ 1919320 w 4710892"/>
              <a:gd name="connsiteY298" fmla="*/ 941424 h 1726256"/>
              <a:gd name="connsiteX299" fmla="*/ 1865987 w 4710892"/>
              <a:gd name="connsiteY299" fmla="*/ 1016645 h 1726256"/>
              <a:gd name="connsiteX300" fmla="*/ 1719245 w 4710892"/>
              <a:gd name="connsiteY300" fmla="*/ 1196990 h 1726256"/>
              <a:gd name="connsiteX301" fmla="*/ 1693657 w 4710892"/>
              <a:gd name="connsiteY301" fmla="*/ 1234601 h 1726256"/>
              <a:gd name="connsiteX302" fmla="*/ 1696740 w 4710892"/>
              <a:gd name="connsiteY302" fmla="*/ 1269129 h 1726256"/>
              <a:gd name="connsiteX303" fmla="*/ 1729418 w 4710892"/>
              <a:gd name="connsiteY303" fmla="*/ 1266971 h 1726256"/>
              <a:gd name="connsiteX304" fmla="*/ 1760554 w 4710892"/>
              <a:gd name="connsiteY304" fmla="*/ 1232443 h 1726256"/>
              <a:gd name="connsiteX305" fmla="*/ 1927335 w 4710892"/>
              <a:gd name="connsiteY305" fmla="*/ 1037300 h 1726256"/>
              <a:gd name="connsiteX306" fmla="*/ 1964021 w 4710892"/>
              <a:gd name="connsiteY306" fmla="*/ 1002772 h 1726256"/>
              <a:gd name="connsiteX307" fmla="*/ 1999165 w 4710892"/>
              <a:gd name="connsiteY307" fmla="*/ 988899 h 1726256"/>
              <a:gd name="connsiteX308" fmla="*/ 2002865 w 4710892"/>
              <a:gd name="connsiteY308" fmla="*/ 992291 h 1726256"/>
              <a:gd name="connsiteX309" fmla="*/ 1993616 w 4710892"/>
              <a:gd name="connsiteY309" fmla="*/ 1029285 h 1726256"/>
              <a:gd name="connsiteX310" fmla="*/ 1891575 w 4710892"/>
              <a:gd name="connsiteY310" fmla="*/ 1142732 h 1726256"/>
              <a:gd name="connsiteX311" fmla="*/ 1849032 w 4710892"/>
              <a:gd name="connsiteY311" fmla="*/ 1190516 h 1726256"/>
              <a:gd name="connsiteX312" fmla="*/ 1837934 w 4710892"/>
              <a:gd name="connsiteY312" fmla="*/ 1227510 h 1726256"/>
              <a:gd name="connsiteX313" fmla="*/ 1849648 w 4710892"/>
              <a:gd name="connsiteY313" fmla="*/ 1235525 h 1726256"/>
              <a:gd name="connsiteX314" fmla="*/ 1876469 w 4710892"/>
              <a:gd name="connsiteY314" fmla="*/ 1219803 h 1726256"/>
              <a:gd name="connsiteX315" fmla="*/ 1930727 w 4710892"/>
              <a:gd name="connsiteY315" fmla="*/ 1161538 h 1726256"/>
              <a:gd name="connsiteX316" fmla="*/ 1959705 w 4710892"/>
              <a:gd name="connsiteY316" fmla="*/ 1152289 h 1726256"/>
              <a:gd name="connsiteX317" fmla="*/ 1965871 w 4710892"/>
              <a:gd name="connsiteY317" fmla="*/ 1162155 h 1726256"/>
              <a:gd name="connsiteX318" fmla="*/ 1913270 w 4710892"/>
              <a:gd name="connsiteY318" fmla="*/ 1257761 h 1726256"/>
              <a:gd name="connsiteX319" fmla="*/ 1836942 w 4710892"/>
              <a:gd name="connsiteY319" fmla="*/ 1329214 h 1726256"/>
              <a:gd name="connsiteX320" fmla="*/ 1899422 w 4710892"/>
              <a:gd name="connsiteY320" fmla="*/ 1329214 h 1726256"/>
              <a:gd name="connsiteX321" fmla="*/ 1928068 w 4710892"/>
              <a:gd name="connsiteY321" fmla="*/ 1291941 h 1726256"/>
              <a:gd name="connsiteX322" fmla="*/ 1961863 w 4710892"/>
              <a:gd name="connsiteY322" fmla="*/ 1255256 h 1726256"/>
              <a:gd name="connsiteX323" fmla="*/ 2039550 w 4710892"/>
              <a:gd name="connsiteY323" fmla="*/ 1171403 h 1726256"/>
              <a:gd name="connsiteX324" fmla="*/ 2074078 w 4710892"/>
              <a:gd name="connsiteY324" fmla="*/ 1108513 h 1726256"/>
              <a:gd name="connsiteX325" fmla="*/ 2088567 w 4710892"/>
              <a:gd name="connsiteY325" fmla="*/ 1080151 h 1726256"/>
              <a:gd name="connsiteX326" fmla="*/ 2155157 w 4710892"/>
              <a:gd name="connsiteY326" fmla="*/ 1008013 h 1726256"/>
              <a:gd name="connsiteX327" fmla="*/ 2140051 w 4710892"/>
              <a:gd name="connsiteY327" fmla="*/ 1059496 h 1726256"/>
              <a:gd name="connsiteX328" fmla="*/ 2116313 w 4710892"/>
              <a:gd name="connsiteY328" fmla="*/ 1122386 h 1726256"/>
              <a:gd name="connsiteX329" fmla="*/ 2120321 w 4710892"/>
              <a:gd name="connsiteY329" fmla="*/ 1152906 h 1726256"/>
              <a:gd name="connsiteX330" fmla="*/ 2146833 w 4710892"/>
              <a:gd name="connsiteY330" fmla="*/ 1121769 h 1726256"/>
              <a:gd name="connsiteX331" fmla="*/ 2269530 w 4710892"/>
              <a:gd name="connsiteY331" fmla="*/ 946356 h 1726256"/>
              <a:gd name="connsiteX332" fmla="*/ 2344751 w 4710892"/>
              <a:gd name="connsiteY332" fmla="*/ 876684 h 1726256"/>
              <a:gd name="connsiteX333" fmla="*/ 2375887 w 4710892"/>
              <a:gd name="connsiteY333" fmla="*/ 842157 h 1726256"/>
              <a:gd name="connsiteX334" fmla="*/ 2447717 w 4710892"/>
              <a:gd name="connsiteY334" fmla="*/ 737957 h 1726256"/>
              <a:gd name="connsiteX335" fmla="*/ 2456657 w 4710892"/>
              <a:gd name="connsiteY335" fmla="*/ 728092 h 1726256"/>
              <a:gd name="connsiteX336" fmla="*/ 2480395 w 4710892"/>
              <a:gd name="connsiteY336" fmla="*/ 722235 h 1726256"/>
              <a:gd name="connsiteX337" fmla="*/ 2493343 w 4710892"/>
              <a:gd name="connsiteY337" fmla="*/ 741656 h 1726256"/>
              <a:gd name="connsiteX338" fmla="*/ 2493651 w 4710892"/>
              <a:gd name="connsiteY338" fmla="*/ 744123 h 1726256"/>
              <a:gd name="connsiteX339" fmla="*/ 2499200 w 4710892"/>
              <a:gd name="connsiteY339" fmla="*/ 761079 h 1726256"/>
              <a:gd name="connsiteX340" fmla="*/ 2519547 w 4710892"/>
              <a:gd name="connsiteY340" fmla="*/ 751830 h 1726256"/>
              <a:gd name="connsiteX341" fmla="*/ 2579970 w 4710892"/>
              <a:gd name="connsiteY341" fmla="*/ 680617 h 1726256"/>
              <a:gd name="connsiteX342" fmla="*/ 2673072 w 4710892"/>
              <a:gd name="connsiteY342" fmla="*/ 570868 h 1726256"/>
              <a:gd name="connsiteX343" fmla="*/ 2680162 w 4710892"/>
              <a:gd name="connsiteY343" fmla="*/ 553604 h 1726256"/>
              <a:gd name="connsiteX344" fmla="*/ 2696810 w 4710892"/>
              <a:gd name="connsiteY344" fmla="*/ 495339 h 1726256"/>
              <a:gd name="connsiteX345" fmla="*/ 2724247 w 4710892"/>
              <a:gd name="connsiteY345" fmla="*/ 460503 h 1726256"/>
              <a:gd name="connsiteX346" fmla="*/ 2731029 w 4710892"/>
              <a:gd name="connsiteY346" fmla="*/ 445089 h 1726256"/>
              <a:gd name="connsiteX347" fmla="*/ 2722089 w 4710892"/>
              <a:gd name="connsiteY347" fmla="*/ 419193 h 1726256"/>
              <a:gd name="connsiteX348" fmla="*/ 2692802 w 4710892"/>
              <a:gd name="connsiteY348" fmla="*/ 424434 h 1726256"/>
              <a:gd name="connsiteX349" fmla="*/ 2650567 w 4710892"/>
              <a:gd name="connsiteY349" fmla="*/ 467593 h 1726256"/>
              <a:gd name="connsiteX350" fmla="*/ 2537736 w 4710892"/>
              <a:gd name="connsiteY350" fmla="*/ 589365 h 1726256"/>
              <a:gd name="connsiteX351" fmla="*/ 2496117 w 4710892"/>
              <a:gd name="connsiteY351" fmla="*/ 645473 h 1726256"/>
              <a:gd name="connsiteX352" fmla="*/ 2460665 w 4710892"/>
              <a:gd name="connsiteY352" fmla="*/ 678767 h 1726256"/>
              <a:gd name="connsiteX353" fmla="*/ 2486561 w 4710892"/>
              <a:gd name="connsiteY353" fmla="*/ 624509 h 1726256"/>
              <a:gd name="connsiteX354" fmla="*/ 2620664 w 4710892"/>
              <a:gd name="connsiteY354" fmla="*/ 459578 h 1726256"/>
              <a:gd name="connsiteX355" fmla="*/ 2638852 w 4710892"/>
              <a:gd name="connsiteY355" fmla="*/ 433066 h 1726256"/>
              <a:gd name="connsiteX356" fmla="*/ 2629604 w 4710892"/>
              <a:gd name="connsiteY356" fmla="*/ 399771 h 1726256"/>
              <a:gd name="connsiteX357" fmla="*/ 2624055 w 4710892"/>
              <a:gd name="connsiteY357" fmla="*/ 396997 h 1726256"/>
              <a:gd name="connsiteX358" fmla="*/ 2608949 w 4710892"/>
              <a:gd name="connsiteY358" fmla="*/ 383741 h 1726256"/>
              <a:gd name="connsiteX359" fmla="*/ 2624055 w 4710892"/>
              <a:gd name="connsiteY359" fmla="*/ 357845 h 1726256"/>
              <a:gd name="connsiteX360" fmla="*/ 2647793 w 4710892"/>
              <a:gd name="connsiteY360" fmla="*/ 334724 h 1726256"/>
              <a:gd name="connsiteX361" fmla="*/ 2673997 w 4710892"/>
              <a:gd name="connsiteY361" fmla="*/ 288789 h 1726256"/>
              <a:gd name="connsiteX362" fmla="*/ 2679238 w 4710892"/>
              <a:gd name="connsiteY362" fmla="*/ 277691 h 1726256"/>
              <a:gd name="connsiteX363" fmla="*/ 2672455 w 4710892"/>
              <a:gd name="connsiteY363" fmla="*/ 235765 h 1726256"/>
              <a:gd name="connsiteX364" fmla="*/ 2625905 w 4710892"/>
              <a:gd name="connsiteY364" fmla="*/ 241005 h 1726256"/>
              <a:gd name="connsiteX365" fmla="*/ 2590144 w 4710892"/>
              <a:gd name="connsiteY365" fmla="*/ 278308 h 1726256"/>
              <a:gd name="connsiteX366" fmla="*/ 2549142 w 4710892"/>
              <a:gd name="connsiteY366" fmla="*/ 276458 h 1726256"/>
              <a:gd name="connsiteX367" fmla="*/ 2550375 w 4710892"/>
              <a:gd name="connsiteY367" fmla="*/ 241005 h 1726256"/>
              <a:gd name="connsiteX368" fmla="*/ 2615731 w 4710892"/>
              <a:gd name="connsiteY368" fmla="*/ 156228 h 1726256"/>
              <a:gd name="connsiteX369" fmla="*/ 2617273 w 4710892"/>
              <a:gd name="connsiteY369" fmla="*/ 134340 h 1726256"/>
              <a:gd name="connsiteX370" fmla="*/ 2607099 w 4710892"/>
              <a:gd name="connsiteY370" fmla="*/ 114610 h 1726256"/>
              <a:gd name="connsiteX371" fmla="*/ 2598044 w 4710892"/>
              <a:gd name="connsiteY371" fmla="*/ 105477 h 1726256"/>
              <a:gd name="connsiteX372" fmla="*/ 2604016 w 4710892"/>
              <a:gd name="connsiteY372" fmla="*/ 6 h 1726256"/>
              <a:gd name="connsiteX373" fmla="*/ 2632070 w 4710892"/>
              <a:gd name="connsiteY373" fmla="*/ 19042 h 1726256"/>
              <a:gd name="connsiteX374" fmla="*/ 2682012 w 4710892"/>
              <a:gd name="connsiteY374" fmla="*/ 96421 h 1726256"/>
              <a:gd name="connsiteX375" fmla="*/ 2695268 w 4710892"/>
              <a:gd name="connsiteY375" fmla="*/ 105361 h 1726256"/>
              <a:gd name="connsiteX376" fmla="*/ 2858966 w 4710892"/>
              <a:gd name="connsiteY376" fmla="*/ 207095 h 1726256"/>
              <a:gd name="connsiteX377" fmla="*/ 3049177 w 4710892"/>
              <a:gd name="connsiteY377" fmla="*/ 473451 h 1726256"/>
              <a:gd name="connsiteX378" fmla="*/ 3294878 w 4710892"/>
              <a:gd name="connsiteY378" fmla="*/ 801463 h 1726256"/>
              <a:gd name="connsiteX379" fmla="*/ 3480156 w 4710892"/>
              <a:gd name="connsiteY379" fmla="*/ 1015104 h 1726256"/>
              <a:gd name="connsiteX380" fmla="*/ 3615492 w 4710892"/>
              <a:gd name="connsiteY380" fmla="*/ 1122386 h 1726256"/>
              <a:gd name="connsiteX381" fmla="*/ 3745279 w 4710892"/>
              <a:gd name="connsiteY381" fmla="*/ 1226894 h 1726256"/>
              <a:gd name="connsiteX382" fmla="*/ 3746204 w 4710892"/>
              <a:gd name="connsiteY382" fmla="*/ 1227818 h 1726256"/>
              <a:gd name="connsiteX383" fmla="*/ 3775491 w 4710892"/>
              <a:gd name="connsiteY383" fmla="*/ 1221653 h 1726256"/>
              <a:gd name="connsiteX384" fmla="*/ 3761310 w 4710892"/>
              <a:gd name="connsiteY384" fmla="*/ 1182193 h 1726256"/>
              <a:gd name="connsiteX385" fmla="*/ 3703969 w 4710892"/>
              <a:gd name="connsiteY385" fmla="*/ 1128551 h 1726256"/>
              <a:gd name="connsiteX386" fmla="*/ 3698112 w 4710892"/>
              <a:gd name="connsiteY386" fmla="*/ 1091866 h 1726256"/>
              <a:gd name="connsiteX387" fmla="*/ 3699345 w 4710892"/>
              <a:gd name="connsiteY387" fmla="*/ 1048398 h 1726256"/>
              <a:gd name="connsiteX388" fmla="*/ 3688863 w 4710892"/>
              <a:gd name="connsiteY388" fmla="*/ 1045315 h 1726256"/>
              <a:gd name="connsiteX389" fmla="*/ 3670983 w 4710892"/>
              <a:gd name="connsiteY389" fmla="*/ 1063196 h 1726256"/>
              <a:gd name="connsiteX390" fmla="*/ 3651253 w 4710892"/>
              <a:gd name="connsiteY390" fmla="*/ 1106972 h 1726256"/>
              <a:gd name="connsiteX391" fmla="*/ 3636455 w 4710892"/>
              <a:gd name="connsiteY391" fmla="*/ 1113137 h 1726256"/>
              <a:gd name="connsiteX392" fmla="*/ 3617342 w 4710892"/>
              <a:gd name="connsiteY392" fmla="*/ 1100189 h 1726256"/>
              <a:gd name="connsiteX393" fmla="*/ 3267441 w 4710892"/>
              <a:gd name="connsiteY393" fmla="*/ 713603 h 1726256"/>
              <a:gd name="connsiteX394" fmla="*/ 3238462 w 4710892"/>
              <a:gd name="connsiteY394" fmla="*/ 675376 h 1726256"/>
              <a:gd name="connsiteX395" fmla="*/ 3243087 w 4710892"/>
              <a:gd name="connsiteY395" fmla="*/ 601388 h 1726256"/>
              <a:gd name="connsiteX396" fmla="*/ 3294878 w 4710892"/>
              <a:gd name="connsiteY396" fmla="*/ 550522 h 1726256"/>
              <a:gd name="connsiteX397" fmla="*/ 3366400 w 4710892"/>
              <a:gd name="connsiteY397" fmla="*/ 486398 h 1726256"/>
              <a:gd name="connsiteX398" fmla="*/ 3441004 w 4710892"/>
              <a:gd name="connsiteY398" fmla="*/ 489790 h 1726256"/>
              <a:gd name="connsiteX399" fmla="*/ 3504511 w 4710892"/>
              <a:gd name="connsiteY399" fmla="*/ 549597 h 1726256"/>
              <a:gd name="connsiteX400" fmla="*/ 3617650 w 4710892"/>
              <a:gd name="connsiteY400" fmla="*/ 604471 h 1726256"/>
              <a:gd name="connsiteX401" fmla="*/ 3791214 w 4710892"/>
              <a:gd name="connsiteY401" fmla="*/ 734875 h 1726256"/>
              <a:gd name="connsiteX402" fmla="*/ 3988823 w 4710892"/>
              <a:gd name="connsiteY402" fmla="*/ 996298 h 1726256"/>
              <a:gd name="connsiteX403" fmla="*/ 4317452 w 4710892"/>
              <a:gd name="connsiteY403" fmla="*/ 1345582 h 1726256"/>
              <a:gd name="connsiteX404" fmla="*/ 4354754 w 4710892"/>
              <a:gd name="connsiteY404" fmla="*/ 1384734 h 1726256"/>
              <a:gd name="connsiteX405" fmla="*/ 4376643 w 4710892"/>
              <a:gd name="connsiteY405" fmla="*/ 1414330 h 1726256"/>
              <a:gd name="connsiteX406" fmla="*/ 4465736 w 4710892"/>
              <a:gd name="connsiteY406" fmla="*/ 1515138 h 1726256"/>
              <a:gd name="connsiteX407" fmla="*/ 4691091 w 4710892"/>
              <a:gd name="connsiteY407" fmla="*/ 1703807 h 1726256"/>
              <a:gd name="connsiteX408" fmla="*/ 4710821 w 4710892"/>
              <a:gd name="connsiteY408" fmla="*/ 1725387 h 1726256"/>
              <a:gd name="connsiteX409" fmla="*/ 4710892 w 4710892"/>
              <a:gd name="connsiteY409" fmla="*/ 1726256 h 1726256"/>
              <a:gd name="connsiteX410" fmla="*/ 0 w 4710892"/>
              <a:gd name="connsiteY410" fmla="*/ 1726256 h 1726256"/>
              <a:gd name="connsiteX411" fmla="*/ 10125 w 4710892"/>
              <a:gd name="connsiteY411" fmla="*/ 1713672 h 1726256"/>
              <a:gd name="connsiteX412" fmla="*/ 36329 w 4710892"/>
              <a:gd name="connsiteY412" fmla="*/ 1691476 h 1726256"/>
              <a:gd name="connsiteX413" fmla="*/ 78255 w 4710892"/>
              <a:gd name="connsiteY413" fmla="*/ 1570012 h 1726256"/>
              <a:gd name="connsiteX414" fmla="*/ 276789 w 4710892"/>
              <a:gd name="connsiteY414" fmla="*/ 1341883 h 1726256"/>
              <a:gd name="connsiteX415" fmla="*/ 475015 w 4710892"/>
              <a:gd name="connsiteY415" fmla="*/ 1159688 h 1726256"/>
              <a:gd name="connsiteX416" fmla="*/ 898596 w 4710892"/>
              <a:gd name="connsiteY416" fmla="*/ 703430 h 1726256"/>
              <a:gd name="connsiteX417" fmla="*/ 937131 w 4710892"/>
              <a:gd name="connsiteY417" fmla="*/ 643315 h 1726256"/>
              <a:gd name="connsiteX418" fmla="*/ 1014510 w 4710892"/>
              <a:gd name="connsiteY418" fmla="*/ 583816 h 1726256"/>
              <a:gd name="connsiteX419" fmla="*/ 1080175 w 4710892"/>
              <a:gd name="connsiteY419" fmla="*/ 537574 h 1726256"/>
              <a:gd name="connsiteX420" fmla="*/ 1185299 w 4710892"/>
              <a:gd name="connsiteY420" fmla="*/ 442931 h 1726256"/>
              <a:gd name="connsiteX421" fmla="*/ 1261445 w 4710892"/>
              <a:gd name="connsiteY421" fmla="*/ 409020 h 1726256"/>
              <a:gd name="connsiteX422" fmla="*/ 1294123 w 4710892"/>
              <a:gd name="connsiteY422" fmla="*/ 390523 h 1726256"/>
              <a:gd name="connsiteX423" fmla="*/ 1421752 w 4710892"/>
              <a:gd name="connsiteY423" fmla="*/ 262277 h 1726256"/>
              <a:gd name="connsiteX424" fmla="*/ 1439016 w 4710892"/>
              <a:gd name="connsiteY424" fmla="*/ 246555 h 1726256"/>
              <a:gd name="connsiteX425" fmla="*/ 1521635 w 4710892"/>
              <a:gd name="connsiteY425" fmla="*/ 241622 h 1726256"/>
              <a:gd name="connsiteX426" fmla="*/ 1571886 w 4710892"/>
              <a:gd name="connsiteY426" fmla="*/ 286632 h 1726256"/>
              <a:gd name="connsiteX427" fmla="*/ 1854273 w 4710892"/>
              <a:gd name="connsiteY427" fmla="*/ 621426 h 1726256"/>
              <a:gd name="connsiteX428" fmla="*/ 1855506 w 4710892"/>
              <a:gd name="connsiteY428" fmla="*/ 645781 h 1726256"/>
              <a:gd name="connsiteX429" fmla="*/ 1779360 w 4710892"/>
              <a:gd name="connsiteY429" fmla="*/ 734258 h 1726256"/>
              <a:gd name="connsiteX430" fmla="*/ 1544448 w 4710892"/>
              <a:gd name="connsiteY430" fmla="*/ 981192 h 1726256"/>
              <a:gd name="connsiteX431" fmla="*/ 1467994 w 4710892"/>
              <a:gd name="connsiteY431" fmla="*/ 1061346 h 1726256"/>
              <a:gd name="connsiteX432" fmla="*/ 1436550 w 4710892"/>
              <a:gd name="connsiteY432" fmla="*/ 1100806 h 1726256"/>
              <a:gd name="connsiteX433" fmla="*/ 1439941 w 4710892"/>
              <a:gd name="connsiteY433" fmla="*/ 1124236 h 1726256"/>
              <a:gd name="connsiteX434" fmla="*/ 1458746 w 4710892"/>
              <a:gd name="connsiteY434" fmla="*/ 1124852 h 1726256"/>
              <a:gd name="connsiteX435" fmla="*/ 1499131 w 4710892"/>
              <a:gd name="connsiteY435" fmla="*/ 1090941 h 1726256"/>
              <a:gd name="connsiteX436" fmla="*/ 1733117 w 4710892"/>
              <a:gd name="connsiteY436" fmla="*/ 861887 h 1726256"/>
              <a:gd name="connsiteX437" fmla="*/ 1949224 w 4710892"/>
              <a:gd name="connsiteY437" fmla="*/ 616494 h 1726256"/>
              <a:gd name="connsiteX438" fmla="*/ 2100899 w 4710892"/>
              <a:gd name="connsiteY438" fmla="*/ 519693 h 1726256"/>
              <a:gd name="connsiteX439" fmla="*/ 2149299 w 4710892"/>
              <a:gd name="connsiteY439" fmla="*/ 486398 h 1726256"/>
              <a:gd name="connsiteX440" fmla="*/ 2275695 w 4710892"/>
              <a:gd name="connsiteY440" fmla="*/ 318385 h 1726256"/>
              <a:gd name="connsiteX441" fmla="*/ 2431070 w 4710892"/>
              <a:gd name="connsiteY441" fmla="*/ 161469 h 1726256"/>
              <a:gd name="connsiteX442" fmla="*/ 2575038 w 4710892"/>
              <a:gd name="connsiteY442" fmla="*/ 17501 h 1726256"/>
              <a:gd name="connsiteX443" fmla="*/ 2604016 w 4710892"/>
              <a:gd name="connsiteY443" fmla="*/ 6 h 1726256"/>
              <a:gd name="connsiteX0" fmla="*/ 3158617 w 4710892"/>
              <a:gd name="connsiteY0" fmla="*/ 1445775 h 1726256"/>
              <a:gd name="connsiteX1" fmla="*/ 3143511 w 4710892"/>
              <a:gd name="connsiteY1" fmla="*/ 1541035 h 1726256"/>
              <a:gd name="connsiteX2" fmla="*/ 3147211 w 4710892"/>
              <a:gd name="connsiteY2" fmla="*/ 1541652 h 1726256"/>
              <a:gd name="connsiteX3" fmla="*/ 3161700 w 4710892"/>
              <a:gd name="connsiteY3" fmla="*/ 1446083 h 1726256"/>
              <a:gd name="connsiteX4" fmla="*/ 3158617 w 4710892"/>
              <a:gd name="connsiteY4" fmla="*/ 1445775 h 1726256"/>
              <a:gd name="connsiteX5" fmla="*/ 3102509 w 4710892"/>
              <a:gd name="connsiteY5" fmla="*/ 1383502 h 1726256"/>
              <a:gd name="connsiteX6" fmla="*/ 3084937 w 4710892"/>
              <a:gd name="connsiteY6" fmla="*/ 1468280 h 1726256"/>
              <a:gd name="connsiteX7" fmla="*/ 3102509 w 4710892"/>
              <a:gd name="connsiteY7" fmla="*/ 1383502 h 1726256"/>
              <a:gd name="connsiteX8" fmla="*/ 2042557 w 4710892"/>
              <a:gd name="connsiteY8" fmla="*/ 1318762 h 1726256"/>
              <a:gd name="connsiteX9" fmla="*/ 2025370 w 4710892"/>
              <a:gd name="connsiteY9" fmla="*/ 1329860 h 1726256"/>
              <a:gd name="connsiteX10" fmla="*/ 1929425 w 4710892"/>
              <a:gd name="connsiteY10" fmla="*/ 1419350 h 1726256"/>
              <a:gd name="connsiteX11" fmla="*/ 1929425 w 4710892"/>
              <a:gd name="connsiteY11" fmla="*/ 1473921 h 1726256"/>
              <a:gd name="connsiteX12" fmla="*/ 1936080 w 4710892"/>
              <a:gd name="connsiteY12" fmla="*/ 1473921 h 1726256"/>
              <a:gd name="connsiteX13" fmla="*/ 1936276 w 4710892"/>
              <a:gd name="connsiteY13" fmla="*/ 1467662 h 1726256"/>
              <a:gd name="connsiteX14" fmla="*/ 2006256 w 4710892"/>
              <a:gd name="connsiteY14" fmla="*/ 1394907 h 1726256"/>
              <a:gd name="connsiteX15" fmla="*/ 2057123 w 4710892"/>
              <a:gd name="connsiteY15" fmla="*/ 1330168 h 1726256"/>
              <a:gd name="connsiteX16" fmla="*/ 2062980 w 4710892"/>
              <a:gd name="connsiteY16" fmla="*/ 1318762 h 1726256"/>
              <a:gd name="connsiteX17" fmla="*/ 2042557 w 4710892"/>
              <a:gd name="connsiteY17" fmla="*/ 1318762 h 1726256"/>
              <a:gd name="connsiteX18" fmla="*/ 3045786 w 4710892"/>
              <a:gd name="connsiteY18" fmla="*/ 1314755 h 1726256"/>
              <a:gd name="connsiteX19" fmla="*/ 3033763 w 4710892"/>
              <a:gd name="connsiteY19" fmla="*/ 1320613 h 1726256"/>
              <a:gd name="connsiteX20" fmla="*/ 3031605 w 4710892"/>
              <a:gd name="connsiteY20" fmla="*/ 1355141 h 1726256"/>
              <a:gd name="connsiteX21" fmla="*/ 3047636 w 4710892"/>
              <a:gd name="connsiteY21" fmla="*/ 1325237 h 1726256"/>
              <a:gd name="connsiteX22" fmla="*/ 3045786 w 4710892"/>
              <a:gd name="connsiteY22" fmla="*/ 1314755 h 1726256"/>
              <a:gd name="connsiteX23" fmla="*/ 3826358 w 4710892"/>
              <a:gd name="connsiteY23" fmla="*/ 1281769 h 1726256"/>
              <a:gd name="connsiteX24" fmla="*/ 3817417 w 4710892"/>
              <a:gd name="connsiteY24" fmla="*/ 1289476 h 1726256"/>
              <a:gd name="connsiteX25" fmla="*/ 3826974 w 4710892"/>
              <a:gd name="connsiteY25" fmla="*/ 1298417 h 1726256"/>
              <a:gd name="connsiteX26" fmla="*/ 3831906 w 4710892"/>
              <a:gd name="connsiteY26" fmla="*/ 1292251 h 1726256"/>
              <a:gd name="connsiteX27" fmla="*/ 3826358 w 4710892"/>
              <a:gd name="connsiteY27" fmla="*/ 1281769 h 1726256"/>
              <a:gd name="connsiteX28" fmla="*/ 2734305 w 4710892"/>
              <a:gd name="connsiteY28" fmla="*/ 1255642 h 1726256"/>
              <a:gd name="connsiteX29" fmla="*/ 2727947 w 4710892"/>
              <a:gd name="connsiteY29" fmla="*/ 1256181 h 1726256"/>
              <a:gd name="connsiteX30" fmla="*/ 2727022 w 4710892"/>
              <a:gd name="connsiteY30" fmla="*/ 1271595 h 1726256"/>
              <a:gd name="connsiteX31" fmla="*/ 2740278 w 4710892"/>
              <a:gd name="connsiteY31" fmla="*/ 1289168 h 1726256"/>
              <a:gd name="connsiteX32" fmla="*/ 2833071 w 4710892"/>
              <a:gd name="connsiteY32" fmla="*/ 1420496 h 1726256"/>
              <a:gd name="connsiteX33" fmla="*/ 2888254 w 4710892"/>
              <a:gd name="connsiteY33" fmla="*/ 1520688 h 1726256"/>
              <a:gd name="connsiteX34" fmla="*/ 2904901 w 4710892"/>
              <a:gd name="connsiteY34" fmla="*/ 1548742 h 1726256"/>
              <a:gd name="connsiteX35" fmla="*/ 2904593 w 4710892"/>
              <a:gd name="connsiteY35" fmla="*/ 1510823 h 1726256"/>
              <a:gd name="connsiteX36" fmla="*/ 2872223 w 4710892"/>
              <a:gd name="connsiteY36" fmla="*/ 1446392 h 1726256"/>
              <a:gd name="connsiteX37" fmla="*/ 2862975 w 4710892"/>
              <a:gd name="connsiteY37" fmla="*/ 1435294 h 1726256"/>
              <a:gd name="connsiteX38" fmla="*/ 2785904 w 4710892"/>
              <a:gd name="connsiteY38" fmla="*/ 1319688 h 1726256"/>
              <a:gd name="connsiteX39" fmla="*/ 2739045 w 4710892"/>
              <a:gd name="connsiteY39" fmla="*/ 1260189 h 1726256"/>
              <a:gd name="connsiteX40" fmla="*/ 2734305 w 4710892"/>
              <a:gd name="connsiteY40" fmla="*/ 1255642 h 1726256"/>
              <a:gd name="connsiteX41" fmla="*/ 2086101 w 4710892"/>
              <a:gd name="connsiteY41" fmla="*/ 1189631 h 1726256"/>
              <a:gd name="connsiteX42" fmla="*/ 2065446 w 4710892"/>
              <a:gd name="connsiteY42" fmla="*/ 1193292 h 1726256"/>
              <a:gd name="connsiteX43" fmla="*/ 2040783 w 4710892"/>
              <a:gd name="connsiteY43" fmla="*/ 1236452 h 1726256"/>
              <a:gd name="connsiteX44" fmla="*/ 2050648 w 4710892"/>
              <a:gd name="connsiteY44" fmla="*/ 1258649 h 1726256"/>
              <a:gd name="connsiteX45" fmla="*/ 2069762 w 4710892"/>
              <a:gd name="connsiteY45" fmla="*/ 1254333 h 1726256"/>
              <a:gd name="connsiteX46" fmla="*/ 2107373 w 4710892"/>
              <a:gd name="connsiteY46" fmla="*/ 1199765 h 1726256"/>
              <a:gd name="connsiteX47" fmla="*/ 2106757 w 4710892"/>
              <a:gd name="connsiteY47" fmla="*/ 1194525 h 1726256"/>
              <a:gd name="connsiteX48" fmla="*/ 2086101 w 4710892"/>
              <a:gd name="connsiteY48" fmla="*/ 1189631 h 1726256"/>
              <a:gd name="connsiteX49" fmla="*/ 992622 w 4710892"/>
              <a:gd name="connsiteY49" fmla="*/ 1124237 h 1726256"/>
              <a:gd name="connsiteX50" fmla="*/ 969501 w 4710892"/>
              <a:gd name="connsiteY50" fmla="*/ 1146434 h 1726256"/>
              <a:gd name="connsiteX51" fmla="*/ 992622 w 4710892"/>
              <a:gd name="connsiteY51" fmla="*/ 1124237 h 1726256"/>
              <a:gd name="connsiteX52" fmla="*/ 771891 w 4710892"/>
              <a:gd name="connsiteY52" fmla="*/ 1021578 h 1726256"/>
              <a:gd name="connsiteX53" fmla="*/ 729348 w 4710892"/>
              <a:gd name="connsiteY53" fmla="*/ 1051790 h 1726256"/>
              <a:gd name="connsiteX54" fmla="*/ 655360 w 4710892"/>
              <a:gd name="connsiteY54" fmla="*/ 1131943 h 1726256"/>
              <a:gd name="connsiteX55" fmla="*/ 655669 w 4710892"/>
              <a:gd name="connsiteY55" fmla="*/ 1146124 h 1726256"/>
              <a:gd name="connsiteX56" fmla="*/ 665842 w 4710892"/>
              <a:gd name="connsiteY56" fmla="*/ 1143041 h 1726256"/>
              <a:gd name="connsiteX57" fmla="*/ 728115 w 4710892"/>
              <a:gd name="connsiteY57" fmla="*/ 1087550 h 1726256"/>
              <a:gd name="connsiteX58" fmla="*/ 771891 w 4710892"/>
              <a:gd name="connsiteY58" fmla="*/ 1021578 h 1726256"/>
              <a:gd name="connsiteX59" fmla="*/ 3636571 w 4710892"/>
              <a:gd name="connsiteY59" fmla="*/ 954950 h 1726256"/>
              <a:gd name="connsiteX60" fmla="*/ 3629981 w 4710892"/>
              <a:gd name="connsiteY60" fmla="*/ 956530 h 1726256"/>
              <a:gd name="connsiteX61" fmla="*/ 3598537 w 4710892"/>
              <a:gd name="connsiteY61" fmla="*/ 973178 h 1726256"/>
              <a:gd name="connsiteX62" fmla="*/ 3592063 w 4710892"/>
              <a:gd name="connsiteY62" fmla="*/ 986742 h 1726256"/>
              <a:gd name="connsiteX63" fmla="*/ 3600695 w 4710892"/>
              <a:gd name="connsiteY63" fmla="*/ 1029902 h 1726256"/>
              <a:gd name="connsiteX64" fmla="*/ 3623507 w 4710892"/>
              <a:gd name="connsiteY64" fmla="*/ 1049016 h 1726256"/>
              <a:gd name="connsiteX65" fmla="*/ 3630598 w 4710892"/>
              <a:gd name="connsiteY65" fmla="*/ 1048708 h 1726256"/>
              <a:gd name="connsiteX66" fmla="*/ 3642930 w 4710892"/>
              <a:gd name="connsiteY66" fmla="*/ 1036068 h 1726256"/>
              <a:gd name="connsiteX67" fmla="*/ 3638305 w 4710892"/>
              <a:gd name="connsiteY67" fmla="*/ 961463 h 1726256"/>
              <a:gd name="connsiteX68" fmla="*/ 3636571 w 4710892"/>
              <a:gd name="connsiteY68" fmla="*/ 954950 h 1726256"/>
              <a:gd name="connsiteX69" fmla="*/ 2559316 w 4710892"/>
              <a:gd name="connsiteY69" fmla="*/ 875144 h 1726256"/>
              <a:gd name="connsiteX70" fmla="*/ 2539586 w 4710892"/>
              <a:gd name="connsiteY70" fmla="*/ 883160 h 1726256"/>
              <a:gd name="connsiteX71" fmla="*/ 2411032 w 4710892"/>
              <a:gd name="connsiteY71" fmla="*/ 1041925 h 1726256"/>
              <a:gd name="connsiteX72" fmla="*/ 2407024 w 4710892"/>
              <a:gd name="connsiteY72" fmla="*/ 1058264 h 1726256"/>
              <a:gd name="connsiteX73" fmla="*/ 2423363 w 4710892"/>
              <a:gd name="connsiteY73" fmla="*/ 1076452 h 1726256"/>
              <a:gd name="connsiteX74" fmla="*/ 2438161 w 4710892"/>
              <a:gd name="connsiteY74" fmla="*/ 1069053 h 1726256"/>
              <a:gd name="connsiteX75" fmla="*/ 2454500 w 4710892"/>
              <a:gd name="connsiteY75" fmla="*/ 1050865 h 1726256"/>
              <a:gd name="connsiteX76" fmla="*/ 2568257 w 4710892"/>
              <a:gd name="connsiteY76" fmla="*/ 920153 h 1726256"/>
              <a:gd name="connsiteX77" fmla="*/ 2576889 w 4710892"/>
              <a:gd name="connsiteY77" fmla="*/ 895799 h 1726256"/>
              <a:gd name="connsiteX78" fmla="*/ 2559316 w 4710892"/>
              <a:gd name="connsiteY78" fmla="*/ 875144 h 1726256"/>
              <a:gd name="connsiteX79" fmla="*/ 2883552 w 4710892"/>
              <a:gd name="connsiteY79" fmla="*/ 852910 h 1726256"/>
              <a:gd name="connsiteX80" fmla="*/ 2875922 w 4710892"/>
              <a:gd name="connsiteY80" fmla="*/ 856956 h 1726256"/>
              <a:gd name="connsiteX81" fmla="*/ 2847868 w 4710892"/>
              <a:gd name="connsiteY81" fmla="*/ 909364 h 1726256"/>
              <a:gd name="connsiteX82" fmla="*/ 2883937 w 4710892"/>
              <a:gd name="connsiteY82" fmla="*/ 894567 h 1726256"/>
              <a:gd name="connsiteX83" fmla="*/ 2890720 w 4710892"/>
              <a:gd name="connsiteY83" fmla="*/ 857881 h 1726256"/>
              <a:gd name="connsiteX84" fmla="*/ 2883552 w 4710892"/>
              <a:gd name="connsiteY84" fmla="*/ 852910 h 1726256"/>
              <a:gd name="connsiteX85" fmla="*/ 2765287 w 4710892"/>
              <a:gd name="connsiteY85" fmla="*/ 852910 h 1726256"/>
              <a:gd name="connsiteX86" fmla="*/ 2757233 w 4710892"/>
              <a:gd name="connsiteY86" fmla="*/ 858189 h 1726256"/>
              <a:gd name="connsiteX87" fmla="*/ 2719930 w 4710892"/>
              <a:gd name="connsiteY87" fmla="*/ 929094 h 1726256"/>
              <a:gd name="connsiteX88" fmla="*/ 2778812 w 4710892"/>
              <a:gd name="connsiteY88" fmla="*/ 873295 h 1726256"/>
              <a:gd name="connsiteX89" fmla="*/ 2774496 w 4710892"/>
              <a:gd name="connsiteY89" fmla="*/ 854798 h 1726256"/>
              <a:gd name="connsiteX90" fmla="*/ 2765287 w 4710892"/>
              <a:gd name="connsiteY90" fmla="*/ 852910 h 1726256"/>
              <a:gd name="connsiteX91" fmla="*/ 2276775 w 4710892"/>
              <a:gd name="connsiteY91" fmla="*/ 839845 h 1726256"/>
              <a:gd name="connsiteX92" fmla="*/ 2284019 w 4710892"/>
              <a:gd name="connsiteY92" fmla="*/ 843699 h 1726256"/>
              <a:gd name="connsiteX93" fmla="*/ 2239318 w 4710892"/>
              <a:gd name="connsiteY93" fmla="*/ 913062 h 1726256"/>
              <a:gd name="connsiteX94" fmla="*/ 2222362 w 4710892"/>
              <a:gd name="connsiteY94" fmla="*/ 916454 h 1726256"/>
              <a:gd name="connsiteX95" fmla="*/ 2184751 w 4710892"/>
              <a:gd name="connsiteY95" fmla="*/ 929094 h 1726256"/>
              <a:gd name="connsiteX96" fmla="*/ 2269530 w 4710892"/>
              <a:gd name="connsiteY96" fmla="*/ 843390 h 1726256"/>
              <a:gd name="connsiteX97" fmla="*/ 2276775 w 4710892"/>
              <a:gd name="connsiteY97" fmla="*/ 839845 h 1726256"/>
              <a:gd name="connsiteX98" fmla="*/ 2493651 w 4710892"/>
              <a:gd name="connsiteY98" fmla="*/ 767861 h 1726256"/>
              <a:gd name="connsiteX99" fmla="*/ 2489027 w 4710892"/>
              <a:gd name="connsiteY99" fmla="*/ 770944 h 1726256"/>
              <a:gd name="connsiteX100" fmla="*/ 2371263 w 4710892"/>
              <a:gd name="connsiteY100" fmla="*/ 877301 h 1726256"/>
              <a:gd name="connsiteX101" fmla="*/ 2324404 w 4710892"/>
              <a:gd name="connsiteY101" fmla="*/ 956839 h 1726256"/>
              <a:gd name="connsiteX102" fmla="*/ 2308373 w 4710892"/>
              <a:gd name="connsiteY102" fmla="*/ 1005239 h 1726256"/>
              <a:gd name="connsiteX103" fmla="*/ 2273229 w 4710892"/>
              <a:gd name="connsiteY103" fmla="*/ 1058880 h 1726256"/>
              <a:gd name="connsiteX104" fmla="*/ 2230686 w 4710892"/>
              <a:gd name="connsiteY104" fmla="*/ 1127935 h 1726256"/>
              <a:gd name="connsiteX105" fmla="*/ 2237776 w 4710892"/>
              <a:gd name="connsiteY105" fmla="*/ 1150440 h 1726256"/>
              <a:gd name="connsiteX106" fmla="*/ 2262131 w 4710892"/>
              <a:gd name="connsiteY106" fmla="*/ 1146432 h 1726256"/>
              <a:gd name="connsiteX107" fmla="*/ 2322862 w 4710892"/>
              <a:gd name="connsiteY107" fmla="*/ 1056722 h 1726256"/>
              <a:gd name="connsiteX108" fmla="*/ 2453883 w 4710892"/>
              <a:gd name="connsiteY108" fmla="*/ 893640 h 1726256"/>
              <a:gd name="connsiteX109" fmla="*/ 2486252 w 4710892"/>
              <a:gd name="connsiteY109" fmla="*/ 847398 h 1726256"/>
              <a:gd name="connsiteX110" fmla="*/ 2487486 w 4710892"/>
              <a:gd name="connsiteY110" fmla="*/ 829826 h 1726256"/>
              <a:gd name="connsiteX111" fmla="*/ 2486869 w 4710892"/>
              <a:gd name="connsiteY111" fmla="*/ 794065 h 1726256"/>
              <a:gd name="connsiteX112" fmla="*/ 2493651 w 4710892"/>
              <a:gd name="connsiteY112" fmla="*/ 767861 h 1726256"/>
              <a:gd name="connsiteX113" fmla="*/ 3511910 w 4710892"/>
              <a:gd name="connsiteY113" fmla="*/ 721620 h 1726256"/>
              <a:gd name="connsiteX114" fmla="*/ 3503278 w 4710892"/>
              <a:gd name="connsiteY114" fmla="*/ 728402 h 1726256"/>
              <a:gd name="connsiteX115" fmla="*/ 3486322 w 4710892"/>
              <a:gd name="connsiteY115" fmla="*/ 771870 h 1726256"/>
              <a:gd name="connsiteX116" fmla="*/ 3472449 w 4710892"/>
              <a:gd name="connsiteY116" fmla="*/ 809173 h 1726256"/>
              <a:gd name="connsiteX117" fmla="*/ 3472449 w 4710892"/>
              <a:gd name="connsiteY117" fmla="*/ 820271 h 1726256"/>
              <a:gd name="connsiteX118" fmla="*/ 3493413 w 4710892"/>
              <a:gd name="connsiteY118" fmla="*/ 875454 h 1726256"/>
              <a:gd name="connsiteX119" fmla="*/ 3523316 w 4710892"/>
              <a:gd name="connsiteY119" fmla="*/ 917689 h 1726256"/>
              <a:gd name="connsiteX120" fmla="*/ 3533181 w 4710892"/>
              <a:gd name="connsiteY120" fmla="*/ 931562 h 1726256"/>
              <a:gd name="connsiteX121" fmla="*/ 3550753 w 4710892"/>
              <a:gd name="connsiteY121" fmla="*/ 926013 h 1726256"/>
              <a:gd name="connsiteX122" fmla="*/ 3583432 w 4710892"/>
              <a:gd name="connsiteY122" fmla="*/ 831986 h 1726256"/>
              <a:gd name="connsiteX123" fmla="*/ 3584665 w 4710892"/>
              <a:gd name="connsiteY123" fmla="*/ 799616 h 1726256"/>
              <a:gd name="connsiteX124" fmla="*/ 3572642 w 4710892"/>
              <a:gd name="connsiteY124" fmla="*/ 794992 h 1726256"/>
              <a:gd name="connsiteX125" fmla="*/ 3546746 w 4710892"/>
              <a:gd name="connsiteY125" fmla="*/ 811331 h 1726256"/>
              <a:gd name="connsiteX126" fmla="*/ 3535031 w 4710892"/>
              <a:gd name="connsiteY126" fmla="*/ 814414 h 1726256"/>
              <a:gd name="connsiteX127" fmla="*/ 3531023 w 4710892"/>
              <a:gd name="connsiteY127" fmla="*/ 799924 h 1726256"/>
              <a:gd name="connsiteX128" fmla="*/ 3539964 w 4710892"/>
              <a:gd name="connsiteY128" fmla="*/ 765396 h 1726256"/>
              <a:gd name="connsiteX129" fmla="*/ 3511910 w 4710892"/>
              <a:gd name="connsiteY129" fmla="*/ 721620 h 1726256"/>
              <a:gd name="connsiteX130" fmla="*/ 3472296 w 4710892"/>
              <a:gd name="connsiteY130" fmla="*/ 622814 h 1726256"/>
              <a:gd name="connsiteX131" fmla="*/ 3461044 w 4710892"/>
              <a:gd name="connsiteY131" fmla="*/ 627901 h 1726256"/>
              <a:gd name="connsiteX132" fmla="*/ 3452720 w 4710892"/>
              <a:gd name="connsiteY132" fmla="*/ 633142 h 1726256"/>
              <a:gd name="connsiteX133" fmla="*/ 3434839 w 4710892"/>
              <a:gd name="connsiteY133" fmla="*/ 657188 h 1726256"/>
              <a:gd name="connsiteX134" fmla="*/ 3418808 w 4710892"/>
              <a:gd name="connsiteY134" fmla="*/ 709904 h 1726256"/>
              <a:gd name="connsiteX135" fmla="*/ 3402160 w 4710892"/>
              <a:gd name="connsiteY135" fmla="*/ 762313 h 1726256"/>
              <a:gd name="connsiteX136" fmla="*/ 3432064 w 4710892"/>
              <a:gd name="connsiteY136" fmla="*/ 797766 h 1726256"/>
              <a:gd name="connsiteX137" fmla="*/ 3468750 w 4710892"/>
              <a:gd name="connsiteY137" fmla="*/ 778344 h 1726256"/>
              <a:gd name="connsiteX138" fmla="*/ 3496188 w 4710892"/>
              <a:gd name="connsiteY138" fmla="*/ 725627 h 1726256"/>
              <a:gd name="connsiteX139" fmla="*/ 3499271 w 4710892"/>
              <a:gd name="connsiteY139" fmla="*/ 709904 h 1726256"/>
              <a:gd name="connsiteX140" fmla="*/ 3477074 w 4710892"/>
              <a:gd name="connsiteY140" fmla="*/ 633450 h 1726256"/>
              <a:gd name="connsiteX141" fmla="*/ 3472296 w 4710892"/>
              <a:gd name="connsiteY141" fmla="*/ 622814 h 1726256"/>
              <a:gd name="connsiteX142" fmla="*/ 3374801 w 4710892"/>
              <a:gd name="connsiteY142" fmla="*/ 567863 h 1726256"/>
              <a:gd name="connsiteX143" fmla="*/ 3344204 w 4710892"/>
              <a:gd name="connsiteY143" fmla="*/ 582892 h 1726256"/>
              <a:gd name="connsiteX144" fmla="*/ 3308751 w 4710892"/>
              <a:gd name="connsiteY144" fmla="*/ 625126 h 1726256"/>
              <a:gd name="connsiteX145" fmla="*/ 3319541 w 4710892"/>
              <a:gd name="connsiteY145" fmla="*/ 658729 h 1726256"/>
              <a:gd name="connsiteX146" fmla="*/ 3343279 w 4710892"/>
              <a:gd name="connsiteY146" fmla="*/ 697573 h 1726256"/>
              <a:gd name="connsiteX147" fmla="*/ 3342663 w 4710892"/>
              <a:gd name="connsiteY147" fmla="*/ 703430 h 1726256"/>
              <a:gd name="connsiteX148" fmla="*/ 3355302 w 4710892"/>
              <a:gd name="connsiteY148" fmla="*/ 725318 h 1726256"/>
              <a:gd name="connsiteX149" fmla="*/ 3387056 w 4710892"/>
              <a:gd name="connsiteY149" fmla="*/ 720694 h 1726256"/>
              <a:gd name="connsiteX150" fmla="*/ 3396305 w 4710892"/>
              <a:gd name="connsiteY150" fmla="*/ 709288 h 1726256"/>
              <a:gd name="connsiteX151" fmla="*/ 3410486 w 4710892"/>
              <a:gd name="connsiteY151" fmla="*/ 674144 h 1726256"/>
              <a:gd name="connsiteX152" fmla="*/ 3422509 w 4710892"/>
              <a:gd name="connsiteY152" fmla="*/ 651947 h 1726256"/>
              <a:gd name="connsiteX153" fmla="*/ 3440389 w 4710892"/>
              <a:gd name="connsiteY153" fmla="*/ 615878 h 1726256"/>
              <a:gd name="connsiteX154" fmla="*/ 3443780 w 4710892"/>
              <a:gd name="connsiteY154" fmla="*/ 592757 h 1726256"/>
              <a:gd name="connsiteX155" fmla="*/ 3435457 w 4710892"/>
              <a:gd name="connsiteY155" fmla="*/ 578268 h 1726256"/>
              <a:gd name="connsiteX156" fmla="*/ 3408636 w 4710892"/>
              <a:gd name="connsiteY156" fmla="*/ 569944 h 1726256"/>
              <a:gd name="connsiteX157" fmla="*/ 3374801 w 4710892"/>
              <a:gd name="connsiteY157" fmla="*/ 567863 h 1726256"/>
              <a:gd name="connsiteX158" fmla="*/ 2505367 w 4710892"/>
              <a:gd name="connsiteY158" fmla="*/ 497498 h 1726256"/>
              <a:gd name="connsiteX159" fmla="*/ 2444326 w 4710892"/>
              <a:gd name="connsiteY159" fmla="*/ 576110 h 1726256"/>
              <a:gd name="connsiteX160" fmla="*/ 2505367 w 4710892"/>
              <a:gd name="connsiteY160" fmla="*/ 497498 h 1726256"/>
              <a:gd name="connsiteX161" fmla="*/ 1467070 w 4710892"/>
              <a:gd name="connsiteY161" fmla="*/ 353838 h 1726256"/>
              <a:gd name="connsiteX162" fmla="*/ 1446107 w 4710892"/>
              <a:gd name="connsiteY162" fmla="*/ 364628 h 1726256"/>
              <a:gd name="connsiteX163" fmla="*/ 1345298 w 4710892"/>
              <a:gd name="connsiteY163" fmla="*/ 483933 h 1726256"/>
              <a:gd name="connsiteX164" fmla="*/ 1324643 w 4710892"/>
              <a:gd name="connsiteY164" fmla="*/ 511371 h 1726256"/>
              <a:gd name="connsiteX165" fmla="*/ 1335125 w 4710892"/>
              <a:gd name="connsiteY165" fmla="*/ 549906 h 1726256"/>
              <a:gd name="connsiteX166" fmla="*/ 1341290 w 4710892"/>
              <a:gd name="connsiteY166" fmla="*/ 561929 h 1726256"/>
              <a:gd name="connsiteX167" fmla="*/ 1332658 w 4710892"/>
              <a:gd name="connsiteY167" fmla="*/ 570561 h 1726256"/>
              <a:gd name="connsiteX168" fmla="*/ 1283641 w 4710892"/>
              <a:gd name="connsiteY168" fmla="*/ 597073 h 1726256"/>
              <a:gd name="connsiteX169" fmla="*/ 1172968 w 4710892"/>
              <a:gd name="connsiteY169" fmla="*/ 707438 h 1726256"/>
              <a:gd name="connsiteX170" fmla="*/ 993546 w 4710892"/>
              <a:gd name="connsiteY170" fmla="*/ 888092 h 1726256"/>
              <a:gd name="connsiteX171" fmla="*/ 959944 w 4710892"/>
              <a:gd name="connsiteY171" fmla="*/ 916763 h 1726256"/>
              <a:gd name="connsiteX172" fmla="*/ 938056 w 4710892"/>
              <a:gd name="connsiteY172" fmla="*/ 915221 h 1726256"/>
              <a:gd name="connsiteX173" fmla="*/ 943913 w 4710892"/>
              <a:gd name="connsiteY173" fmla="*/ 899499 h 1726256"/>
              <a:gd name="connsiteX174" fmla="*/ 1106687 w 4710892"/>
              <a:gd name="connsiteY174" fmla="*/ 729943 h 1726256"/>
              <a:gd name="connsiteX175" fmla="*/ 1221985 w 4710892"/>
              <a:gd name="connsiteY175" fmla="*/ 608788 h 1726256"/>
              <a:gd name="connsiteX176" fmla="*/ 1250655 w 4710892"/>
              <a:gd name="connsiteY176" fmla="*/ 570561 h 1726256"/>
              <a:gd name="connsiteX177" fmla="*/ 1236474 w 4710892"/>
              <a:gd name="connsiteY177" fmla="*/ 542815 h 1726256"/>
              <a:gd name="connsiteX178" fmla="*/ 1208420 w 4710892"/>
              <a:gd name="connsiteY178" fmla="*/ 552372 h 1726256"/>
              <a:gd name="connsiteX179" fmla="*/ 1177284 w 4710892"/>
              <a:gd name="connsiteY179" fmla="*/ 583817 h 1726256"/>
              <a:gd name="connsiteX180" fmla="*/ 1077708 w 4710892"/>
              <a:gd name="connsiteY180" fmla="*/ 700965 h 1726256"/>
              <a:gd name="connsiteX181" fmla="*/ 1053970 w 4710892"/>
              <a:gd name="connsiteY181" fmla="*/ 723469 h 1726256"/>
              <a:gd name="connsiteX182" fmla="*/ 1053662 w 4710892"/>
              <a:gd name="connsiteY182" fmla="*/ 720078 h 1726256"/>
              <a:gd name="connsiteX183" fmla="*/ 1060135 w 4710892"/>
              <a:gd name="connsiteY183" fmla="*/ 698806 h 1726256"/>
              <a:gd name="connsiteX184" fmla="*/ 1063527 w 4710892"/>
              <a:gd name="connsiteY184" fmla="*/ 680926 h 1726256"/>
              <a:gd name="connsiteX185" fmla="*/ 1041639 w 4710892"/>
              <a:gd name="connsiteY185" fmla="*/ 664279 h 1726256"/>
              <a:gd name="connsiteX186" fmla="*/ 1016359 w 4710892"/>
              <a:gd name="connsiteY186" fmla="*/ 678768 h 1726256"/>
              <a:gd name="connsiteX187" fmla="*/ 822758 w 4710892"/>
              <a:gd name="connsiteY187" fmla="*/ 948824 h 1726256"/>
              <a:gd name="connsiteX188" fmla="*/ 813201 w 4710892"/>
              <a:gd name="connsiteY188" fmla="*/ 974720 h 1726256"/>
              <a:gd name="connsiteX189" fmla="*/ 840638 w 4710892"/>
              <a:gd name="connsiteY189" fmla="*/ 975336 h 1726256"/>
              <a:gd name="connsiteX190" fmla="*/ 841871 w 4710892"/>
              <a:gd name="connsiteY190" fmla="*/ 975028 h 1726256"/>
              <a:gd name="connsiteX191" fmla="*/ 869308 w 4710892"/>
              <a:gd name="connsiteY191" fmla="*/ 993525 h 1726256"/>
              <a:gd name="connsiteX192" fmla="*/ 859443 w 4710892"/>
              <a:gd name="connsiteY192" fmla="*/ 1027436 h 1726256"/>
              <a:gd name="connsiteX193" fmla="*/ 788538 w 4710892"/>
              <a:gd name="connsiteY193" fmla="*/ 1112522 h 1726256"/>
              <a:gd name="connsiteX194" fmla="*/ 779906 w 4710892"/>
              <a:gd name="connsiteY194" fmla="*/ 1133177 h 1726256"/>
              <a:gd name="connsiteX195" fmla="*/ 794087 w 4710892"/>
              <a:gd name="connsiteY195" fmla="*/ 1123004 h 1726256"/>
              <a:gd name="connsiteX196" fmla="*/ 834780 w 4710892"/>
              <a:gd name="connsiteY196" fmla="*/ 1091251 h 1726256"/>
              <a:gd name="connsiteX197" fmla="*/ 866842 w 4710892"/>
              <a:gd name="connsiteY197" fmla="*/ 1091559 h 1726256"/>
              <a:gd name="connsiteX198" fmla="*/ 869000 w 4710892"/>
              <a:gd name="connsiteY198" fmla="*/ 1123004 h 1726256"/>
              <a:gd name="connsiteX199" fmla="*/ 850811 w 4710892"/>
              <a:gd name="connsiteY199" fmla="*/ 1146125 h 1726256"/>
              <a:gd name="connsiteX200" fmla="*/ 767575 w 4710892"/>
              <a:gd name="connsiteY200" fmla="*/ 1229670 h 1726256"/>
              <a:gd name="connsiteX201" fmla="*/ 763875 w 4710892"/>
              <a:gd name="connsiteY201" fmla="*/ 1244775 h 1726256"/>
              <a:gd name="connsiteX202" fmla="*/ 779290 w 4710892"/>
              <a:gd name="connsiteY202" fmla="*/ 1244775 h 1726256"/>
              <a:gd name="connsiteX203" fmla="*/ 785147 w 4710892"/>
              <a:gd name="connsiteY203" fmla="*/ 1240151 h 1726256"/>
              <a:gd name="connsiteX204" fmla="*/ 929732 w 4710892"/>
              <a:gd name="connsiteY204" fmla="*/ 1104815 h 1726256"/>
              <a:gd name="connsiteX205" fmla="*/ 952545 w 4710892"/>
              <a:gd name="connsiteY205" fmla="*/ 1074912 h 1726256"/>
              <a:gd name="connsiteX206" fmla="*/ 996938 w 4710892"/>
              <a:gd name="connsiteY206" fmla="*/ 1014488 h 1726256"/>
              <a:gd name="connsiteX207" fmla="*/ 1027766 w 4710892"/>
              <a:gd name="connsiteY207" fmla="*/ 1020037 h 1726256"/>
              <a:gd name="connsiteX208" fmla="*/ 1029307 w 4710892"/>
              <a:gd name="connsiteY208" fmla="*/ 1048091 h 1726256"/>
              <a:gd name="connsiteX209" fmla="*/ 998171 w 4710892"/>
              <a:gd name="connsiteY209" fmla="*/ 1114989 h 1726256"/>
              <a:gd name="connsiteX210" fmla="*/ 1022525 w 4710892"/>
              <a:gd name="connsiteY210" fmla="*/ 1098341 h 1726256"/>
              <a:gd name="connsiteX211" fmla="*/ 1155704 w 4710892"/>
              <a:gd name="connsiteY211" fmla="*/ 964238 h 1726256"/>
              <a:gd name="connsiteX212" fmla="*/ 1196089 w 4710892"/>
              <a:gd name="connsiteY212" fmla="*/ 960539 h 1726256"/>
              <a:gd name="connsiteX213" fmla="*/ 1205338 w 4710892"/>
              <a:gd name="connsiteY213" fmla="*/ 968554 h 1726256"/>
              <a:gd name="connsiteX214" fmla="*/ 1236783 w 4710892"/>
              <a:gd name="connsiteY214" fmla="*/ 992908 h 1726256"/>
              <a:gd name="connsiteX215" fmla="*/ 1272852 w 4710892"/>
              <a:gd name="connsiteY215" fmla="*/ 973795 h 1726256"/>
              <a:gd name="connsiteX216" fmla="*/ 1339441 w 4710892"/>
              <a:gd name="connsiteY216" fmla="*/ 946975 h 1726256"/>
              <a:gd name="connsiteX217" fmla="*/ 1372119 w 4710892"/>
              <a:gd name="connsiteY217" fmla="*/ 928169 h 1726256"/>
              <a:gd name="connsiteX218" fmla="*/ 1550923 w 4710892"/>
              <a:gd name="connsiteY218" fmla="*/ 699423 h 1726256"/>
              <a:gd name="connsiteX219" fmla="*/ 1562329 w 4710892"/>
              <a:gd name="connsiteY219" fmla="*/ 679076 h 1726256"/>
              <a:gd name="connsiteX220" fmla="*/ 1551848 w 4710892"/>
              <a:gd name="connsiteY220" fmla="*/ 658730 h 1726256"/>
              <a:gd name="connsiteX221" fmla="*/ 1484026 w 4710892"/>
              <a:gd name="connsiteY221" fmla="*/ 627593 h 1726256"/>
              <a:gd name="connsiteX222" fmla="*/ 1437475 w 4710892"/>
              <a:gd name="connsiteY222" fmla="*/ 622969 h 1726256"/>
              <a:gd name="connsiteX223" fmla="*/ 1422061 w 4710892"/>
              <a:gd name="connsiteY223" fmla="*/ 630368 h 1726256"/>
              <a:gd name="connsiteX224" fmla="*/ 1361637 w 4710892"/>
              <a:gd name="connsiteY224" fmla="*/ 682159 h 1726256"/>
              <a:gd name="connsiteX225" fmla="*/ 1316628 w 4710892"/>
              <a:gd name="connsiteY225" fmla="*/ 725627 h 1726256"/>
              <a:gd name="connsiteX226" fmla="*/ 1304605 w 4710892"/>
              <a:gd name="connsiteY226" fmla="*/ 721928 h 1726256"/>
              <a:gd name="connsiteX227" fmla="*/ 1311695 w 4710892"/>
              <a:gd name="connsiteY227" fmla="*/ 699731 h 1726256"/>
              <a:gd name="connsiteX228" fmla="*/ 1387225 w 4710892"/>
              <a:gd name="connsiteY228" fmla="*/ 607247 h 1726256"/>
              <a:gd name="connsiteX229" fmla="*/ 1481251 w 4710892"/>
              <a:gd name="connsiteY229" fmla="*/ 493490 h 1726256"/>
              <a:gd name="connsiteX230" fmla="*/ 1478476 w 4710892"/>
              <a:gd name="connsiteY230" fmla="*/ 468211 h 1726256"/>
              <a:gd name="connsiteX231" fmla="*/ 1466762 w 4710892"/>
              <a:gd name="connsiteY231" fmla="*/ 459271 h 1726256"/>
              <a:gd name="connsiteX232" fmla="*/ 1463062 w 4710892"/>
              <a:gd name="connsiteY232" fmla="*/ 439849 h 1726256"/>
              <a:gd name="connsiteX233" fmla="*/ 1491424 w 4710892"/>
              <a:gd name="connsiteY233" fmla="*/ 388057 h 1726256"/>
              <a:gd name="connsiteX234" fmla="*/ 1467070 w 4710892"/>
              <a:gd name="connsiteY234" fmla="*/ 353838 h 1726256"/>
              <a:gd name="connsiteX235" fmla="*/ 2526637 w 4710892"/>
              <a:gd name="connsiteY235" fmla="*/ 345515 h 1726256"/>
              <a:gd name="connsiteX236" fmla="*/ 2519547 w 4710892"/>
              <a:gd name="connsiteY236" fmla="*/ 385283 h 1726256"/>
              <a:gd name="connsiteX237" fmla="*/ 2377120 w 4710892"/>
              <a:gd name="connsiteY237" fmla="*/ 582585 h 1726256"/>
              <a:gd name="connsiteX238" fmla="*/ 2282477 w 4710892"/>
              <a:gd name="connsiteY238" fmla="*/ 669212 h 1726256"/>
              <a:gd name="connsiteX239" fmla="*/ 2262747 w 4710892"/>
              <a:gd name="connsiteY239" fmla="*/ 668596 h 1726256"/>
              <a:gd name="connsiteX240" fmla="*/ 2261822 w 4710892"/>
              <a:gd name="connsiteY240" fmla="*/ 661813 h 1726256"/>
              <a:gd name="connsiteX241" fmla="*/ 2276620 w 4710892"/>
              <a:gd name="connsiteY241" fmla="*/ 637768 h 1726256"/>
              <a:gd name="connsiteX242" fmla="*/ 2441860 w 4710892"/>
              <a:gd name="connsiteY242" fmla="*/ 434609 h 1726256"/>
              <a:gd name="connsiteX243" fmla="*/ 2526637 w 4710892"/>
              <a:gd name="connsiteY243" fmla="*/ 345515 h 1726256"/>
              <a:gd name="connsiteX244" fmla="*/ 2698043 w 4710892"/>
              <a:gd name="connsiteY244" fmla="*/ 315302 h 1726256"/>
              <a:gd name="connsiteX245" fmla="*/ 2684787 w 4710892"/>
              <a:gd name="connsiteY245" fmla="*/ 317152 h 1726256"/>
              <a:gd name="connsiteX246" fmla="*/ 2664749 w 4710892"/>
              <a:gd name="connsiteY246" fmla="*/ 333183 h 1726256"/>
              <a:gd name="connsiteX247" fmla="*/ 2662590 w 4710892"/>
              <a:gd name="connsiteY247" fmla="*/ 381275 h 1726256"/>
              <a:gd name="connsiteX248" fmla="*/ 2663515 w 4710892"/>
              <a:gd name="connsiteY248" fmla="*/ 382199 h 1726256"/>
              <a:gd name="connsiteX249" fmla="*/ 2670298 w 4710892"/>
              <a:gd name="connsiteY249" fmla="*/ 382508 h 1726256"/>
              <a:gd name="connsiteX250" fmla="*/ 2705751 w 4710892"/>
              <a:gd name="connsiteY250" fmla="*/ 337190 h 1726256"/>
              <a:gd name="connsiteX251" fmla="*/ 2708217 w 4710892"/>
              <a:gd name="connsiteY251" fmla="*/ 328558 h 1726256"/>
              <a:gd name="connsiteX252" fmla="*/ 2698043 w 4710892"/>
              <a:gd name="connsiteY252" fmla="*/ 315302 h 1726256"/>
              <a:gd name="connsiteX253" fmla="*/ 2598044 w 4710892"/>
              <a:gd name="connsiteY253" fmla="*/ 105477 h 1726256"/>
              <a:gd name="connsiteX254" fmla="*/ 2587369 w 4710892"/>
              <a:gd name="connsiteY254" fmla="*/ 112760 h 1726256"/>
              <a:gd name="connsiteX255" fmla="*/ 2539585 w 4710892"/>
              <a:gd name="connsiteY255" fmla="*/ 167326 h 1726256"/>
              <a:gd name="connsiteX256" fmla="*/ 2452033 w 4710892"/>
              <a:gd name="connsiteY256" fmla="*/ 253645 h 1726256"/>
              <a:gd name="connsiteX257" fmla="*/ 2370030 w 4710892"/>
              <a:gd name="connsiteY257" fmla="*/ 350138 h 1726256"/>
              <a:gd name="connsiteX258" fmla="*/ 2366947 w 4710892"/>
              <a:gd name="connsiteY258" fmla="*/ 356612 h 1726256"/>
              <a:gd name="connsiteX259" fmla="*/ 2311456 w 4710892"/>
              <a:gd name="connsiteY259" fmla="*/ 447555 h 1726256"/>
              <a:gd name="connsiteX260" fmla="*/ 2199549 w 4710892"/>
              <a:gd name="connsiteY260" fmla="*/ 576726 h 1726256"/>
              <a:gd name="connsiteX261" fmla="*/ 2194925 w 4710892"/>
              <a:gd name="connsiteY261" fmla="*/ 583816 h 1726256"/>
              <a:gd name="connsiteX262" fmla="*/ 2251341 w 4710892"/>
              <a:gd name="connsiteY262" fmla="*/ 579500 h 1726256"/>
              <a:gd name="connsiteX263" fmla="*/ 2251032 w 4710892"/>
              <a:gd name="connsiteY263" fmla="*/ 583816 h 1726256"/>
              <a:gd name="connsiteX264" fmla="*/ 2114155 w 4710892"/>
              <a:gd name="connsiteY264" fmla="*/ 799922 h 1726256"/>
              <a:gd name="connsiteX265" fmla="*/ 2052190 w 4710892"/>
              <a:gd name="connsiteY265" fmla="*/ 874835 h 1726256"/>
              <a:gd name="connsiteX266" fmla="*/ 2034310 w 4710892"/>
              <a:gd name="connsiteY266" fmla="*/ 878534 h 1726256"/>
              <a:gd name="connsiteX267" fmla="*/ 2004406 w 4710892"/>
              <a:gd name="connsiteY267" fmla="*/ 864045 h 1726256"/>
              <a:gd name="connsiteX268" fmla="*/ 2001940 w 4710892"/>
              <a:gd name="connsiteY268" fmla="*/ 839999 h 1726256"/>
              <a:gd name="connsiteX269" fmla="*/ 2085793 w 4710892"/>
              <a:gd name="connsiteY269" fmla="*/ 762003 h 1726256"/>
              <a:gd name="connsiteX270" fmla="*/ 2119396 w 4710892"/>
              <a:gd name="connsiteY270" fmla="*/ 723160 h 1726256"/>
              <a:gd name="connsiteX271" fmla="*/ 2126486 w 4710892"/>
              <a:gd name="connsiteY271" fmla="*/ 700963 h 1726256"/>
              <a:gd name="connsiteX272" fmla="*/ 2150532 w 4710892"/>
              <a:gd name="connsiteY272" fmla="*/ 650097 h 1726256"/>
              <a:gd name="connsiteX273" fmla="*/ 2168721 w 4710892"/>
              <a:gd name="connsiteY273" fmla="*/ 626975 h 1726256"/>
              <a:gd name="connsiteX274" fmla="*/ 2167488 w 4710892"/>
              <a:gd name="connsiteY274" fmla="*/ 604163 h 1726256"/>
              <a:gd name="connsiteX275" fmla="*/ 2145908 w 4710892"/>
              <a:gd name="connsiteY275" fmla="*/ 600771 h 1726256"/>
              <a:gd name="connsiteX276" fmla="*/ 2112614 w 4710892"/>
              <a:gd name="connsiteY276" fmla="*/ 635299 h 1726256"/>
              <a:gd name="connsiteX277" fmla="*/ 1979436 w 4710892"/>
              <a:gd name="connsiteY277" fmla="*/ 786666 h 1726256"/>
              <a:gd name="connsiteX278" fmla="*/ 1934734 w 4710892"/>
              <a:gd name="connsiteY278" fmla="*/ 820577 h 1726256"/>
              <a:gd name="connsiteX279" fmla="*/ 1945525 w 4710892"/>
              <a:gd name="connsiteY279" fmla="*/ 802697 h 1726256"/>
              <a:gd name="connsiteX280" fmla="*/ 1989301 w 4710892"/>
              <a:gd name="connsiteY280" fmla="*/ 731483 h 1726256"/>
              <a:gd name="connsiteX281" fmla="*/ 1986526 w 4710892"/>
              <a:gd name="connsiteY281" fmla="*/ 708362 h 1726256"/>
              <a:gd name="connsiteX282" fmla="*/ 1966488 w 4710892"/>
              <a:gd name="connsiteY282" fmla="*/ 709595 h 1726256"/>
              <a:gd name="connsiteX283" fmla="*/ 1951382 w 4710892"/>
              <a:gd name="connsiteY283" fmla="*/ 723776 h 1726256"/>
              <a:gd name="connsiteX284" fmla="*/ 1789841 w 4710892"/>
              <a:gd name="connsiteY284" fmla="*/ 924160 h 1726256"/>
              <a:gd name="connsiteX285" fmla="*/ 1746990 w 4710892"/>
              <a:gd name="connsiteY285" fmla="*/ 999689 h 1726256"/>
              <a:gd name="connsiteX286" fmla="*/ 1716470 w 4710892"/>
              <a:gd name="connsiteY286" fmla="*/ 1040999 h 1726256"/>
              <a:gd name="connsiteX287" fmla="*/ 1487108 w 4710892"/>
              <a:gd name="connsiteY287" fmla="*/ 1272828 h 1726256"/>
              <a:gd name="connsiteX288" fmla="*/ 1408034 w 4710892"/>
              <a:gd name="connsiteY288" fmla="*/ 1357837 h 1726256"/>
              <a:gd name="connsiteX289" fmla="*/ 1367142 w 4710892"/>
              <a:gd name="connsiteY289" fmla="*/ 1419272 h 1726256"/>
              <a:gd name="connsiteX290" fmla="*/ 1415071 w 4710892"/>
              <a:gd name="connsiteY290" fmla="*/ 1419272 h 1726256"/>
              <a:gd name="connsiteX291" fmla="*/ 1437783 w 4710892"/>
              <a:gd name="connsiteY291" fmla="*/ 1380418 h 1726256"/>
              <a:gd name="connsiteX292" fmla="*/ 1615662 w 4710892"/>
              <a:gd name="connsiteY292" fmla="*/ 1198224 h 1726256"/>
              <a:gd name="connsiteX293" fmla="*/ 1662521 w 4710892"/>
              <a:gd name="connsiteY293" fmla="*/ 1170170 h 1726256"/>
              <a:gd name="connsiteX294" fmla="*/ 1694274 w 4710892"/>
              <a:gd name="connsiteY294" fmla="*/ 1145816 h 1726256"/>
              <a:gd name="connsiteX295" fmla="*/ 1787375 w 4710892"/>
              <a:gd name="connsiteY295" fmla="*/ 1031443 h 1726256"/>
              <a:gd name="connsiteX296" fmla="*/ 1869995 w 4710892"/>
              <a:gd name="connsiteY296" fmla="*/ 968861 h 1726256"/>
              <a:gd name="connsiteX297" fmla="*/ 1889109 w 4710892"/>
              <a:gd name="connsiteY297" fmla="*/ 953755 h 1726256"/>
              <a:gd name="connsiteX298" fmla="*/ 1919320 w 4710892"/>
              <a:gd name="connsiteY298" fmla="*/ 941424 h 1726256"/>
              <a:gd name="connsiteX299" fmla="*/ 1865987 w 4710892"/>
              <a:gd name="connsiteY299" fmla="*/ 1016645 h 1726256"/>
              <a:gd name="connsiteX300" fmla="*/ 1719245 w 4710892"/>
              <a:gd name="connsiteY300" fmla="*/ 1196990 h 1726256"/>
              <a:gd name="connsiteX301" fmla="*/ 1693657 w 4710892"/>
              <a:gd name="connsiteY301" fmla="*/ 1234601 h 1726256"/>
              <a:gd name="connsiteX302" fmla="*/ 1696740 w 4710892"/>
              <a:gd name="connsiteY302" fmla="*/ 1269129 h 1726256"/>
              <a:gd name="connsiteX303" fmla="*/ 1729418 w 4710892"/>
              <a:gd name="connsiteY303" fmla="*/ 1266971 h 1726256"/>
              <a:gd name="connsiteX304" fmla="*/ 1760554 w 4710892"/>
              <a:gd name="connsiteY304" fmla="*/ 1232443 h 1726256"/>
              <a:gd name="connsiteX305" fmla="*/ 1927335 w 4710892"/>
              <a:gd name="connsiteY305" fmla="*/ 1037300 h 1726256"/>
              <a:gd name="connsiteX306" fmla="*/ 1964021 w 4710892"/>
              <a:gd name="connsiteY306" fmla="*/ 1002772 h 1726256"/>
              <a:gd name="connsiteX307" fmla="*/ 1999165 w 4710892"/>
              <a:gd name="connsiteY307" fmla="*/ 988899 h 1726256"/>
              <a:gd name="connsiteX308" fmla="*/ 2002865 w 4710892"/>
              <a:gd name="connsiteY308" fmla="*/ 992291 h 1726256"/>
              <a:gd name="connsiteX309" fmla="*/ 1993616 w 4710892"/>
              <a:gd name="connsiteY309" fmla="*/ 1029285 h 1726256"/>
              <a:gd name="connsiteX310" fmla="*/ 1891575 w 4710892"/>
              <a:gd name="connsiteY310" fmla="*/ 1142732 h 1726256"/>
              <a:gd name="connsiteX311" fmla="*/ 1849032 w 4710892"/>
              <a:gd name="connsiteY311" fmla="*/ 1190516 h 1726256"/>
              <a:gd name="connsiteX312" fmla="*/ 1837934 w 4710892"/>
              <a:gd name="connsiteY312" fmla="*/ 1227510 h 1726256"/>
              <a:gd name="connsiteX313" fmla="*/ 1849648 w 4710892"/>
              <a:gd name="connsiteY313" fmla="*/ 1235525 h 1726256"/>
              <a:gd name="connsiteX314" fmla="*/ 1876469 w 4710892"/>
              <a:gd name="connsiteY314" fmla="*/ 1219803 h 1726256"/>
              <a:gd name="connsiteX315" fmla="*/ 1930727 w 4710892"/>
              <a:gd name="connsiteY315" fmla="*/ 1161538 h 1726256"/>
              <a:gd name="connsiteX316" fmla="*/ 1959705 w 4710892"/>
              <a:gd name="connsiteY316" fmla="*/ 1152289 h 1726256"/>
              <a:gd name="connsiteX317" fmla="*/ 1965871 w 4710892"/>
              <a:gd name="connsiteY317" fmla="*/ 1162155 h 1726256"/>
              <a:gd name="connsiteX318" fmla="*/ 1913270 w 4710892"/>
              <a:gd name="connsiteY318" fmla="*/ 1257761 h 1726256"/>
              <a:gd name="connsiteX319" fmla="*/ 1836942 w 4710892"/>
              <a:gd name="connsiteY319" fmla="*/ 1329214 h 1726256"/>
              <a:gd name="connsiteX320" fmla="*/ 1899422 w 4710892"/>
              <a:gd name="connsiteY320" fmla="*/ 1329214 h 1726256"/>
              <a:gd name="connsiteX321" fmla="*/ 1928068 w 4710892"/>
              <a:gd name="connsiteY321" fmla="*/ 1291941 h 1726256"/>
              <a:gd name="connsiteX322" fmla="*/ 1961863 w 4710892"/>
              <a:gd name="connsiteY322" fmla="*/ 1255256 h 1726256"/>
              <a:gd name="connsiteX323" fmla="*/ 2039550 w 4710892"/>
              <a:gd name="connsiteY323" fmla="*/ 1171403 h 1726256"/>
              <a:gd name="connsiteX324" fmla="*/ 2074078 w 4710892"/>
              <a:gd name="connsiteY324" fmla="*/ 1108513 h 1726256"/>
              <a:gd name="connsiteX325" fmla="*/ 2088567 w 4710892"/>
              <a:gd name="connsiteY325" fmla="*/ 1080151 h 1726256"/>
              <a:gd name="connsiteX326" fmla="*/ 2155157 w 4710892"/>
              <a:gd name="connsiteY326" fmla="*/ 1008013 h 1726256"/>
              <a:gd name="connsiteX327" fmla="*/ 2140051 w 4710892"/>
              <a:gd name="connsiteY327" fmla="*/ 1059496 h 1726256"/>
              <a:gd name="connsiteX328" fmla="*/ 2116313 w 4710892"/>
              <a:gd name="connsiteY328" fmla="*/ 1122386 h 1726256"/>
              <a:gd name="connsiteX329" fmla="*/ 2120321 w 4710892"/>
              <a:gd name="connsiteY329" fmla="*/ 1152906 h 1726256"/>
              <a:gd name="connsiteX330" fmla="*/ 2146833 w 4710892"/>
              <a:gd name="connsiteY330" fmla="*/ 1121769 h 1726256"/>
              <a:gd name="connsiteX331" fmla="*/ 2269530 w 4710892"/>
              <a:gd name="connsiteY331" fmla="*/ 946356 h 1726256"/>
              <a:gd name="connsiteX332" fmla="*/ 2344751 w 4710892"/>
              <a:gd name="connsiteY332" fmla="*/ 876684 h 1726256"/>
              <a:gd name="connsiteX333" fmla="*/ 2375887 w 4710892"/>
              <a:gd name="connsiteY333" fmla="*/ 842157 h 1726256"/>
              <a:gd name="connsiteX334" fmla="*/ 2447717 w 4710892"/>
              <a:gd name="connsiteY334" fmla="*/ 737957 h 1726256"/>
              <a:gd name="connsiteX335" fmla="*/ 2456657 w 4710892"/>
              <a:gd name="connsiteY335" fmla="*/ 728092 h 1726256"/>
              <a:gd name="connsiteX336" fmla="*/ 2480395 w 4710892"/>
              <a:gd name="connsiteY336" fmla="*/ 722235 h 1726256"/>
              <a:gd name="connsiteX337" fmla="*/ 2493343 w 4710892"/>
              <a:gd name="connsiteY337" fmla="*/ 741656 h 1726256"/>
              <a:gd name="connsiteX338" fmla="*/ 2493651 w 4710892"/>
              <a:gd name="connsiteY338" fmla="*/ 744123 h 1726256"/>
              <a:gd name="connsiteX339" fmla="*/ 2499200 w 4710892"/>
              <a:gd name="connsiteY339" fmla="*/ 761079 h 1726256"/>
              <a:gd name="connsiteX340" fmla="*/ 2519547 w 4710892"/>
              <a:gd name="connsiteY340" fmla="*/ 751830 h 1726256"/>
              <a:gd name="connsiteX341" fmla="*/ 2579970 w 4710892"/>
              <a:gd name="connsiteY341" fmla="*/ 680617 h 1726256"/>
              <a:gd name="connsiteX342" fmla="*/ 2673072 w 4710892"/>
              <a:gd name="connsiteY342" fmla="*/ 570868 h 1726256"/>
              <a:gd name="connsiteX343" fmla="*/ 2680162 w 4710892"/>
              <a:gd name="connsiteY343" fmla="*/ 553604 h 1726256"/>
              <a:gd name="connsiteX344" fmla="*/ 2696810 w 4710892"/>
              <a:gd name="connsiteY344" fmla="*/ 495339 h 1726256"/>
              <a:gd name="connsiteX345" fmla="*/ 2724247 w 4710892"/>
              <a:gd name="connsiteY345" fmla="*/ 460503 h 1726256"/>
              <a:gd name="connsiteX346" fmla="*/ 2731029 w 4710892"/>
              <a:gd name="connsiteY346" fmla="*/ 445089 h 1726256"/>
              <a:gd name="connsiteX347" fmla="*/ 2722089 w 4710892"/>
              <a:gd name="connsiteY347" fmla="*/ 419193 h 1726256"/>
              <a:gd name="connsiteX348" fmla="*/ 2692802 w 4710892"/>
              <a:gd name="connsiteY348" fmla="*/ 424434 h 1726256"/>
              <a:gd name="connsiteX349" fmla="*/ 2650567 w 4710892"/>
              <a:gd name="connsiteY349" fmla="*/ 467593 h 1726256"/>
              <a:gd name="connsiteX350" fmla="*/ 2537736 w 4710892"/>
              <a:gd name="connsiteY350" fmla="*/ 589365 h 1726256"/>
              <a:gd name="connsiteX351" fmla="*/ 2496117 w 4710892"/>
              <a:gd name="connsiteY351" fmla="*/ 645473 h 1726256"/>
              <a:gd name="connsiteX352" fmla="*/ 2460665 w 4710892"/>
              <a:gd name="connsiteY352" fmla="*/ 678767 h 1726256"/>
              <a:gd name="connsiteX353" fmla="*/ 2486561 w 4710892"/>
              <a:gd name="connsiteY353" fmla="*/ 624509 h 1726256"/>
              <a:gd name="connsiteX354" fmla="*/ 2620664 w 4710892"/>
              <a:gd name="connsiteY354" fmla="*/ 459578 h 1726256"/>
              <a:gd name="connsiteX355" fmla="*/ 2638852 w 4710892"/>
              <a:gd name="connsiteY355" fmla="*/ 433066 h 1726256"/>
              <a:gd name="connsiteX356" fmla="*/ 2629604 w 4710892"/>
              <a:gd name="connsiteY356" fmla="*/ 399771 h 1726256"/>
              <a:gd name="connsiteX357" fmla="*/ 2624055 w 4710892"/>
              <a:gd name="connsiteY357" fmla="*/ 396997 h 1726256"/>
              <a:gd name="connsiteX358" fmla="*/ 2608949 w 4710892"/>
              <a:gd name="connsiteY358" fmla="*/ 383741 h 1726256"/>
              <a:gd name="connsiteX359" fmla="*/ 2624055 w 4710892"/>
              <a:gd name="connsiteY359" fmla="*/ 357845 h 1726256"/>
              <a:gd name="connsiteX360" fmla="*/ 2647793 w 4710892"/>
              <a:gd name="connsiteY360" fmla="*/ 334724 h 1726256"/>
              <a:gd name="connsiteX361" fmla="*/ 2673997 w 4710892"/>
              <a:gd name="connsiteY361" fmla="*/ 288789 h 1726256"/>
              <a:gd name="connsiteX362" fmla="*/ 2679238 w 4710892"/>
              <a:gd name="connsiteY362" fmla="*/ 277691 h 1726256"/>
              <a:gd name="connsiteX363" fmla="*/ 2672455 w 4710892"/>
              <a:gd name="connsiteY363" fmla="*/ 235765 h 1726256"/>
              <a:gd name="connsiteX364" fmla="*/ 2625905 w 4710892"/>
              <a:gd name="connsiteY364" fmla="*/ 241005 h 1726256"/>
              <a:gd name="connsiteX365" fmla="*/ 2590144 w 4710892"/>
              <a:gd name="connsiteY365" fmla="*/ 278308 h 1726256"/>
              <a:gd name="connsiteX366" fmla="*/ 2549142 w 4710892"/>
              <a:gd name="connsiteY366" fmla="*/ 276458 h 1726256"/>
              <a:gd name="connsiteX367" fmla="*/ 2550375 w 4710892"/>
              <a:gd name="connsiteY367" fmla="*/ 241005 h 1726256"/>
              <a:gd name="connsiteX368" fmla="*/ 2615731 w 4710892"/>
              <a:gd name="connsiteY368" fmla="*/ 156228 h 1726256"/>
              <a:gd name="connsiteX369" fmla="*/ 2617273 w 4710892"/>
              <a:gd name="connsiteY369" fmla="*/ 134340 h 1726256"/>
              <a:gd name="connsiteX370" fmla="*/ 2607099 w 4710892"/>
              <a:gd name="connsiteY370" fmla="*/ 114610 h 1726256"/>
              <a:gd name="connsiteX371" fmla="*/ 2598044 w 4710892"/>
              <a:gd name="connsiteY371" fmla="*/ 105477 h 1726256"/>
              <a:gd name="connsiteX372" fmla="*/ 2604016 w 4710892"/>
              <a:gd name="connsiteY372" fmla="*/ 6 h 1726256"/>
              <a:gd name="connsiteX373" fmla="*/ 2632070 w 4710892"/>
              <a:gd name="connsiteY373" fmla="*/ 19042 h 1726256"/>
              <a:gd name="connsiteX374" fmla="*/ 2682012 w 4710892"/>
              <a:gd name="connsiteY374" fmla="*/ 96421 h 1726256"/>
              <a:gd name="connsiteX375" fmla="*/ 2695268 w 4710892"/>
              <a:gd name="connsiteY375" fmla="*/ 105361 h 1726256"/>
              <a:gd name="connsiteX376" fmla="*/ 2858966 w 4710892"/>
              <a:gd name="connsiteY376" fmla="*/ 207095 h 1726256"/>
              <a:gd name="connsiteX377" fmla="*/ 3049177 w 4710892"/>
              <a:gd name="connsiteY377" fmla="*/ 473451 h 1726256"/>
              <a:gd name="connsiteX378" fmla="*/ 3294878 w 4710892"/>
              <a:gd name="connsiteY378" fmla="*/ 801463 h 1726256"/>
              <a:gd name="connsiteX379" fmla="*/ 3480156 w 4710892"/>
              <a:gd name="connsiteY379" fmla="*/ 1015104 h 1726256"/>
              <a:gd name="connsiteX380" fmla="*/ 3615492 w 4710892"/>
              <a:gd name="connsiteY380" fmla="*/ 1122386 h 1726256"/>
              <a:gd name="connsiteX381" fmla="*/ 3745279 w 4710892"/>
              <a:gd name="connsiteY381" fmla="*/ 1226894 h 1726256"/>
              <a:gd name="connsiteX382" fmla="*/ 3746204 w 4710892"/>
              <a:gd name="connsiteY382" fmla="*/ 1227818 h 1726256"/>
              <a:gd name="connsiteX383" fmla="*/ 3775491 w 4710892"/>
              <a:gd name="connsiteY383" fmla="*/ 1221653 h 1726256"/>
              <a:gd name="connsiteX384" fmla="*/ 3761310 w 4710892"/>
              <a:gd name="connsiteY384" fmla="*/ 1182193 h 1726256"/>
              <a:gd name="connsiteX385" fmla="*/ 3703969 w 4710892"/>
              <a:gd name="connsiteY385" fmla="*/ 1128551 h 1726256"/>
              <a:gd name="connsiteX386" fmla="*/ 3698112 w 4710892"/>
              <a:gd name="connsiteY386" fmla="*/ 1091866 h 1726256"/>
              <a:gd name="connsiteX387" fmla="*/ 3699345 w 4710892"/>
              <a:gd name="connsiteY387" fmla="*/ 1048398 h 1726256"/>
              <a:gd name="connsiteX388" fmla="*/ 3688863 w 4710892"/>
              <a:gd name="connsiteY388" fmla="*/ 1045315 h 1726256"/>
              <a:gd name="connsiteX389" fmla="*/ 3670983 w 4710892"/>
              <a:gd name="connsiteY389" fmla="*/ 1063196 h 1726256"/>
              <a:gd name="connsiteX390" fmla="*/ 3651253 w 4710892"/>
              <a:gd name="connsiteY390" fmla="*/ 1106972 h 1726256"/>
              <a:gd name="connsiteX391" fmla="*/ 3636455 w 4710892"/>
              <a:gd name="connsiteY391" fmla="*/ 1113137 h 1726256"/>
              <a:gd name="connsiteX392" fmla="*/ 3617342 w 4710892"/>
              <a:gd name="connsiteY392" fmla="*/ 1100189 h 1726256"/>
              <a:gd name="connsiteX393" fmla="*/ 3267441 w 4710892"/>
              <a:gd name="connsiteY393" fmla="*/ 713603 h 1726256"/>
              <a:gd name="connsiteX394" fmla="*/ 3238462 w 4710892"/>
              <a:gd name="connsiteY394" fmla="*/ 675376 h 1726256"/>
              <a:gd name="connsiteX395" fmla="*/ 3243087 w 4710892"/>
              <a:gd name="connsiteY395" fmla="*/ 601388 h 1726256"/>
              <a:gd name="connsiteX396" fmla="*/ 3294878 w 4710892"/>
              <a:gd name="connsiteY396" fmla="*/ 550522 h 1726256"/>
              <a:gd name="connsiteX397" fmla="*/ 3366400 w 4710892"/>
              <a:gd name="connsiteY397" fmla="*/ 486398 h 1726256"/>
              <a:gd name="connsiteX398" fmla="*/ 3441004 w 4710892"/>
              <a:gd name="connsiteY398" fmla="*/ 489790 h 1726256"/>
              <a:gd name="connsiteX399" fmla="*/ 3504511 w 4710892"/>
              <a:gd name="connsiteY399" fmla="*/ 549597 h 1726256"/>
              <a:gd name="connsiteX400" fmla="*/ 3617650 w 4710892"/>
              <a:gd name="connsiteY400" fmla="*/ 604471 h 1726256"/>
              <a:gd name="connsiteX401" fmla="*/ 3791214 w 4710892"/>
              <a:gd name="connsiteY401" fmla="*/ 734875 h 1726256"/>
              <a:gd name="connsiteX402" fmla="*/ 3988823 w 4710892"/>
              <a:gd name="connsiteY402" fmla="*/ 996298 h 1726256"/>
              <a:gd name="connsiteX403" fmla="*/ 4317452 w 4710892"/>
              <a:gd name="connsiteY403" fmla="*/ 1345582 h 1726256"/>
              <a:gd name="connsiteX404" fmla="*/ 4354754 w 4710892"/>
              <a:gd name="connsiteY404" fmla="*/ 1384734 h 1726256"/>
              <a:gd name="connsiteX405" fmla="*/ 4376643 w 4710892"/>
              <a:gd name="connsiteY405" fmla="*/ 1414330 h 1726256"/>
              <a:gd name="connsiteX406" fmla="*/ 4465736 w 4710892"/>
              <a:gd name="connsiteY406" fmla="*/ 1515138 h 1726256"/>
              <a:gd name="connsiteX407" fmla="*/ 4691091 w 4710892"/>
              <a:gd name="connsiteY407" fmla="*/ 1703807 h 1726256"/>
              <a:gd name="connsiteX408" fmla="*/ 4710821 w 4710892"/>
              <a:gd name="connsiteY408" fmla="*/ 1725387 h 1726256"/>
              <a:gd name="connsiteX409" fmla="*/ 4710892 w 4710892"/>
              <a:gd name="connsiteY409" fmla="*/ 1726256 h 1726256"/>
              <a:gd name="connsiteX410" fmla="*/ 0 w 4710892"/>
              <a:gd name="connsiteY410" fmla="*/ 1726256 h 1726256"/>
              <a:gd name="connsiteX411" fmla="*/ 10125 w 4710892"/>
              <a:gd name="connsiteY411" fmla="*/ 1713672 h 1726256"/>
              <a:gd name="connsiteX412" fmla="*/ 78255 w 4710892"/>
              <a:gd name="connsiteY412" fmla="*/ 1570012 h 1726256"/>
              <a:gd name="connsiteX413" fmla="*/ 276789 w 4710892"/>
              <a:gd name="connsiteY413" fmla="*/ 1341883 h 1726256"/>
              <a:gd name="connsiteX414" fmla="*/ 475015 w 4710892"/>
              <a:gd name="connsiteY414" fmla="*/ 1159688 h 1726256"/>
              <a:gd name="connsiteX415" fmla="*/ 898596 w 4710892"/>
              <a:gd name="connsiteY415" fmla="*/ 703430 h 1726256"/>
              <a:gd name="connsiteX416" fmla="*/ 937131 w 4710892"/>
              <a:gd name="connsiteY416" fmla="*/ 643315 h 1726256"/>
              <a:gd name="connsiteX417" fmla="*/ 1014510 w 4710892"/>
              <a:gd name="connsiteY417" fmla="*/ 583816 h 1726256"/>
              <a:gd name="connsiteX418" fmla="*/ 1080175 w 4710892"/>
              <a:gd name="connsiteY418" fmla="*/ 537574 h 1726256"/>
              <a:gd name="connsiteX419" fmla="*/ 1185299 w 4710892"/>
              <a:gd name="connsiteY419" fmla="*/ 442931 h 1726256"/>
              <a:gd name="connsiteX420" fmla="*/ 1261445 w 4710892"/>
              <a:gd name="connsiteY420" fmla="*/ 409020 h 1726256"/>
              <a:gd name="connsiteX421" fmla="*/ 1294123 w 4710892"/>
              <a:gd name="connsiteY421" fmla="*/ 390523 h 1726256"/>
              <a:gd name="connsiteX422" fmla="*/ 1421752 w 4710892"/>
              <a:gd name="connsiteY422" fmla="*/ 262277 h 1726256"/>
              <a:gd name="connsiteX423" fmla="*/ 1439016 w 4710892"/>
              <a:gd name="connsiteY423" fmla="*/ 246555 h 1726256"/>
              <a:gd name="connsiteX424" fmla="*/ 1521635 w 4710892"/>
              <a:gd name="connsiteY424" fmla="*/ 241622 h 1726256"/>
              <a:gd name="connsiteX425" fmla="*/ 1571886 w 4710892"/>
              <a:gd name="connsiteY425" fmla="*/ 286632 h 1726256"/>
              <a:gd name="connsiteX426" fmla="*/ 1854273 w 4710892"/>
              <a:gd name="connsiteY426" fmla="*/ 621426 h 1726256"/>
              <a:gd name="connsiteX427" fmla="*/ 1855506 w 4710892"/>
              <a:gd name="connsiteY427" fmla="*/ 645781 h 1726256"/>
              <a:gd name="connsiteX428" fmla="*/ 1779360 w 4710892"/>
              <a:gd name="connsiteY428" fmla="*/ 734258 h 1726256"/>
              <a:gd name="connsiteX429" fmla="*/ 1544448 w 4710892"/>
              <a:gd name="connsiteY429" fmla="*/ 981192 h 1726256"/>
              <a:gd name="connsiteX430" fmla="*/ 1467994 w 4710892"/>
              <a:gd name="connsiteY430" fmla="*/ 1061346 h 1726256"/>
              <a:gd name="connsiteX431" fmla="*/ 1436550 w 4710892"/>
              <a:gd name="connsiteY431" fmla="*/ 1100806 h 1726256"/>
              <a:gd name="connsiteX432" fmla="*/ 1439941 w 4710892"/>
              <a:gd name="connsiteY432" fmla="*/ 1124236 h 1726256"/>
              <a:gd name="connsiteX433" fmla="*/ 1458746 w 4710892"/>
              <a:gd name="connsiteY433" fmla="*/ 1124852 h 1726256"/>
              <a:gd name="connsiteX434" fmla="*/ 1499131 w 4710892"/>
              <a:gd name="connsiteY434" fmla="*/ 1090941 h 1726256"/>
              <a:gd name="connsiteX435" fmla="*/ 1733117 w 4710892"/>
              <a:gd name="connsiteY435" fmla="*/ 861887 h 1726256"/>
              <a:gd name="connsiteX436" fmla="*/ 1949224 w 4710892"/>
              <a:gd name="connsiteY436" fmla="*/ 616494 h 1726256"/>
              <a:gd name="connsiteX437" fmla="*/ 2100899 w 4710892"/>
              <a:gd name="connsiteY437" fmla="*/ 519693 h 1726256"/>
              <a:gd name="connsiteX438" fmla="*/ 2149299 w 4710892"/>
              <a:gd name="connsiteY438" fmla="*/ 486398 h 1726256"/>
              <a:gd name="connsiteX439" fmla="*/ 2275695 w 4710892"/>
              <a:gd name="connsiteY439" fmla="*/ 318385 h 1726256"/>
              <a:gd name="connsiteX440" fmla="*/ 2431070 w 4710892"/>
              <a:gd name="connsiteY440" fmla="*/ 161469 h 1726256"/>
              <a:gd name="connsiteX441" fmla="*/ 2575038 w 4710892"/>
              <a:gd name="connsiteY441" fmla="*/ 17501 h 1726256"/>
              <a:gd name="connsiteX442" fmla="*/ 2604016 w 4710892"/>
              <a:gd name="connsiteY442" fmla="*/ 6 h 1726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</a:cxnLst>
            <a:rect l="l" t="t" r="r" b="b"/>
            <a:pathLst>
              <a:path w="4710892" h="1726256">
                <a:moveTo>
                  <a:pt x="3158617" y="1445775"/>
                </a:moveTo>
                <a:cubicBezTo>
                  <a:pt x="3153684" y="1477528"/>
                  <a:pt x="3148444" y="1509282"/>
                  <a:pt x="3143511" y="1541035"/>
                </a:cubicBezTo>
                <a:cubicBezTo>
                  <a:pt x="3144744" y="1541035"/>
                  <a:pt x="3145977" y="1541343"/>
                  <a:pt x="3147211" y="1541652"/>
                </a:cubicBezTo>
                <a:cubicBezTo>
                  <a:pt x="3158617" y="1510823"/>
                  <a:pt x="3164166" y="1479070"/>
                  <a:pt x="3161700" y="1446083"/>
                </a:cubicBezTo>
                <a:cubicBezTo>
                  <a:pt x="3160467" y="1446083"/>
                  <a:pt x="3159542" y="1445775"/>
                  <a:pt x="3158617" y="1445775"/>
                </a:cubicBezTo>
                <a:close/>
                <a:moveTo>
                  <a:pt x="3102509" y="1383502"/>
                </a:moveTo>
                <a:cubicBezTo>
                  <a:pt x="3080313" y="1402924"/>
                  <a:pt x="3073530" y="1435602"/>
                  <a:pt x="3084937" y="1468280"/>
                </a:cubicBezTo>
                <a:cubicBezTo>
                  <a:pt x="3097577" y="1440534"/>
                  <a:pt x="3103743" y="1413714"/>
                  <a:pt x="3102509" y="1383502"/>
                </a:cubicBezTo>
                <a:close/>
                <a:moveTo>
                  <a:pt x="2042557" y="1318762"/>
                </a:moveTo>
                <a:cubicBezTo>
                  <a:pt x="2036468" y="1320689"/>
                  <a:pt x="2030919" y="1324465"/>
                  <a:pt x="2025370" y="1329860"/>
                </a:cubicBezTo>
                <a:lnTo>
                  <a:pt x="1929425" y="1419350"/>
                </a:lnTo>
                <a:lnTo>
                  <a:pt x="1929425" y="1473921"/>
                </a:lnTo>
                <a:lnTo>
                  <a:pt x="1936080" y="1473921"/>
                </a:lnTo>
                <a:cubicBezTo>
                  <a:pt x="1936145" y="1471835"/>
                  <a:pt x="1936211" y="1469748"/>
                  <a:pt x="1936276" y="1467662"/>
                </a:cubicBezTo>
                <a:cubicBezTo>
                  <a:pt x="1958164" y="1442075"/>
                  <a:pt x="1982826" y="1418954"/>
                  <a:pt x="2006256" y="1394907"/>
                </a:cubicBezTo>
                <a:cubicBezTo>
                  <a:pt x="2025370" y="1375178"/>
                  <a:pt x="2043250" y="1354214"/>
                  <a:pt x="2057123" y="1330168"/>
                </a:cubicBezTo>
                <a:cubicBezTo>
                  <a:pt x="2059281" y="1326777"/>
                  <a:pt x="2060822" y="1323078"/>
                  <a:pt x="2062980" y="1318762"/>
                </a:cubicBezTo>
                <a:cubicBezTo>
                  <a:pt x="2055273" y="1316758"/>
                  <a:pt x="2048645" y="1316835"/>
                  <a:pt x="2042557" y="1318762"/>
                </a:cubicBezTo>
                <a:close/>
                <a:moveTo>
                  <a:pt x="3045786" y="1314755"/>
                </a:moveTo>
                <a:cubicBezTo>
                  <a:pt x="3040545" y="1312906"/>
                  <a:pt x="3036538" y="1315680"/>
                  <a:pt x="3033763" y="1320613"/>
                </a:cubicBezTo>
                <a:cubicBezTo>
                  <a:pt x="3027905" y="1331403"/>
                  <a:pt x="3028522" y="1342501"/>
                  <a:pt x="3031605" y="1355141"/>
                </a:cubicBezTo>
                <a:cubicBezTo>
                  <a:pt x="3042087" y="1346509"/>
                  <a:pt x="3045786" y="1336336"/>
                  <a:pt x="3047636" y="1325237"/>
                </a:cubicBezTo>
                <a:cubicBezTo>
                  <a:pt x="3048253" y="1321846"/>
                  <a:pt x="3051644" y="1316605"/>
                  <a:pt x="3045786" y="1314755"/>
                </a:cubicBezTo>
                <a:close/>
                <a:moveTo>
                  <a:pt x="3826358" y="1281769"/>
                </a:moveTo>
                <a:cubicBezTo>
                  <a:pt x="3822658" y="1284544"/>
                  <a:pt x="3816800" y="1284852"/>
                  <a:pt x="3817417" y="1289476"/>
                </a:cubicBezTo>
                <a:cubicBezTo>
                  <a:pt x="3818342" y="1293792"/>
                  <a:pt x="3820500" y="1299033"/>
                  <a:pt x="3826974" y="1298417"/>
                </a:cubicBezTo>
                <a:cubicBezTo>
                  <a:pt x="3830365" y="1298108"/>
                  <a:pt x="3833447" y="1296875"/>
                  <a:pt x="3831906" y="1292251"/>
                </a:cubicBezTo>
                <a:cubicBezTo>
                  <a:pt x="3830673" y="1288552"/>
                  <a:pt x="3830673" y="1283927"/>
                  <a:pt x="3826358" y="1281769"/>
                </a:cubicBezTo>
                <a:close/>
                <a:moveTo>
                  <a:pt x="2734305" y="1255642"/>
                </a:moveTo>
                <a:cubicBezTo>
                  <a:pt x="2732571" y="1254408"/>
                  <a:pt x="2730567" y="1254023"/>
                  <a:pt x="2727947" y="1256181"/>
                </a:cubicBezTo>
                <a:cubicBezTo>
                  <a:pt x="2722706" y="1260497"/>
                  <a:pt x="2723631" y="1266355"/>
                  <a:pt x="2727022" y="1271595"/>
                </a:cubicBezTo>
                <a:cubicBezTo>
                  <a:pt x="2731030" y="1277453"/>
                  <a:pt x="2735962" y="1283002"/>
                  <a:pt x="2740278" y="1289168"/>
                </a:cubicBezTo>
                <a:cubicBezTo>
                  <a:pt x="2771106" y="1332944"/>
                  <a:pt x="2800085" y="1378261"/>
                  <a:pt x="2833071" y="1420496"/>
                </a:cubicBezTo>
                <a:cubicBezTo>
                  <a:pt x="2857117" y="1451325"/>
                  <a:pt x="2876231" y="1483694"/>
                  <a:pt x="2888254" y="1520688"/>
                </a:cubicBezTo>
                <a:cubicBezTo>
                  <a:pt x="2891337" y="1530245"/>
                  <a:pt x="2895653" y="1539494"/>
                  <a:pt x="2904901" y="1548742"/>
                </a:cubicBezTo>
                <a:cubicBezTo>
                  <a:pt x="2904901" y="1534253"/>
                  <a:pt x="2905518" y="1522538"/>
                  <a:pt x="2904593" y="1510823"/>
                </a:cubicBezTo>
                <a:cubicBezTo>
                  <a:pt x="2903052" y="1484927"/>
                  <a:pt x="2894728" y="1462114"/>
                  <a:pt x="2872223" y="1446392"/>
                </a:cubicBezTo>
                <a:cubicBezTo>
                  <a:pt x="2868524" y="1443926"/>
                  <a:pt x="2865749" y="1439302"/>
                  <a:pt x="2862975" y="1435294"/>
                </a:cubicBezTo>
                <a:cubicBezTo>
                  <a:pt x="2837079" y="1396758"/>
                  <a:pt x="2812108" y="1357915"/>
                  <a:pt x="2785904" y="1319688"/>
                </a:cubicBezTo>
                <a:cubicBezTo>
                  <a:pt x="2771723" y="1299033"/>
                  <a:pt x="2758467" y="1276836"/>
                  <a:pt x="2739045" y="1260189"/>
                </a:cubicBezTo>
                <a:cubicBezTo>
                  <a:pt x="2737503" y="1258956"/>
                  <a:pt x="2736039" y="1256875"/>
                  <a:pt x="2734305" y="1255642"/>
                </a:cubicBezTo>
                <a:close/>
                <a:moveTo>
                  <a:pt x="2086101" y="1189631"/>
                </a:moveTo>
                <a:cubicBezTo>
                  <a:pt x="2077392" y="1189207"/>
                  <a:pt x="2068683" y="1190209"/>
                  <a:pt x="2065446" y="1193292"/>
                </a:cubicBezTo>
                <a:cubicBezTo>
                  <a:pt x="2052498" y="1205623"/>
                  <a:pt x="2044483" y="1221038"/>
                  <a:pt x="2040783" y="1236452"/>
                </a:cubicBezTo>
                <a:cubicBezTo>
                  <a:pt x="2041400" y="1246625"/>
                  <a:pt x="2043250" y="1254333"/>
                  <a:pt x="2050648" y="1258649"/>
                </a:cubicBezTo>
                <a:cubicBezTo>
                  <a:pt x="2058047" y="1262656"/>
                  <a:pt x="2063904" y="1258341"/>
                  <a:pt x="2069762" y="1254333"/>
                </a:cubicBezTo>
                <a:cubicBezTo>
                  <a:pt x="2089184" y="1241076"/>
                  <a:pt x="2098741" y="1220729"/>
                  <a:pt x="2107373" y="1199765"/>
                </a:cubicBezTo>
                <a:cubicBezTo>
                  <a:pt x="2108298" y="1197916"/>
                  <a:pt x="2109223" y="1196374"/>
                  <a:pt x="2106757" y="1194525"/>
                </a:cubicBezTo>
                <a:cubicBezTo>
                  <a:pt x="2103520" y="1191904"/>
                  <a:pt x="2094810" y="1190054"/>
                  <a:pt x="2086101" y="1189631"/>
                </a:cubicBezTo>
                <a:close/>
                <a:moveTo>
                  <a:pt x="992622" y="1124237"/>
                </a:moveTo>
                <a:cubicBezTo>
                  <a:pt x="984915" y="1131328"/>
                  <a:pt x="978133" y="1138110"/>
                  <a:pt x="969501" y="1146434"/>
                </a:cubicBezTo>
                <a:cubicBezTo>
                  <a:pt x="981524" y="1141501"/>
                  <a:pt x="991081" y="1137494"/>
                  <a:pt x="992622" y="1124237"/>
                </a:cubicBezTo>
                <a:close/>
                <a:moveTo>
                  <a:pt x="771891" y="1021578"/>
                </a:moveTo>
                <a:cubicBezTo>
                  <a:pt x="756169" y="1029901"/>
                  <a:pt x="742296" y="1040383"/>
                  <a:pt x="729348" y="1051790"/>
                </a:cubicBezTo>
                <a:cubicBezTo>
                  <a:pt x="700986" y="1075219"/>
                  <a:pt x="675707" y="1101115"/>
                  <a:pt x="655360" y="1131943"/>
                </a:cubicBezTo>
                <a:cubicBezTo>
                  <a:pt x="651661" y="1137184"/>
                  <a:pt x="651353" y="1141809"/>
                  <a:pt x="655669" y="1146124"/>
                </a:cubicBezTo>
                <a:cubicBezTo>
                  <a:pt x="660293" y="1150440"/>
                  <a:pt x="663067" y="1144891"/>
                  <a:pt x="665842" y="1143041"/>
                </a:cubicBezTo>
                <a:cubicBezTo>
                  <a:pt x="688655" y="1126702"/>
                  <a:pt x="709310" y="1108205"/>
                  <a:pt x="728115" y="1087550"/>
                </a:cubicBezTo>
                <a:cubicBezTo>
                  <a:pt x="745687" y="1067821"/>
                  <a:pt x="761101" y="1046241"/>
                  <a:pt x="771891" y="1021578"/>
                </a:cubicBezTo>
                <a:close/>
                <a:moveTo>
                  <a:pt x="3636571" y="954950"/>
                </a:moveTo>
                <a:cubicBezTo>
                  <a:pt x="3635376" y="954064"/>
                  <a:pt x="3633373" y="954527"/>
                  <a:pt x="3629981" y="956530"/>
                </a:cubicBezTo>
                <a:cubicBezTo>
                  <a:pt x="3619808" y="962388"/>
                  <a:pt x="3609327" y="968245"/>
                  <a:pt x="3598537" y="973178"/>
                </a:cubicBezTo>
                <a:cubicBezTo>
                  <a:pt x="3591754" y="976261"/>
                  <a:pt x="3590522" y="980268"/>
                  <a:pt x="3592063" y="986742"/>
                </a:cubicBezTo>
                <a:cubicBezTo>
                  <a:pt x="3595454" y="1000923"/>
                  <a:pt x="3597612" y="1015413"/>
                  <a:pt x="3600695" y="1029902"/>
                </a:cubicBezTo>
                <a:cubicBezTo>
                  <a:pt x="3604702" y="1049016"/>
                  <a:pt x="3604702" y="1049016"/>
                  <a:pt x="3623507" y="1049016"/>
                </a:cubicBezTo>
                <a:cubicBezTo>
                  <a:pt x="3625974" y="1049016"/>
                  <a:pt x="3628440" y="1048708"/>
                  <a:pt x="3630598" y="1048708"/>
                </a:cubicBezTo>
                <a:cubicBezTo>
                  <a:pt x="3641080" y="1050557"/>
                  <a:pt x="3643854" y="1046241"/>
                  <a:pt x="3642930" y="1036068"/>
                </a:cubicBezTo>
                <a:cubicBezTo>
                  <a:pt x="3640771" y="1011405"/>
                  <a:pt x="3639538" y="986434"/>
                  <a:pt x="3638305" y="961463"/>
                </a:cubicBezTo>
                <a:cubicBezTo>
                  <a:pt x="3638151" y="958072"/>
                  <a:pt x="3637765" y="955837"/>
                  <a:pt x="3636571" y="954950"/>
                </a:cubicBezTo>
                <a:close/>
                <a:moveTo>
                  <a:pt x="2559316" y="875144"/>
                </a:moveTo>
                <a:cubicBezTo>
                  <a:pt x="2551301" y="874528"/>
                  <a:pt x="2545443" y="878227"/>
                  <a:pt x="2539586" y="883160"/>
                </a:cubicBezTo>
                <a:cubicBezTo>
                  <a:pt x="2487178" y="928477"/>
                  <a:pt x="2445251" y="982118"/>
                  <a:pt x="2411032" y="1041925"/>
                </a:cubicBezTo>
                <a:cubicBezTo>
                  <a:pt x="2407949" y="1047166"/>
                  <a:pt x="2406407" y="1052407"/>
                  <a:pt x="2407024" y="1058264"/>
                </a:cubicBezTo>
                <a:cubicBezTo>
                  <a:pt x="2408257" y="1067820"/>
                  <a:pt x="2415348" y="1072753"/>
                  <a:pt x="2423363" y="1076452"/>
                </a:cubicBezTo>
                <a:cubicBezTo>
                  <a:pt x="2431379" y="1080152"/>
                  <a:pt x="2434153" y="1073370"/>
                  <a:pt x="2438161" y="1069053"/>
                </a:cubicBezTo>
                <a:cubicBezTo>
                  <a:pt x="2443710" y="1063196"/>
                  <a:pt x="2449259" y="1057031"/>
                  <a:pt x="2454500" y="1050865"/>
                </a:cubicBezTo>
                <a:cubicBezTo>
                  <a:pt x="2492110" y="1007089"/>
                  <a:pt x="2531879" y="964854"/>
                  <a:pt x="2568257" y="920153"/>
                </a:cubicBezTo>
                <a:cubicBezTo>
                  <a:pt x="2573806" y="913063"/>
                  <a:pt x="2575964" y="905048"/>
                  <a:pt x="2576889" y="895799"/>
                </a:cubicBezTo>
                <a:cubicBezTo>
                  <a:pt x="2576889" y="881926"/>
                  <a:pt x="2571647" y="875453"/>
                  <a:pt x="2559316" y="875144"/>
                </a:cubicBezTo>
                <a:close/>
                <a:moveTo>
                  <a:pt x="2883552" y="852910"/>
                </a:moveTo>
                <a:cubicBezTo>
                  <a:pt x="2881240" y="852794"/>
                  <a:pt x="2878851" y="854181"/>
                  <a:pt x="2875922" y="856956"/>
                </a:cubicBezTo>
                <a:cubicBezTo>
                  <a:pt x="2861124" y="870521"/>
                  <a:pt x="2857733" y="889942"/>
                  <a:pt x="2847868" y="909364"/>
                </a:cubicBezTo>
                <a:cubicBezTo>
                  <a:pt x="2862357" y="904740"/>
                  <a:pt x="2873456" y="900424"/>
                  <a:pt x="2883937" y="894567"/>
                </a:cubicBezTo>
                <a:cubicBezTo>
                  <a:pt x="2902126" y="883777"/>
                  <a:pt x="2903359" y="873912"/>
                  <a:pt x="2890720" y="857881"/>
                </a:cubicBezTo>
                <a:cubicBezTo>
                  <a:pt x="2888099" y="854644"/>
                  <a:pt x="2885864" y="853025"/>
                  <a:pt x="2883552" y="852910"/>
                </a:cubicBezTo>
                <a:close/>
                <a:moveTo>
                  <a:pt x="2765287" y="852910"/>
                </a:moveTo>
                <a:cubicBezTo>
                  <a:pt x="2762474" y="853796"/>
                  <a:pt x="2759853" y="855877"/>
                  <a:pt x="2757233" y="858189"/>
                </a:cubicBezTo>
                <a:cubicBezTo>
                  <a:pt x="2736886" y="876378"/>
                  <a:pt x="2728254" y="900732"/>
                  <a:pt x="2719930" y="929094"/>
                </a:cubicBezTo>
                <a:cubicBezTo>
                  <a:pt x="2746443" y="914297"/>
                  <a:pt x="2768331" y="899808"/>
                  <a:pt x="2778812" y="873295"/>
                </a:cubicBezTo>
                <a:cubicBezTo>
                  <a:pt x="2781895" y="866204"/>
                  <a:pt x="2781279" y="859731"/>
                  <a:pt x="2774496" y="854798"/>
                </a:cubicBezTo>
                <a:cubicBezTo>
                  <a:pt x="2771105" y="852332"/>
                  <a:pt x="2768100" y="852023"/>
                  <a:pt x="2765287" y="852910"/>
                </a:cubicBezTo>
                <a:close/>
                <a:moveTo>
                  <a:pt x="2276775" y="839845"/>
                </a:moveTo>
                <a:cubicBezTo>
                  <a:pt x="2279164" y="839383"/>
                  <a:pt x="2281553" y="840154"/>
                  <a:pt x="2284019" y="843699"/>
                </a:cubicBezTo>
                <a:cubicBezTo>
                  <a:pt x="2288952" y="850789"/>
                  <a:pt x="2246100" y="905972"/>
                  <a:pt x="2239318" y="913062"/>
                </a:cubicBezTo>
                <a:cubicBezTo>
                  <a:pt x="2234385" y="917995"/>
                  <a:pt x="2228836" y="921694"/>
                  <a:pt x="2222362" y="916454"/>
                </a:cubicBezTo>
                <a:cubicBezTo>
                  <a:pt x="2217738" y="912754"/>
                  <a:pt x="2190917" y="934334"/>
                  <a:pt x="2184751" y="929094"/>
                </a:cubicBezTo>
                <a:cubicBezTo>
                  <a:pt x="2191534" y="924778"/>
                  <a:pt x="2263981" y="846782"/>
                  <a:pt x="2269530" y="843390"/>
                </a:cubicBezTo>
                <a:cubicBezTo>
                  <a:pt x="2271996" y="842003"/>
                  <a:pt x="2274386" y="840308"/>
                  <a:pt x="2276775" y="839845"/>
                </a:cubicBezTo>
                <a:close/>
                <a:moveTo>
                  <a:pt x="2493651" y="767861"/>
                </a:moveTo>
                <a:cubicBezTo>
                  <a:pt x="2491185" y="769403"/>
                  <a:pt x="2489952" y="769711"/>
                  <a:pt x="2489027" y="770944"/>
                </a:cubicBezTo>
                <a:lnTo>
                  <a:pt x="2371263" y="877301"/>
                </a:lnTo>
                <a:cubicBezTo>
                  <a:pt x="2347833" y="898881"/>
                  <a:pt x="2326870" y="922927"/>
                  <a:pt x="2324404" y="956839"/>
                </a:cubicBezTo>
                <a:cubicBezTo>
                  <a:pt x="2323171" y="974410"/>
                  <a:pt x="2317622" y="990441"/>
                  <a:pt x="2308373" y="1005239"/>
                </a:cubicBezTo>
                <a:cubicBezTo>
                  <a:pt x="2296967" y="1023427"/>
                  <a:pt x="2284636" y="1041000"/>
                  <a:pt x="2273229" y="1058880"/>
                </a:cubicBezTo>
                <a:cubicBezTo>
                  <a:pt x="2258740" y="1081693"/>
                  <a:pt x="2244559" y="1104814"/>
                  <a:pt x="2230686" y="1127935"/>
                </a:cubicBezTo>
                <a:cubicBezTo>
                  <a:pt x="2224829" y="1137492"/>
                  <a:pt x="2228528" y="1145199"/>
                  <a:pt x="2237776" y="1150440"/>
                </a:cubicBezTo>
                <a:cubicBezTo>
                  <a:pt x="2250724" y="1157839"/>
                  <a:pt x="2255040" y="1157222"/>
                  <a:pt x="2262131" y="1146432"/>
                </a:cubicBezTo>
                <a:cubicBezTo>
                  <a:pt x="2282169" y="1116220"/>
                  <a:pt x="2300358" y="1085084"/>
                  <a:pt x="2322862" y="1056722"/>
                </a:cubicBezTo>
                <a:cubicBezTo>
                  <a:pt x="2366330" y="1002156"/>
                  <a:pt x="2410415" y="947898"/>
                  <a:pt x="2453883" y="893640"/>
                </a:cubicBezTo>
                <a:cubicBezTo>
                  <a:pt x="2465598" y="878843"/>
                  <a:pt x="2478545" y="864970"/>
                  <a:pt x="2486252" y="847398"/>
                </a:cubicBezTo>
                <a:cubicBezTo>
                  <a:pt x="2488719" y="841541"/>
                  <a:pt x="2490876" y="835991"/>
                  <a:pt x="2487486" y="829826"/>
                </a:cubicBezTo>
                <a:cubicBezTo>
                  <a:pt x="2481320" y="818111"/>
                  <a:pt x="2482861" y="806088"/>
                  <a:pt x="2486869" y="794065"/>
                </a:cubicBezTo>
                <a:cubicBezTo>
                  <a:pt x="2489643" y="786050"/>
                  <a:pt x="2493651" y="778343"/>
                  <a:pt x="2493651" y="767861"/>
                </a:cubicBezTo>
                <a:close/>
                <a:moveTo>
                  <a:pt x="3511910" y="721620"/>
                </a:moveTo>
                <a:cubicBezTo>
                  <a:pt x="3504819" y="720079"/>
                  <a:pt x="3503894" y="721928"/>
                  <a:pt x="3503278" y="728402"/>
                </a:cubicBezTo>
                <a:cubicBezTo>
                  <a:pt x="3502044" y="744741"/>
                  <a:pt x="3499887" y="762313"/>
                  <a:pt x="3486322" y="771870"/>
                </a:cubicBezTo>
                <a:cubicBezTo>
                  <a:pt x="3471833" y="782352"/>
                  <a:pt x="3471833" y="794683"/>
                  <a:pt x="3472449" y="809173"/>
                </a:cubicBezTo>
                <a:lnTo>
                  <a:pt x="3472449" y="820271"/>
                </a:lnTo>
                <a:cubicBezTo>
                  <a:pt x="3468442" y="842776"/>
                  <a:pt x="3473374" y="861581"/>
                  <a:pt x="3493413" y="875454"/>
                </a:cubicBezTo>
                <a:cubicBezTo>
                  <a:pt x="3508210" y="885319"/>
                  <a:pt x="3518692" y="899809"/>
                  <a:pt x="3523316" y="917689"/>
                </a:cubicBezTo>
                <a:cubicBezTo>
                  <a:pt x="3524858" y="923546"/>
                  <a:pt x="3528249" y="928171"/>
                  <a:pt x="3533181" y="931562"/>
                </a:cubicBezTo>
                <a:cubicBezTo>
                  <a:pt x="3542738" y="938652"/>
                  <a:pt x="3547054" y="937419"/>
                  <a:pt x="3550753" y="926013"/>
                </a:cubicBezTo>
                <a:cubicBezTo>
                  <a:pt x="3561236" y="894568"/>
                  <a:pt x="3569559" y="862197"/>
                  <a:pt x="3583432" y="831986"/>
                </a:cubicBezTo>
                <a:cubicBezTo>
                  <a:pt x="3588364" y="821812"/>
                  <a:pt x="3588672" y="810714"/>
                  <a:pt x="3584665" y="799616"/>
                </a:cubicBezTo>
                <a:cubicBezTo>
                  <a:pt x="3582198" y="792834"/>
                  <a:pt x="3579733" y="790059"/>
                  <a:pt x="3572642" y="794992"/>
                </a:cubicBezTo>
                <a:cubicBezTo>
                  <a:pt x="3564318" y="800849"/>
                  <a:pt x="3555686" y="806090"/>
                  <a:pt x="3546746" y="811331"/>
                </a:cubicBezTo>
                <a:cubicBezTo>
                  <a:pt x="3543047" y="813489"/>
                  <a:pt x="3539964" y="819038"/>
                  <a:pt x="3535031" y="814414"/>
                </a:cubicBezTo>
                <a:cubicBezTo>
                  <a:pt x="3531332" y="810714"/>
                  <a:pt x="3529482" y="805782"/>
                  <a:pt x="3531023" y="799924"/>
                </a:cubicBezTo>
                <a:cubicBezTo>
                  <a:pt x="3534414" y="788518"/>
                  <a:pt x="3536881" y="776803"/>
                  <a:pt x="3539964" y="765396"/>
                </a:cubicBezTo>
                <a:cubicBezTo>
                  <a:pt x="3548287" y="733643"/>
                  <a:pt x="3544280" y="727477"/>
                  <a:pt x="3511910" y="721620"/>
                </a:cubicBezTo>
                <a:close/>
                <a:moveTo>
                  <a:pt x="3472296" y="622814"/>
                </a:moveTo>
                <a:cubicBezTo>
                  <a:pt x="3470292" y="622121"/>
                  <a:pt x="3467209" y="624048"/>
                  <a:pt x="3461044" y="627901"/>
                </a:cubicBezTo>
                <a:cubicBezTo>
                  <a:pt x="3458269" y="629751"/>
                  <a:pt x="3455802" y="631909"/>
                  <a:pt x="3452720" y="633142"/>
                </a:cubicBezTo>
                <a:cubicBezTo>
                  <a:pt x="3441929" y="637458"/>
                  <a:pt x="3436997" y="645781"/>
                  <a:pt x="3434839" y="657188"/>
                </a:cubicBezTo>
                <a:cubicBezTo>
                  <a:pt x="3431756" y="675377"/>
                  <a:pt x="3425282" y="692641"/>
                  <a:pt x="3418808" y="709904"/>
                </a:cubicBezTo>
                <a:cubicBezTo>
                  <a:pt x="3412643" y="727169"/>
                  <a:pt x="3405243" y="744124"/>
                  <a:pt x="3402160" y="762313"/>
                </a:cubicBezTo>
                <a:cubicBezTo>
                  <a:pt x="3398461" y="782968"/>
                  <a:pt x="3411101" y="797766"/>
                  <a:pt x="3432064" y="797766"/>
                </a:cubicBezTo>
                <a:cubicBezTo>
                  <a:pt x="3445321" y="797766"/>
                  <a:pt x="3468134" y="786976"/>
                  <a:pt x="3468750" y="778344"/>
                </a:cubicBezTo>
                <a:cubicBezTo>
                  <a:pt x="3471833" y="757381"/>
                  <a:pt x="3483548" y="741350"/>
                  <a:pt x="3496188" y="725627"/>
                </a:cubicBezTo>
                <a:cubicBezTo>
                  <a:pt x="3500196" y="720695"/>
                  <a:pt x="3501120" y="716070"/>
                  <a:pt x="3499271" y="709904"/>
                </a:cubicBezTo>
                <a:cubicBezTo>
                  <a:pt x="3491563" y="684625"/>
                  <a:pt x="3484473" y="659038"/>
                  <a:pt x="3477074" y="633450"/>
                </a:cubicBezTo>
                <a:cubicBezTo>
                  <a:pt x="3475225" y="626822"/>
                  <a:pt x="3474300" y="623508"/>
                  <a:pt x="3472296" y="622814"/>
                </a:cubicBezTo>
                <a:close/>
                <a:moveTo>
                  <a:pt x="3374801" y="567863"/>
                </a:moveTo>
                <a:cubicBezTo>
                  <a:pt x="3364011" y="569790"/>
                  <a:pt x="3353761" y="574568"/>
                  <a:pt x="3344204" y="582892"/>
                </a:cubicBezTo>
                <a:cubicBezTo>
                  <a:pt x="3330023" y="595223"/>
                  <a:pt x="3318616" y="609404"/>
                  <a:pt x="3308751" y="625126"/>
                </a:cubicBezTo>
                <a:cubicBezTo>
                  <a:pt x="3299195" y="640233"/>
                  <a:pt x="3303202" y="651639"/>
                  <a:pt x="3319541" y="658729"/>
                </a:cubicBezTo>
                <a:cubicBezTo>
                  <a:pt x="3345129" y="670136"/>
                  <a:pt x="3345129" y="670136"/>
                  <a:pt x="3343279" y="697573"/>
                </a:cubicBezTo>
                <a:cubicBezTo>
                  <a:pt x="3342971" y="698806"/>
                  <a:pt x="3342971" y="700039"/>
                  <a:pt x="3342663" y="703430"/>
                </a:cubicBezTo>
                <a:cubicBezTo>
                  <a:pt x="3342355" y="711754"/>
                  <a:pt x="3344512" y="721311"/>
                  <a:pt x="3355302" y="725318"/>
                </a:cubicBezTo>
                <a:cubicBezTo>
                  <a:pt x="3366709" y="730251"/>
                  <a:pt x="3377807" y="729943"/>
                  <a:pt x="3387056" y="720694"/>
                </a:cubicBezTo>
                <a:cubicBezTo>
                  <a:pt x="3390447" y="717303"/>
                  <a:pt x="3393530" y="713295"/>
                  <a:pt x="3396305" y="709288"/>
                </a:cubicBezTo>
                <a:cubicBezTo>
                  <a:pt x="3403395" y="698498"/>
                  <a:pt x="3407711" y="686475"/>
                  <a:pt x="3410486" y="674144"/>
                </a:cubicBezTo>
                <a:cubicBezTo>
                  <a:pt x="3412644" y="665820"/>
                  <a:pt x="3414802" y="656263"/>
                  <a:pt x="3422509" y="651947"/>
                </a:cubicBezTo>
                <a:cubicBezTo>
                  <a:pt x="3436998" y="643623"/>
                  <a:pt x="3439156" y="630367"/>
                  <a:pt x="3440389" y="615878"/>
                </a:cubicBezTo>
                <a:cubicBezTo>
                  <a:pt x="3441006" y="608171"/>
                  <a:pt x="3442239" y="600464"/>
                  <a:pt x="3443780" y="592757"/>
                </a:cubicBezTo>
                <a:cubicBezTo>
                  <a:pt x="3445322" y="585358"/>
                  <a:pt x="3443780" y="580425"/>
                  <a:pt x="3435457" y="578268"/>
                </a:cubicBezTo>
                <a:cubicBezTo>
                  <a:pt x="3426516" y="575801"/>
                  <a:pt x="3417576" y="572410"/>
                  <a:pt x="3408636" y="569944"/>
                </a:cubicBezTo>
                <a:cubicBezTo>
                  <a:pt x="3396921" y="566861"/>
                  <a:pt x="3385591" y="565936"/>
                  <a:pt x="3374801" y="567863"/>
                </a:cubicBezTo>
                <a:close/>
                <a:moveTo>
                  <a:pt x="2505367" y="497498"/>
                </a:moveTo>
                <a:cubicBezTo>
                  <a:pt x="2501975" y="529867"/>
                  <a:pt x="2481629" y="555763"/>
                  <a:pt x="2444326" y="576110"/>
                </a:cubicBezTo>
                <a:cubicBezTo>
                  <a:pt x="2448642" y="544357"/>
                  <a:pt x="2475155" y="505205"/>
                  <a:pt x="2505367" y="497498"/>
                </a:cubicBezTo>
                <a:close/>
                <a:moveTo>
                  <a:pt x="1467070" y="353838"/>
                </a:moveTo>
                <a:cubicBezTo>
                  <a:pt x="1458438" y="354146"/>
                  <a:pt x="1451656" y="357846"/>
                  <a:pt x="1446107" y="364628"/>
                </a:cubicBezTo>
                <a:lnTo>
                  <a:pt x="1345298" y="483933"/>
                </a:lnTo>
                <a:cubicBezTo>
                  <a:pt x="1337899" y="492565"/>
                  <a:pt x="1330192" y="501197"/>
                  <a:pt x="1324643" y="511371"/>
                </a:cubicBezTo>
                <a:cubicBezTo>
                  <a:pt x="1314161" y="530792"/>
                  <a:pt x="1316011" y="538808"/>
                  <a:pt x="1335125" y="549906"/>
                </a:cubicBezTo>
                <a:cubicBezTo>
                  <a:pt x="1339749" y="552680"/>
                  <a:pt x="1342215" y="556380"/>
                  <a:pt x="1341290" y="561929"/>
                </a:cubicBezTo>
                <a:cubicBezTo>
                  <a:pt x="1340365" y="566861"/>
                  <a:pt x="1338208" y="569636"/>
                  <a:pt x="1332658" y="570561"/>
                </a:cubicBezTo>
                <a:cubicBezTo>
                  <a:pt x="1313545" y="573644"/>
                  <a:pt x="1297206" y="583817"/>
                  <a:pt x="1283641" y="597073"/>
                </a:cubicBezTo>
                <a:cubicBezTo>
                  <a:pt x="1246339" y="633451"/>
                  <a:pt x="1209654" y="670444"/>
                  <a:pt x="1172968" y="707438"/>
                </a:cubicBezTo>
                <a:lnTo>
                  <a:pt x="993546" y="888092"/>
                </a:lnTo>
                <a:cubicBezTo>
                  <a:pt x="983065" y="898574"/>
                  <a:pt x="971350" y="907514"/>
                  <a:pt x="959944" y="916763"/>
                </a:cubicBezTo>
                <a:cubicBezTo>
                  <a:pt x="952545" y="922620"/>
                  <a:pt x="944529" y="922928"/>
                  <a:pt x="938056" y="915221"/>
                </a:cubicBezTo>
                <a:cubicBezTo>
                  <a:pt x="930965" y="906898"/>
                  <a:pt x="939905" y="903507"/>
                  <a:pt x="943913" y="899499"/>
                </a:cubicBezTo>
                <a:cubicBezTo>
                  <a:pt x="999096" y="843699"/>
                  <a:pt x="1053662" y="787592"/>
                  <a:pt x="1106687" y="729943"/>
                </a:cubicBezTo>
                <a:cubicBezTo>
                  <a:pt x="1144605" y="688941"/>
                  <a:pt x="1180983" y="646707"/>
                  <a:pt x="1221985" y="608788"/>
                </a:cubicBezTo>
                <a:cubicBezTo>
                  <a:pt x="1233700" y="597998"/>
                  <a:pt x="1242948" y="584742"/>
                  <a:pt x="1250655" y="570561"/>
                </a:cubicBezTo>
                <a:cubicBezTo>
                  <a:pt x="1258979" y="554838"/>
                  <a:pt x="1254355" y="546207"/>
                  <a:pt x="1236474" y="542815"/>
                </a:cubicBezTo>
                <a:cubicBezTo>
                  <a:pt x="1225376" y="540657"/>
                  <a:pt x="1216127" y="544973"/>
                  <a:pt x="1208420" y="552372"/>
                </a:cubicBezTo>
                <a:cubicBezTo>
                  <a:pt x="1197939" y="562545"/>
                  <a:pt x="1187457" y="573027"/>
                  <a:pt x="1177284" y="583817"/>
                </a:cubicBezTo>
                <a:cubicBezTo>
                  <a:pt x="1141522" y="620811"/>
                  <a:pt x="1111003" y="662121"/>
                  <a:pt x="1077708" y="700965"/>
                </a:cubicBezTo>
                <a:cubicBezTo>
                  <a:pt x="1070926" y="709288"/>
                  <a:pt x="1063835" y="717612"/>
                  <a:pt x="1053970" y="723469"/>
                </a:cubicBezTo>
                <a:cubicBezTo>
                  <a:pt x="1053970" y="721619"/>
                  <a:pt x="1053354" y="720694"/>
                  <a:pt x="1053662" y="720078"/>
                </a:cubicBezTo>
                <a:lnTo>
                  <a:pt x="1060135" y="698806"/>
                </a:lnTo>
                <a:cubicBezTo>
                  <a:pt x="1061986" y="692949"/>
                  <a:pt x="1063835" y="687092"/>
                  <a:pt x="1063527" y="680926"/>
                </a:cubicBezTo>
                <a:cubicBezTo>
                  <a:pt x="1062602" y="668903"/>
                  <a:pt x="1052429" y="660579"/>
                  <a:pt x="1041639" y="664279"/>
                </a:cubicBezTo>
                <a:cubicBezTo>
                  <a:pt x="1032390" y="667361"/>
                  <a:pt x="1023450" y="671369"/>
                  <a:pt x="1016359" y="678768"/>
                </a:cubicBezTo>
                <a:cubicBezTo>
                  <a:pt x="940213" y="760771"/>
                  <a:pt x="873316" y="848632"/>
                  <a:pt x="822758" y="948824"/>
                </a:cubicBezTo>
                <a:cubicBezTo>
                  <a:pt x="818442" y="957148"/>
                  <a:pt x="808885" y="967321"/>
                  <a:pt x="813201" y="974720"/>
                </a:cubicBezTo>
                <a:cubicBezTo>
                  <a:pt x="818750" y="983968"/>
                  <a:pt x="831081" y="975644"/>
                  <a:pt x="840638" y="975336"/>
                </a:cubicBezTo>
                <a:cubicBezTo>
                  <a:pt x="840946" y="975336"/>
                  <a:pt x="841563" y="975028"/>
                  <a:pt x="841871" y="975028"/>
                </a:cubicBezTo>
                <a:cubicBezTo>
                  <a:pt x="856052" y="973179"/>
                  <a:pt x="865609" y="979960"/>
                  <a:pt x="869308" y="993525"/>
                </a:cubicBezTo>
                <a:cubicBezTo>
                  <a:pt x="873008" y="1006781"/>
                  <a:pt x="867459" y="1017880"/>
                  <a:pt x="859443" y="1027436"/>
                </a:cubicBezTo>
                <a:cubicBezTo>
                  <a:pt x="835705" y="1055798"/>
                  <a:pt x="814126" y="1085702"/>
                  <a:pt x="788538" y="1112522"/>
                </a:cubicBezTo>
                <a:cubicBezTo>
                  <a:pt x="782989" y="1118071"/>
                  <a:pt x="778365" y="1124237"/>
                  <a:pt x="779906" y="1133177"/>
                </a:cubicBezTo>
                <a:cubicBezTo>
                  <a:pt x="786072" y="1131019"/>
                  <a:pt x="789771" y="1126395"/>
                  <a:pt x="794087" y="1123004"/>
                </a:cubicBezTo>
                <a:cubicBezTo>
                  <a:pt x="807652" y="1112214"/>
                  <a:pt x="820908" y="1101424"/>
                  <a:pt x="834780" y="1091251"/>
                </a:cubicBezTo>
                <a:cubicBezTo>
                  <a:pt x="844337" y="1084469"/>
                  <a:pt x="860060" y="1085085"/>
                  <a:pt x="866842" y="1091559"/>
                </a:cubicBezTo>
                <a:cubicBezTo>
                  <a:pt x="872700" y="1097417"/>
                  <a:pt x="873933" y="1113139"/>
                  <a:pt x="869000" y="1123004"/>
                </a:cubicBezTo>
                <a:cubicBezTo>
                  <a:pt x="864376" y="1131636"/>
                  <a:pt x="857902" y="1139034"/>
                  <a:pt x="850811" y="1146125"/>
                </a:cubicBezTo>
                <a:lnTo>
                  <a:pt x="767575" y="1229670"/>
                </a:lnTo>
                <a:cubicBezTo>
                  <a:pt x="763567" y="1233986"/>
                  <a:pt x="759251" y="1238610"/>
                  <a:pt x="763875" y="1244775"/>
                </a:cubicBezTo>
                <a:cubicBezTo>
                  <a:pt x="768808" y="1251250"/>
                  <a:pt x="774357" y="1246934"/>
                  <a:pt x="779290" y="1244775"/>
                </a:cubicBezTo>
                <a:cubicBezTo>
                  <a:pt x="781448" y="1243851"/>
                  <a:pt x="783297" y="1241693"/>
                  <a:pt x="785147" y="1240151"/>
                </a:cubicBezTo>
                <a:lnTo>
                  <a:pt x="929732" y="1104815"/>
                </a:lnTo>
                <a:cubicBezTo>
                  <a:pt x="938981" y="1096183"/>
                  <a:pt x="949154" y="1087860"/>
                  <a:pt x="952545" y="1074912"/>
                </a:cubicBezTo>
                <a:cubicBezTo>
                  <a:pt x="959635" y="1049016"/>
                  <a:pt x="977516" y="1031136"/>
                  <a:pt x="996938" y="1014488"/>
                </a:cubicBezTo>
                <a:cubicBezTo>
                  <a:pt x="1007419" y="1005240"/>
                  <a:pt x="1020675" y="1008014"/>
                  <a:pt x="1027766" y="1020037"/>
                </a:cubicBezTo>
                <a:cubicBezTo>
                  <a:pt x="1033007" y="1029286"/>
                  <a:pt x="1033931" y="1038226"/>
                  <a:pt x="1029307" y="1048091"/>
                </a:cubicBezTo>
                <a:cubicBezTo>
                  <a:pt x="1019134" y="1069671"/>
                  <a:pt x="1008961" y="1091559"/>
                  <a:pt x="998171" y="1114989"/>
                </a:cubicBezTo>
                <a:cubicBezTo>
                  <a:pt x="1011735" y="1114372"/>
                  <a:pt x="1015743" y="1103582"/>
                  <a:pt x="1022525" y="1098341"/>
                </a:cubicBezTo>
                <a:cubicBezTo>
                  <a:pt x="1068151" y="1054873"/>
                  <a:pt x="1119943" y="1017571"/>
                  <a:pt x="1155704" y="964238"/>
                </a:cubicBezTo>
                <a:cubicBezTo>
                  <a:pt x="1169268" y="943892"/>
                  <a:pt x="1177900" y="944816"/>
                  <a:pt x="1196089" y="960539"/>
                </a:cubicBezTo>
                <a:cubicBezTo>
                  <a:pt x="1199172" y="963005"/>
                  <a:pt x="1201947" y="966088"/>
                  <a:pt x="1205338" y="968554"/>
                </a:cubicBezTo>
                <a:cubicBezTo>
                  <a:pt x="1216127" y="976569"/>
                  <a:pt x="1224451" y="991675"/>
                  <a:pt x="1236783" y="992908"/>
                </a:cubicBezTo>
                <a:cubicBezTo>
                  <a:pt x="1250039" y="994450"/>
                  <a:pt x="1260828" y="980885"/>
                  <a:pt x="1272852" y="973795"/>
                </a:cubicBezTo>
                <a:cubicBezTo>
                  <a:pt x="1293815" y="961464"/>
                  <a:pt x="1314778" y="948516"/>
                  <a:pt x="1339441" y="946975"/>
                </a:cubicBezTo>
                <a:cubicBezTo>
                  <a:pt x="1354238" y="945741"/>
                  <a:pt x="1363795" y="938959"/>
                  <a:pt x="1372119" y="928169"/>
                </a:cubicBezTo>
                <a:lnTo>
                  <a:pt x="1550923" y="699423"/>
                </a:lnTo>
                <a:cubicBezTo>
                  <a:pt x="1555856" y="693257"/>
                  <a:pt x="1559555" y="686475"/>
                  <a:pt x="1562329" y="679076"/>
                </a:cubicBezTo>
                <a:cubicBezTo>
                  <a:pt x="1566645" y="667670"/>
                  <a:pt x="1565104" y="661813"/>
                  <a:pt x="1551848" y="658730"/>
                </a:cubicBezTo>
                <a:cubicBezTo>
                  <a:pt x="1527185" y="652872"/>
                  <a:pt x="1503756" y="643316"/>
                  <a:pt x="1484026" y="627593"/>
                </a:cubicBezTo>
                <a:cubicBezTo>
                  <a:pt x="1468611" y="615262"/>
                  <a:pt x="1453814" y="615262"/>
                  <a:pt x="1437475" y="622969"/>
                </a:cubicBezTo>
                <a:cubicBezTo>
                  <a:pt x="1432234" y="625435"/>
                  <a:pt x="1426993" y="627593"/>
                  <a:pt x="1422061" y="630368"/>
                </a:cubicBezTo>
                <a:cubicBezTo>
                  <a:pt x="1398323" y="643624"/>
                  <a:pt x="1380134" y="662737"/>
                  <a:pt x="1361637" y="682159"/>
                </a:cubicBezTo>
                <a:cubicBezTo>
                  <a:pt x="1347456" y="697265"/>
                  <a:pt x="1332967" y="712371"/>
                  <a:pt x="1316628" y="725627"/>
                </a:cubicBezTo>
                <a:cubicBezTo>
                  <a:pt x="1310154" y="730868"/>
                  <a:pt x="1307071" y="729635"/>
                  <a:pt x="1304605" y="721928"/>
                </a:cubicBezTo>
                <a:cubicBezTo>
                  <a:pt x="1301830" y="712679"/>
                  <a:pt x="1306454" y="706205"/>
                  <a:pt x="1311695" y="699731"/>
                </a:cubicBezTo>
                <a:lnTo>
                  <a:pt x="1387225" y="607247"/>
                </a:lnTo>
                <a:lnTo>
                  <a:pt x="1481251" y="493490"/>
                </a:lnTo>
                <a:cubicBezTo>
                  <a:pt x="1490191" y="482700"/>
                  <a:pt x="1489575" y="476843"/>
                  <a:pt x="1478476" y="468211"/>
                </a:cubicBezTo>
                <a:cubicBezTo>
                  <a:pt x="1474469" y="465128"/>
                  <a:pt x="1471078" y="461429"/>
                  <a:pt x="1466762" y="459271"/>
                </a:cubicBezTo>
                <a:cubicBezTo>
                  <a:pt x="1456280" y="454338"/>
                  <a:pt x="1458130" y="448172"/>
                  <a:pt x="1463062" y="439849"/>
                </a:cubicBezTo>
                <a:cubicBezTo>
                  <a:pt x="1473235" y="422894"/>
                  <a:pt x="1483101" y="405938"/>
                  <a:pt x="1491424" y="388057"/>
                </a:cubicBezTo>
                <a:cubicBezTo>
                  <a:pt x="1500056" y="370485"/>
                  <a:pt x="1486800" y="352913"/>
                  <a:pt x="1467070" y="353838"/>
                </a:cubicBezTo>
                <a:close/>
                <a:moveTo>
                  <a:pt x="2526637" y="345515"/>
                </a:moveTo>
                <a:cubicBezTo>
                  <a:pt x="2530028" y="361238"/>
                  <a:pt x="2528487" y="372952"/>
                  <a:pt x="2519547" y="385283"/>
                </a:cubicBezTo>
                <a:cubicBezTo>
                  <a:pt x="2471454" y="450639"/>
                  <a:pt x="2424596" y="516920"/>
                  <a:pt x="2377120" y="582585"/>
                </a:cubicBezTo>
                <a:cubicBezTo>
                  <a:pt x="2351533" y="618037"/>
                  <a:pt x="2317313" y="643933"/>
                  <a:pt x="2282477" y="669212"/>
                </a:cubicBezTo>
                <a:cubicBezTo>
                  <a:pt x="2275695" y="674145"/>
                  <a:pt x="2269221" y="670445"/>
                  <a:pt x="2262747" y="668596"/>
                </a:cubicBezTo>
                <a:cubicBezTo>
                  <a:pt x="2258123" y="667362"/>
                  <a:pt x="2260589" y="664280"/>
                  <a:pt x="2261822" y="661813"/>
                </a:cubicBezTo>
                <a:cubicBezTo>
                  <a:pt x="2266447" y="653798"/>
                  <a:pt x="2270454" y="644858"/>
                  <a:pt x="2276620" y="637768"/>
                </a:cubicBezTo>
                <a:cubicBezTo>
                  <a:pt x="2334269" y="572103"/>
                  <a:pt x="2385136" y="501198"/>
                  <a:pt x="2441860" y="434609"/>
                </a:cubicBezTo>
                <a:cubicBezTo>
                  <a:pt x="2467755" y="403781"/>
                  <a:pt x="2495193" y="374185"/>
                  <a:pt x="2526637" y="345515"/>
                </a:cubicBezTo>
                <a:close/>
                <a:moveTo>
                  <a:pt x="2698043" y="315302"/>
                </a:moveTo>
                <a:cubicBezTo>
                  <a:pt x="2693111" y="312219"/>
                  <a:pt x="2689103" y="313453"/>
                  <a:pt x="2684787" y="317152"/>
                </a:cubicBezTo>
                <a:cubicBezTo>
                  <a:pt x="2678313" y="322701"/>
                  <a:pt x="2671531" y="327942"/>
                  <a:pt x="2664749" y="333183"/>
                </a:cubicBezTo>
                <a:cubicBezTo>
                  <a:pt x="2636695" y="355687"/>
                  <a:pt x="2636695" y="355687"/>
                  <a:pt x="2662590" y="381275"/>
                </a:cubicBezTo>
                <a:lnTo>
                  <a:pt x="2663515" y="382199"/>
                </a:lnTo>
                <a:cubicBezTo>
                  <a:pt x="2665673" y="384974"/>
                  <a:pt x="2667831" y="385591"/>
                  <a:pt x="2670298" y="382508"/>
                </a:cubicBezTo>
                <a:cubicBezTo>
                  <a:pt x="2682321" y="367710"/>
                  <a:pt x="2696194" y="353838"/>
                  <a:pt x="2705751" y="337190"/>
                </a:cubicBezTo>
                <a:cubicBezTo>
                  <a:pt x="2707292" y="334416"/>
                  <a:pt x="2708525" y="331333"/>
                  <a:pt x="2708217" y="328558"/>
                </a:cubicBezTo>
                <a:cubicBezTo>
                  <a:pt x="2708217" y="321160"/>
                  <a:pt x="2703284" y="318077"/>
                  <a:pt x="2698043" y="315302"/>
                </a:cubicBezTo>
                <a:close/>
                <a:moveTo>
                  <a:pt x="2598044" y="105477"/>
                </a:moveTo>
                <a:cubicBezTo>
                  <a:pt x="2594845" y="105130"/>
                  <a:pt x="2591377" y="107519"/>
                  <a:pt x="2587369" y="112760"/>
                </a:cubicBezTo>
                <a:cubicBezTo>
                  <a:pt x="2572571" y="131873"/>
                  <a:pt x="2556849" y="150370"/>
                  <a:pt x="2539585" y="167326"/>
                </a:cubicBezTo>
                <a:cubicBezTo>
                  <a:pt x="2510607" y="196305"/>
                  <a:pt x="2481628" y="225283"/>
                  <a:pt x="2452033" y="253645"/>
                </a:cubicBezTo>
                <a:cubicBezTo>
                  <a:pt x="2421513" y="283241"/>
                  <a:pt x="2395925" y="316535"/>
                  <a:pt x="2370030" y="350138"/>
                </a:cubicBezTo>
                <a:cubicBezTo>
                  <a:pt x="2368488" y="351987"/>
                  <a:pt x="2367564" y="354454"/>
                  <a:pt x="2366947" y="356612"/>
                </a:cubicBezTo>
                <a:cubicBezTo>
                  <a:pt x="2359240" y="393606"/>
                  <a:pt x="2337968" y="422584"/>
                  <a:pt x="2311456" y="447555"/>
                </a:cubicBezTo>
                <a:cubicBezTo>
                  <a:pt x="2269530" y="486707"/>
                  <a:pt x="2234694" y="531716"/>
                  <a:pt x="2199549" y="576726"/>
                </a:cubicBezTo>
                <a:cubicBezTo>
                  <a:pt x="2198316" y="578267"/>
                  <a:pt x="2197391" y="579808"/>
                  <a:pt x="2194925" y="583816"/>
                </a:cubicBezTo>
                <a:lnTo>
                  <a:pt x="2251341" y="579500"/>
                </a:lnTo>
                <a:cubicBezTo>
                  <a:pt x="2251341" y="581350"/>
                  <a:pt x="2251649" y="582891"/>
                  <a:pt x="2251032" y="583816"/>
                </a:cubicBezTo>
                <a:cubicBezTo>
                  <a:pt x="2206331" y="656262"/>
                  <a:pt x="2164714" y="730867"/>
                  <a:pt x="2114155" y="799922"/>
                </a:cubicBezTo>
                <a:cubicBezTo>
                  <a:pt x="2095042" y="826126"/>
                  <a:pt x="2074078" y="850788"/>
                  <a:pt x="2052190" y="874835"/>
                </a:cubicBezTo>
                <a:cubicBezTo>
                  <a:pt x="2046641" y="881000"/>
                  <a:pt x="2041709" y="882542"/>
                  <a:pt x="2034310" y="878534"/>
                </a:cubicBezTo>
                <a:cubicBezTo>
                  <a:pt x="2024753" y="873293"/>
                  <a:pt x="2014271" y="869286"/>
                  <a:pt x="2004406" y="864045"/>
                </a:cubicBezTo>
                <a:cubicBezTo>
                  <a:pt x="1991458" y="857263"/>
                  <a:pt x="1990842" y="850480"/>
                  <a:pt x="2001940" y="839999"/>
                </a:cubicBezTo>
                <a:cubicBezTo>
                  <a:pt x="2029686" y="813795"/>
                  <a:pt x="2057739" y="787899"/>
                  <a:pt x="2085793" y="762003"/>
                </a:cubicBezTo>
                <a:cubicBezTo>
                  <a:pt x="2098433" y="750289"/>
                  <a:pt x="2111072" y="738574"/>
                  <a:pt x="2119396" y="723160"/>
                </a:cubicBezTo>
                <a:cubicBezTo>
                  <a:pt x="2123095" y="716069"/>
                  <a:pt x="2126795" y="708671"/>
                  <a:pt x="2126486" y="700963"/>
                </a:cubicBezTo>
                <a:cubicBezTo>
                  <a:pt x="2126178" y="679692"/>
                  <a:pt x="2137276" y="664586"/>
                  <a:pt x="2150532" y="650097"/>
                </a:cubicBezTo>
                <a:cubicBezTo>
                  <a:pt x="2157315" y="643006"/>
                  <a:pt x="2163789" y="635607"/>
                  <a:pt x="2168721" y="626975"/>
                </a:cubicBezTo>
                <a:cubicBezTo>
                  <a:pt x="2173037" y="619269"/>
                  <a:pt x="2173345" y="611253"/>
                  <a:pt x="2167488" y="604163"/>
                </a:cubicBezTo>
                <a:cubicBezTo>
                  <a:pt x="2161322" y="596764"/>
                  <a:pt x="2155465" y="593373"/>
                  <a:pt x="2145908" y="600771"/>
                </a:cubicBezTo>
                <a:cubicBezTo>
                  <a:pt x="2133268" y="610945"/>
                  <a:pt x="2122787" y="622659"/>
                  <a:pt x="2112614" y="635299"/>
                </a:cubicBezTo>
                <a:cubicBezTo>
                  <a:pt x="2070071" y="687399"/>
                  <a:pt x="2026603" y="738574"/>
                  <a:pt x="1979436" y="786666"/>
                </a:cubicBezTo>
                <a:cubicBezTo>
                  <a:pt x="1966488" y="799922"/>
                  <a:pt x="1952307" y="811637"/>
                  <a:pt x="1934734" y="820577"/>
                </a:cubicBezTo>
                <a:cubicBezTo>
                  <a:pt x="1938434" y="814720"/>
                  <a:pt x="1941825" y="808554"/>
                  <a:pt x="1945525" y="802697"/>
                </a:cubicBezTo>
                <a:cubicBezTo>
                  <a:pt x="1960014" y="778959"/>
                  <a:pt x="1974194" y="754913"/>
                  <a:pt x="1989301" y="731483"/>
                </a:cubicBezTo>
                <a:cubicBezTo>
                  <a:pt x="1995158" y="722235"/>
                  <a:pt x="1993000" y="715144"/>
                  <a:pt x="1986526" y="708362"/>
                </a:cubicBezTo>
                <a:cubicBezTo>
                  <a:pt x="1979744" y="700963"/>
                  <a:pt x="1972345" y="705896"/>
                  <a:pt x="1966488" y="709595"/>
                </a:cubicBezTo>
                <a:cubicBezTo>
                  <a:pt x="1960630" y="713295"/>
                  <a:pt x="1955698" y="718535"/>
                  <a:pt x="1951382" y="723776"/>
                </a:cubicBezTo>
                <a:lnTo>
                  <a:pt x="1789841" y="924160"/>
                </a:lnTo>
                <a:cubicBezTo>
                  <a:pt x="1771344" y="946973"/>
                  <a:pt x="1755622" y="971019"/>
                  <a:pt x="1746990" y="999689"/>
                </a:cubicBezTo>
                <a:cubicBezTo>
                  <a:pt x="1741749" y="1016645"/>
                  <a:pt x="1728493" y="1028668"/>
                  <a:pt x="1716470" y="1040999"/>
                </a:cubicBezTo>
                <a:lnTo>
                  <a:pt x="1487108" y="1272828"/>
                </a:lnTo>
                <a:cubicBezTo>
                  <a:pt x="1459671" y="1300265"/>
                  <a:pt x="1432619" y="1328087"/>
                  <a:pt x="1408034" y="1357837"/>
                </a:cubicBezTo>
                <a:lnTo>
                  <a:pt x="1367142" y="1419272"/>
                </a:lnTo>
                <a:lnTo>
                  <a:pt x="1415071" y="1419272"/>
                </a:lnTo>
                <a:lnTo>
                  <a:pt x="1437783" y="1380418"/>
                </a:lnTo>
                <a:cubicBezTo>
                  <a:pt x="1499131" y="1321845"/>
                  <a:pt x="1556163" y="1258647"/>
                  <a:pt x="1615662" y="1198224"/>
                </a:cubicBezTo>
                <a:cubicBezTo>
                  <a:pt x="1628918" y="1184967"/>
                  <a:pt x="1644024" y="1174794"/>
                  <a:pt x="1662521" y="1170170"/>
                </a:cubicBezTo>
                <a:cubicBezTo>
                  <a:pt x="1676701" y="1166779"/>
                  <a:pt x="1685025" y="1155680"/>
                  <a:pt x="1694274" y="1145816"/>
                </a:cubicBezTo>
                <a:cubicBezTo>
                  <a:pt x="1727260" y="1109438"/>
                  <a:pt x="1758088" y="1070903"/>
                  <a:pt x="1787375" y="1031443"/>
                </a:cubicBezTo>
                <a:cubicBezTo>
                  <a:pt x="1808955" y="1002772"/>
                  <a:pt x="1834234" y="978726"/>
                  <a:pt x="1869995" y="968861"/>
                </a:cubicBezTo>
                <a:cubicBezTo>
                  <a:pt x="1878318" y="966703"/>
                  <a:pt x="1882943" y="959304"/>
                  <a:pt x="1889109" y="953755"/>
                </a:cubicBezTo>
                <a:cubicBezTo>
                  <a:pt x="1896507" y="944507"/>
                  <a:pt x="1905139" y="938958"/>
                  <a:pt x="1919320" y="941424"/>
                </a:cubicBezTo>
                <a:cubicBezTo>
                  <a:pt x="1902673" y="968244"/>
                  <a:pt x="1885101" y="992907"/>
                  <a:pt x="1865987" y="1016645"/>
                </a:cubicBezTo>
                <a:cubicBezTo>
                  <a:pt x="1816970" y="1076760"/>
                  <a:pt x="1765796" y="1134717"/>
                  <a:pt x="1719245" y="1196990"/>
                </a:cubicBezTo>
                <a:cubicBezTo>
                  <a:pt x="1710305" y="1209013"/>
                  <a:pt x="1701673" y="1221653"/>
                  <a:pt x="1693657" y="1234601"/>
                </a:cubicBezTo>
                <a:cubicBezTo>
                  <a:pt x="1685333" y="1248165"/>
                  <a:pt x="1686567" y="1260188"/>
                  <a:pt x="1696740" y="1269129"/>
                </a:cubicBezTo>
                <a:cubicBezTo>
                  <a:pt x="1705372" y="1276527"/>
                  <a:pt x="1717703" y="1275911"/>
                  <a:pt x="1729418" y="1266971"/>
                </a:cubicBezTo>
                <a:cubicBezTo>
                  <a:pt x="1742057" y="1257414"/>
                  <a:pt x="1751923" y="1245391"/>
                  <a:pt x="1760554" y="1232443"/>
                </a:cubicBezTo>
                <a:cubicBezTo>
                  <a:pt x="1807722" y="1159996"/>
                  <a:pt x="1865370" y="1097107"/>
                  <a:pt x="1927335" y="1037300"/>
                </a:cubicBezTo>
                <a:cubicBezTo>
                  <a:pt x="1939358" y="1025585"/>
                  <a:pt x="1951690" y="1014179"/>
                  <a:pt x="1964021" y="1002772"/>
                </a:cubicBezTo>
                <a:cubicBezTo>
                  <a:pt x="1973886" y="993524"/>
                  <a:pt x="1987142" y="992907"/>
                  <a:pt x="1999165" y="988899"/>
                </a:cubicBezTo>
                <a:cubicBezTo>
                  <a:pt x="2001323" y="987975"/>
                  <a:pt x="2003173" y="989516"/>
                  <a:pt x="2002865" y="992291"/>
                </a:cubicBezTo>
                <a:cubicBezTo>
                  <a:pt x="2001323" y="1004930"/>
                  <a:pt x="2003481" y="1017570"/>
                  <a:pt x="1993616" y="1029285"/>
                </a:cubicBezTo>
                <a:cubicBezTo>
                  <a:pt x="1960322" y="1067820"/>
                  <a:pt x="1926102" y="1105430"/>
                  <a:pt x="1891575" y="1142732"/>
                </a:cubicBezTo>
                <a:cubicBezTo>
                  <a:pt x="1877086" y="1158455"/>
                  <a:pt x="1864138" y="1175411"/>
                  <a:pt x="1849032" y="1190516"/>
                </a:cubicBezTo>
                <a:cubicBezTo>
                  <a:pt x="1838858" y="1200381"/>
                  <a:pt x="1833618" y="1212713"/>
                  <a:pt x="1837934" y="1227510"/>
                </a:cubicBezTo>
                <a:cubicBezTo>
                  <a:pt x="1839783" y="1233676"/>
                  <a:pt x="1843174" y="1236142"/>
                  <a:pt x="1849648" y="1235525"/>
                </a:cubicBezTo>
                <a:cubicBezTo>
                  <a:pt x="1860746" y="1234293"/>
                  <a:pt x="1869995" y="1229052"/>
                  <a:pt x="1876469" y="1219803"/>
                </a:cubicBezTo>
                <a:cubicBezTo>
                  <a:pt x="1891883" y="1197607"/>
                  <a:pt x="1912538" y="1180652"/>
                  <a:pt x="1930727" y="1161538"/>
                </a:cubicBezTo>
                <a:cubicBezTo>
                  <a:pt x="1939050" y="1152906"/>
                  <a:pt x="1947990" y="1150440"/>
                  <a:pt x="1959705" y="1152289"/>
                </a:cubicBezTo>
                <a:cubicBezTo>
                  <a:pt x="1966795" y="1153523"/>
                  <a:pt x="1968954" y="1154756"/>
                  <a:pt x="1965871" y="1162155"/>
                </a:cubicBezTo>
                <a:cubicBezTo>
                  <a:pt x="1951998" y="1196836"/>
                  <a:pt x="1934889" y="1229052"/>
                  <a:pt x="1913270" y="1257761"/>
                </a:cubicBezTo>
                <a:lnTo>
                  <a:pt x="1836942" y="1329214"/>
                </a:lnTo>
                <a:lnTo>
                  <a:pt x="1899422" y="1329214"/>
                </a:lnTo>
                <a:lnTo>
                  <a:pt x="1928068" y="1291941"/>
                </a:lnTo>
                <a:cubicBezTo>
                  <a:pt x="1939128" y="1279533"/>
                  <a:pt x="1950765" y="1267587"/>
                  <a:pt x="1961863" y="1255256"/>
                </a:cubicBezTo>
                <a:cubicBezTo>
                  <a:pt x="1987451" y="1226894"/>
                  <a:pt x="2013963" y="1199456"/>
                  <a:pt x="2039550" y="1171403"/>
                </a:cubicBezTo>
                <a:cubicBezTo>
                  <a:pt x="2056198" y="1153214"/>
                  <a:pt x="2068221" y="1132559"/>
                  <a:pt x="2074078" y="1108513"/>
                </a:cubicBezTo>
                <a:cubicBezTo>
                  <a:pt x="2076545" y="1098032"/>
                  <a:pt x="2082094" y="1088783"/>
                  <a:pt x="2088567" y="1080151"/>
                </a:cubicBezTo>
                <a:cubicBezTo>
                  <a:pt x="2107990" y="1054564"/>
                  <a:pt x="2132652" y="1034217"/>
                  <a:pt x="2155157" y="1008013"/>
                </a:cubicBezTo>
                <a:cubicBezTo>
                  <a:pt x="2154232" y="1028360"/>
                  <a:pt x="2147141" y="1044082"/>
                  <a:pt x="2140051" y="1059496"/>
                </a:cubicBezTo>
                <a:cubicBezTo>
                  <a:pt x="2130802" y="1079843"/>
                  <a:pt x="2118779" y="1099265"/>
                  <a:pt x="2116313" y="1122386"/>
                </a:cubicBezTo>
                <a:cubicBezTo>
                  <a:pt x="2115080" y="1132559"/>
                  <a:pt x="2116621" y="1141808"/>
                  <a:pt x="2120321" y="1152906"/>
                </a:cubicBezTo>
                <a:cubicBezTo>
                  <a:pt x="2130802" y="1142733"/>
                  <a:pt x="2139126" y="1132559"/>
                  <a:pt x="2146833" y="1121769"/>
                </a:cubicBezTo>
                <a:cubicBezTo>
                  <a:pt x="2187835" y="1063504"/>
                  <a:pt x="2226987" y="1003697"/>
                  <a:pt x="2269530" y="946356"/>
                </a:cubicBezTo>
                <a:cubicBezTo>
                  <a:pt x="2290492" y="918611"/>
                  <a:pt x="2314539" y="894565"/>
                  <a:pt x="2344751" y="876684"/>
                </a:cubicBezTo>
                <a:cubicBezTo>
                  <a:pt x="2358623" y="868361"/>
                  <a:pt x="2367564" y="855413"/>
                  <a:pt x="2375887" y="842157"/>
                </a:cubicBezTo>
                <a:cubicBezTo>
                  <a:pt x="2398084" y="806396"/>
                  <a:pt x="2422438" y="771560"/>
                  <a:pt x="2447717" y="737957"/>
                </a:cubicBezTo>
                <a:cubicBezTo>
                  <a:pt x="2450492" y="734258"/>
                  <a:pt x="2453574" y="730867"/>
                  <a:pt x="2456657" y="728092"/>
                </a:cubicBezTo>
                <a:cubicBezTo>
                  <a:pt x="2463440" y="721927"/>
                  <a:pt x="2471455" y="718844"/>
                  <a:pt x="2480395" y="722235"/>
                </a:cubicBezTo>
                <a:cubicBezTo>
                  <a:pt x="2489335" y="725318"/>
                  <a:pt x="2491493" y="733333"/>
                  <a:pt x="2493343" y="741656"/>
                </a:cubicBezTo>
                <a:cubicBezTo>
                  <a:pt x="2493343" y="742582"/>
                  <a:pt x="2493343" y="743198"/>
                  <a:pt x="2493651" y="744123"/>
                </a:cubicBezTo>
                <a:cubicBezTo>
                  <a:pt x="2495501" y="749980"/>
                  <a:pt x="2490877" y="758920"/>
                  <a:pt x="2499200" y="761079"/>
                </a:cubicBezTo>
                <a:cubicBezTo>
                  <a:pt x="2507216" y="763236"/>
                  <a:pt x="2514306" y="757996"/>
                  <a:pt x="2519547" y="751830"/>
                </a:cubicBezTo>
                <a:cubicBezTo>
                  <a:pt x="2539893" y="728092"/>
                  <a:pt x="2559932" y="704355"/>
                  <a:pt x="2579970" y="680617"/>
                </a:cubicBezTo>
                <a:lnTo>
                  <a:pt x="2673072" y="570868"/>
                </a:lnTo>
                <a:cubicBezTo>
                  <a:pt x="2677387" y="565935"/>
                  <a:pt x="2682012" y="561003"/>
                  <a:pt x="2680162" y="553604"/>
                </a:cubicBezTo>
                <a:cubicBezTo>
                  <a:pt x="2675230" y="531099"/>
                  <a:pt x="2683553" y="512603"/>
                  <a:pt x="2696810" y="495339"/>
                </a:cubicBezTo>
                <a:cubicBezTo>
                  <a:pt x="2705750" y="483624"/>
                  <a:pt x="2715306" y="472218"/>
                  <a:pt x="2724247" y="460503"/>
                </a:cubicBezTo>
                <a:cubicBezTo>
                  <a:pt x="2727946" y="455878"/>
                  <a:pt x="2731029" y="450638"/>
                  <a:pt x="2731029" y="445089"/>
                </a:cubicBezTo>
                <a:cubicBezTo>
                  <a:pt x="2731337" y="435532"/>
                  <a:pt x="2732879" y="424434"/>
                  <a:pt x="2722089" y="419193"/>
                </a:cubicBezTo>
                <a:cubicBezTo>
                  <a:pt x="2711299" y="413644"/>
                  <a:pt x="2701126" y="416110"/>
                  <a:pt x="2692802" y="424434"/>
                </a:cubicBezTo>
                <a:cubicBezTo>
                  <a:pt x="2678621" y="438615"/>
                  <a:pt x="2664440" y="452796"/>
                  <a:pt x="2650567" y="467593"/>
                </a:cubicBezTo>
                <a:cubicBezTo>
                  <a:pt x="2612648" y="507978"/>
                  <a:pt x="2574421" y="548055"/>
                  <a:pt x="2537736" y="589365"/>
                </a:cubicBezTo>
                <a:cubicBezTo>
                  <a:pt x="2522321" y="606629"/>
                  <a:pt x="2512457" y="628517"/>
                  <a:pt x="2496117" y="645473"/>
                </a:cubicBezTo>
                <a:cubicBezTo>
                  <a:pt x="2485636" y="656262"/>
                  <a:pt x="2475154" y="667360"/>
                  <a:pt x="2460665" y="678767"/>
                </a:cubicBezTo>
                <a:cubicBezTo>
                  <a:pt x="2466830" y="657187"/>
                  <a:pt x="2472071" y="638074"/>
                  <a:pt x="2486561" y="624509"/>
                </a:cubicBezTo>
                <a:cubicBezTo>
                  <a:pt x="2538969" y="575801"/>
                  <a:pt x="2575962" y="514761"/>
                  <a:pt x="2620664" y="459578"/>
                </a:cubicBezTo>
                <a:cubicBezTo>
                  <a:pt x="2627446" y="451254"/>
                  <a:pt x="2633303" y="442314"/>
                  <a:pt x="2638852" y="433066"/>
                </a:cubicBezTo>
                <a:cubicBezTo>
                  <a:pt x="2648101" y="417652"/>
                  <a:pt x="2645326" y="408711"/>
                  <a:pt x="2629604" y="399771"/>
                </a:cubicBezTo>
                <a:cubicBezTo>
                  <a:pt x="2627754" y="398846"/>
                  <a:pt x="2625905" y="398230"/>
                  <a:pt x="2624055" y="396997"/>
                </a:cubicBezTo>
                <a:cubicBezTo>
                  <a:pt x="2618814" y="392989"/>
                  <a:pt x="2608641" y="394838"/>
                  <a:pt x="2608949" y="383741"/>
                </a:cubicBezTo>
                <a:cubicBezTo>
                  <a:pt x="2609257" y="372026"/>
                  <a:pt x="2612957" y="361544"/>
                  <a:pt x="2624055" y="357845"/>
                </a:cubicBezTo>
                <a:cubicBezTo>
                  <a:pt x="2636386" y="353529"/>
                  <a:pt x="2641935" y="344589"/>
                  <a:pt x="2647793" y="334724"/>
                </a:cubicBezTo>
                <a:cubicBezTo>
                  <a:pt x="2656424" y="319309"/>
                  <a:pt x="2665365" y="304204"/>
                  <a:pt x="2673997" y="288789"/>
                </a:cubicBezTo>
                <a:cubicBezTo>
                  <a:pt x="2676154" y="285090"/>
                  <a:pt x="2677696" y="281390"/>
                  <a:pt x="2679238" y="277691"/>
                </a:cubicBezTo>
                <a:cubicBezTo>
                  <a:pt x="2685711" y="261044"/>
                  <a:pt x="2682628" y="243164"/>
                  <a:pt x="2672455" y="235765"/>
                </a:cubicBezTo>
                <a:cubicBezTo>
                  <a:pt x="2659199" y="226516"/>
                  <a:pt x="2639161" y="228366"/>
                  <a:pt x="2625905" y="241005"/>
                </a:cubicBezTo>
                <a:cubicBezTo>
                  <a:pt x="2613573" y="253029"/>
                  <a:pt x="2600934" y="265052"/>
                  <a:pt x="2590144" y="278308"/>
                </a:cubicBezTo>
                <a:cubicBezTo>
                  <a:pt x="2573805" y="298654"/>
                  <a:pt x="2559624" y="292181"/>
                  <a:pt x="2549142" y="276458"/>
                </a:cubicBezTo>
                <a:cubicBezTo>
                  <a:pt x="2536811" y="258269"/>
                  <a:pt x="2536502" y="258886"/>
                  <a:pt x="2550375" y="241005"/>
                </a:cubicBezTo>
                <a:cubicBezTo>
                  <a:pt x="2572263" y="212644"/>
                  <a:pt x="2593535" y="184281"/>
                  <a:pt x="2615731" y="156228"/>
                </a:cubicBezTo>
                <a:cubicBezTo>
                  <a:pt x="2621897" y="148521"/>
                  <a:pt x="2622513" y="142355"/>
                  <a:pt x="2617273" y="134340"/>
                </a:cubicBezTo>
                <a:cubicBezTo>
                  <a:pt x="2613265" y="128174"/>
                  <a:pt x="2610490" y="121084"/>
                  <a:pt x="2607099" y="114610"/>
                </a:cubicBezTo>
                <a:cubicBezTo>
                  <a:pt x="2604171" y="108907"/>
                  <a:pt x="2601242" y="105824"/>
                  <a:pt x="2598044" y="105477"/>
                </a:cubicBezTo>
                <a:close/>
                <a:moveTo>
                  <a:pt x="2604016" y="6"/>
                </a:moveTo>
                <a:cubicBezTo>
                  <a:pt x="2613881" y="237"/>
                  <a:pt x="2623592" y="6557"/>
                  <a:pt x="2632070" y="19042"/>
                </a:cubicBezTo>
                <a:cubicBezTo>
                  <a:pt x="2649334" y="44321"/>
                  <a:pt x="2665673" y="70525"/>
                  <a:pt x="2682012" y="96421"/>
                </a:cubicBezTo>
                <a:cubicBezTo>
                  <a:pt x="2685403" y="101662"/>
                  <a:pt x="2688794" y="104436"/>
                  <a:pt x="2695268" y="105361"/>
                </a:cubicBezTo>
                <a:cubicBezTo>
                  <a:pt x="2764323" y="115843"/>
                  <a:pt x="2818581" y="150987"/>
                  <a:pt x="2858966" y="207095"/>
                </a:cubicBezTo>
                <a:cubicBezTo>
                  <a:pt x="2922781" y="295572"/>
                  <a:pt x="2985054" y="384974"/>
                  <a:pt x="3049177" y="473451"/>
                </a:cubicBezTo>
                <a:cubicBezTo>
                  <a:pt x="3129022" y="584124"/>
                  <a:pt x="3208251" y="695723"/>
                  <a:pt x="3294878" y="801463"/>
                </a:cubicBezTo>
                <a:cubicBezTo>
                  <a:pt x="3354685" y="874527"/>
                  <a:pt x="3420041" y="942349"/>
                  <a:pt x="3480156" y="1015104"/>
                </a:cubicBezTo>
                <a:cubicBezTo>
                  <a:pt x="3517766" y="1060729"/>
                  <a:pt x="3566475" y="1091557"/>
                  <a:pt x="3615492" y="1122386"/>
                </a:cubicBezTo>
                <a:cubicBezTo>
                  <a:pt x="3662968" y="1151981"/>
                  <a:pt x="3709210" y="1183118"/>
                  <a:pt x="3745279" y="1226894"/>
                </a:cubicBezTo>
                <a:lnTo>
                  <a:pt x="3746204" y="1227818"/>
                </a:lnTo>
                <a:cubicBezTo>
                  <a:pt x="3762235" y="1243541"/>
                  <a:pt x="3768401" y="1242308"/>
                  <a:pt x="3775491" y="1221653"/>
                </a:cubicBezTo>
                <a:cubicBezTo>
                  <a:pt x="3783815" y="1197915"/>
                  <a:pt x="3782273" y="1195141"/>
                  <a:pt x="3761310" y="1182193"/>
                </a:cubicBezTo>
                <a:cubicBezTo>
                  <a:pt x="3738805" y="1168012"/>
                  <a:pt x="3723391" y="1146124"/>
                  <a:pt x="3703969" y="1128551"/>
                </a:cubicBezTo>
                <a:cubicBezTo>
                  <a:pt x="3691330" y="1117145"/>
                  <a:pt x="3690405" y="1106047"/>
                  <a:pt x="3698112" y="1091866"/>
                </a:cubicBezTo>
                <a:cubicBezTo>
                  <a:pt x="3705511" y="1077993"/>
                  <a:pt x="3707977" y="1063196"/>
                  <a:pt x="3699345" y="1048398"/>
                </a:cubicBezTo>
                <a:cubicBezTo>
                  <a:pt x="3696570" y="1043774"/>
                  <a:pt x="3694105" y="1041924"/>
                  <a:pt x="3688863" y="1045315"/>
                </a:cubicBezTo>
                <a:cubicBezTo>
                  <a:pt x="3681465" y="1049939"/>
                  <a:pt x="3674682" y="1054564"/>
                  <a:pt x="3670983" y="1063196"/>
                </a:cubicBezTo>
                <a:cubicBezTo>
                  <a:pt x="3664817" y="1077993"/>
                  <a:pt x="3657110" y="1092174"/>
                  <a:pt x="3651253" y="1106972"/>
                </a:cubicBezTo>
                <a:cubicBezTo>
                  <a:pt x="3647862" y="1115295"/>
                  <a:pt x="3644162" y="1116220"/>
                  <a:pt x="3636455" y="1113137"/>
                </a:cubicBezTo>
                <a:cubicBezTo>
                  <a:pt x="3629057" y="1110363"/>
                  <a:pt x="3622891" y="1106047"/>
                  <a:pt x="3617342" y="1100189"/>
                </a:cubicBezTo>
                <a:cubicBezTo>
                  <a:pt x="3500194" y="971944"/>
                  <a:pt x="3380889" y="845240"/>
                  <a:pt x="3267441" y="713603"/>
                </a:cubicBezTo>
                <a:cubicBezTo>
                  <a:pt x="3256959" y="701580"/>
                  <a:pt x="3247094" y="688940"/>
                  <a:pt x="3238462" y="675376"/>
                </a:cubicBezTo>
                <a:cubicBezTo>
                  <a:pt x="3220582" y="646398"/>
                  <a:pt x="3221507" y="627284"/>
                  <a:pt x="3243087" y="601388"/>
                </a:cubicBezTo>
                <a:cubicBezTo>
                  <a:pt x="3258501" y="582583"/>
                  <a:pt x="3276690" y="566860"/>
                  <a:pt x="3294878" y="550522"/>
                </a:cubicBezTo>
                <a:cubicBezTo>
                  <a:pt x="3318616" y="528942"/>
                  <a:pt x="3341121" y="506437"/>
                  <a:pt x="3366400" y="486398"/>
                </a:cubicBezTo>
                <a:cubicBezTo>
                  <a:pt x="3397228" y="461736"/>
                  <a:pt x="3412642" y="462353"/>
                  <a:pt x="3441004" y="489790"/>
                </a:cubicBezTo>
                <a:cubicBezTo>
                  <a:pt x="3461967" y="510136"/>
                  <a:pt x="3481081" y="532025"/>
                  <a:pt x="3504511" y="549597"/>
                </a:cubicBezTo>
                <a:cubicBezTo>
                  <a:pt x="3538730" y="575184"/>
                  <a:pt x="3575416" y="594606"/>
                  <a:pt x="3617650" y="604471"/>
                </a:cubicBezTo>
                <a:cubicBezTo>
                  <a:pt x="3694413" y="622351"/>
                  <a:pt x="3752370" y="666436"/>
                  <a:pt x="3791214" y="734875"/>
                </a:cubicBezTo>
                <a:cubicBezTo>
                  <a:pt x="3845471" y="831059"/>
                  <a:pt x="3913910" y="916144"/>
                  <a:pt x="3988823" y="996298"/>
                </a:cubicBezTo>
                <a:lnTo>
                  <a:pt x="4317452" y="1345582"/>
                </a:lnTo>
                <a:cubicBezTo>
                  <a:pt x="4329783" y="1358839"/>
                  <a:pt x="4342423" y="1371786"/>
                  <a:pt x="4354754" y="1384734"/>
                </a:cubicBezTo>
                <a:cubicBezTo>
                  <a:pt x="4363078" y="1393675"/>
                  <a:pt x="4370785" y="1403231"/>
                  <a:pt x="4376643" y="1414330"/>
                </a:cubicBezTo>
                <a:cubicBezTo>
                  <a:pt x="4398223" y="1455023"/>
                  <a:pt x="4431208" y="1485851"/>
                  <a:pt x="4465736" y="1515138"/>
                </a:cubicBezTo>
                <a:lnTo>
                  <a:pt x="4691091" y="1703807"/>
                </a:lnTo>
                <a:cubicBezTo>
                  <a:pt x="4698798" y="1710281"/>
                  <a:pt x="4704963" y="1717680"/>
                  <a:pt x="4710821" y="1725387"/>
                </a:cubicBezTo>
                <a:cubicBezTo>
                  <a:pt x="4710845" y="1725677"/>
                  <a:pt x="4710868" y="1725966"/>
                  <a:pt x="4710892" y="1726256"/>
                </a:cubicBezTo>
                <a:lnTo>
                  <a:pt x="0" y="1726256"/>
                </a:lnTo>
                <a:lnTo>
                  <a:pt x="10125" y="1713672"/>
                </a:lnTo>
                <a:cubicBezTo>
                  <a:pt x="23167" y="1687631"/>
                  <a:pt x="33811" y="1631977"/>
                  <a:pt x="78255" y="1570012"/>
                </a:cubicBezTo>
                <a:cubicBezTo>
                  <a:pt x="122699" y="1508047"/>
                  <a:pt x="208042" y="1415563"/>
                  <a:pt x="276789" y="1341883"/>
                </a:cubicBezTo>
                <a:cubicBezTo>
                  <a:pt x="338138" y="1276219"/>
                  <a:pt x="405035" y="1216412"/>
                  <a:pt x="475015" y="1159688"/>
                </a:cubicBezTo>
                <a:cubicBezTo>
                  <a:pt x="637789" y="1027743"/>
                  <a:pt x="781140" y="877609"/>
                  <a:pt x="898596" y="703430"/>
                </a:cubicBezTo>
                <a:cubicBezTo>
                  <a:pt x="911852" y="683699"/>
                  <a:pt x="924492" y="663661"/>
                  <a:pt x="937131" y="643315"/>
                </a:cubicBezTo>
                <a:cubicBezTo>
                  <a:pt x="955628" y="613719"/>
                  <a:pt x="978750" y="591523"/>
                  <a:pt x="1014510" y="583816"/>
                </a:cubicBezTo>
                <a:cubicBezTo>
                  <a:pt x="1042256" y="577959"/>
                  <a:pt x="1060444" y="556070"/>
                  <a:pt x="1080175" y="537574"/>
                </a:cubicBezTo>
                <a:cubicBezTo>
                  <a:pt x="1114394" y="505204"/>
                  <a:pt x="1148921" y="472834"/>
                  <a:pt x="1185299" y="442931"/>
                </a:cubicBezTo>
                <a:cubicBezTo>
                  <a:pt x="1207496" y="424434"/>
                  <a:pt x="1231541" y="410869"/>
                  <a:pt x="1261445" y="409020"/>
                </a:cubicBezTo>
                <a:cubicBezTo>
                  <a:pt x="1274701" y="408095"/>
                  <a:pt x="1284566" y="399154"/>
                  <a:pt x="1294123" y="390523"/>
                </a:cubicBezTo>
                <a:cubicBezTo>
                  <a:pt x="1338516" y="349521"/>
                  <a:pt x="1378592" y="304512"/>
                  <a:pt x="1421752" y="262277"/>
                </a:cubicBezTo>
                <a:cubicBezTo>
                  <a:pt x="1427301" y="256728"/>
                  <a:pt x="1433158" y="251487"/>
                  <a:pt x="1439016" y="246555"/>
                </a:cubicBezTo>
                <a:cubicBezTo>
                  <a:pt x="1464911" y="224667"/>
                  <a:pt x="1493274" y="223125"/>
                  <a:pt x="1521635" y="241622"/>
                </a:cubicBezTo>
                <a:cubicBezTo>
                  <a:pt x="1540749" y="253953"/>
                  <a:pt x="1557704" y="269059"/>
                  <a:pt x="1571886" y="286632"/>
                </a:cubicBezTo>
                <a:cubicBezTo>
                  <a:pt x="1664062" y="400079"/>
                  <a:pt x="1760863" y="509211"/>
                  <a:pt x="1854273" y="621426"/>
                </a:cubicBezTo>
                <a:cubicBezTo>
                  <a:pt x="1861672" y="630367"/>
                  <a:pt x="1861672" y="636224"/>
                  <a:pt x="1855506" y="645781"/>
                </a:cubicBezTo>
                <a:cubicBezTo>
                  <a:pt x="1833618" y="678459"/>
                  <a:pt x="1806181" y="705896"/>
                  <a:pt x="1779360" y="734258"/>
                </a:cubicBezTo>
                <a:lnTo>
                  <a:pt x="1544448" y="981192"/>
                </a:lnTo>
                <a:lnTo>
                  <a:pt x="1467994" y="1061346"/>
                </a:lnTo>
                <a:cubicBezTo>
                  <a:pt x="1456279" y="1073677"/>
                  <a:pt x="1446414" y="1086933"/>
                  <a:pt x="1436550" y="1100806"/>
                </a:cubicBezTo>
                <a:cubicBezTo>
                  <a:pt x="1429767" y="1110054"/>
                  <a:pt x="1434391" y="1117453"/>
                  <a:pt x="1439941" y="1124236"/>
                </a:cubicBezTo>
                <a:cubicBezTo>
                  <a:pt x="1445490" y="1131018"/>
                  <a:pt x="1452272" y="1128243"/>
                  <a:pt x="1458746" y="1124852"/>
                </a:cubicBezTo>
                <a:cubicBezTo>
                  <a:pt x="1474777" y="1116529"/>
                  <a:pt x="1486491" y="1102964"/>
                  <a:pt x="1499131" y="1090941"/>
                </a:cubicBezTo>
                <a:cubicBezTo>
                  <a:pt x="1578051" y="1015720"/>
                  <a:pt x="1656663" y="939883"/>
                  <a:pt x="1733117" y="861887"/>
                </a:cubicBezTo>
                <a:cubicBezTo>
                  <a:pt x="1809264" y="783891"/>
                  <a:pt x="1882018" y="702505"/>
                  <a:pt x="1949224" y="616494"/>
                </a:cubicBezTo>
                <a:cubicBezTo>
                  <a:pt x="1988067" y="566244"/>
                  <a:pt x="2036159" y="529866"/>
                  <a:pt x="2100899" y="519693"/>
                </a:cubicBezTo>
                <a:cubicBezTo>
                  <a:pt x="2121862" y="516302"/>
                  <a:pt x="2136660" y="502738"/>
                  <a:pt x="2149299" y="486398"/>
                </a:cubicBezTo>
                <a:cubicBezTo>
                  <a:pt x="2192459" y="430908"/>
                  <a:pt x="2235619" y="375725"/>
                  <a:pt x="2275695" y="318385"/>
                </a:cubicBezTo>
                <a:cubicBezTo>
                  <a:pt x="2318238" y="257653"/>
                  <a:pt x="2372804" y="207403"/>
                  <a:pt x="2431070" y="161469"/>
                </a:cubicBezTo>
                <a:cubicBezTo>
                  <a:pt x="2484711" y="119234"/>
                  <a:pt x="2533420" y="71758"/>
                  <a:pt x="2575038" y="17501"/>
                </a:cubicBezTo>
                <a:cubicBezTo>
                  <a:pt x="2584132" y="5632"/>
                  <a:pt x="2594151" y="-226"/>
                  <a:pt x="2604016" y="6"/>
                </a:cubicBezTo>
                <a:close/>
              </a:path>
            </a:pathLst>
          </a:custGeom>
          <a:solidFill>
            <a:schemeClr val="accent2"/>
          </a:solidFill>
          <a:ln w="671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B04CB0D-1427-4F64-9A9E-FA9FE62274E8}"/>
              </a:ext>
            </a:extLst>
          </p:cNvPr>
          <p:cNvGrpSpPr/>
          <p:nvPr/>
        </p:nvGrpSpPr>
        <p:grpSpPr>
          <a:xfrm>
            <a:off x="4396429" y="737672"/>
            <a:ext cx="2610788" cy="1602460"/>
            <a:chOff x="4693471" y="104146"/>
            <a:chExt cx="2334988" cy="1433178"/>
          </a:xfrm>
          <a:solidFill>
            <a:schemeClr val="accent3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09C3CC6-4197-45BB-86D5-C38ACDDBBCF5}"/>
                </a:ext>
              </a:extLst>
            </p:cNvPr>
            <p:cNvSpPr/>
            <p:nvPr/>
          </p:nvSpPr>
          <p:spPr>
            <a:xfrm>
              <a:off x="5444180" y="852937"/>
              <a:ext cx="844695" cy="684387"/>
            </a:xfrm>
            <a:custGeom>
              <a:avLst/>
              <a:gdLst>
                <a:gd name="connsiteX0" fmla="*/ 1092573 w 1842247"/>
                <a:gd name="connsiteY0" fmla="*/ 0 h 1492623"/>
                <a:gd name="connsiteX1" fmla="*/ 1524896 w 1842247"/>
                <a:gd name="connsiteY1" fmla="*/ 59167 h 1492623"/>
                <a:gd name="connsiteX2" fmla="*/ 1786441 w 1842247"/>
                <a:gd name="connsiteY2" fmla="*/ 238013 h 1492623"/>
                <a:gd name="connsiteX3" fmla="*/ 1801905 w 1842247"/>
                <a:gd name="connsiteY3" fmla="*/ 256839 h 1492623"/>
                <a:gd name="connsiteX4" fmla="*/ 1820731 w 1842247"/>
                <a:gd name="connsiteY4" fmla="*/ 434340 h 1492623"/>
                <a:gd name="connsiteX5" fmla="*/ 1601544 w 1842247"/>
                <a:gd name="connsiteY5" fmla="*/ 729503 h 1492623"/>
                <a:gd name="connsiteX6" fmla="*/ 1272091 w 1842247"/>
                <a:gd name="connsiteY6" fmla="*/ 1118123 h 1492623"/>
                <a:gd name="connsiteX7" fmla="*/ 1141654 w 1842247"/>
                <a:gd name="connsiteY7" fmla="*/ 1288228 h 1492623"/>
                <a:gd name="connsiteX8" fmla="*/ 1042146 w 1842247"/>
                <a:gd name="connsiteY8" fmla="*/ 1369583 h 1492623"/>
                <a:gd name="connsiteX9" fmla="*/ 947345 w 1842247"/>
                <a:gd name="connsiteY9" fmla="*/ 1394460 h 1492623"/>
                <a:gd name="connsiteX10" fmla="*/ 878765 w 1842247"/>
                <a:gd name="connsiteY10" fmla="*/ 1411269 h 1492623"/>
                <a:gd name="connsiteX11" fmla="*/ 766482 w 1842247"/>
                <a:gd name="connsiteY11" fmla="*/ 1469091 h 1492623"/>
                <a:gd name="connsiteX12" fmla="*/ 506281 w 1842247"/>
                <a:gd name="connsiteY12" fmla="*/ 1439508 h 1492623"/>
                <a:gd name="connsiteX13" fmla="*/ 310626 w 1842247"/>
                <a:gd name="connsiteY13" fmla="*/ 1241164 h 1492623"/>
                <a:gd name="connsiteX14" fmla="*/ 65890 w 1842247"/>
                <a:gd name="connsiteY14" fmla="*/ 945328 h 1492623"/>
                <a:gd name="connsiteX15" fmla="*/ 16136 w 1842247"/>
                <a:gd name="connsiteY15" fmla="*/ 868680 h 1492623"/>
                <a:gd name="connsiteX16" fmla="*/ 11429 w 1842247"/>
                <a:gd name="connsiteY16" fmla="*/ 749001 h 1492623"/>
                <a:gd name="connsiteX17" fmla="*/ 22187 w 1842247"/>
                <a:gd name="connsiteY17" fmla="*/ 693868 h 1492623"/>
                <a:gd name="connsiteX18" fmla="*/ 179518 w 1842247"/>
                <a:gd name="connsiteY18" fmla="*/ 377862 h 1492623"/>
                <a:gd name="connsiteX19" fmla="*/ 833717 w 1842247"/>
                <a:gd name="connsiteY19" fmla="*/ 24877 h 1492623"/>
                <a:gd name="connsiteX20" fmla="*/ 1092573 w 1842247"/>
                <a:gd name="connsiteY20" fmla="*/ 0 h 149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42247" h="1492623">
                  <a:moveTo>
                    <a:pt x="1092573" y="0"/>
                  </a:moveTo>
                  <a:cubicBezTo>
                    <a:pt x="1250576" y="1345"/>
                    <a:pt x="1389753" y="17481"/>
                    <a:pt x="1524896" y="59167"/>
                  </a:cubicBezTo>
                  <a:cubicBezTo>
                    <a:pt x="1630455" y="92112"/>
                    <a:pt x="1717861" y="151952"/>
                    <a:pt x="1786441" y="238013"/>
                  </a:cubicBezTo>
                  <a:cubicBezTo>
                    <a:pt x="1791148" y="244064"/>
                    <a:pt x="1796526" y="250788"/>
                    <a:pt x="1801905" y="256839"/>
                  </a:cubicBezTo>
                  <a:cubicBezTo>
                    <a:pt x="1855693" y="315334"/>
                    <a:pt x="1861072" y="365760"/>
                    <a:pt x="1820731" y="434340"/>
                  </a:cubicBezTo>
                  <a:cubicBezTo>
                    <a:pt x="1758202" y="540572"/>
                    <a:pt x="1682226" y="636046"/>
                    <a:pt x="1601544" y="729503"/>
                  </a:cubicBezTo>
                  <a:cubicBezTo>
                    <a:pt x="1490606" y="857922"/>
                    <a:pt x="1372271" y="980291"/>
                    <a:pt x="1272091" y="1118123"/>
                  </a:cubicBezTo>
                  <a:cubicBezTo>
                    <a:pt x="1229733" y="1175945"/>
                    <a:pt x="1190064" y="1235112"/>
                    <a:pt x="1141654" y="1288228"/>
                  </a:cubicBezTo>
                  <a:cubicBezTo>
                    <a:pt x="1112743" y="1319829"/>
                    <a:pt x="1079798" y="1347395"/>
                    <a:pt x="1042146" y="1369583"/>
                  </a:cubicBezTo>
                  <a:cubicBezTo>
                    <a:pt x="1013235" y="1386392"/>
                    <a:pt x="981634" y="1397822"/>
                    <a:pt x="947345" y="1394460"/>
                  </a:cubicBezTo>
                  <a:cubicBezTo>
                    <a:pt x="921795" y="1391771"/>
                    <a:pt x="900280" y="1399167"/>
                    <a:pt x="878765" y="1411269"/>
                  </a:cubicBezTo>
                  <a:cubicBezTo>
                    <a:pt x="842457" y="1432112"/>
                    <a:pt x="804806" y="1451610"/>
                    <a:pt x="766482" y="1469091"/>
                  </a:cubicBezTo>
                  <a:cubicBezTo>
                    <a:pt x="673697" y="1511450"/>
                    <a:pt x="587636" y="1498003"/>
                    <a:pt x="506281" y="1439508"/>
                  </a:cubicBezTo>
                  <a:cubicBezTo>
                    <a:pt x="429633" y="1384375"/>
                    <a:pt x="370465" y="1312433"/>
                    <a:pt x="310626" y="1241164"/>
                  </a:cubicBezTo>
                  <a:cubicBezTo>
                    <a:pt x="227927" y="1143672"/>
                    <a:pt x="147245" y="1044164"/>
                    <a:pt x="65890" y="945328"/>
                  </a:cubicBezTo>
                  <a:cubicBezTo>
                    <a:pt x="46392" y="921796"/>
                    <a:pt x="29583" y="896919"/>
                    <a:pt x="16136" y="868680"/>
                  </a:cubicBezTo>
                  <a:cubicBezTo>
                    <a:pt x="-2690" y="829684"/>
                    <a:pt x="-6052" y="789342"/>
                    <a:pt x="11429" y="749001"/>
                  </a:cubicBezTo>
                  <a:cubicBezTo>
                    <a:pt x="19498" y="730848"/>
                    <a:pt x="18153" y="712022"/>
                    <a:pt x="22187" y="693868"/>
                  </a:cubicBezTo>
                  <a:cubicBezTo>
                    <a:pt x="46392" y="574189"/>
                    <a:pt x="98163" y="467958"/>
                    <a:pt x="179518" y="377862"/>
                  </a:cubicBezTo>
                  <a:cubicBezTo>
                    <a:pt x="355674" y="182880"/>
                    <a:pt x="580240" y="76648"/>
                    <a:pt x="833717" y="24877"/>
                  </a:cubicBezTo>
                  <a:cubicBezTo>
                    <a:pt x="925829" y="7396"/>
                    <a:pt x="1017942" y="3362"/>
                    <a:pt x="1092573" y="0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37E2540-188E-4756-B88E-8D1FDB8E0AF6}"/>
                </a:ext>
              </a:extLst>
            </p:cNvPr>
            <p:cNvSpPr/>
            <p:nvPr/>
          </p:nvSpPr>
          <p:spPr>
            <a:xfrm>
              <a:off x="6076698" y="104146"/>
              <a:ext cx="70905" cy="465507"/>
            </a:xfrm>
            <a:custGeom>
              <a:avLst/>
              <a:gdLst>
                <a:gd name="connsiteX0" fmla="*/ 168 w 154641"/>
                <a:gd name="connsiteY0" fmla="*/ 461174 h 1015252"/>
                <a:gd name="connsiteX1" fmla="*/ 168 w 154641"/>
                <a:gd name="connsiteY1" fmla="*/ 112223 h 1015252"/>
                <a:gd name="connsiteX2" fmla="*/ 39165 w 154641"/>
                <a:gd name="connsiteY2" fmla="*/ 17421 h 1015252"/>
                <a:gd name="connsiteX3" fmla="*/ 142035 w 154641"/>
                <a:gd name="connsiteY3" fmla="*/ 43643 h 1015252"/>
                <a:gd name="connsiteX4" fmla="*/ 155482 w 154641"/>
                <a:gd name="connsiteY4" fmla="*/ 108861 h 1015252"/>
                <a:gd name="connsiteX5" fmla="*/ 154809 w 154641"/>
                <a:gd name="connsiteY5" fmla="*/ 497481 h 1015252"/>
                <a:gd name="connsiteX6" fmla="*/ 84212 w 154641"/>
                <a:gd name="connsiteY6" fmla="*/ 962749 h 1015252"/>
                <a:gd name="connsiteX7" fmla="*/ 64042 w 154641"/>
                <a:gd name="connsiteY7" fmla="*/ 1006452 h 1015252"/>
                <a:gd name="connsiteX8" fmla="*/ 38492 w 154641"/>
                <a:gd name="connsiteY8" fmla="*/ 1021244 h 1015252"/>
                <a:gd name="connsiteX9" fmla="*/ 18322 w 154641"/>
                <a:gd name="connsiteY9" fmla="*/ 997039 h 1015252"/>
                <a:gd name="connsiteX10" fmla="*/ 840 w 154641"/>
                <a:gd name="connsiteY10" fmla="*/ 807436 h 1015252"/>
                <a:gd name="connsiteX11" fmla="*/ 168 w 154641"/>
                <a:gd name="connsiteY11" fmla="*/ 461174 h 1015252"/>
                <a:gd name="connsiteX12" fmla="*/ 168 w 154641"/>
                <a:gd name="connsiteY12" fmla="*/ 461174 h 101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641" h="1015252">
                  <a:moveTo>
                    <a:pt x="168" y="461174"/>
                  </a:moveTo>
                  <a:cubicBezTo>
                    <a:pt x="168" y="344857"/>
                    <a:pt x="168" y="228540"/>
                    <a:pt x="168" y="112223"/>
                  </a:cubicBezTo>
                  <a:cubicBezTo>
                    <a:pt x="168" y="75243"/>
                    <a:pt x="7564" y="41626"/>
                    <a:pt x="39165" y="17421"/>
                  </a:cubicBezTo>
                  <a:cubicBezTo>
                    <a:pt x="79506" y="-12835"/>
                    <a:pt x="121192" y="-3422"/>
                    <a:pt x="142035" y="43643"/>
                  </a:cubicBezTo>
                  <a:cubicBezTo>
                    <a:pt x="150775" y="64486"/>
                    <a:pt x="154809" y="86001"/>
                    <a:pt x="155482" y="108861"/>
                  </a:cubicBezTo>
                  <a:cubicBezTo>
                    <a:pt x="158171" y="238625"/>
                    <a:pt x="162205" y="367717"/>
                    <a:pt x="154809" y="497481"/>
                  </a:cubicBezTo>
                  <a:cubicBezTo>
                    <a:pt x="146069" y="654812"/>
                    <a:pt x="131949" y="811470"/>
                    <a:pt x="84212" y="962749"/>
                  </a:cubicBezTo>
                  <a:cubicBezTo>
                    <a:pt x="79506" y="978213"/>
                    <a:pt x="73454" y="993005"/>
                    <a:pt x="64042" y="1006452"/>
                  </a:cubicBezTo>
                  <a:cubicBezTo>
                    <a:pt x="57990" y="1015193"/>
                    <a:pt x="52612" y="1023261"/>
                    <a:pt x="38492" y="1021244"/>
                  </a:cubicBezTo>
                  <a:cubicBezTo>
                    <a:pt x="23028" y="1018554"/>
                    <a:pt x="20339" y="1009142"/>
                    <a:pt x="18322" y="997039"/>
                  </a:cubicBezTo>
                  <a:cubicBezTo>
                    <a:pt x="10253" y="933838"/>
                    <a:pt x="1513" y="871309"/>
                    <a:pt x="840" y="807436"/>
                  </a:cubicBezTo>
                  <a:cubicBezTo>
                    <a:pt x="-504" y="691791"/>
                    <a:pt x="168" y="576819"/>
                    <a:pt x="168" y="461174"/>
                  </a:cubicBezTo>
                  <a:cubicBezTo>
                    <a:pt x="840" y="461174"/>
                    <a:pt x="168" y="461174"/>
                    <a:pt x="168" y="461174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B2D6222-C184-4DBE-A724-38AFBED5FFAC}"/>
                </a:ext>
              </a:extLst>
            </p:cNvPr>
            <p:cNvSpPr/>
            <p:nvPr/>
          </p:nvSpPr>
          <p:spPr>
            <a:xfrm>
              <a:off x="6495307" y="501301"/>
              <a:ext cx="360691" cy="252792"/>
            </a:xfrm>
            <a:custGeom>
              <a:avLst/>
              <a:gdLst>
                <a:gd name="connsiteX0" fmla="*/ 790269 w 786652"/>
                <a:gd name="connsiteY0" fmla="*/ 71693 h 551329"/>
                <a:gd name="connsiteX1" fmla="*/ 735136 w 786652"/>
                <a:gd name="connsiteY1" fmla="*/ 146996 h 551329"/>
                <a:gd name="connsiteX2" fmla="*/ 541498 w 786652"/>
                <a:gd name="connsiteY2" fmla="*/ 268020 h 551329"/>
                <a:gd name="connsiteX3" fmla="*/ 95056 w 786652"/>
                <a:gd name="connsiteY3" fmla="*/ 540995 h 551329"/>
                <a:gd name="connsiteX4" fmla="*/ 10340 w 786652"/>
                <a:gd name="connsiteY4" fmla="*/ 551753 h 551329"/>
                <a:gd name="connsiteX5" fmla="*/ 4288 w 786652"/>
                <a:gd name="connsiteY5" fmla="*/ 532927 h 551329"/>
                <a:gd name="connsiteX6" fmla="*/ 91022 w 786652"/>
                <a:gd name="connsiteY6" fmla="*/ 421316 h 551329"/>
                <a:gd name="connsiteX7" fmla="*/ 589908 w 786652"/>
                <a:gd name="connsiteY7" fmla="*/ 51522 h 551329"/>
                <a:gd name="connsiteX8" fmla="*/ 721689 w 786652"/>
                <a:gd name="connsiteY8" fmla="*/ 423 h 551329"/>
                <a:gd name="connsiteX9" fmla="*/ 790269 w 786652"/>
                <a:gd name="connsiteY9" fmla="*/ 71693 h 551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6652" h="551329">
                  <a:moveTo>
                    <a:pt x="790269" y="71693"/>
                  </a:moveTo>
                  <a:cubicBezTo>
                    <a:pt x="789597" y="97914"/>
                    <a:pt x="766737" y="126826"/>
                    <a:pt x="735136" y="146996"/>
                  </a:cubicBezTo>
                  <a:cubicBezTo>
                    <a:pt x="671935" y="188682"/>
                    <a:pt x="606717" y="228351"/>
                    <a:pt x="541498" y="268020"/>
                  </a:cubicBezTo>
                  <a:cubicBezTo>
                    <a:pt x="392909" y="358787"/>
                    <a:pt x="242974" y="448883"/>
                    <a:pt x="95056" y="540995"/>
                  </a:cubicBezTo>
                  <a:cubicBezTo>
                    <a:pt x="66817" y="558476"/>
                    <a:pt x="39923" y="557132"/>
                    <a:pt x="10340" y="551753"/>
                  </a:cubicBezTo>
                  <a:cubicBezTo>
                    <a:pt x="-5124" y="549063"/>
                    <a:pt x="254" y="540995"/>
                    <a:pt x="4288" y="532927"/>
                  </a:cubicBezTo>
                  <a:cubicBezTo>
                    <a:pt x="25131" y="489224"/>
                    <a:pt x="56060" y="454262"/>
                    <a:pt x="91022" y="421316"/>
                  </a:cubicBezTo>
                  <a:cubicBezTo>
                    <a:pt x="242301" y="278105"/>
                    <a:pt x="409045" y="155064"/>
                    <a:pt x="589908" y="51522"/>
                  </a:cubicBezTo>
                  <a:cubicBezTo>
                    <a:pt x="631594" y="27990"/>
                    <a:pt x="672607" y="5802"/>
                    <a:pt x="721689" y="423"/>
                  </a:cubicBezTo>
                  <a:cubicBezTo>
                    <a:pt x="760013" y="-3611"/>
                    <a:pt x="790269" y="21266"/>
                    <a:pt x="790269" y="71693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88546E0-DDF4-4445-A028-F26720D37C00}"/>
                </a:ext>
              </a:extLst>
            </p:cNvPr>
            <p:cNvSpPr/>
            <p:nvPr/>
          </p:nvSpPr>
          <p:spPr>
            <a:xfrm>
              <a:off x="4941629" y="572400"/>
              <a:ext cx="305199" cy="323697"/>
            </a:xfrm>
            <a:custGeom>
              <a:avLst/>
              <a:gdLst>
                <a:gd name="connsiteX0" fmla="*/ 57930 w 665629"/>
                <a:gd name="connsiteY0" fmla="*/ 0 h 705970"/>
                <a:gd name="connsiteX1" fmla="*/ 121803 w 665629"/>
                <a:gd name="connsiteY1" fmla="*/ 28239 h 705970"/>
                <a:gd name="connsiteX2" fmla="*/ 644894 w 665629"/>
                <a:gd name="connsiteY2" fmla="*/ 619237 h 705970"/>
                <a:gd name="connsiteX3" fmla="*/ 667754 w 665629"/>
                <a:gd name="connsiteY3" fmla="*/ 679077 h 705970"/>
                <a:gd name="connsiteX4" fmla="*/ 659686 w 665629"/>
                <a:gd name="connsiteY4" fmla="*/ 703281 h 705970"/>
                <a:gd name="connsiteX5" fmla="*/ 637498 w 665629"/>
                <a:gd name="connsiteY5" fmla="*/ 698575 h 705970"/>
                <a:gd name="connsiteX6" fmla="*/ 412932 w 665629"/>
                <a:gd name="connsiteY6" fmla="*/ 521074 h 705970"/>
                <a:gd name="connsiteX7" fmla="*/ 27001 w 665629"/>
                <a:gd name="connsiteY7" fmla="*/ 117662 h 705970"/>
                <a:gd name="connsiteX8" fmla="*/ 107 w 665629"/>
                <a:gd name="connsiteY8" fmla="*/ 55805 h 705970"/>
                <a:gd name="connsiteX9" fmla="*/ 57930 w 665629"/>
                <a:gd name="connsiteY9" fmla="*/ 0 h 7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5629" h="705970">
                  <a:moveTo>
                    <a:pt x="57930" y="0"/>
                  </a:moveTo>
                  <a:cubicBezTo>
                    <a:pt x="81462" y="1345"/>
                    <a:pt x="103650" y="11430"/>
                    <a:pt x="121803" y="28239"/>
                  </a:cubicBezTo>
                  <a:cubicBezTo>
                    <a:pt x="316113" y="207085"/>
                    <a:pt x="505717" y="390637"/>
                    <a:pt x="644894" y="619237"/>
                  </a:cubicBezTo>
                  <a:cubicBezTo>
                    <a:pt x="656324" y="638063"/>
                    <a:pt x="664392" y="657561"/>
                    <a:pt x="667754" y="679077"/>
                  </a:cubicBezTo>
                  <a:cubicBezTo>
                    <a:pt x="669098" y="688490"/>
                    <a:pt x="667081" y="697230"/>
                    <a:pt x="659686" y="703281"/>
                  </a:cubicBezTo>
                  <a:cubicBezTo>
                    <a:pt x="651617" y="710005"/>
                    <a:pt x="644221" y="702609"/>
                    <a:pt x="637498" y="698575"/>
                  </a:cubicBezTo>
                  <a:cubicBezTo>
                    <a:pt x="552109" y="652855"/>
                    <a:pt x="482857" y="586292"/>
                    <a:pt x="412932" y="521074"/>
                  </a:cubicBezTo>
                  <a:cubicBezTo>
                    <a:pt x="277117" y="393999"/>
                    <a:pt x="156093" y="252132"/>
                    <a:pt x="27001" y="117662"/>
                  </a:cubicBezTo>
                  <a:cubicBezTo>
                    <a:pt x="10193" y="100181"/>
                    <a:pt x="-1238" y="82027"/>
                    <a:pt x="107" y="55805"/>
                  </a:cubicBezTo>
                  <a:cubicBezTo>
                    <a:pt x="2124" y="16809"/>
                    <a:pt x="17588" y="0"/>
                    <a:pt x="57930" y="0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75AB187-62B4-41B1-A5C5-BDCA339FAB15}"/>
                </a:ext>
              </a:extLst>
            </p:cNvPr>
            <p:cNvSpPr/>
            <p:nvPr/>
          </p:nvSpPr>
          <p:spPr>
            <a:xfrm>
              <a:off x="5425184" y="219668"/>
              <a:ext cx="221964" cy="406933"/>
            </a:xfrm>
            <a:custGeom>
              <a:avLst/>
              <a:gdLst>
                <a:gd name="connsiteX0" fmla="*/ 486525 w 484094"/>
                <a:gd name="connsiteY0" fmla="*/ 890320 h 887505"/>
                <a:gd name="connsiteX1" fmla="*/ 374242 w 484094"/>
                <a:gd name="connsiteY1" fmla="*/ 802242 h 887505"/>
                <a:gd name="connsiteX2" fmla="*/ 239099 w 484094"/>
                <a:gd name="connsiteY2" fmla="*/ 558178 h 887505"/>
                <a:gd name="connsiteX3" fmla="*/ 35376 w 484094"/>
                <a:gd name="connsiteY3" fmla="*/ 176954 h 887505"/>
                <a:gd name="connsiteX4" fmla="*/ 12516 w 484094"/>
                <a:gd name="connsiteY4" fmla="*/ 131234 h 887505"/>
                <a:gd name="connsiteX5" fmla="*/ 34032 w 484094"/>
                <a:gd name="connsiteY5" fmla="*/ 5504 h 887505"/>
                <a:gd name="connsiteX6" fmla="*/ 54202 w 484094"/>
                <a:gd name="connsiteY6" fmla="*/ 10210 h 887505"/>
                <a:gd name="connsiteX7" fmla="*/ 153038 w 484094"/>
                <a:gd name="connsiteY7" fmla="*/ 162834 h 887505"/>
                <a:gd name="connsiteX8" fmla="*/ 428702 w 484094"/>
                <a:gd name="connsiteY8" fmla="*/ 706095 h 887505"/>
                <a:gd name="connsiteX9" fmla="*/ 486525 w 484094"/>
                <a:gd name="connsiteY9" fmla="*/ 890320 h 88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4094" h="887505">
                  <a:moveTo>
                    <a:pt x="486525" y="890320"/>
                  </a:moveTo>
                  <a:cubicBezTo>
                    <a:pt x="435426" y="871494"/>
                    <a:pt x="399791" y="842583"/>
                    <a:pt x="374242" y="802242"/>
                  </a:cubicBezTo>
                  <a:cubicBezTo>
                    <a:pt x="325160" y="722904"/>
                    <a:pt x="283474" y="640205"/>
                    <a:pt x="239099" y="558178"/>
                  </a:cubicBezTo>
                  <a:cubicBezTo>
                    <a:pt x="170519" y="431103"/>
                    <a:pt x="103284" y="304028"/>
                    <a:pt x="35376" y="176954"/>
                  </a:cubicBezTo>
                  <a:cubicBezTo>
                    <a:pt x="27308" y="162162"/>
                    <a:pt x="19240" y="146698"/>
                    <a:pt x="12516" y="131234"/>
                  </a:cubicBezTo>
                  <a:cubicBezTo>
                    <a:pt x="-9671" y="81480"/>
                    <a:pt x="-2276" y="44500"/>
                    <a:pt x="34032" y="5504"/>
                  </a:cubicBezTo>
                  <a:cubicBezTo>
                    <a:pt x="45461" y="-6599"/>
                    <a:pt x="48823" y="4159"/>
                    <a:pt x="54202" y="10210"/>
                  </a:cubicBezTo>
                  <a:cubicBezTo>
                    <a:pt x="98577" y="53913"/>
                    <a:pt x="125471" y="108374"/>
                    <a:pt x="153038" y="162834"/>
                  </a:cubicBezTo>
                  <a:cubicBezTo>
                    <a:pt x="245150" y="343697"/>
                    <a:pt x="336590" y="525232"/>
                    <a:pt x="428702" y="706095"/>
                  </a:cubicBezTo>
                  <a:cubicBezTo>
                    <a:pt x="458286" y="762573"/>
                    <a:pt x="468371" y="823757"/>
                    <a:pt x="486525" y="890320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91DB45C-461A-4927-A91C-4AFB7D2AB1B7}"/>
                </a:ext>
              </a:extLst>
            </p:cNvPr>
            <p:cNvSpPr/>
            <p:nvPr/>
          </p:nvSpPr>
          <p:spPr>
            <a:xfrm>
              <a:off x="4693471" y="1068427"/>
              <a:ext cx="373022" cy="98651"/>
            </a:xfrm>
            <a:custGeom>
              <a:avLst/>
              <a:gdLst>
                <a:gd name="connsiteX0" fmla="*/ 654286 w 813547"/>
                <a:gd name="connsiteY0" fmla="*/ 215825 h 215152"/>
                <a:gd name="connsiteX1" fmla="*/ 112370 w 813547"/>
                <a:gd name="connsiteY1" fmla="*/ 133798 h 215152"/>
                <a:gd name="connsiteX2" fmla="*/ 8155 w 813547"/>
                <a:gd name="connsiteY2" fmla="*/ 68580 h 215152"/>
                <a:gd name="connsiteX3" fmla="*/ 3449 w 813547"/>
                <a:gd name="connsiteY3" fmla="*/ 36979 h 215152"/>
                <a:gd name="connsiteX4" fmla="*/ 38411 w 813547"/>
                <a:gd name="connsiteY4" fmla="*/ 672 h 215152"/>
                <a:gd name="connsiteX5" fmla="*/ 84131 w 813547"/>
                <a:gd name="connsiteY5" fmla="*/ 2689 h 215152"/>
                <a:gd name="connsiteX6" fmla="*/ 772620 w 813547"/>
                <a:gd name="connsiteY6" fmla="*/ 145901 h 215152"/>
                <a:gd name="connsiteX7" fmla="*/ 801532 w 813547"/>
                <a:gd name="connsiteY7" fmla="*/ 159348 h 215152"/>
                <a:gd name="connsiteX8" fmla="*/ 812961 w 813547"/>
                <a:gd name="connsiteY8" fmla="*/ 192965 h 215152"/>
                <a:gd name="connsiteX9" fmla="*/ 788085 w 813547"/>
                <a:gd name="connsiteY9" fmla="*/ 204395 h 215152"/>
                <a:gd name="connsiteX10" fmla="*/ 654286 w 813547"/>
                <a:gd name="connsiteY10" fmla="*/ 215825 h 21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3547" h="215152">
                  <a:moveTo>
                    <a:pt x="654286" y="215825"/>
                  </a:moveTo>
                  <a:cubicBezTo>
                    <a:pt x="451908" y="214481"/>
                    <a:pt x="280458" y="182880"/>
                    <a:pt x="112370" y="133798"/>
                  </a:cubicBezTo>
                  <a:cubicBezTo>
                    <a:pt x="72029" y="122368"/>
                    <a:pt x="40428" y="95474"/>
                    <a:pt x="8155" y="68580"/>
                  </a:cubicBezTo>
                  <a:cubicBezTo>
                    <a:pt x="-3947" y="58495"/>
                    <a:pt x="87" y="48409"/>
                    <a:pt x="3449" y="36979"/>
                  </a:cubicBezTo>
                  <a:cubicBezTo>
                    <a:pt x="9500" y="19498"/>
                    <a:pt x="16896" y="3362"/>
                    <a:pt x="38411" y="672"/>
                  </a:cubicBezTo>
                  <a:cubicBezTo>
                    <a:pt x="53875" y="-672"/>
                    <a:pt x="68667" y="0"/>
                    <a:pt x="84131" y="2689"/>
                  </a:cubicBezTo>
                  <a:cubicBezTo>
                    <a:pt x="313403" y="50426"/>
                    <a:pt x="543348" y="98163"/>
                    <a:pt x="772620" y="145901"/>
                  </a:cubicBezTo>
                  <a:cubicBezTo>
                    <a:pt x="783378" y="147918"/>
                    <a:pt x="793463" y="151279"/>
                    <a:pt x="801532" y="159348"/>
                  </a:cubicBezTo>
                  <a:cubicBezTo>
                    <a:pt x="811617" y="168088"/>
                    <a:pt x="816323" y="180191"/>
                    <a:pt x="812961" y="192965"/>
                  </a:cubicBezTo>
                  <a:cubicBezTo>
                    <a:pt x="809600" y="204395"/>
                    <a:pt x="797497" y="203723"/>
                    <a:pt x="788085" y="204395"/>
                  </a:cubicBezTo>
                  <a:cubicBezTo>
                    <a:pt x="734296" y="209774"/>
                    <a:pt x="681180" y="213808"/>
                    <a:pt x="654286" y="215825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B1014ED-07D9-4F0F-87BD-94A69EC6E911}"/>
                </a:ext>
              </a:extLst>
            </p:cNvPr>
            <p:cNvSpPr/>
            <p:nvPr/>
          </p:nvSpPr>
          <p:spPr>
            <a:xfrm>
              <a:off x="6683183" y="1085734"/>
              <a:ext cx="345276" cy="61657"/>
            </a:xfrm>
            <a:custGeom>
              <a:avLst/>
              <a:gdLst>
                <a:gd name="connsiteX0" fmla="*/ 755018 w 753035"/>
                <a:gd name="connsiteY0" fmla="*/ 73866 h 134470"/>
                <a:gd name="connsiteX1" fmla="*/ 609118 w 753035"/>
                <a:gd name="connsiteY1" fmla="*/ 113535 h 134470"/>
                <a:gd name="connsiteX2" fmla="*/ 336143 w 753035"/>
                <a:gd name="connsiteY2" fmla="*/ 125637 h 134470"/>
                <a:gd name="connsiteX3" fmla="*/ 81993 w 753035"/>
                <a:gd name="connsiteY3" fmla="*/ 139084 h 134470"/>
                <a:gd name="connsiteX4" fmla="*/ 1311 w 753035"/>
                <a:gd name="connsiteY4" fmla="*/ 101432 h 134470"/>
                <a:gd name="connsiteX5" fmla="*/ 51737 w 753035"/>
                <a:gd name="connsiteY5" fmla="*/ 28146 h 134470"/>
                <a:gd name="connsiteX6" fmla="*/ 209068 w 753035"/>
                <a:gd name="connsiteY6" fmla="*/ 1924 h 134470"/>
                <a:gd name="connsiteX7" fmla="*/ 728797 w 753035"/>
                <a:gd name="connsiteY7" fmla="*/ 60419 h 134470"/>
                <a:gd name="connsiteX8" fmla="*/ 751656 w 753035"/>
                <a:gd name="connsiteY8" fmla="*/ 68487 h 134470"/>
                <a:gd name="connsiteX9" fmla="*/ 755018 w 753035"/>
                <a:gd name="connsiteY9" fmla="*/ 73866 h 13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3035" h="134470">
                  <a:moveTo>
                    <a:pt x="755018" y="73866"/>
                  </a:moveTo>
                  <a:cubicBezTo>
                    <a:pt x="707953" y="94709"/>
                    <a:pt x="660216" y="110845"/>
                    <a:pt x="609118" y="113535"/>
                  </a:cubicBezTo>
                  <a:cubicBezTo>
                    <a:pt x="518350" y="118241"/>
                    <a:pt x="426910" y="120930"/>
                    <a:pt x="336143" y="125637"/>
                  </a:cubicBezTo>
                  <a:cubicBezTo>
                    <a:pt x="251426" y="129671"/>
                    <a:pt x="166710" y="134378"/>
                    <a:pt x="81993" y="139084"/>
                  </a:cubicBezTo>
                  <a:cubicBezTo>
                    <a:pt x="38963" y="141773"/>
                    <a:pt x="8707" y="128326"/>
                    <a:pt x="1311" y="101432"/>
                  </a:cubicBezTo>
                  <a:cubicBezTo>
                    <a:pt x="-5413" y="75211"/>
                    <a:pt x="14085" y="46972"/>
                    <a:pt x="51737" y="28146"/>
                  </a:cubicBezTo>
                  <a:cubicBezTo>
                    <a:pt x="101491" y="2596"/>
                    <a:pt x="155952" y="4613"/>
                    <a:pt x="209068" y="1924"/>
                  </a:cubicBezTo>
                  <a:cubicBezTo>
                    <a:pt x="385224" y="-5472"/>
                    <a:pt x="559363" y="7303"/>
                    <a:pt x="728797" y="60419"/>
                  </a:cubicBezTo>
                  <a:cubicBezTo>
                    <a:pt x="736193" y="63108"/>
                    <a:pt x="744261" y="65125"/>
                    <a:pt x="751656" y="68487"/>
                  </a:cubicBezTo>
                  <a:cubicBezTo>
                    <a:pt x="752329" y="69159"/>
                    <a:pt x="753001" y="71176"/>
                    <a:pt x="755018" y="73866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9ACF393-8BEA-4176-A84A-1E7D3D19EDB8}"/>
                </a:ext>
              </a:extLst>
            </p:cNvPr>
            <p:cNvSpPr/>
            <p:nvPr/>
          </p:nvSpPr>
          <p:spPr>
            <a:xfrm>
              <a:off x="6303104" y="419601"/>
              <a:ext cx="114065" cy="184970"/>
            </a:xfrm>
            <a:custGeom>
              <a:avLst/>
              <a:gdLst>
                <a:gd name="connsiteX0" fmla="*/ 567 w 248770"/>
                <a:gd name="connsiteY0" fmla="*/ 356781 h 403411"/>
                <a:gd name="connsiteX1" fmla="*/ 69819 w 248770"/>
                <a:gd name="connsiteY1" fmla="*/ 137594 h 403411"/>
                <a:gd name="connsiteX2" fmla="*/ 110160 w 248770"/>
                <a:gd name="connsiteY2" fmla="*/ 55567 h 403411"/>
                <a:gd name="connsiteX3" fmla="*/ 198238 w 248770"/>
                <a:gd name="connsiteY3" fmla="*/ 434 h 403411"/>
                <a:gd name="connsiteX4" fmla="*/ 248665 w 248770"/>
                <a:gd name="connsiteY4" fmla="*/ 68342 h 403411"/>
                <a:gd name="connsiteX5" fmla="*/ 214375 w 248770"/>
                <a:gd name="connsiteY5" fmla="*/ 147007 h 403411"/>
                <a:gd name="connsiteX6" fmla="*/ 125624 w 248770"/>
                <a:gd name="connsiteY6" fmla="*/ 324508 h 403411"/>
                <a:gd name="connsiteX7" fmla="*/ 72509 w 248770"/>
                <a:gd name="connsiteY7" fmla="*/ 391071 h 403411"/>
                <a:gd name="connsiteX8" fmla="*/ 24099 w 248770"/>
                <a:gd name="connsiteY8" fmla="*/ 401829 h 403411"/>
                <a:gd name="connsiteX9" fmla="*/ 567 w 248770"/>
                <a:gd name="connsiteY9" fmla="*/ 356781 h 40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770" h="403411">
                  <a:moveTo>
                    <a:pt x="567" y="356781"/>
                  </a:moveTo>
                  <a:cubicBezTo>
                    <a:pt x="14014" y="280805"/>
                    <a:pt x="38219" y="208191"/>
                    <a:pt x="69819" y="137594"/>
                  </a:cubicBezTo>
                  <a:cubicBezTo>
                    <a:pt x="81921" y="110028"/>
                    <a:pt x="98058" y="83806"/>
                    <a:pt x="110160" y="55567"/>
                  </a:cubicBezTo>
                  <a:cubicBezTo>
                    <a:pt x="126969" y="15226"/>
                    <a:pt x="161259" y="5140"/>
                    <a:pt x="198238" y="434"/>
                  </a:cubicBezTo>
                  <a:cubicBezTo>
                    <a:pt x="236563" y="-4272"/>
                    <a:pt x="261440" y="30018"/>
                    <a:pt x="248665" y="68342"/>
                  </a:cubicBezTo>
                  <a:cubicBezTo>
                    <a:pt x="239252" y="95236"/>
                    <a:pt x="226477" y="121458"/>
                    <a:pt x="214375" y="147007"/>
                  </a:cubicBezTo>
                  <a:cubicBezTo>
                    <a:pt x="185464" y="206174"/>
                    <a:pt x="155208" y="265341"/>
                    <a:pt x="125624" y="324508"/>
                  </a:cubicBezTo>
                  <a:cubicBezTo>
                    <a:pt x="112850" y="350730"/>
                    <a:pt x="94024" y="372245"/>
                    <a:pt x="72509" y="391071"/>
                  </a:cubicBezTo>
                  <a:cubicBezTo>
                    <a:pt x="57717" y="403846"/>
                    <a:pt x="42925" y="411242"/>
                    <a:pt x="24099" y="401829"/>
                  </a:cubicBezTo>
                  <a:cubicBezTo>
                    <a:pt x="4601" y="392416"/>
                    <a:pt x="-2123" y="376952"/>
                    <a:pt x="567" y="356781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9A56204-27E1-4A77-BB5B-387B88EDA9DC}"/>
                </a:ext>
              </a:extLst>
            </p:cNvPr>
            <p:cNvSpPr/>
            <p:nvPr/>
          </p:nvSpPr>
          <p:spPr>
            <a:xfrm>
              <a:off x="5309002" y="603840"/>
              <a:ext cx="114065" cy="151058"/>
            </a:xfrm>
            <a:custGeom>
              <a:avLst/>
              <a:gdLst>
                <a:gd name="connsiteX0" fmla="*/ 49409 w 248770"/>
                <a:gd name="connsiteY0" fmla="*/ 11 h 329452"/>
                <a:gd name="connsiteX1" fmla="*/ 119334 w 248770"/>
                <a:gd name="connsiteY1" fmla="*/ 31611 h 329452"/>
                <a:gd name="connsiteX2" fmla="*/ 247753 w 248770"/>
                <a:gd name="connsiteY2" fmla="*/ 260883 h 329452"/>
                <a:gd name="connsiteX3" fmla="*/ 253804 w 248770"/>
                <a:gd name="connsiteY3" fmla="*/ 297863 h 329452"/>
                <a:gd name="connsiteX4" fmla="*/ 212118 w 248770"/>
                <a:gd name="connsiteY4" fmla="*/ 326102 h 329452"/>
                <a:gd name="connsiteX5" fmla="*/ 85716 w 248770"/>
                <a:gd name="connsiteY5" fmla="*/ 229955 h 329452"/>
                <a:gd name="connsiteX6" fmla="*/ 4361 w 248770"/>
                <a:gd name="connsiteY6" fmla="*/ 71280 h 329452"/>
                <a:gd name="connsiteX7" fmla="*/ 49409 w 248770"/>
                <a:gd name="connsiteY7" fmla="*/ 11 h 32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770" h="329452">
                  <a:moveTo>
                    <a:pt x="49409" y="11"/>
                  </a:moveTo>
                  <a:cubicBezTo>
                    <a:pt x="76976" y="683"/>
                    <a:pt x="100508" y="8079"/>
                    <a:pt x="119334" y="31611"/>
                  </a:cubicBezTo>
                  <a:cubicBezTo>
                    <a:pt x="175139" y="100863"/>
                    <a:pt x="226910" y="172133"/>
                    <a:pt x="247753" y="260883"/>
                  </a:cubicBezTo>
                  <a:cubicBezTo>
                    <a:pt x="250443" y="272986"/>
                    <a:pt x="253804" y="285761"/>
                    <a:pt x="253804" y="297863"/>
                  </a:cubicBezTo>
                  <a:cubicBezTo>
                    <a:pt x="254477" y="326102"/>
                    <a:pt x="237668" y="336859"/>
                    <a:pt x="212118" y="326102"/>
                  </a:cubicBezTo>
                  <a:cubicBezTo>
                    <a:pt x="161692" y="305259"/>
                    <a:pt x="119334" y="273658"/>
                    <a:pt x="85716" y="229955"/>
                  </a:cubicBezTo>
                  <a:cubicBezTo>
                    <a:pt x="49409" y="181546"/>
                    <a:pt x="23187" y="127758"/>
                    <a:pt x="4361" y="71280"/>
                  </a:cubicBezTo>
                  <a:cubicBezTo>
                    <a:pt x="-9758" y="30939"/>
                    <a:pt x="11757" y="-662"/>
                    <a:pt x="49409" y="11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B8A870-E9BA-466C-B53C-0178409B1E0C}"/>
                </a:ext>
              </a:extLst>
            </p:cNvPr>
            <p:cNvSpPr/>
            <p:nvPr/>
          </p:nvSpPr>
          <p:spPr>
            <a:xfrm>
              <a:off x="5805564" y="402431"/>
              <a:ext cx="61657" cy="200383"/>
            </a:xfrm>
            <a:custGeom>
              <a:avLst/>
              <a:gdLst>
                <a:gd name="connsiteX0" fmla="*/ 140353 w 134470"/>
                <a:gd name="connsiteY0" fmla="*/ 312201 h 437029"/>
                <a:gd name="connsiteX1" fmla="*/ 124889 w 134470"/>
                <a:gd name="connsiteY1" fmla="*/ 425156 h 437029"/>
                <a:gd name="connsiteX2" fmla="*/ 115477 w 134470"/>
                <a:gd name="connsiteY2" fmla="*/ 442637 h 437029"/>
                <a:gd name="connsiteX3" fmla="*/ 100685 w 134470"/>
                <a:gd name="connsiteY3" fmla="*/ 429190 h 437029"/>
                <a:gd name="connsiteX4" fmla="*/ 504 w 134470"/>
                <a:gd name="connsiteY4" fmla="*/ 129321 h 437029"/>
                <a:gd name="connsiteX5" fmla="*/ 504 w 134470"/>
                <a:gd name="connsiteY5" fmla="*/ 62085 h 437029"/>
                <a:gd name="connsiteX6" fmla="*/ 36811 w 134470"/>
                <a:gd name="connsiteY6" fmla="*/ 6953 h 437029"/>
                <a:gd name="connsiteX7" fmla="*/ 93961 w 134470"/>
                <a:gd name="connsiteY7" fmla="*/ 33847 h 437029"/>
                <a:gd name="connsiteX8" fmla="*/ 140353 w 134470"/>
                <a:gd name="connsiteY8" fmla="*/ 312201 h 43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470" h="437029">
                  <a:moveTo>
                    <a:pt x="140353" y="312201"/>
                  </a:moveTo>
                  <a:cubicBezTo>
                    <a:pt x="139009" y="346491"/>
                    <a:pt x="135647" y="386160"/>
                    <a:pt x="124889" y="425156"/>
                  </a:cubicBezTo>
                  <a:cubicBezTo>
                    <a:pt x="122872" y="431880"/>
                    <a:pt x="122872" y="441292"/>
                    <a:pt x="115477" y="442637"/>
                  </a:cubicBezTo>
                  <a:cubicBezTo>
                    <a:pt x="107408" y="444654"/>
                    <a:pt x="104719" y="434569"/>
                    <a:pt x="100685" y="429190"/>
                  </a:cubicBezTo>
                  <a:cubicBezTo>
                    <a:pt x="35467" y="339767"/>
                    <a:pt x="4539" y="238914"/>
                    <a:pt x="504" y="129321"/>
                  </a:cubicBezTo>
                  <a:cubicBezTo>
                    <a:pt x="-168" y="107133"/>
                    <a:pt x="-168" y="84945"/>
                    <a:pt x="504" y="62085"/>
                  </a:cubicBezTo>
                  <a:cubicBezTo>
                    <a:pt x="1177" y="36536"/>
                    <a:pt x="14624" y="18383"/>
                    <a:pt x="36811" y="6953"/>
                  </a:cubicBezTo>
                  <a:cubicBezTo>
                    <a:pt x="67067" y="-7839"/>
                    <a:pt x="85893" y="901"/>
                    <a:pt x="93961" y="33847"/>
                  </a:cubicBezTo>
                  <a:cubicBezTo>
                    <a:pt x="116149" y="123942"/>
                    <a:pt x="137664" y="213365"/>
                    <a:pt x="140353" y="312201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99A2EE3-0D65-49ED-A231-5DCFC9C0C588}"/>
                </a:ext>
              </a:extLst>
            </p:cNvPr>
            <p:cNvSpPr/>
            <p:nvPr/>
          </p:nvSpPr>
          <p:spPr>
            <a:xfrm>
              <a:off x="6623509" y="848005"/>
              <a:ext cx="184970" cy="77070"/>
            </a:xfrm>
            <a:custGeom>
              <a:avLst/>
              <a:gdLst>
                <a:gd name="connsiteX0" fmla="*/ 249793 w 403411"/>
                <a:gd name="connsiteY0" fmla="*/ 0 h 168088"/>
                <a:gd name="connsiteX1" fmla="*/ 389642 w 403411"/>
                <a:gd name="connsiteY1" fmla="*/ 22860 h 168088"/>
                <a:gd name="connsiteX2" fmla="*/ 403762 w 403411"/>
                <a:gd name="connsiteY2" fmla="*/ 32273 h 168088"/>
                <a:gd name="connsiteX3" fmla="*/ 393676 w 403411"/>
                <a:gd name="connsiteY3" fmla="*/ 43703 h 168088"/>
                <a:gd name="connsiteX4" fmla="*/ 61534 w 403411"/>
                <a:gd name="connsiteY4" fmla="*/ 170105 h 168088"/>
                <a:gd name="connsiteX5" fmla="*/ 1695 w 403411"/>
                <a:gd name="connsiteY5" fmla="*/ 133126 h 168088"/>
                <a:gd name="connsiteX6" fmla="*/ 29261 w 403411"/>
                <a:gd name="connsiteY6" fmla="*/ 65218 h 168088"/>
                <a:gd name="connsiteX7" fmla="*/ 249793 w 403411"/>
                <a:gd name="connsiteY7" fmla="*/ 0 h 16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3411" h="168088">
                  <a:moveTo>
                    <a:pt x="249793" y="0"/>
                  </a:moveTo>
                  <a:cubicBezTo>
                    <a:pt x="296858" y="3362"/>
                    <a:pt x="343923" y="8741"/>
                    <a:pt x="389642" y="22860"/>
                  </a:cubicBezTo>
                  <a:cubicBezTo>
                    <a:pt x="395021" y="24877"/>
                    <a:pt x="403762" y="24877"/>
                    <a:pt x="403762" y="32273"/>
                  </a:cubicBezTo>
                  <a:cubicBezTo>
                    <a:pt x="403762" y="36307"/>
                    <a:pt x="397711" y="41013"/>
                    <a:pt x="393676" y="43703"/>
                  </a:cubicBezTo>
                  <a:cubicBezTo>
                    <a:pt x="293496" y="112955"/>
                    <a:pt x="181885" y="153969"/>
                    <a:pt x="61534" y="170105"/>
                  </a:cubicBezTo>
                  <a:cubicBezTo>
                    <a:pt x="37329" y="173467"/>
                    <a:pt x="9763" y="155313"/>
                    <a:pt x="1695" y="133126"/>
                  </a:cubicBezTo>
                  <a:cubicBezTo>
                    <a:pt x="-5029" y="114300"/>
                    <a:pt x="9091" y="78665"/>
                    <a:pt x="29261" y="65218"/>
                  </a:cubicBezTo>
                  <a:cubicBezTo>
                    <a:pt x="87084" y="26894"/>
                    <a:pt x="177179" y="0"/>
                    <a:pt x="249793" y="0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A392451-F1B0-43DC-9778-67667E346524}"/>
                </a:ext>
              </a:extLst>
            </p:cNvPr>
            <p:cNvSpPr/>
            <p:nvPr/>
          </p:nvSpPr>
          <p:spPr>
            <a:xfrm>
              <a:off x="4870535" y="1318663"/>
              <a:ext cx="163390" cy="110982"/>
            </a:xfrm>
            <a:custGeom>
              <a:avLst/>
              <a:gdLst>
                <a:gd name="connsiteX0" fmla="*/ 49602 w 356347"/>
                <a:gd name="connsiteY0" fmla="*/ 244931 h 242047"/>
                <a:gd name="connsiteX1" fmla="*/ 5227 w 356347"/>
                <a:gd name="connsiteY1" fmla="*/ 216693 h 242047"/>
                <a:gd name="connsiteX2" fmla="*/ 15985 w 356347"/>
                <a:gd name="connsiteY2" fmla="*/ 154836 h 242047"/>
                <a:gd name="connsiteX3" fmla="*/ 338714 w 356347"/>
                <a:gd name="connsiteY3" fmla="*/ 195 h 242047"/>
                <a:gd name="connsiteX4" fmla="*/ 356195 w 356347"/>
                <a:gd name="connsiteY4" fmla="*/ 23727 h 242047"/>
                <a:gd name="connsiteX5" fmla="*/ 323922 w 356347"/>
                <a:gd name="connsiteY5" fmla="*/ 65413 h 242047"/>
                <a:gd name="connsiteX6" fmla="*/ 87254 w 356347"/>
                <a:gd name="connsiteY6" fmla="*/ 231484 h 242047"/>
                <a:gd name="connsiteX7" fmla="*/ 49602 w 356347"/>
                <a:gd name="connsiteY7" fmla="*/ 244931 h 2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47" h="242047">
                  <a:moveTo>
                    <a:pt x="49602" y="244931"/>
                  </a:moveTo>
                  <a:cubicBezTo>
                    <a:pt x="34138" y="241570"/>
                    <a:pt x="13968" y="236863"/>
                    <a:pt x="5227" y="216693"/>
                  </a:cubicBezTo>
                  <a:cubicBezTo>
                    <a:pt x="-3514" y="194505"/>
                    <a:pt x="-2169" y="173662"/>
                    <a:pt x="15985" y="154836"/>
                  </a:cubicBezTo>
                  <a:cubicBezTo>
                    <a:pt x="104735" y="64068"/>
                    <a:pt x="209622" y="6918"/>
                    <a:pt x="338714" y="195"/>
                  </a:cubicBezTo>
                  <a:cubicBezTo>
                    <a:pt x="358885" y="-1150"/>
                    <a:pt x="365608" y="4229"/>
                    <a:pt x="356195" y="23727"/>
                  </a:cubicBezTo>
                  <a:cubicBezTo>
                    <a:pt x="348799" y="40536"/>
                    <a:pt x="339386" y="53983"/>
                    <a:pt x="323922" y="65413"/>
                  </a:cubicBezTo>
                  <a:cubicBezTo>
                    <a:pt x="245929" y="121891"/>
                    <a:pt x="167936" y="178368"/>
                    <a:pt x="87254" y="231484"/>
                  </a:cubicBezTo>
                  <a:cubicBezTo>
                    <a:pt x="77169" y="238208"/>
                    <a:pt x="67756" y="246276"/>
                    <a:pt x="49602" y="244931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C43A11-2E94-4E5D-8C37-E56E9418A97E}"/>
              </a:ext>
            </a:extLst>
          </p:cNvPr>
          <p:cNvGrpSpPr/>
          <p:nvPr/>
        </p:nvGrpSpPr>
        <p:grpSpPr>
          <a:xfrm>
            <a:off x="3861880" y="3154726"/>
            <a:ext cx="4259471" cy="601689"/>
            <a:chOff x="3861880" y="3154726"/>
            <a:chExt cx="4259471" cy="601689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00389C6F-B1B4-4CFC-9A11-FB3519C68F1F}"/>
                </a:ext>
              </a:extLst>
            </p:cNvPr>
            <p:cNvGrpSpPr/>
            <p:nvPr/>
          </p:nvGrpSpPr>
          <p:grpSpPr>
            <a:xfrm>
              <a:off x="3861880" y="3229949"/>
              <a:ext cx="416210" cy="526466"/>
              <a:chOff x="10299941" y="2432122"/>
              <a:chExt cx="373176" cy="612113"/>
            </a:xfrm>
            <a:solidFill>
              <a:schemeClr val="bg1"/>
            </a:solidFill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D079C8A-FA8A-4F9A-825F-17566605A6FC}"/>
                  </a:ext>
                </a:extLst>
              </p:cNvPr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>
                  <a:gd name="connsiteX0" fmla="*/ 141496 w 279882"/>
                  <a:gd name="connsiteY0" fmla="*/ 0 h 253967"/>
                  <a:gd name="connsiteX1" fmla="*/ 0 w 279882"/>
                  <a:gd name="connsiteY1" fmla="*/ 258632 h 253967"/>
                  <a:gd name="connsiteX2" fmla="*/ 282992 w 279882"/>
                  <a:gd name="connsiteY2" fmla="*/ 258632 h 25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82" h="253967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EC85EF2-D590-44FA-8ACF-BA0CAA0FC516}"/>
                  </a:ext>
                </a:extLst>
              </p:cNvPr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>
                  <a:gd name="connsiteX0" fmla="*/ 334822 w 331712"/>
                  <a:gd name="connsiteY0" fmla="*/ 306316 h 305797"/>
                  <a:gd name="connsiteX1" fmla="*/ 167411 w 331712"/>
                  <a:gd name="connsiteY1" fmla="*/ 0 h 305797"/>
                  <a:gd name="connsiteX2" fmla="*/ 0 w 331712"/>
                  <a:gd name="connsiteY2" fmla="*/ 306316 h 305797"/>
                  <a:gd name="connsiteX3" fmla="*/ 334822 w 331712"/>
                  <a:gd name="connsiteY3" fmla="*/ 306316 h 305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712" h="305797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4FA2D20-41FF-4A6E-B837-C620EE9FC70B}"/>
                  </a:ext>
                </a:extLst>
              </p:cNvPr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>
                  <a:gd name="connsiteX0" fmla="*/ 374213 w 373176"/>
                  <a:gd name="connsiteY0" fmla="*/ 342597 h 342078"/>
                  <a:gd name="connsiteX1" fmla="*/ 187106 w 373176"/>
                  <a:gd name="connsiteY1" fmla="*/ 0 h 342078"/>
                  <a:gd name="connsiteX2" fmla="*/ 0 w 373176"/>
                  <a:gd name="connsiteY2" fmla="*/ 342597 h 342078"/>
                  <a:gd name="connsiteX3" fmla="*/ 374213 w 373176"/>
                  <a:gd name="connsiteY3" fmla="*/ 342597 h 342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76" h="342078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Graphic 88">
              <a:extLst>
                <a:ext uri="{FF2B5EF4-FFF2-40B4-BE49-F238E27FC236}">
                  <a16:creationId xmlns:a16="http://schemas.microsoft.com/office/drawing/2014/main" id="{B0C81723-7072-4FEE-B2AE-F6DAD6F6EBDD}"/>
                </a:ext>
              </a:extLst>
            </p:cNvPr>
            <p:cNvGrpSpPr/>
            <p:nvPr/>
          </p:nvGrpSpPr>
          <p:grpSpPr>
            <a:xfrm>
              <a:off x="6091238" y="3229491"/>
              <a:ext cx="820515" cy="526924"/>
              <a:chOff x="132878" y="3186506"/>
              <a:chExt cx="3142790" cy="2018260"/>
            </a:xfrm>
            <a:solidFill>
              <a:schemeClr val="bg1"/>
            </a:solidFill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7C12C8EB-1809-49D9-B801-7518A6B84E2E}"/>
                  </a:ext>
                </a:extLst>
              </p:cNvPr>
              <p:cNvSpPr/>
              <p:nvPr/>
            </p:nvSpPr>
            <p:spPr>
              <a:xfrm>
                <a:off x="779605" y="3829796"/>
                <a:ext cx="2455" cy="2455"/>
              </a:xfrm>
              <a:custGeom>
                <a:avLst/>
                <a:gdLst>
                  <a:gd name="connsiteX0" fmla="*/ 0 w 0"/>
                  <a:gd name="connsiteY0" fmla="*/ 0 h 0"/>
                  <a:gd name="connsiteX1" fmla="*/ 0 w 0"/>
                  <a:gd name="connsiteY1" fmla="*/ 0 h 0"/>
                  <a:gd name="connsiteX2" fmla="*/ 0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AE20096A-6808-48CB-983C-F59C599776D7}"/>
                  </a:ext>
                </a:extLst>
              </p:cNvPr>
              <p:cNvSpPr/>
              <p:nvPr/>
            </p:nvSpPr>
            <p:spPr>
              <a:xfrm>
                <a:off x="132878" y="3186506"/>
                <a:ext cx="3142790" cy="2018260"/>
              </a:xfrm>
              <a:custGeom>
                <a:avLst/>
                <a:gdLst>
                  <a:gd name="connsiteX0" fmla="*/ 246 w 3142790"/>
                  <a:gd name="connsiteY0" fmla="*/ 1708892 h 2018259"/>
                  <a:gd name="connsiteX1" fmla="*/ 82498 w 3142790"/>
                  <a:gd name="connsiteY1" fmla="*/ 1709874 h 2018259"/>
                  <a:gd name="connsiteX2" fmla="*/ 112698 w 3142790"/>
                  <a:gd name="connsiteY2" fmla="*/ 1740811 h 2018259"/>
                  <a:gd name="connsiteX3" fmla="*/ 112698 w 3142790"/>
                  <a:gd name="connsiteY3" fmla="*/ 1771011 h 2018259"/>
                  <a:gd name="connsiteX4" fmla="*/ 115154 w 3142790"/>
                  <a:gd name="connsiteY4" fmla="*/ 1771993 h 2018259"/>
                  <a:gd name="connsiteX5" fmla="*/ 122274 w 3142790"/>
                  <a:gd name="connsiteY5" fmla="*/ 1760208 h 2018259"/>
                  <a:gd name="connsiteX6" fmla="*/ 627085 w 3142790"/>
                  <a:gd name="connsiteY6" fmla="*/ 860584 h 2018259"/>
                  <a:gd name="connsiteX7" fmla="*/ 948239 w 3142790"/>
                  <a:gd name="connsiteY7" fmla="*/ 384010 h 2018259"/>
                  <a:gd name="connsiteX8" fmla="*/ 1231090 w 3142790"/>
                  <a:gd name="connsiteY8" fmla="*/ 116872 h 2018259"/>
                  <a:gd name="connsiteX9" fmla="*/ 1494544 w 3142790"/>
                  <a:gd name="connsiteY9" fmla="*/ 5893 h 2018259"/>
                  <a:gd name="connsiteX10" fmla="*/ 1522534 w 3142790"/>
                  <a:gd name="connsiteY10" fmla="*/ 0 h 2018259"/>
                  <a:gd name="connsiteX11" fmla="*/ 1618291 w 3142790"/>
                  <a:gd name="connsiteY11" fmla="*/ 0 h 2018259"/>
                  <a:gd name="connsiteX12" fmla="*/ 1648737 w 3142790"/>
                  <a:gd name="connsiteY12" fmla="*/ 5893 h 2018259"/>
                  <a:gd name="connsiteX13" fmla="*/ 1944110 w 3142790"/>
                  <a:gd name="connsiteY13" fmla="*/ 139707 h 2018259"/>
                  <a:gd name="connsiteX14" fmla="*/ 2207074 w 3142790"/>
                  <a:gd name="connsiteY14" fmla="*/ 399724 h 2018259"/>
                  <a:gd name="connsiteX15" fmla="*/ 2529701 w 3142790"/>
                  <a:gd name="connsiteY15" fmla="*/ 888575 h 2018259"/>
                  <a:gd name="connsiteX16" fmla="*/ 3021989 w 3142790"/>
                  <a:gd name="connsiteY16" fmla="*/ 1761435 h 2018259"/>
                  <a:gd name="connsiteX17" fmla="*/ 3030583 w 3142790"/>
                  <a:gd name="connsiteY17" fmla="*/ 1771257 h 2018259"/>
                  <a:gd name="connsiteX18" fmla="*/ 3030583 w 3142790"/>
                  <a:gd name="connsiteY18" fmla="*/ 1735409 h 2018259"/>
                  <a:gd name="connsiteX19" fmla="*/ 3059555 w 3142790"/>
                  <a:gd name="connsiteY19" fmla="*/ 1706928 h 2018259"/>
                  <a:gd name="connsiteX20" fmla="*/ 3143036 w 3142790"/>
                  <a:gd name="connsiteY20" fmla="*/ 1706436 h 2018259"/>
                  <a:gd name="connsiteX21" fmla="*/ 3143281 w 3142790"/>
                  <a:gd name="connsiteY21" fmla="*/ 2009666 h 2018259"/>
                  <a:gd name="connsiteX22" fmla="*/ 3134442 w 3142790"/>
                  <a:gd name="connsiteY22" fmla="*/ 2018506 h 2018259"/>
                  <a:gd name="connsiteX23" fmla="*/ 3030092 w 3142790"/>
                  <a:gd name="connsiteY23" fmla="*/ 2018260 h 2018259"/>
                  <a:gd name="connsiteX24" fmla="*/ 3030828 w 3142790"/>
                  <a:gd name="connsiteY24" fmla="*/ 1961788 h 2018259"/>
                  <a:gd name="connsiteX25" fmla="*/ 3024199 w 3142790"/>
                  <a:gd name="connsiteY25" fmla="*/ 1944846 h 2018259"/>
                  <a:gd name="connsiteX26" fmla="*/ 2545660 w 3142790"/>
                  <a:gd name="connsiteY26" fmla="*/ 1109306 h 2018259"/>
                  <a:gd name="connsiteX27" fmla="*/ 2458006 w 3142790"/>
                  <a:gd name="connsiteY27" fmla="*/ 956095 h 2018259"/>
                  <a:gd name="connsiteX28" fmla="*/ 2444747 w 3142790"/>
                  <a:gd name="connsiteY28" fmla="*/ 942346 h 2018259"/>
                  <a:gd name="connsiteX29" fmla="*/ 1719450 w 3142790"/>
                  <a:gd name="connsiteY29" fmla="*/ 494007 h 2018259"/>
                  <a:gd name="connsiteX30" fmla="*/ 1637934 w 3142790"/>
                  <a:gd name="connsiteY30" fmla="*/ 443919 h 2018259"/>
                  <a:gd name="connsiteX31" fmla="*/ 1504611 w 3142790"/>
                  <a:gd name="connsiteY31" fmla="*/ 443919 h 2018259"/>
                  <a:gd name="connsiteX32" fmla="*/ 1345998 w 3142790"/>
                  <a:gd name="connsiteY32" fmla="*/ 542131 h 2018259"/>
                  <a:gd name="connsiteX33" fmla="*/ 700744 w 3142790"/>
                  <a:gd name="connsiteY33" fmla="*/ 940873 h 2018259"/>
                  <a:gd name="connsiteX34" fmla="*/ 684048 w 3142790"/>
                  <a:gd name="connsiteY34" fmla="*/ 958305 h 2018259"/>
                  <a:gd name="connsiteX35" fmla="*/ 120064 w 3142790"/>
                  <a:gd name="connsiteY35" fmla="*/ 1942882 h 2018259"/>
                  <a:gd name="connsiteX36" fmla="*/ 112453 w 3142790"/>
                  <a:gd name="connsiteY36" fmla="*/ 1971855 h 2018259"/>
                  <a:gd name="connsiteX37" fmla="*/ 113190 w 3142790"/>
                  <a:gd name="connsiteY37" fmla="*/ 2018506 h 2018259"/>
                  <a:gd name="connsiteX38" fmla="*/ 8839 w 3142790"/>
                  <a:gd name="connsiteY38" fmla="*/ 2018751 h 2018259"/>
                  <a:gd name="connsiteX39" fmla="*/ 0 w 3142790"/>
                  <a:gd name="connsiteY39" fmla="*/ 2009912 h 2018259"/>
                  <a:gd name="connsiteX40" fmla="*/ 246 w 3142790"/>
                  <a:gd name="connsiteY40" fmla="*/ 1708892 h 2018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142790" h="2018259">
                    <a:moveTo>
                      <a:pt x="246" y="1708892"/>
                    </a:moveTo>
                    <a:cubicBezTo>
                      <a:pt x="27745" y="1709137"/>
                      <a:pt x="54999" y="1709628"/>
                      <a:pt x="82498" y="1709874"/>
                    </a:cubicBezTo>
                    <a:cubicBezTo>
                      <a:pt x="112698" y="1710119"/>
                      <a:pt x="112698" y="1709874"/>
                      <a:pt x="112698" y="1740811"/>
                    </a:cubicBezTo>
                    <a:cubicBezTo>
                      <a:pt x="112698" y="1750877"/>
                      <a:pt x="112698" y="1760944"/>
                      <a:pt x="112698" y="1771011"/>
                    </a:cubicBezTo>
                    <a:cubicBezTo>
                      <a:pt x="113435" y="1771257"/>
                      <a:pt x="114417" y="1771502"/>
                      <a:pt x="115154" y="1771993"/>
                    </a:cubicBezTo>
                    <a:cubicBezTo>
                      <a:pt x="117609" y="1768065"/>
                      <a:pt x="119819" y="1764136"/>
                      <a:pt x="122274" y="1760208"/>
                    </a:cubicBezTo>
                    <a:cubicBezTo>
                      <a:pt x="290463" y="1460415"/>
                      <a:pt x="458160" y="1160131"/>
                      <a:pt x="627085" y="860584"/>
                    </a:cubicBezTo>
                    <a:cubicBezTo>
                      <a:pt x="721614" y="693378"/>
                      <a:pt x="825473" y="532310"/>
                      <a:pt x="948239" y="384010"/>
                    </a:cubicBezTo>
                    <a:cubicBezTo>
                      <a:pt x="1031474" y="283342"/>
                      <a:pt x="1122320" y="190777"/>
                      <a:pt x="1231090" y="116872"/>
                    </a:cubicBezTo>
                    <a:cubicBezTo>
                      <a:pt x="1311378" y="62119"/>
                      <a:pt x="1397805" y="21607"/>
                      <a:pt x="1494544" y="5893"/>
                    </a:cubicBezTo>
                    <a:cubicBezTo>
                      <a:pt x="1503874" y="4420"/>
                      <a:pt x="1513941" y="5893"/>
                      <a:pt x="1522534" y="0"/>
                    </a:cubicBezTo>
                    <a:cubicBezTo>
                      <a:pt x="1554453" y="0"/>
                      <a:pt x="1586372" y="0"/>
                      <a:pt x="1618291" y="0"/>
                    </a:cubicBezTo>
                    <a:cubicBezTo>
                      <a:pt x="1627867" y="5156"/>
                      <a:pt x="1638670" y="4420"/>
                      <a:pt x="1648737" y="5893"/>
                    </a:cubicBezTo>
                    <a:cubicBezTo>
                      <a:pt x="1759226" y="23816"/>
                      <a:pt x="1855474" y="73659"/>
                      <a:pt x="1944110" y="139707"/>
                    </a:cubicBezTo>
                    <a:cubicBezTo>
                      <a:pt x="2044041" y="213857"/>
                      <a:pt x="2128995" y="303230"/>
                      <a:pt x="2207074" y="399724"/>
                    </a:cubicBezTo>
                    <a:cubicBezTo>
                      <a:pt x="2330575" y="552198"/>
                      <a:pt x="2433698" y="718176"/>
                      <a:pt x="2529701" y="888575"/>
                    </a:cubicBezTo>
                    <a:cubicBezTo>
                      <a:pt x="2693469" y="1179528"/>
                      <a:pt x="2857729" y="1470482"/>
                      <a:pt x="3021989" y="1761435"/>
                    </a:cubicBezTo>
                    <a:cubicBezTo>
                      <a:pt x="3023953" y="1764873"/>
                      <a:pt x="3026163" y="1768065"/>
                      <a:pt x="3030583" y="1771257"/>
                    </a:cubicBezTo>
                    <a:cubicBezTo>
                      <a:pt x="3030583" y="1759225"/>
                      <a:pt x="3030583" y="1747440"/>
                      <a:pt x="3030583" y="1735409"/>
                    </a:cubicBezTo>
                    <a:cubicBezTo>
                      <a:pt x="3030583" y="1706928"/>
                      <a:pt x="3030583" y="1707173"/>
                      <a:pt x="3059555" y="1706928"/>
                    </a:cubicBezTo>
                    <a:cubicBezTo>
                      <a:pt x="3087300" y="1706928"/>
                      <a:pt x="3115291" y="1706682"/>
                      <a:pt x="3143036" y="1706436"/>
                    </a:cubicBezTo>
                    <a:cubicBezTo>
                      <a:pt x="3143036" y="1807595"/>
                      <a:pt x="3143036" y="1908508"/>
                      <a:pt x="3143281" y="2009666"/>
                    </a:cubicBezTo>
                    <a:cubicBezTo>
                      <a:pt x="3143281" y="2017032"/>
                      <a:pt x="3141808" y="2018506"/>
                      <a:pt x="3134442" y="2018506"/>
                    </a:cubicBezTo>
                    <a:cubicBezTo>
                      <a:pt x="3099577" y="2018015"/>
                      <a:pt x="3064957" y="2018260"/>
                      <a:pt x="3030092" y="2018260"/>
                    </a:cubicBezTo>
                    <a:cubicBezTo>
                      <a:pt x="3030337" y="1999354"/>
                      <a:pt x="3030337" y="1980694"/>
                      <a:pt x="3030828" y="1961788"/>
                    </a:cubicBezTo>
                    <a:cubicBezTo>
                      <a:pt x="3031074" y="1955159"/>
                      <a:pt x="3027145" y="1950248"/>
                      <a:pt x="3024199" y="1944846"/>
                    </a:cubicBezTo>
                    <a:cubicBezTo>
                      <a:pt x="2864604" y="1666169"/>
                      <a:pt x="2705255" y="1387738"/>
                      <a:pt x="2545660" y="1109306"/>
                    </a:cubicBezTo>
                    <a:cubicBezTo>
                      <a:pt x="2516442" y="1058236"/>
                      <a:pt x="2486978" y="1007166"/>
                      <a:pt x="2458006" y="956095"/>
                    </a:cubicBezTo>
                    <a:cubicBezTo>
                      <a:pt x="2454568" y="950203"/>
                      <a:pt x="2450394" y="945783"/>
                      <a:pt x="2444747" y="942346"/>
                    </a:cubicBezTo>
                    <a:cubicBezTo>
                      <a:pt x="2202900" y="793063"/>
                      <a:pt x="1961052" y="643535"/>
                      <a:pt x="1719450" y="494007"/>
                    </a:cubicBezTo>
                    <a:cubicBezTo>
                      <a:pt x="1692442" y="477311"/>
                      <a:pt x="1665679" y="459878"/>
                      <a:pt x="1637934" y="443919"/>
                    </a:cubicBezTo>
                    <a:cubicBezTo>
                      <a:pt x="1593738" y="418875"/>
                      <a:pt x="1548315" y="418384"/>
                      <a:pt x="1504611" y="443919"/>
                    </a:cubicBezTo>
                    <a:cubicBezTo>
                      <a:pt x="1451085" y="475347"/>
                      <a:pt x="1399033" y="509476"/>
                      <a:pt x="1345998" y="542131"/>
                    </a:cubicBezTo>
                    <a:cubicBezTo>
                      <a:pt x="1130913" y="674963"/>
                      <a:pt x="915829" y="808041"/>
                      <a:pt x="700744" y="940873"/>
                    </a:cubicBezTo>
                    <a:cubicBezTo>
                      <a:pt x="693624" y="945292"/>
                      <a:pt x="688467" y="950939"/>
                      <a:pt x="684048" y="958305"/>
                    </a:cubicBezTo>
                    <a:cubicBezTo>
                      <a:pt x="496217" y="1286579"/>
                      <a:pt x="308386" y="1614608"/>
                      <a:pt x="120064" y="1942882"/>
                    </a:cubicBezTo>
                    <a:cubicBezTo>
                      <a:pt x="114663" y="1952212"/>
                      <a:pt x="111716" y="1961052"/>
                      <a:pt x="112453" y="1971855"/>
                    </a:cubicBezTo>
                    <a:cubicBezTo>
                      <a:pt x="113190" y="1987323"/>
                      <a:pt x="112944" y="2003037"/>
                      <a:pt x="113190" y="2018506"/>
                    </a:cubicBezTo>
                    <a:cubicBezTo>
                      <a:pt x="78324" y="2018506"/>
                      <a:pt x="43704" y="2018260"/>
                      <a:pt x="8839" y="2018751"/>
                    </a:cubicBezTo>
                    <a:cubicBezTo>
                      <a:pt x="1473" y="2018751"/>
                      <a:pt x="0" y="2017278"/>
                      <a:pt x="0" y="2009912"/>
                    </a:cubicBezTo>
                    <a:cubicBezTo>
                      <a:pt x="246" y="1909490"/>
                      <a:pt x="246" y="1809068"/>
                      <a:pt x="246" y="1708892"/>
                    </a:cubicBezTo>
                    <a:close/>
                  </a:path>
                </a:pathLst>
              </a:custGeom>
              <a:grpFill/>
              <a:ln w="2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897AC88-7E27-4D05-99DA-07EF7D68D00E}"/>
                  </a:ext>
                </a:extLst>
              </p:cNvPr>
              <p:cNvSpPr/>
              <p:nvPr/>
            </p:nvSpPr>
            <p:spPr>
              <a:xfrm>
                <a:off x="481108" y="3932427"/>
                <a:ext cx="2445483" cy="1215376"/>
              </a:xfrm>
              <a:custGeom>
                <a:avLst/>
                <a:gdLst>
                  <a:gd name="connsiteX0" fmla="*/ 824669 w 2445483"/>
                  <a:gd name="connsiteY0" fmla="*/ 0 h 1215375"/>
                  <a:gd name="connsiteX1" fmla="*/ 809938 w 2445483"/>
                  <a:gd name="connsiteY1" fmla="*/ 149037 h 1215375"/>
                  <a:gd name="connsiteX2" fmla="*/ 781456 w 2445483"/>
                  <a:gd name="connsiteY2" fmla="*/ 434834 h 1215375"/>
                  <a:gd name="connsiteX3" fmla="*/ 747573 w 2445483"/>
                  <a:gd name="connsiteY3" fmla="*/ 771702 h 1215375"/>
                  <a:gd name="connsiteX4" fmla="*/ 776791 w 2445483"/>
                  <a:gd name="connsiteY4" fmla="*/ 875562 h 1215375"/>
                  <a:gd name="connsiteX5" fmla="*/ 857325 w 2445483"/>
                  <a:gd name="connsiteY5" fmla="*/ 910918 h 1215375"/>
                  <a:gd name="connsiteX6" fmla="*/ 1595144 w 2445483"/>
                  <a:gd name="connsiteY6" fmla="*/ 910918 h 1215375"/>
                  <a:gd name="connsiteX7" fmla="*/ 1706124 w 2445483"/>
                  <a:gd name="connsiteY7" fmla="*/ 787416 h 1215375"/>
                  <a:gd name="connsiteX8" fmla="*/ 1640322 w 2445483"/>
                  <a:gd name="connsiteY8" fmla="*/ 150265 h 1215375"/>
                  <a:gd name="connsiteX9" fmla="*/ 1626572 w 2445483"/>
                  <a:gd name="connsiteY9" fmla="*/ 18415 h 1215375"/>
                  <a:gd name="connsiteX10" fmla="*/ 1625344 w 2445483"/>
                  <a:gd name="connsiteY10" fmla="*/ 0 h 1215375"/>
                  <a:gd name="connsiteX11" fmla="*/ 1679361 w 2445483"/>
                  <a:gd name="connsiteY11" fmla="*/ 33147 h 1215375"/>
                  <a:gd name="connsiteX12" fmla="*/ 2015001 w 2445483"/>
                  <a:gd name="connsiteY12" fmla="*/ 239147 h 1215375"/>
                  <a:gd name="connsiteX13" fmla="*/ 2031452 w 2445483"/>
                  <a:gd name="connsiteY13" fmla="*/ 257807 h 1215375"/>
                  <a:gd name="connsiteX14" fmla="*/ 2443206 w 2445483"/>
                  <a:gd name="connsiteY14" fmla="*/ 1200644 h 1215375"/>
                  <a:gd name="connsiteX15" fmla="*/ 2432894 w 2445483"/>
                  <a:gd name="connsiteY15" fmla="*/ 1216112 h 1215375"/>
                  <a:gd name="connsiteX16" fmla="*/ 14664 w 2445483"/>
                  <a:gd name="connsiteY16" fmla="*/ 1216112 h 1215375"/>
                  <a:gd name="connsiteX17" fmla="*/ 4107 w 2445483"/>
                  <a:gd name="connsiteY17" fmla="*/ 1200889 h 1215375"/>
                  <a:gd name="connsiteX18" fmla="*/ 416107 w 2445483"/>
                  <a:gd name="connsiteY18" fmla="*/ 258052 h 1215375"/>
                  <a:gd name="connsiteX19" fmla="*/ 429365 w 2445483"/>
                  <a:gd name="connsiteY19" fmla="*/ 241111 h 1215375"/>
                  <a:gd name="connsiteX20" fmla="*/ 818040 w 2445483"/>
                  <a:gd name="connsiteY20" fmla="*/ 4174 h 1215375"/>
                  <a:gd name="connsiteX21" fmla="*/ 824669 w 2445483"/>
                  <a:gd name="connsiteY21" fmla="*/ 0 h 1215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445483" h="1215375">
                    <a:moveTo>
                      <a:pt x="824669" y="0"/>
                    </a:moveTo>
                    <a:cubicBezTo>
                      <a:pt x="819513" y="51561"/>
                      <a:pt x="814848" y="100422"/>
                      <a:pt x="809938" y="149037"/>
                    </a:cubicBezTo>
                    <a:cubicBezTo>
                      <a:pt x="800362" y="244303"/>
                      <a:pt x="790786" y="339569"/>
                      <a:pt x="781456" y="434834"/>
                    </a:cubicBezTo>
                    <a:cubicBezTo>
                      <a:pt x="770162" y="547042"/>
                      <a:pt x="759358" y="659495"/>
                      <a:pt x="747573" y="771702"/>
                    </a:cubicBezTo>
                    <a:cubicBezTo>
                      <a:pt x="743399" y="810741"/>
                      <a:pt x="749537" y="845852"/>
                      <a:pt x="776791" y="875562"/>
                    </a:cubicBezTo>
                    <a:cubicBezTo>
                      <a:pt x="798398" y="898887"/>
                      <a:pt x="825160" y="910918"/>
                      <a:pt x="857325" y="910918"/>
                    </a:cubicBezTo>
                    <a:cubicBezTo>
                      <a:pt x="1103347" y="910918"/>
                      <a:pt x="1349123" y="910918"/>
                      <a:pt x="1595144" y="910918"/>
                    </a:cubicBezTo>
                    <a:cubicBezTo>
                      <a:pt x="1660210" y="910918"/>
                      <a:pt x="1712753" y="852236"/>
                      <a:pt x="1706124" y="787416"/>
                    </a:cubicBezTo>
                    <a:cubicBezTo>
                      <a:pt x="1684272" y="575032"/>
                      <a:pt x="1662174" y="362648"/>
                      <a:pt x="1640322" y="150265"/>
                    </a:cubicBezTo>
                    <a:cubicBezTo>
                      <a:pt x="1635657" y="106315"/>
                      <a:pt x="1630991" y="62365"/>
                      <a:pt x="1626572" y="18415"/>
                    </a:cubicBezTo>
                    <a:cubicBezTo>
                      <a:pt x="1626081" y="13013"/>
                      <a:pt x="1625835" y="7366"/>
                      <a:pt x="1625344" y="0"/>
                    </a:cubicBezTo>
                    <a:cubicBezTo>
                      <a:pt x="1644496" y="11786"/>
                      <a:pt x="1661928" y="22343"/>
                      <a:pt x="1679361" y="33147"/>
                    </a:cubicBezTo>
                    <a:cubicBezTo>
                      <a:pt x="1791323" y="101895"/>
                      <a:pt x="1903039" y="170644"/>
                      <a:pt x="2015001" y="239147"/>
                    </a:cubicBezTo>
                    <a:cubicBezTo>
                      <a:pt x="2022613" y="243812"/>
                      <a:pt x="2027769" y="249459"/>
                      <a:pt x="2031452" y="257807"/>
                    </a:cubicBezTo>
                    <a:cubicBezTo>
                      <a:pt x="2168703" y="572086"/>
                      <a:pt x="2305955" y="886365"/>
                      <a:pt x="2443206" y="1200644"/>
                    </a:cubicBezTo>
                    <a:cubicBezTo>
                      <a:pt x="2449836" y="1216112"/>
                      <a:pt x="2449836" y="1216112"/>
                      <a:pt x="2432894" y="1216112"/>
                    </a:cubicBezTo>
                    <a:cubicBezTo>
                      <a:pt x="1626818" y="1216112"/>
                      <a:pt x="820741" y="1216112"/>
                      <a:pt x="14664" y="1216112"/>
                    </a:cubicBezTo>
                    <a:cubicBezTo>
                      <a:pt x="-2523" y="1216112"/>
                      <a:pt x="-2523" y="1216112"/>
                      <a:pt x="4107" y="1200889"/>
                    </a:cubicBezTo>
                    <a:cubicBezTo>
                      <a:pt x="141358" y="886610"/>
                      <a:pt x="278855" y="572332"/>
                      <a:pt x="416107" y="258052"/>
                    </a:cubicBezTo>
                    <a:cubicBezTo>
                      <a:pt x="419053" y="251178"/>
                      <a:pt x="422491" y="245285"/>
                      <a:pt x="429365" y="241111"/>
                    </a:cubicBezTo>
                    <a:cubicBezTo>
                      <a:pt x="559005" y="162296"/>
                      <a:pt x="688400" y="83235"/>
                      <a:pt x="818040" y="4174"/>
                    </a:cubicBezTo>
                    <a:cubicBezTo>
                      <a:pt x="819022" y="3192"/>
                      <a:pt x="820741" y="2210"/>
                      <a:pt x="824669" y="0"/>
                    </a:cubicBezTo>
                    <a:close/>
                  </a:path>
                </a:pathLst>
              </a:custGeom>
              <a:grpFill/>
              <a:ln w="2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A44E5672-9E24-4725-9AFA-E3B4E4634AC7}"/>
                </a:ext>
              </a:extLst>
            </p:cNvPr>
            <p:cNvGrpSpPr/>
            <p:nvPr/>
          </p:nvGrpSpPr>
          <p:grpSpPr>
            <a:xfrm>
              <a:off x="4235432" y="3321426"/>
              <a:ext cx="343891" cy="434989"/>
              <a:chOff x="10299941" y="2432122"/>
              <a:chExt cx="373176" cy="612113"/>
            </a:xfrm>
            <a:solidFill>
              <a:schemeClr val="bg1"/>
            </a:solidFill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8EC09EB5-1FCE-4141-A1B2-F404C821BC49}"/>
                  </a:ext>
                </a:extLst>
              </p:cNvPr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>
                  <a:gd name="connsiteX0" fmla="*/ 141496 w 279882"/>
                  <a:gd name="connsiteY0" fmla="*/ 0 h 253967"/>
                  <a:gd name="connsiteX1" fmla="*/ 0 w 279882"/>
                  <a:gd name="connsiteY1" fmla="*/ 258632 h 253967"/>
                  <a:gd name="connsiteX2" fmla="*/ 282992 w 279882"/>
                  <a:gd name="connsiteY2" fmla="*/ 258632 h 25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82" h="253967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3B11045-398C-4A37-948E-F4F54A5F8F14}"/>
                  </a:ext>
                </a:extLst>
              </p:cNvPr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>
                  <a:gd name="connsiteX0" fmla="*/ 334822 w 331712"/>
                  <a:gd name="connsiteY0" fmla="*/ 306316 h 305797"/>
                  <a:gd name="connsiteX1" fmla="*/ 167411 w 331712"/>
                  <a:gd name="connsiteY1" fmla="*/ 0 h 305797"/>
                  <a:gd name="connsiteX2" fmla="*/ 0 w 331712"/>
                  <a:gd name="connsiteY2" fmla="*/ 306316 h 305797"/>
                  <a:gd name="connsiteX3" fmla="*/ 334822 w 331712"/>
                  <a:gd name="connsiteY3" fmla="*/ 306316 h 305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712" h="305797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FACA029-20EB-40DE-9242-435B444213E2}"/>
                  </a:ext>
                </a:extLst>
              </p:cNvPr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>
                  <a:gd name="connsiteX0" fmla="*/ 374213 w 373176"/>
                  <a:gd name="connsiteY0" fmla="*/ 342597 h 342078"/>
                  <a:gd name="connsiteX1" fmla="*/ 187106 w 373176"/>
                  <a:gd name="connsiteY1" fmla="*/ 0 h 342078"/>
                  <a:gd name="connsiteX2" fmla="*/ 0 w 373176"/>
                  <a:gd name="connsiteY2" fmla="*/ 342597 h 342078"/>
                  <a:gd name="connsiteX3" fmla="*/ 374213 w 373176"/>
                  <a:gd name="connsiteY3" fmla="*/ 342597 h 342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76" h="342078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6E6475AA-24DA-45B6-9374-D191FFF437C5}"/>
                </a:ext>
              </a:extLst>
            </p:cNvPr>
            <p:cNvGrpSpPr/>
            <p:nvPr/>
          </p:nvGrpSpPr>
          <p:grpSpPr>
            <a:xfrm>
              <a:off x="4569846" y="3154726"/>
              <a:ext cx="475680" cy="601689"/>
              <a:chOff x="10299941" y="2432122"/>
              <a:chExt cx="373176" cy="612113"/>
            </a:xfrm>
            <a:solidFill>
              <a:schemeClr val="bg1"/>
            </a:solidFill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F2D2FFC1-685F-492B-BAB1-190A3CCBC018}"/>
                  </a:ext>
                </a:extLst>
              </p:cNvPr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>
                  <a:gd name="connsiteX0" fmla="*/ 141496 w 279882"/>
                  <a:gd name="connsiteY0" fmla="*/ 0 h 253967"/>
                  <a:gd name="connsiteX1" fmla="*/ 0 w 279882"/>
                  <a:gd name="connsiteY1" fmla="*/ 258632 h 253967"/>
                  <a:gd name="connsiteX2" fmla="*/ 282992 w 279882"/>
                  <a:gd name="connsiteY2" fmla="*/ 258632 h 25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82" h="253967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C5E93B8-4062-45DF-82CA-938D71B12FAC}"/>
                  </a:ext>
                </a:extLst>
              </p:cNvPr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>
                  <a:gd name="connsiteX0" fmla="*/ 334822 w 331712"/>
                  <a:gd name="connsiteY0" fmla="*/ 306316 h 305797"/>
                  <a:gd name="connsiteX1" fmla="*/ 167411 w 331712"/>
                  <a:gd name="connsiteY1" fmla="*/ 0 h 305797"/>
                  <a:gd name="connsiteX2" fmla="*/ 0 w 331712"/>
                  <a:gd name="connsiteY2" fmla="*/ 306316 h 305797"/>
                  <a:gd name="connsiteX3" fmla="*/ 334822 w 331712"/>
                  <a:gd name="connsiteY3" fmla="*/ 306316 h 305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712" h="305797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E8DDB3E-C715-49C9-9E11-95AD1E1B2E7F}"/>
                  </a:ext>
                </a:extLst>
              </p:cNvPr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>
                  <a:gd name="connsiteX0" fmla="*/ 374213 w 373176"/>
                  <a:gd name="connsiteY0" fmla="*/ 342597 h 342078"/>
                  <a:gd name="connsiteX1" fmla="*/ 187106 w 373176"/>
                  <a:gd name="connsiteY1" fmla="*/ 0 h 342078"/>
                  <a:gd name="connsiteX2" fmla="*/ 0 w 373176"/>
                  <a:gd name="connsiteY2" fmla="*/ 342597 h 342078"/>
                  <a:gd name="connsiteX3" fmla="*/ 374213 w 373176"/>
                  <a:gd name="connsiteY3" fmla="*/ 342597 h 342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76" h="342078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EDB8D922-D11B-4418-8A80-959FF0F1C579}"/>
                </a:ext>
              </a:extLst>
            </p:cNvPr>
            <p:cNvGrpSpPr/>
            <p:nvPr/>
          </p:nvGrpSpPr>
          <p:grpSpPr>
            <a:xfrm>
              <a:off x="5027148" y="3321426"/>
              <a:ext cx="343891" cy="434989"/>
              <a:chOff x="10299941" y="2432122"/>
              <a:chExt cx="373176" cy="612113"/>
            </a:xfrm>
            <a:solidFill>
              <a:schemeClr val="bg1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5A4E84F-7AA2-45A8-BB64-61524A8AB131}"/>
                  </a:ext>
                </a:extLst>
              </p:cNvPr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>
                  <a:gd name="connsiteX0" fmla="*/ 141496 w 279882"/>
                  <a:gd name="connsiteY0" fmla="*/ 0 h 253967"/>
                  <a:gd name="connsiteX1" fmla="*/ 0 w 279882"/>
                  <a:gd name="connsiteY1" fmla="*/ 258632 h 253967"/>
                  <a:gd name="connsiteX2" fmla="*/ 282992 w 279882"/>
                  <a:gd name="connsiteY2" fmla="*/ 258632 h 25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82" h="253967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955FD7A4-9C65-4C38-B7F2-065A0C0A59EB}"/>
                  </a:ext>
                </a:extLst>
              </p:cNvPr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>
                  <a:gd name="connsiteX0" fmla="*/ 334822 w 331712"/>
                  <a:gd name="connsiteY0" fmla="*/ 306316 h 305797"/>
                  <a:gd name="connsiteX1" fmla="*/ 167411 w 331712"/>
                  <a:gd name="connsiteY1" fmla="*/ 0 h 305797"/>
                  <a:gd name="connsiteX2" fmla="*/ 0 w 331712"/>
                  <a:gd name="connsiteY2" fmla="*/ 306316 h 305797"/>
                  <a:gd name="connsiteX3" fmla="*/ 334822 w 331712"/>
                  <a:gd name="connsiteY3" fmla="*/ 306316 h 305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712" h="305797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F9540465-4750-4BAE-9B77-6A9603A5C320}"/>
                  </a:ext>
                </a:extLst>
              </p:cNvPr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>
                  <a:gd name="connsiteX0" fmla="*/ 374213 w 373176"/>
                  <a:gd name="connsiteY0" fmla="*/ 342597 h 342078"/>
                  <a:gd name="connsiteX1" fmla="*/ 187106 w 373176"/>
                  <a:gd name="connsiteY1" fmla="*/ 0 h 342078"/>
                  <a:gd name="connsiteX2" fmla="*/ 0 w 373176"/>
                  <a:gd name="connsiteY2" fmla="*/ 342597 h 342078"/>
                  <a:gd name="connsiteX3" fmla="*/ 374213 w 373176"/>
                  <a:gd name="connsiteY3" fmla="*/ 342597 h 342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76" h="342078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BEE3E800-4B8F-441D-856A-235CBA5CE2CD}"/>
                </a:ext>
              </a:extLst>
            </p:cNvPr>
            <p:cNvGrpSpPr/>
            <p:nvPr/>
          </p:nvGrpSpPr>
          <p:grpSpPr>
            <a:xfrm>
              <a:off x="5809667" y="3428150"/>
              <a:ext cx="259518" cy="328265"/>
              <a:chOff x="10299941" y="2432122"/>
              <a:chExt cx="373176" cy="612113"/>
            </a:xfrm>
            <a:solidFill>
              <a:schemeClr val="bg1"/>
            </a:solidFill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10DE9770-B0CC-4C03-B406-078E3EDDC19D}"/>
                  </a:ext>
                </a:extLst>
              </p:cNvPr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>
                  <a:gd name="connsiteX0" fmla="*/ 141496 w 279882"/>
                  <a:gd name="connsiteY0" fmla="*/ 0 h 253967"/>
                  <a:gd name="connsiteX1" fmla="*/ 0 w 279882"/>
                  <a:gd name="connsiteY1" fmla="*/ 258632 h 253967"/>
                  <a:gd name="connsiteX2" fmla="*/ 282992 w 279882"/>
                  <a:gd name="connsiteY2" fmla="*/ 258632 h 25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82" h="253967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D89FD28-46BD-443E-8E6F-BFB20C873918}"/>
                  </a:ext>
                </a:extLst>
              </p:cNvPr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>
                  <a:gd name="connsiteX0" fmla="*/ 334822 w 331712"/>
                  <a:gd name="connsiteY0" fmla="*/ 306316 h 305797"/>
                  <a:gd name="connsiteX1" fmla="*/ 167411 w 331712"/>
                  <a:gd name="connsiteY1" fmla="*/ 0 h 305797"/>
                  <a:gd name="connsiteX2" fmla="*/ 0 w 331712"/>
                  <a:gd name="connsiteY2" fmla="*/ 306316 h 305797"/>
                  <a:gd name="connsiteX3" fmla="*/ 334822 w 331712"/>
                  <a:gd name="connsiteY3" fmla="*/ 306316 h 305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712" h="305797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D84DCBA-B337-4F9D-99F7-6FB5A9965D4A}"/>
                  </a:ext>
                </a:extLst>
              </p:cNvPr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>
                  <a:gd name="connsiteX0" fmla="*/ 374213 w 373176"/>
                  <a:gd name="connsiteY0" fmla="*/ 342597 h 342078"/>
                  <a:gd name="connsiteX1" fmla="*/ 187106 w 373176"/>
                  <a:gd name="connsiteY1" fmla="*/ 0 h 342078"/>
                  <a:gd name="connsiteX2" fmla="*/ 0 w 373176"/>
                  <a:gd name="connsiteY2" fmla="*/ 342597 h 342078"/>
                  <a:gd name="connsiteX3" fmla="*/ 374213 w 373176"/>
                  <a:gd name="connsiteY3" fmla="*/ 342597 h 342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76" h="342078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012BDB8-CEE0-403F-B34A-E542173B553A}"/>
                </a:ext>
              </a:extLst>
            </p:cNvPr>
            <p:cNvGrpSpPr/>
            <p:nvPr/>
          </p:nvGrpSpPr>
          <p:grpSpPr>
            <a:xfrm>
              <a:off x="7135245" y="3428150"/>
              <a:ext cx="259518" cy="328265"/>
              <a:chOff x="10299941" y="2432122"/>
              <a:chExt cx="373176" cy="612113"/>
            </a:xfrm>
            <a:solidFill>
              <a:schemeClr val="bg1"/>
            </a:solidFill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3B66C812-CE70-4B65-8008-056DEFF158A6}"/>
                  </a:ext>
                </a:extLst>
              </p:cNvPr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>
                  <a:gd name="connsiteX0" fmla="*/ 141496 w 279882"/>
                  <a:gd name="connsiteY0" fmla="*/ 0 h 253967"/>
                  <a:gd name="connsiteX1" fmla="*/ 0 w 279882"/>
                  <a:gd name="connsiteY1" fmla="*/ 258632 h 253967"/>
                  <a:gd name="connsiteX2" fmla="*/ 282992 w 279882"/>
                  <a:gd name="connsiteY2" fmla="*/ 258632 h 25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82" h="253967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DC976EFE-DBF2-42DD-A6B0-09F29522F618}"/>
                  </a:ext>
                </a:extLst>
              </p:cNvPr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>
                  <a:gd name="connsiteX0" fmla="*/ 334822 w 331712"/>
                  <a:gd name="connsiteY0" fmla="*/ 306316 h 305797"/>
                  <a:gd name="connsiteX1" fmla="*/ 167411 w 331712"/>
                  <a:gd name="connsiteY1" fmla="*/ 0 h 305797"/>
                  <a:gd name="connsiteX2" fmla="*/ 0 w 331712"/>
                  <a:gd name="connsiteY2" fmla="*/ 306316 h 305797"/>
                  <a:gd name="connsiteX3" fmla="*/ 334822 w 331712"/>
                  <a:gd name="connsiteY3" fmla="*/ 306316 h 305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712" h="305797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7898305-B1E2-4CBD-A672-696C97F1F4E5}"/>
                  </a:ext>
                </a:extLst>
              </p:cNvPr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>
                  <a:gd name="connsiteX0" fmla="*/ 374213 w 373176"/>
                  <a:gd name="connsiteY0" fmla="*/ 342597 h 342078"/>
                  <a:gd name="connsiteX1" fmla="*/ 187106 w 373176"/>
                  <a:gd name="connsiteY1" fmla="*/ 0 h 342078"/>
                  <a:gd name="connsiteX2" fmla="*/ 0 w 373176"/>
                  <a:gd name="connsiteY2" fmla="*/ 342597 h 342078"/>
                  <a:gd name="connsiteX3" fmla="*/ 374213 w 373176"/>
                  <a:gd name="connsiteY3" fmla="*/ 342597 h 342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76" h="342078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91A85570-465F-4FBD-9CE3-6503A5E40EA1}"/>
                </a:ext>
              </a:extLst>
            </p:cNvPr>
            <p:cNvGrpSpPr/>
            <p:nvPr/>
          </p:nvGrpSpPr>
          <p:grpSpPr>
            <a:xfrm>
              <a:off x="7440616" y="3266131"/>
              <a:ext cx="387606" cy="490284"/>
              <a:chOff x="10299941" y="2432122"/>
              <a:chExt cx="373176" cy="612113"/>
            </a:xfrm>
            <a:solidFill>
              <a:schemeClr val="bg1"/>
            </a:solidFill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8C171B9A-BD05-4B93-81F4-BD5F16DE542D}"/>
                  </a:ext>
                </a:extLst>
              </p:cNvPr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>
                  <a:gd name="connsiteX0" fmla="*/ 141496 w 279882"/>
                  <a:gd name="connsiteY0" fmla="*/ 0 h 253967"/>
                  <a:gd name="connsiteX1" fmla="*/ 0 w 279882"/>
                  <a:gd name="connsiteY1" fmla="*/ 258632 h 253967"/>
                  <a:gd name="connsiteX2" fmla="*/ 282992 w 279882"/>
                  <a:gd name="connsiteY2" fmla="*/ 258632 h 25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82" h="253967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9093119-2585-4F79-AA7B-69650AB95DFC}"/>
                  </a:ext>
                </a:extLst>
              </p:cNvPr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>
                  <a:gd name="connsiteX0" fmla="*/ 334822 w 331712"/>
                  <a:gd name="connsiteY0" fmla="*/ 306316 h 305797"/>
                  <a:gd name="connsiteX1" fmla="*/ 167411 w 331712"/>
                  <a:gd name="connsiteY1" fmla="*/ 0 h 305797"/>
                  <a:gd name="connsiteX2" fmla="*/ 0 w 331712"/>
                  <a:gd name="connsiteY2" fmla="*/ 306316 h 305797"/>
                  <a:gd name="connsiteX3" fmla="*/ 334822 w 331712"/>
                  <a:gd name="connsiteY3" fmla="*/ 306316 h 305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712" h="305797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26DC633-D442-4B8F-8283-C9051225277B}"/>
                  </a:ext>
                </a:extLst>
              </p:cNvPr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>
                  <a:gd name="connsiteX0" fmla="*/ 374213 w 373176"/>
                  <a:gd name="connsiteY0" fmla="*/ 342597 h 342078"/>
                  <a:gd name="connsiteX1" fmla="*/ 187106 w 373176"/>
                  <a:gd name="connsiteY1" fmla="*/ 0 h 342078"/>
                  <a:gd name="connsiteX2" fmla="*/ 0 w 373176"/>
                  <a:gd name="connsiteY2" fmla="*/ 342597 h 342078"/>
                  <a:gd name="connsiteX3" fmla="*/ 374213 w 373176"/>
                  <a:gd name="connsiteY3" fmla="*/ 342597 h 342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76" h="342078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FDDC15F5-90C3-445A-8FC5-0F03D7C35C91}"/>
                </a:ext>
              </a:extLst>
            </p:cNvPr>
            <p:cNvGrpSpPr/>
            <p:nvPr/>
          </p:nvGrpSpPr>
          <p:grpSpPr>
            <a:xfrm>
              <a:off x="7776927" y="3320752"/>
              <a:ext cx="344424" cy="435663"/>
              <a:chOff x="10299941" y="2432122"/>
              <a:chExt cx="373176" cy="612113"/>
            </a:xfrm>
            <a:solidFill>
              <a:schemeClr val="bg1"/>
            </a:solidFill>
          </p:grpSpPr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A3E90D05-E6B7-45AE-9833-2949B2148A8E}"/>
                  </a:ext>
                </a:extLst>
              </p:cNvPr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>
                  <a:gd name="connsiteX0" fmla="*/ 141496 w 279882"/>
                  <a:gd name="connsiteY0" fmla="*/ 0 h 253967"/>
                  <a:gd name="connsiteX1" fmla="*/ 0 w 279882"/>
                  <a:gd name="connsiteY1" fmla="*/ 258632 h 253967"/>
                  <a:gd name="connsiteX2" fmla="*/ 282992 w 279882"/>
                  <a:gd name="connsiteY2" fmla="*/ 258632 h 25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82" h="253967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3C08B920-BA5E-4FAE-91F4-8B47F4F32B1E}"/>
                  </a:ext>
                </a:extLst>
              </p:cNvPr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>
                  <a:gd name="connsiteX0" fmla="*/ 334822 w 331712"/>
                  <a:gd name="connsiteY0" fmla="*/ 306316 h 305797"/>
                  <a:gd name="connsiteX1" fmla="*/ 167411 w 331712"/>
                  <a:gd name="connsiteY1" fmla="*/ 0 h 305797"/>
                  <a:gd name="connsiteX2" fmla="*/ 0 w 331712"/>
                  <a:gd name="connsiteY2" fmla="*/ 306316 h 305797"/>
                  <a:gd name="connsiteX3" fmla="*/ 334822 w 331712"/>
                  <a:gd name="connsiteY3" fmla="*/ 306316 h 305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712" h="305797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59B888F-2DFD-49C9-9A54-1CF43A1DFDE0}"/>
                  </a:ext>
                </a:extLst>
              </p:cNvPr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>
                  <a:gd name="connsiteX0" fmla="*/ 374213 w 373176"/>
                  <a:gd name="connsiteY0" fmla="*/ 342597 h 342078"/>
                  <a:gd name="connsiteX1" fmla="*/ 187106 w 373176"/>
                  <a:gd name="connsiteY1" fmla="*/ 0 h 342078"/>
                  <a:gd name="connsiteX2" fmla="*/ 0 w 373176"/>
                  <a:gd name="connsiteY2" fmla="*/ 342597 h 342078"/>
                  <a:gd name="connsiteX3" fmla="*/ 374213 w 373176"/>
                  <a:gd name="connsiteY3" fmla="*/ 342597 h 342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76" h="342078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819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F47550-2CE6-4E2D-84DE-53127F68D29A}"/>
              </a:ext>
            </a:extLst>
          </p:cNvPr>
          <p:cNvSpPr/>
          <p:nvPr/>
        </p:nvSpPr>
        <p:spPr>
          <a:xfrm flipH="1">
            <a:off x="0" y="1005351"/>
            <a:ext cx="9296400" cy="1689353"/>
          </a:xfrm>
          <a:prstGeom prst="rect">
            <a:avLst/>
          </a:prstGeom>
          <a:gradFill flip="none" rotWithShape="1"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74AEE7-E7A8-4D93-AB45-A91A6C8C6905}"/>
              </a:ext>
            </a:extLst>
          </p:cNvPr>
          <p:cNvSpPr txBox="1"/>
          <p:nvPr/>
        </p:nvSpPr>
        <p:spPr>
          <a:xfrm flipH="1">
            <a:off x="776996" y="1296029"/>
            <a:ext cx="5319004" cy="738664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zh-TW" altLang="en-US" sz="48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登山風險</a:t>
            </a:r>
            <a:endParaRPr lang="ko-KR" altLang="en-US" sz="4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6D075-1331-4199-9EC8-57CC62F9076B}"/>
              </a:ext>
            </a:extLst>
          </p:cNvPr>
          <p:cNvSpPr txBox="1"/>
          <p:nvPr/>
        </p:nvSpPr>
        <p:spPr>
          <a:xfrm>
            <a:off x="151685" y="3583411"/>
            <a:ext cx="5802533" cy="26222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山區狀況多，隨時可能發生意外</a:t>
            </a:r>
            <a:endParaRPr lang="en-US" altLang="zh-TW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迷路、受傷、脫隊、蛇咬</a:t>
            </a:r>
            <a:r>
              <a:rPr lang="en-US" altLang="zh-TW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 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起霧、下雨、酷熱</a:t>
            </a:r>
            <a:r>
              <a:rPr lang="en-US" altLang="zh-TW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若發生狀況無法及時處理，更可能演變成山難事故</a:t>
            </a:r>
            <a:endParaRPr lang="en-US" altLang="zh-TW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TW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100" dirty="0">
              <a:cs typeface="Arial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43314" y="5510940"/>
            <a:ext cx="31061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 smtClean="0"/>
              <a:t>[</a:t>
            </a:r>
            <a:r>
              <a:rPr lang="zh-TW" altLang="en-US" sz="1400" b="1" dirty="0" smtClean="0"/>
              <a:t>資料來源</a:t>
            </a:r>
            <a:r>
              <a:rPr lang="en-US" altLang="zh-TW" sz="1400" b="1" dirty="0" smtClean="0"/>
              <a:t>]: </a:t>
            </a:r>
            <a:r>
              <a:rPr lang="zh-TW" altLang="en-US" sz="1400" b="1" dirty="0" smtClean="0"/>
              <a:t>https</a:t>
            </a:r>
            <a:r>
              <a:rPr lang="zh-TW" altLang="en-US" sz="1400" b="1" dirty="0"/>
              <a:t>://www.nfa.gov.tw/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327014"/>
              </p:ext>
            </p:extLst>
          </p:nvPr>
        </p:nvGraphicFramePr>
        <p:xfrm>
          <a:off x="6223538" y="3231518"/>
          <a:ext cx="5555857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88964">
                  <a:extLst>
                    <a:ext uri="{9D8B030D-6E8A-4147-A177-3AD203B41FA5}">
                      <a16:colId xmlns:a16="http://schemas.microsoft.com/office/drawing/2014/main" val="344449096"/>
                    </a:ext>
                  </a:extLst>
                </a:gridCol>
                <a:gridCol w="1315495">
                  <a:extLst>
                    <a:ext uri="{9D8B030D-6E8A-4147-A177-3AD203B41FA5}">
                      <a16:colId xmlns:a16="http://schemas.microsoft.com/office/drawing/2014/main" val="1703129747"/>
                    </a:ext>
                  </a:extLst>
                </a:gridCol>
                <a:gridCol w="1328841">
                  <a:extLst>
                    <a:ext uri="{9D8B030D-6E8A-4147-A177-3AD203B41FA5}">
                      <a16:colId xmlns:a16="http://schemas.microsoft.com/office/drawing/2014/main" val="3701696120"/>
                    </a:ext>
                  </a:extLst>
                </a:gridCol>
                <a:gridCol w="1522557">
                  <a:extLst>
                    <a:ext uri="{9D8B030D-6E8A-4147-A177-3AD203B41FA5}">
                      <a16:colId xmlns:a16="http://schemas.microsoft.com/office/drawing/2014/main" val="1207615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年度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106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107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108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788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發生件數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/>
                        <a:t>263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/>
                        <a:t>241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/>
                        <a:t>206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053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發生總人數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/>
                        <a:t>318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/>
                        <a:t>375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/>
                        <a:t>258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361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獲救人數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/>
                        <a:t>301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/>
                        <a:t>350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/>
                        <a:t>227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409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死亡人數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/>
                        <a:t>13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/>
                        <a:t>22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/>
                        <a:t>27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76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失蹤人數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/>
                        <a:t>4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/>
                        <a:t>3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/>
                        <a:t>4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350533"/>
                  </a:ext>
                </a:extLst>
              </a:tr>
            </a:tbl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7136246" y="2778445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山</a:t>
            </a:r>
            <a:r>
              <a:rPr lang="zh-TW" altLang="en-US" dirty="0" smtClean="0"/>
              <a:t>難統計</a:t>
            </a:r>
            <a:r>
              <a:rPr lang="en-US" altLang="zh-TW" dirty="0" smtClean="0"/>
              <a:t>(</a:t>
            </a:r>
            <a:r>
              <a:rPr lang="zh-TW" altLang="en-US" dirty="0" smtClean="0"/>
              <a:t>內政部消防署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161992" y="4743235"/>
            <a:ext cx="5810935" cy="30260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1131062" y="3991708"/>
            <a:ext cx="841865" cy="348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1131062" y="4722106"/>
            <a:ext cx="841865" cy="323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0125659" y="41613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FF0000"/>
                </a:solidFill>
              </a:rPr>
              <a:t>10%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53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F47550-2CE6-4E2D-84DE-53127F68D29A}"/>
              </a:ext>
            </a:extLst>
          </p:cNvPr>
          <p:cNvSpPr/>
          <p:nvPr/>
        </p:nvSpPr>
        <p:spPr>
          <a:xfrm flipH="1">
            <a:off x="0" y="1005351"/>
            <a:ext cx="9296400" cy="1689353"/>
          </a:xfrm>
          <a:prstGeom prst="rect">
            <a:avLst/>
          </a:prstGeom>
          <a:gradFill flip="none" rotWithShape="1"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74AEE7-E7A8-4D93-AB45-A91A6C8C6905}"/>
              </a:ext>
            </a:extLst>
          </p:cNvPr>
          <p:cNvSpPr txBox="1"/>
          <p:nvPr/>
        </p:nvSpPr>
        <p:spPr>
          <a:xfrm flipH="1">
            <a:off x="776996" y="1296029"/>
            <a:ext cx="5319004" cy="738664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zh-TW" altLang="en-US" sz="48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山難主因</a:t>
            </a:r>
            <a:endParaRPr lang="ko-KR" altLang="en-US" sz="4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6D075-1331-4199-9EC8-57CC62F9076B}"/>
              </a:ext>
            </a:extLst>
          </p:cNvPr>
          <p:cNvSpPr txBox="1"/>
          <p:nvPr/>
        </p:nvSpPr>
        <p:spPr>
          <a:xfrm>
            <a:off x="213875" y="2708139"/>
            <a:ext cx="6445246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根據內政部消防署的統計，歷年山難前五大主因如下</a:t>
            </a:r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迷路</a:t>
            </a:r>
            <a:r>
              <a:rPr lang="en-US" altLang="zh-TW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41%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受傷</a:t>
            </a:r>
            <a:r>
              <a:rPr lang="en-US" altLang="zh-TW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17%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墜谷</a:t>
            </a:r>
            <a:r>
              <a:rPr lang="en-US" altLang="zh-TW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11%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疾病</a:t>
            </a:r>
            <a:r>
              <a:rPr lang="en-US" altLang="zh-TW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10%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失聯</a:t>
            </a:r>
            <a:r>
              <a:rPr lang="en-US" altLang="zh-TW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7</a:t>
            </a:r>
            <a:r>
              <a:rPr lang="en-US" altLang="zh-TW" sz="16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%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16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山難前三大年齡層</a:t>
            </a:r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(109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(1) 50-59</a:t>
            </a:r>
            <a:r>
              <a:rPr lang="zh-TW" altLang="en-US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  <a:r>
              <a:rPr lang="en-US" altLang="zh-TW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(2) 20-29</a:t>
            </a:r>
            <a:r>
              <a:rPr lang="zh-TW" altLang="en-US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  <a:r>
              <a:rPr lang="en-US" altLang="zh-TW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(3) 40-49</a:t>
            </a:r>
            <a:r>
              <a:rPr lang="zh-TW" altLang="en-US" sz="1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198577" y="6567854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圖片來源</a:t>
            </a:r>
            <a:r>
              <a:rPr lang="en-US" altLang="zh-TW" dirty="0"/>
              <a:t>:http://3png.com/a/22344724.html</a:t>
            </a:r>
            <a:endParaRPr lang="zh-TW" altLang="en-US" dirty="0"/>
          </a:p>
        </p:txBody>
      </p:sp>
      <p:grpSp>
        <p:nvGrpSpPr>
          <p:cNvPr id="12" name="그룹 107">
            <a:extLst>
              <a:ext uri="{FF2B5EF4-FFF2-40B4-BE49-F238E27FC236}">
                <a16:creationId xmlns:a16="http://schemas.microsoft.com/office/drawing/2014/main" id="{1114987C-5C33-4771-9D6D-BDDDC0B3624E}"/>
              </a:ext>
            </a:extLst>
          </p:cNvPr>
          <p:cNvGrpSpPr/>
          <p:nvPr/>
        </p:nvGrpSpPr>
        <p:grpSpPr>
          <a:xfrm>
            <a:off x="6548254" y="6258169"/>
            <a:ext cx="742072" cy="590779"/>
            <a:chOff x="3774175" y="5561362"/>
            <a:chExt cx="1820125" cy="1449038"/>
          </a:xfrm>
          <a:solidFill>
            <a:schemeClr val="accent1">
              <a:lumMod val="50000"/>
              <a:alpha val="50000"/>
            </a:schemeClr>
          </a:solidFill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1BEE70F7-2794-4DAE-96AB-2DB994B36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7489" y="5561362"/>
              <a:ext cx="1146811" cy="1449038"/>
            </a:xfrm>
            <a:custGeom>
              <a:avLst/>
              <a:gdLst>
                <a:gd name="T0" fmla="*/ 289 w 578"/>
                <a:gd name="T1" fmla="*/ 265 h 733"/>
                <a:gd name="T2" fmla="*/ 290 w 578"/>
                <a:gd name="T3" fmla="*/ 265 h 733"/>
                <a:gd name="T4" fmla="*/ 288 w 578"/>
                <a:gd name="T5" fmla="*/ 265 h 733"/>
                <a:gd name="T6" fmla="*/ 289 w 578"/>
                <a:gd name="T7" fmla="*/ 265 h 733"/>
                <a:gd name="T8" fmla="*/ 578 w 578"/>
                <a:gd name="T9" fmla="*/ 733 h 733"/>
                <a:gd name="T10" fmla="*/ 425 w 578"/>
                <a:gd name="T11" fmla="*/ 548 h 733"/>
                <a:gd name="T12" fmla="*/ 524 w 578"/>
                <a:gd name="T13" fmla="*/ 548 h 733"/>
                <a:gd name="T14" fmla="*/ 397 w 578"/>
                <a:gd name="T15" fmla="*/ 395 h 733"/>
                <a:gd name="T16" fmla="*/ 479 w 578"/>
                <a:gd name="T17" fmla="*/ 395 h 733"/>
                <a:gd name="T18" fmla="*/ 381 w 578"/>
                <a:gd name="T19" fmla="*/ 265 h 733"/>
                <a:gd name="T20" fmla="*/ 458 w 578"/>
                <a:gd name="T21" fmla="*/ 265 h 733"/>
                <a:gd name="T22" fmla="*/ 354 w 578"/>
                <a:gd name="T23" fmla="*/ 151 h 733"/>
                <a:gd name="T24" fmla="*/ 427 w 578"/>
                <a:gd name="T25" fmla="*/ 151 h 733"/>
                <a:gd name="T26" fmla="*/ 289 w 578"/>
                <a:gd name="T27" fmla="*/ 0 h 733"/>
                <a:gd name="T28" fmla="*/ 151 w 578"/>
                <a:gd name="T29" fmla="*/ 151 h 733"/>
                <a:gd name="T30" fmla="*/ 224 w 578"/>
                <a:gd name="T31" fmla="*/ 151 h 733"/>
                <a:gd name="T32" fmla="*/ 119 w 578"/>
                <a:gd name="T33" fmla="*/ 265 h 733"/>
                <a:gd name="T34" fmla="*/ 197 w 578"/>
                <a:gd name="T35" fmla="*/ 265 h 733"/>
                <a:gd name="T36" fmla="*/ 99 w 578"/>
                <a:gd name="T37" fmla="*/ 395 h 733"/>
                <a:gd name="T38" fmla="*/ 181 w 578"/>
                <a:gd name="T39" fmla="*/ 395 h 733"/>
                <a:gd name="T40" fmla="*/ 54 w 578"/>
                <a:gd name="T41" fmla="*/ 548 h 733"/>
                <a:gd name="T42" fmla="*/ 153 w 578"/>
                <a:gd name="T43" fmla="*/ 548 h 733"/>
                <a:gd name="T44" fmla="*/ 0 w 578"/>
                <a:gd name="T45" fmla="*/ 733 h 733"/>
                <a:gd name="T46" fmla="*/ 578 w 578"/>
                <a:gd name="T47" fmla="*/ 733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8" h="733">
                  <a:moveTo>
                    <a:pt x="289" y="265"/>
                  </a:moveTo>
                  <a:lnTo>
                    <a:pt x="290" y="265"/>
                  </a:lnTo>
                  <a:lnTo>
                    <a:pt x="288" y="265"/>
                  </a:lnTo>
                  <a:lnTo>
                    <a:pt x="289" y="265"/>
                  </a:lnTo>
                  <a:close/>
                  <a:moveTo>
                    <a:pt x="578" y="733"/>
                  </a:moveTo>
                  <a:lnTo>
                    <a:pt x="425" y="548"/>
                  </a:lnTo>
                  <a:lnTo>
                    <a:pt x="524" y="548"/>
                  </a:lnTo>
                  <a:lnTo>
                    <a:pt x="397" y="395"/>
                  </a:lnTo>
                  <a:lnTo>
                    <a:pt x="479" y="395"/>
                  </a:lnTo>
                  <a:lnTo>
                    <a:pt x="381" y="265"/>
                  </a:lnTo>
                  <a:lnTo>
                    <a:pt x="458" y="265"/>
                  </a:lnTo>
                  <a:lnTo>
                    <a:pt x="354" y="151"/>
                  </a:lnTo>
                  <a:lnTo>
                    <a:pt x="427" y="151"/>
                  </a:lnTo>
                  <a:lnTo>
                    <a:pt x="289" y="0"/>
                  </a:lnTo>
                  <a:lnTo>
                    <a:pt x="151" y="151"/>
                  </a:lnTo>
                  <a:lnTo>
                    <a:pt x="224" y="151"/>
                  </a:lnTo>
                  <a:lnTo>
                    <a:pt x="119" y="265"/>
                  </a:lnTo>
                  <a:lnTo>
                    <a:pt x="197" y="265"/>
                  </a:lnTo>
                  <a:lnTo>
                    <a:pt x="99" y="395"/>
                  </a:lnTo>
                  <a:lnTo>
                    <a:pt x="181" y="395"/>
                  </a:lnTo>
                  <a:lnTo>
                    <a:pt x="54" y="548"/>
                  </a:lnTo>
                  <a:lnTo>
                    <a:pt x="153" y="548"/>
                  </a:lnTo>
                  <a:lnTo>
                    <a:pt x="0" y="733"/>
                  </a:lnTo>
                  <a:lnTo>
                    <a:pt x="578" y="73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50">
              <a:extLst>
                <a:ext uri="{FF2B5EF4-FFF2-40B4-BE49-F238E27FC236}">
                  <a16:creationId xmlns:a16="http://schemas.microsoft.com/office/drawing/2014/main" id="{9B426DE6-3ABD-4198-BC73-34D9C639E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175" y="6097554"/>
              <a:ext cx="878339" cy="912846"/>
            </a:xfrm>
            <a:custGeom>
              <a:avLst/>
              <a:gdLst>
                <a:gd name="T0" fmla="*/ 0 w 584"/>
                <a:gd name="T1" fmla="*/ 608 h 608"/>
                <a:gd name="T2" fmla="*/ 151 w 584"/>
                <a:gd name="T3" fmla="*/ 408 h 608"/>
                <a:gd name="T4" fmla="*/ 31 w 584"/>
                <a:gd name="T5" fmla="*/ 408 h 608"/>
                <a:gd name="T6" fmla="*/ 192 w 584"/>
                <a:gd name="T7" fmla="*/ 232 h 608"/>
                <a:gd name="T8" fmla="*/ 80 w 584"/>
                <a:gd name="T9" fmla="*/ 232 h 608"/>
                <a:gd name="T10" fmla="*/ 292 w 584"/>
                <a:gd name="T11" fmla="*/ 0 h 608"/>
                <a:gd name="T12" fmla="*/ 503 w 584"/>
                <a:gd name="T13" fmla="*/ 232 h 608"/>
                <a:gd name="T14" fmla="*/ 391 w 584"/>
                <a:gd name="T15" fmla="*/ 232 h 608"/>
                <a:gd name="T16" fmla="*/ 552 w 584"/>
                <a:gd name="T17" fmla="*/ 408 h 608"/>
                <a:gd name="T18" fmla="*/ 433 w 584"/>
                <a:gd name="T19" fmla="*/ 408 h 608"/>
                <a:gd name="T20" fmla="*/ 584 w 584"/>
                <a:gd name="T21" fmla="*/ 608 h 608"/>
                <a:gd name="T22" fmla="*/ 0 w 584"/>
                <a:gd name="T23" fmla="*/ 608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4" h="608">
                  <a:moveTo>
                    <a:pt x="0" y="608"/>
                  </a:moveTo>
                  <a:lnTo>
                    <a:pt x="151" y="408"/>
                  </a:lnTo>
                  <a:lnTo>
                    <a:pt x="31" y="408"/>
                  </a:lnTo>
                  <a:lnTo>
                    <a:pt x="192" y="232"/>
                  </a:lnTo>
                  <a:lnTo>
                    <a:pt x="80" y="232"/>
                  </a:lnTo>
                  <a:lnTo>
                    <a:pt x="292" y="0"/>
                  </a:lnTo>
                  <a:lnTo>
                    <a:pt x="503" y="232"/>
                  </a:lnTo>
                  <a:lnTo>
                    <a:pt x="391" y="232"/>
                  </a:lnTo>
                  <a:lnTo>
                    <a:pt x="552" y="408"/>
                  </a:lnTo>
                  <a:lnTo>
                    <a:pt x="433" y="408"/>
                  </a:lnTo>
                  <a:lnTo>
                    <a:pt x="584" y="608"/>
                  </a:lnTo>
                  <a:lnTo>
                    <a:pt x="0" y="60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5" name="Freeform 44">
            <a:extLst>
              <a:ext uri="{FF2B5EF4-FFF2-40B4-BE49-F238E27FC236}">
                <a16:creationId xmlns:a16="http://schemas.microsoft.com/office/drawing/2014/main" id="{F6E4DD5D-5173-46FC-A353-D4842282B86A}"/>
              </a:ext>
            </a:extLst>
          </p:cNvPr>
          <p:cNvSpPr>
            <a:spLocks noEditPoints="1"/>
          </p:cNvSpPr>
          <p:nvPr/>
        </p:nvSpPr>
        <p:spPr bwMode="auto">
          <a:xfrm>
            <a:off x="7622930" y="6000846"/>
            <a:ext cx="671213" cy="848102"/>
          </a:xfrm>
          <a:custGeom>
            <a:avLst/>
            <a:gdLst>
              <a:gd name="T0" fmla="*/ 289 w 578"/>
              <a:gd name="T1" fmla="*/ 265 h 733"/>
              <a:gd name="T2" fmla="*/ 290 w 578"/>
              <a:gd name="T3" fmla="*/ 265 h 733"/>
              <a:gd name="T4" fmla="*/ 288 w 578"/>
              <a:gd name="T5" fmla="*/ 265 h 733"/>
              <a:gd name="T6" fmla="*/ 289 w 578"/>
              <a:gd name="T7" fmla="*/ 265 h 733"/>
              <a:gd name="T8" fmla="*/ 578 w 578"/>
              <a:gd name="T9" fmla="*/ 733 h 733"/>
              <a:gd name="T10" fmla="*/ 425 w 578"/>
              <a:gd name="T11" fmla="*/ 548 h 733"/>
              <a:gd name="T12" fmla="*/ 524 w 578"/>
              <a:gd name="T13" fmla="*/ 548 h 733"/>
              <a:gd name="T14" fmla="*/ 397 w 578"/>
              <a:gd name="T15" fmla="*/ 395 h 733"/>
              <a:gd name="T16" fmla="*/ 479 w 578"/>
              <a:gd name="T17" fmla="*/ 395 h 733"/>
              <a:gd name="T18" fmla="*/ 381 w 578"/>
              <a:gd name="T19" fmla="*/ 265 h 733"/>
              <a:gd name="T20" fmla="*/ 458 w 578"/>
              <a:gd name="T21" fmla="*/ 265 h 733"/>
              <a:gd name="T22" fmla="*/ 354 w 578"/>
              <a:gd name="T23" fmla="*/ 151 h 733"/>
              <a:gd name="T24" fmla="*/ 427 w 578"/>
              <a:gd name="T25" fmla="*/ 151 h 733"/>
              <a:gd name="T26" fmla="*/ 289 w 578"/>
              <a:gd name="T27" fmla="*/ 0 h 733"/>
              <a:gd name="T28" fmla="*/ 151 w 578"/>
              <a:gd name="T29" fmla="*/ 151 h 733"/>
              <a:gd name="T30" fmla="*/ 224 w 578"/>
              <a:gd name="T31" fmla="*/ 151 h 733"/>
              <a:gd name="T32" fmla="*/ 119 w 578"/>
              <a:gd name="T33" fmla="*/ 265 h 733"/>
              <a:gd name="T34" fmla="*/ 197 w 578"/>
              <a:gd name="T35" fmla="*/ 265 h 733"/>
              <a:gd name="T36" fmla="*/ 99 w 578"/>
              <a:gd name="T37" fmla="*/ 395 h 733"/>
              <a:gd name="T38" fmla="*/ 181 w 578"/>
              <a:gd name="T39" fmla="*/ 395 h 733"/>
              <a:gd name="T40" fmla="*/ 54 w 578"/>
              <a:gd name="T41" fmla="*/ 548 h 733"/>
              <a:gd name="T42" fmla="*/ 153 w 578"/>
              <a:gd name="T43" fmla="*/ 548 h 733"/>
              <a:gd name="T44" fmla="*/ 0 w 578"/>
              <a:gd name="T45" fmla="*/ 733 h 733"/>
              <a:gd name="T46" fmla="*/ 578 w 578"/>
              <a:gd name="T47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78" h="733">
                <a:moveTo>
                  <a:pt x="289" y="265"/>
                </a:moveTo>
                <a:lnTo>
                  <a:pt x="290" y="265"/>
                </a:lnTo>
                <a:lnTo>
                  <a:pt x="288" y="265"/>
                </a:lnTo>
                <a:lnTo>
                  <a:pt x="289" y="265"/>
                </a:lnTo>
                <a:close/>
                <a:moveTo>
                  <a:pt x="578" y="733"/>
                </a:moveTo>
                <a:lnTo>
                  <a:pt x="425" y="548"/>
                </a:lnTo>
                <a:lnTo>
                  <a:pt x="524" y="548"/>
                </a:lnTo>
                <a:lnTo>
                  <a:pt x="397" y="395"/>
                </a:lnTo>
                <a:lnTo>
                  <a:pt x="479" y="395"/>
                </a:lnTo>
                <a:lnTo>
                  <a:pt x="381" y="265"/>
                </a:lnTo>
                <a:lnTo>
                  <a:pt x="458" y="265"/>
                </a:lnTo>
                <a:lnTo>
                  <a:pt x="354" y="151"/>
                </a:lnTo>
                <a:lnTo>
                  <a:pt x="427" y="151"/>
                </a:lnTo>
                <a:lnTo>
                  <a:pt x="289" y="0"/>
                </a:lnTo>
                <a:lnTo>
                  <a:pt x="151" y="151"/>
                </a:lnTo>
                <a:lnTo>
                  <a:pt x="224" y="151"/>
                </a:lnTo>
                <a:lnTo>
                  <a:pt x="119" y="265"/>
                </a:lnTo>
                <a:lnTo>
                  <a:pt x="197" y="265"/>
                </a:lnTo>
                <a:lnTo>
                  <a:pt x="99" y="395"/>
                </a:lnTo>
                <a:lnTo>
                  <a:pt x="181" y="395"/>
                </a:lnTo>
                <a:lnTo>
                  <a:pt x="54" y="548"/>
                </a:lnTo>
                <a:lnTo>
                  <a:pt x="153" y="548"/>
                </a:lnTo>
                <a:lnTo>
                  <a:pt x="0" y="733"/>
                </a:lnTo>
                <a:lnTo>
                  <a:pt x="578" y="7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F3194B46-33D9-4D12-B7C5-6D59C9D9F5DA}"/>
              </a:ext>
            </a:extLst>
          </p:cNvPr>
          <p:cNvSpPr>
            <a:spLocks/>
          </p:cNvSpPr>
          <p:nvPr/>
        </p:nvSpPr>
        <p:spPr bwMode="auto">
          <a:xfrm>
            <a:off x="7228848" y="6314672"/>
            <a:ext cx="514080" cy="534276"/>
          </a:xfrm>
          <a:custGeom>
            <a:avLst/>
            <a:gdLst>
              <a:gd name="T0" fmla="*/ 0 w 584"/>
              <a:gd name="T1" fmla="*/ 608 h 608"/>
              <a:gd name="T2" fmla="*/ 151 w 584"/>
              <a:gd name="T3" fmla="*/ 408 h 608"/>
              <a:gd name="T4" fmla="*/ 31 w 584"/>
              <a:gd name="T5" fmla="*/ 408 h 608"/>
              <a:gd name="T6" fmla="*/ 192 w 584"/>
              <a:gd name="T7" fmla="*/ 232 h 608"/>
              <a:gd name="T8" fmla="*/ 80 w 584"/>
              <a:gd name="T9" fmla="*/ 232 h 608"/>
              <a:gd name="T10" fmla="*/ 292 w 584"/>
              <a:gd name="T11" fmla="*/ 0 h 608"/>
              <a:gd name="T12" fmla="*/ 503 w 584"/>
              <a:gd name="T13" fmla="*/ 232 h 608"/>
              <a:gd name="T14" fmla="*/ 391 w 584"/>
              <a:gd name="T15" fmla="*/ 232 h 608"/>
              <a:gd name="T16" fmla="*/ 552 w 584"/>
              <a:gd name="T17" fmla="*/ 408 h 608"/>
              <a:gd name="T18" fmla="*/ 433 w 584"/>
              <a:gd name="T19" fmla="*/ 408 h 608"/>
              <a:gd name="T20" fmla="*/ 584 w 584"/>
              <a:gd name="T21" fmla="*/ 608 h 608"/>
              <a:gd name="T22" fmla="*/ 0 w 584"/>
              <a:gd name="T23" fmla="*/ 608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4" h="608">
                <a:moveTo>
                  <a:pt x="0" y="608"/>
                </a:moveTo>
                <a:lnTo>
                  <a:pt x="151" y="408"/>
                </a:lnTo>
                <a:lnTo>
                  <a:pt x="31" y="408"/>
                </a:lnTo>
                <a:lnTo>
                  <a:pt x="192" y="232"/>
                </a:lnTo>
                <a:lnTo>
                  <a:pt x="80" y="232"/>
                </a:lnTo>
                <a:lnTo>
                  <a:pt x="292" y="0"/>
                </a:lnTo>
                <a:lnTo>
                  <a:pt x="503" y="232"/>
                </a:lnTo>
                <a:lnTo>
                  <a:pt x="391" y="232"/>
                </a:lnTo>
                <a:lnTo>
                  <a:pt x="552" y="408"/>
                </a:lnTo>
                <a:lnTo>
                  <a:pt x="433" y="408"/>
                </a:lnTo>
                <a:lnTo>
                  <a:pt x="584" y="608"/>
                </a:lnTo>
                <a:lnTo>
                  <a:pt x="0" y="6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9AB77E7E-3049-4A8D-8484-CE625219D291}"/>
              </a:ext>
            </a:extLst>
          </p:cNvPr>
          <p:cNvSpPr>
            <a:spLocks noEditPoints="1"/>
          </p:cNvSpPr>
          <p:nvPr/>
        </p:nvSpPr>
        <p:spPr bwMode="auto">
          <a:xfrm>
            <a:off x="8085112" y="4175890"/>
            <a:ext cx="4205655" cy="2673058"/>
          </a:xfrm>
          <a:custGeom>
            <a:avLst/>
            <a:gdLst>
              <a:gd name="T0" fmla="*/ 1621 w 5440"/>
              <a:gd name="T1" fmla="*/ 1505 h 2937"/>
              <a:gd name="T2" fmla="*/ 1438 w 5440"/>
              <a:gd name="T3" fmla="*/ 1830 h 2937"/>
              <a:gd name="T4" fmla="*/ 1596 w 5440"/>
              <a:gd name="T5" fmla="*/ 1908 h 2937"/>
              <a:gd name="T6" fmla="*/ 1888 w 5440"/>
              <a:gd name="T7" fmla="*/ 1886 h 2937"/>
              <a:gd name="T8" fmla="*/ 1683 w 5440"/>
              <a:gd name="T9" fmla="*/ 1967 h 2937"/>
              <a:gd name="T10" fmla="*/ 1190 w 5440"/>
              <a:gd name="T11" fmla="*/ 2015 h 2937"/>
              <a:gd name="T12" fmla="*/ 886 w 5440"/>
              <a:gd name="T13" fmla="*/ 2016 h 2937"/>
              <a:gd name="T14" fmla="*/ 601 w 5440"/>
              <a:gd name="T15" fmla="*/ 2525 h 2937"/>
              <a:gd name="T16" fmla="*/ 423 w 5440"/>
              <a:gd name="T17" fmla="*/ 2440 h 2937"/>
              <a:gd name="T18" fmla="*/ 701 w 5440"/>
              <a:gd name="T19" fmla="*/ 1862 h 2937"/>
              <a:gd name="T20" fmla="*/ 874 w 5440"/>
              <a:gd name="T21" fmla="*/ 1692 h 2937"/>
              <a:gd name="T22" fmla="*/ 1389 w 5440"/>
              <a:gd name="T23" fmla="*/ 1704 h 2937"/>
              <a:gd name="T24" fmla="*/ 1696 w 5440"/>
              <a:gd name="T25" fmla="*/ 1266 h 2937"/>
              <a:gd name="T26" fmla="*/ 4310 w 5440"/>
              <a:gd name="T27" fmla="*/ 2203 h 2937"/>
              <a:gd name="T28" fmla="*/ 4186 w 5440"/>
              <a:gd name="T29" fmla="*/ 2059 h 2937"/>
              <a:gd name="T30" fmla="*/ 3828 w 5440"/>
              <a:gd name="T31" fmla="*/ 1701 h 2937"/>
              <a:gd name="T32" fmla="*/ 3542 w 5440"/>
              <a:gd name="T33" fmla="*/ 1946 h 2937"/>
              <a:gd name="T34" fmla="*/ 3508 w 5440"/>
              <a:gd name="T35" fmla="*/ 2308 h 2937"/>
              <a:gd name="T36" fmla="*/ 3508 w 5440"/>
              <a:gd name="T37" fmla="*/ 2787 h 2937"/>
              <a:gd name="T38" fmla="*/ 3432 w 5440"/>
              <a:gd name="T39" fmla="*/ 2401 h 2937"/>
              <a:gd name="T40" fmla="*/ 3084 w 5440"/>
              <a:gd name="T41" fmla="*/ 1897 h 2937"/>
              <a:gd name="T42" fmla="*/ 2687 w 5440"/>
              <a:gd name="T43" fmla="*/ 1827 h 2937"/>
              <a:gd name="T44" fmla="*/ 3192 w 5440"/>
              <a:gd name="T45" fmla="*/ 1836 h 2937"/>
              <a:gd name="T46" fmla="*/ 3537 w 5440"/>
              <a:gd name="T47" fmla="*/ 1777 h 2937"/>
              <a:gd name="T48" fmla="*/ 3616 w 5440"/>
              <a:gd name="T49" fmla="*/ 1360 h 2937"/>
              <a:gd name="T50" fmla="*/ 3400 w 5440"/>
              <a:gd name="T51" fmla="*/ 1262 h 2937"/>
              <a:gd name="T52" fmla="*/ 3110 w 5440"/>
              <a:gd name="T53" fmla="*/ 985 h 2937"/>
              <a:gd name="T54" fmla="*/ 2585 w 5440"/>
              <a:gd name="T55" fmla="*/ 871 h 2937"/>
              <a:gd name="T56" fmla="*/ 2952 w 5440"/>
              <a:gd name="T57" fmla="*/ 696 h 2937"/>
              <a:gd name="T58" fmla="*/ 3141 w 5440"/>
              <a:gd name="T59" fmla="*/ 553 h 2937"/>
              <a:gd name="T60" fmla="*/ 2991 w 5440"/>
              <a:gd name="T61" fmla="*/ 204 h 2937"/>
              <a:gd name="T62" fmla="*/ 2858 w 5440"/>
              <a:gd name="T63" fmla="*/ 178 h 2937"/>
              <a:gd name="T64" fmla="*/ 3271 w 5440"/>
              <a:gd name="T65" fmla="*/ 288 h 2937"/>
              <a:gd name="T66" fmla="*/ 3531 w 5440"/>
              <a:gd name="T67" fmla="*/ 733 h 2937"/>
              <a:gd name="T68" fmla="*/ 3503 w 5440"/>
              <a:gd name="T69" fmla="*/ 957 h 2937"/>
              <a:gd name="T70" fmla="*/ 3924 w 5440"/>
              <a:gd name="T71" fmla="*/ 1327 h 2937"/>
              <a:gd name="T72" fmla="*/ 4232 w 5440"/>
              <a:gd name="T73" fmla="*/ 1854 h 2937"/>
              <a:gd name="T74" fmla="*/ 5201 w 5440"/>
              <a:gd name="T75" fmla="*/ 2678 h 2937"/>
              <a:gd name="T76" fmla="*/ 5151 w 5440"/>
              <a:gd name="T77" fmla="*/ 2641 h 2937"/>
              <a:gd name="T78" fmla="*/ 4916 w 5440"/>
              <a:gd name="T79" fmla="*/ 2192 h 2937"/>
              <a:gd name="T80" fmla="*/ 4885 w 5440"/>
              <a:gd name="T81" fmla="*/ 2021 h 2937"/>
              <a:gd name="T82" fmla="*/ 5196 w 5440"/>
              <a:gd name="T83" fmla="*/ 2586 h 2937"/>
              <a:gd name="T84" fmla="*/ 5278 w 5440"/>
              <a:gd name="T85" fmla="*/ 2742 h 2937"/>
              <a:gd name="T86" fmla="*/ 5090 w 5440"/>
              <a:gd name="T87" fmla="*/ 2450 h 2937"/>
              <a:gd name="T88" fmla="*/ 4831 w 5440"/>
              <a:gd name="T89" fmla="*/ 1976 h 2937"/>
              <a:gd name="T90" fmla="*/ 4350 w 5440"/>
              <a:gd name="T91" fmla="*/ 2023 h 2937"/>
              <a:gd name="T92" fmla="*/ 4065 w 5440"/>
              <a:gd name="T93" fmla="*/ 1496 h 2937"/>
              <a:gd name="T94" fmla="*/ 3845 w 5440"/>
              <a:gd name="T95" fmla="*/ 859 h 2937"/>
              <a:gd name="T96" fmla="*/ 3457 w 5440"/>
              <a:gd name="T97" fmla="*/ 464 h 2937"/>
              <a:gd name="T98" fmla="*/ 3151 w 5440"/>
              <a:gd name="T99" fmla="*/ 122 h 2937"/>
              <a:gd name="T100" fmla="*/ 2757 w 5440"/>
              <a:gd name="T101" fmla="*/ 193 h 2937"/>
              <a:gd name="T102" fmla="*/ 2382 w 5440"/>
              <a:gd name="T103" fmla="*/ 332 h 2937"/>
              <a:gd name="T104" fmla="*/ 1948 w 5440"/>
              <a:gd name="T105" fmla="*/ 776 h 2937"/>
              <a:gd name="T106" fmla="*/ 1712 w 5440"/>
              <a:gd name="T107" fmla="*/ 1193 h 2937"/>
              <a:gd name="T108" fmla="*/ 1213 w 5440"/>
              <a:gd name="T109" fmla="*/ 1734 h 2937"/>
              <a:gd name="T110" fmla="*/ 718 w 5440"/>
              <a:gd name="T111" fmla="*/ 1738 h 2937"/>
              <a:gd name="T112" fmla="*/ 591 w 5440"/>
              <a:gd name="T113" fmla="*/ 2113 h 2937"/>
              <a:gd name="T114" fmla="*/ 260 w 5440"/>
              <a:gd name="T115" fmla="*/ 2516 h 2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40" h="2937">
                <a:moveTo>
                  <a:pt x="1918" y="1227"/>
                </a:moveTo>
                <a:cubicBezTo>
                  <a:pt x="1912" y="1262"/>
                  <a:pt x="1878" y="1276"/>
                  <a:pt x="1849" y="1280"/>
                </a:cubicBezTo>
                <a:cubicBezTo>
                  <a:pt x="1844" y="1280"/>
                  <a:pt x="1840" y="1281"/>
                  <a:pt x="1835" y="1281"/>
                </a:cubicBezTo>
                <a:cubicBezTo>
                  <a:pt x="1831" y="1282"/>
                  <a:pt x="1826" y="1282"/>
                  <a:pt x="1822" y="1283"/>
                </a:cubicBezTo>
                <a:cubicBezTo>
                  <a:pt x="1816" y="1284"/>
                  <a:pt x="1811" y="1284"/>
                  <a:pt x="1805" y="1285"/>
                </a:cubicBezTo>
                <a:cubicBezTo>
                  <a:pt x="1767" y="1289"/>
                  <a:pt x="1728" y="1300"/>
                  <a:pt x="1691" y="1315"/>
                </a:cubicBezTo>
                <a:cubicBezTo>
                  <a:pt x="1687" y="1317"/>
                  <a:pt x="1684" y="1321"/>
                  <a:pt x="1681" y="1325"/>
                </a:cubicBezTo>
                <a:cubicBezTo>
                  <a:pt x="1662" y="1367"/>
                  <a:pt x="1681" y="1421"/>
                  <a:pt x="1664" y="1457"/>
                </a:cubicBezTo>
                <a:cubicBezTo>
                  <a:pt x="1662" y="1461"/>
                  <a:pt x="1660" y="1465"/>
                  <a:pt x="1657" y="1469"/>
                </a:cubicBezTo>
                <a:cubicBezTo>
                  <a:pt x="1649" y="1477"/>
                  <a:pt x="1641" y="1485"/>
                  <a:pt x="1633" y="1493"/>
                </a:cubicBezTo>
                <a:cubicBezTo>
                  <a:pt x="1629" y="1497"/>
                  <a:pt x="1625" y="1501"/>
                  <a:pt x="1621" y="1505"/>
                </a:cubicBezTo>
                <a:cubicBezTo>
                  <a:pt x="1615" y="1515"/>
                  <a:pt x="1611" y="1526"/>
                  <a:pt x="1607" y="1537"/>
                </a:cubicBezTo>
                <a:cubicBezTo>
                  <a:pt x="1604" y="1543"/>
                  <a:pt x="1602" y="1548"/>
                  <a:pt x="1601" y="1554"/>
                </a:cubicBezTo>
                <a:cubicBezTo>
                  <a:pt x="1589" y="1582"/>
                  <a:pt x="1576" y="1608"/>
                  <a:pt x="1567" y="1635"/>
                </a:cubicBezTo>
                <a:cubicBezTo>
                  <a:pt x="1565" y="1638"/>
                  <a:pt x="1563" y="1643"/>
                  <a:pt x="1562" y="1647"/>
                </a:cubicBezTo>
                <a:cubicBezTo>
                  <a:pt x="1560" y="1652"/>
                  <a:pt x="1559" y="1657"/>
                  <a:pt x="1558" y="1663"/>
                </a:cubicBezTo>
                <a:cubicBezTo>
                  <a:pt x="1551" y="1702"/>
                  <a:pt x="1523" y="1724"/>
                  <a:pt x="1493" y="1744"/>
                </a:cubicBezTo>
                <a:cubicBezTo>
                  <a:pt x="1488" y="1748"/>
                  <a:pt x="1484" y="1751"/>
                  <a:pt x="1479" y="1755"/>
                </a:cubicBezTo>
                <a:cubicBezTo>
                  <a:pt x="1467" y="1761"/>
                  <a:pt x="1465" y="1772"/>
                  <a:pt x="1465" y="1784"/>
                </a:cubicBezTo>
                <a:cubicBezTo>
                  <a:pt x="1465" y="1788"/>
                  <a:pt x="1465" y="1792"/>
                  <a:pt x="1465" y="1795"/>
                </a:cubicBezTo>
                <a:cubicBezTo>
                  <a:pt x="1465" y="1802"/>
                  <a:pt x="1464" y="1807"/>
                  <a:pt x="1462" y="1812"/>
                </a:cubicBezTo>
                <a:cubicBezTo>
                  <a:pt x="1455" y="1816"/>
                  <a:pt x="1446" y="1825"/>
                  <a:pt x="1438" y="1830"/>
                </a:cubicBezTo>
                <a:cubicBezTo>
                  <a:pt x="1433" y="1832"/>
                  <a:pt x="1428" y="1833"/>
                  <a:pt x="1423" y="1834"/>
                </a:cubicBezTo>
                <a:cubicBezTo>
                  <a:pt x="1419" y="1835"/>
                  <a:pt x="1415" y="1836"/>
                  <a:pt x="1410" y="1838"/>
                </a:cubicBezTo>
                <a:cubicBezTo>
                  <a:pt x="1406" y="1839"/>
                  <a:pt x="1401" y="1840"/>
                  <a:pt x="1397" y="1842"/>
                </a:cubicBezTo>
                <a:cubicBezTo>
                  <a:pt x="1389" y="1843"/>
                  <a:pt x="1382" y="1847"/>
                  <a:pt x="1376" y="1852"/>
                </a:cubicBezTo>
                <a:cubicBezTo>
                  <a:pt x="1373" y="1855"/>
                  <a:pt x="1371" y="1857"/>
                  <a:pt x="1368" y="1860"/>
                </a:cubicBezTo>
                <a:cubicBezTo>
                  <a:pt x="1343" y="1878"/>
                  <a:pt x="1351" y="1914"/>
                  <a:pt x="1369" y="1936"/>
                </a:cubicBezTo>
                <a:cubicBezTo>
                  <a:pt x="1390" y="1954"/>
                  <a:pt x="1407" y="1927"/>
                  <a:pt x="1423" y="1927"/>
                </a:cubicBezTo>
                <a:cubicBezTo>
                  <a:pt x="1428" y="1925"/>
                  <a:pt x="1433" y="1924"/>
                  <a:pt x="1439" y="1923"/>
                </a:cubicBezTo>
                <a:cubicBezTo>
                  <a:pt x="1466" y="1916"/>
                  <a:pt x="1494" y="1916"/>
                  <a:pt x="1524" y="1919"/>
                </a:cubicBezTo>
                <a:cubicBezTo>
                  <a:pt x="1529" y="1919"/>
                  <a:pt x="1534" y="1918"/>
                  <a:pt x="1539" y="1917"/>
                </a:cubicBezTo>
                <a:cubicBezTo>
                  <a:pt x="1558" y="1915"/>
                  <a:pt x="1577" y="1911"/>
                  <a:pt x="1596" y="1908"/>
                </a:cubicBezTo>
                <a:cubicBezTo>
                  <a:pt x="1601" y="1908"/>
                  <a:pt x="1607" y="1908"/>
                  <a:pt x="1612" y="1908"/>
                </a:cubicBezTo>
                <a:cubicBezTo>
                  <a:pt x="1661" y="1909"/>
                  <a:pt x="1705" y="1937"/>
                  <a:pt x="1756" y="1941"/>
                </a:cubicBezTo>
                <a:cubicBezTo>
                  <a:pt x="1762" y="1942"/>
                  <a:pt x="1767" y="1942"/>
                  <a:pt x="1773" y="1942"/>
                </a:cubicBezTo>
                <a:cubicBezTo>
                  <a:pt x="1801" y="1940"/>
                  <a:pt x="1827" y="1929"/>
                  <a:pt x="1849" y="1900"/>
                </a:cubicBezTo>
                <a:cubicBezTo>
                  <a:pt x="1873" y="1869"/>
                  <a:pt x="1894" y="1833"/>
                  <a:pt x="1921" y="1805"/>
                </a:cubicBezTo>
                <a:cubicBezTo>
                  <a:pt x="1924" y="1802"/>
                  <a:pt x="1927" y="1800"/>
                  <a:pt x="1930" y="1797"/>
                </a:cubicBezTo>
                <a:cubicBezTo>
                  <a:pt x="1934" y="1790"/>
                  <a:pt x="1938" y="1781"/>
                  <a:pt x="1938" y="1772"/>
                </a:cubicBezTo>
                <a:cubicBezTo>
                  <a:pt x="1938" y="1776"/>
                  <a:pt x="1938" y="1781"/>
                  <a:pt x="1937" y="1785"/>
                </a:cubicBezTo>
                <a:cubicBezTo>
                  <a:pt x="1933" y="1796"/>
                  <a:pt x="1929" y="1807"/>
                  <a:pt x="1925" y="1818"/>
                </a:cubicBezTo>
                <a:cubicBezTo>
                  <a:pt x="1924" y="1822"/>
                  <a:pt x="1923" y="1825"/>
                  <a:pt x="1922" y="1829"/>
                </a:cubicBezTo>
                <a:cubicBezTo>
                  <a:pt x="1912" y="1852"/>
                  <a:pt x="1895" y="1865"/>
                  <a:pt x="1888" y="1886"/>
                </a:cubicBezTo>
                <a:cubicBezTo>
                  <a:pt x="1886" y="1890"/>
                  <a:pt x="1884" y="1895"/>
                  <a:pt x="1882" y="1899"/>
                </a:cubicBezTo>
                <a:cubicBezTo>
                  <a:pt x="1880" y="1904"/>
                  <a:pt x="1878" y="1908"/>
                  <a:pt x="1876" y="1911"/>
                </a:cubicBezTo>
                <a:cubicBezTo>
                  <a:pt x="1874" y="1914"/>
                  <a:pt x="1871" y="1916"/>
                  <a:pt x="1869" y="1919"/>
                </a:cubicBezTo>
                <a:cubicBezTo>
                  <a:pt x="1856" y="1932"/>
                  <a:pt x="1847" y="1940"/>
                  <a:pt x="1834" y="1953"/>
                </a:cubicBezTo>
                <a:cubicBezTo>
                  <a:pt x="1830" y="1955"/>
                  <a:pt x="1827" y="1956"/>
                  <a:pt x="1823" y="1958"/>
                </a:cubicBezTo>
                <a:cubicBezTo>
                  <a:pt x="1820" y="1959"/>
                  <a:pt x="1816" y="1960"/>
                  <a:pt x="1811" y="1960"/>
                </a:cubicBezTo>
                <a:cubicBezTo>
                  <a:pt x="1805" y="1960"/>
                  <a:pt x="1798" y="1961"/>
                  <a:pt x="1791" y="1963"/>
                </a:cubicBezTo>
                <a:cubicBezTo>
                  <a:pt x="1785" y="1962"/>
                  <a:pt x="1779" y="1961"/>
                  <a:pt x="1773" y="1960"/>
                </a:cubicBezTo>
                <a:cubicBezTo>
                  <a:pt x="1740" y="1958"/>
                  <a:pt x="1709" y="1958"/>
                  <a:pt x="1675" y="1963"/>
                </a:cubicBezTo>
                <a:cubicBezTo>
                  <a:pt x="1683" y="1971"/>
                  <a:pt x="1696" y="1963"/>
                  <a:pt x="1705" y="1963"/>
                </a:cubicBezTo>
                <a:cubicBezTo>
                  <a:pt x="1696" y="1963"/>
                  <a:pt x="1688" y="1963"/>
                  <a:pt x="1683" y="1967"/>
                </a:cubicBezTo>
                <a:cubicBezTo>
                  <a:pt x="1680" y="1972"/>
                  <a:pt x="1676" y="1977"/>
                  <a:pt x="1672" y="1981"/>
                </a:cubicBezTo>
                <a:cubicBezTo>
                  <a:pt x="1668" y="1986"/>
                  <a:pt x="1664" y="1989"/>
                  <a:pt x="1659" y="1993"/>
                </a:cubicBezTo>
                <a:cubicBezTo>
                  <a:pt x="1649" y="2002"/>
                  <a:pt x="1640" y="2007"/>
                  <a:pt x="1627" y="2007"/>
                </a:cubicBezTo>
                <a:cubicBezTo>
                  <a:pt x="1599" y="2002"/>
                  <a:pt x="1572" y="1999"/>
                  <a:pt x="1547" y="2003"/>
                </a:cubicBezTo>
                <a:cubicBezTo>
                  <a:pt x="1542" y="2003"/>
                  <a:pt x="1537" y="2004"/>
                  <a:pt x="1532" y="2006"/>
                </a:cubicBezTo>
                <a:cubicBezTo>
                  <a:pt x="1476" y="2007"/>
                  <a:pt x="1446" y="2065"/>
                  <a:pt x="1404" y="2084"/>
                </a:cubicBezTo>
                <a:cubicBezTo>
                  <a:pt x="1399" y="2086"/>
                  <a:pt x="1394" y="2086"/>
                  <a:pt x="1389" y="2087"/>
                </a:cubicBezTo>
                <a:cubicBezTo>
                  <a:pt x="1382" y="2087"/>
                  <a:pt x="1375" y="2087"/>
                  <a:pt x="1369" y="2085"/>
                </a:cubicBezTo>
                <a:cubicBezTo>
                  <a:pt x="1363" y="2083"/>
                  <a:pt x="1357" y="2079"/>
                  <a:pt x="1351" y="2073"/>
                </a:cubicBezTo>
                <a:cubicBezTo>
                  <a:pt x="1317" y="2038"/>
                  <a:pt x="1274" y="2033"/>
                  <a:pt x="1226" y="2042"/>
                </a:cubicBezTo>
                <a:cubicBezTo>
                  <a:pt x="1209" y="2042"/>
                  <a:pt x="1205" y="2025"/>
                  <a:pt x="1190" y="2015"/>
                </a:cubicBezTo>
                <a:cubicBezTo>
                  <a:pt x="1186" y="2012"/>
                  <a:pt x="1182" y="2009"/>
                  <a:pt x="1178" y="2006"/>
                </a:cubicBezTo>
                <a:cubicBezTo>
                  <a:pt x="1157" y="1991"/>
                  <a:pt x="1134" y="1981"/>
                  <a:pt x="1110" y="1967"/>
                </a:cubicBezTo>
                <a:cubicBezTo>
                  <a:pt x="1097" y="1958"/>
                  <a:pt x="1093" y="1949"/>
                  <a:pt x="1090" y="1936"/>
                </a:cubicBezTo>
                <a:cubicBezTo>
                  <a:pt x="1087" y="1931"/>
                  <a:pt x="1084" y="1925"/>
                  <a:pt x="1080" y="1919"/>
                </a:cubicBezTo>
                <a:cubicBezTo>
                  <a:pt x="1077" y="1914"/>
                  <a:pt x="1073" y="1909"/>
                  <a:pt x="1069" y="1904"/>
                </a:cubicBezTo>
                <a:cubicBezTo>
                  <a:pt x="1066" y="1902"/>
                  <a:pt x="1062" y="1901"/>
                  <a:pt x="1058" y="1901"/>
                </a:cubicBezTo>
                <a:cubicBezTo>
                  <a:pt x="1047" y="1901"/>
                  <a:pt x="1035" y="1902"/>
                  <a:pt x="1024" y="1903"/>
                </a:cubicBezTo>
                <a:cubicBezTo>
                  <a:pt x="1018" y="1904"/>
                  <a:pt x="1013" y="1904"/>
                  <a:pt x="1007" y="1904"/>
                </a:cubicBezTo>
                <a:cubicBezTo>
                  <a:pt x="976" y="1901"/>
                  <a:pt x="937" y="1870"/>
                  <a:pt x="920" y="1909"/>
                </a:cubicBezTo>
                <a:cubicBezTo>
                  <a:pt x="917" y="1913"/>
                  <a:pt x="915" y="1918"/>
                  <a:pt x="913" y="1924"/>
                </a:cubicBezTo>
                <a:cubicBezTo>
                  <a:pt x="903" y="1952"/>
                  <a:pt x="902" y="1988"/>
                  <a:pt x="886" y="2016"/>
                </a:cubicBezTo>
                <a:cubicBezTo>
                  <a:pt x="877" y="2025"/>
                  <a:pt x="868" y="2029"/>
                  <a:pt x="861" y="2034"/>
                </a:cubicBezTo>
                <a:cubicBezTo>
                  <a:pt x="857" y="2037"/>
                  <a:pt x="853" y="2040"/>
                  <a:pt x="850" y="2044"/>
                </a:cubicBezTo>
                <a:cubicBezTo>
                  <a:pt x="846" y="2047"/>
                  <a:pt x="844" y="2051"/>
                  <a:pt x="842" y="2056"/>
                </a:cubicBezTo>
                <a:cubicBezTo>
                  <a:pt x="830" y="2109"/>
                  <a:pt x="860" y="2162"/>
                  <a:pt x="889" y="2206"/>
                </a:cubicBezTo>
                <a:cubicBezTo>
                  <a:pt x="892" y="2212"/>
                  <a:pt x="895" y="2218"/>
                  <a:pt x="896" y="2223"/>
                </a:cubicBezTo>
                <a:cubicBezTo>
                  <a:pt x="907" y="2274"/>
                  <a:pt x="851" y="2321"/>
                  <a:pt x="811" y="2354"/>
                </a:cubicBezTo>
                <a:cubicBezTo>
                  <a:pt x="807" y="2358"/>
                  <a:pt x="804" y="2363"/>
                  <a:pt x="801" y="2368"/>
                </a:cubicBezTo>
                <a:cubicBezTo>
                  <a:pt x="798" y="2372"/>
                  <a:pt x="795" y="2377"/>
                  <a:pt x="791" y="2379"/>
                </a:cubicBezTo>
                <a:cubicBezTo>
                  <a:pt x="709" y="2388"/>
                  <a:pt x="679" y="2463"/>
                  <a:pt x="630" y="2516"/>
                </a:cubicBezTo>
                <a:cubicBezTo>
                  <a:pt x="626" y="2518"/>
                  <a:pt x="621" y="2521"/>
                  <a:pt x="616" y="2522"/>
                </a:cubicBezTo>
                <a:cubicBezTo>
                  <a:pt x="611" y="2524"/>
                  <a:pt x="606" y="2525"/>
                  <a:pt x="601" y="2525"/>
                </a:cubicBezTo>
                <a:cubicBezTo>
                  <a:pt x="554" y="2525"/>
                  <a:pt x="493" y="2552"/>
                  <a:pt x="457" y="2508"/>
                </a:cubicBezTo>
                <a:cubicBezTo>
                  <a:pt x="454" y="2506"/>
                  <a:pt x="451" y="2503"/>
                  <a:pt x="447" y="2501"/>
                </a:cubicBezTo>
                <a:cubicBezTo>
                  <a:pt x="437" y="2493"/>
                  <a:pt x="427" y="2485"/>
                  <a:pt x="416" y="2479"/>
                </a:cubicBezTo>
                <a:cubicBezTo>
                  <a:pt x="410" y="2476"/>
                  <a:pt x="405" y="2473"/>
                  <a:pt x="399" y="2471"/>
                </a:cubicBezTo>
                <a:cubicBezTo>
                  <a:pt x="392" y="2465"/>
                  <a:pt x="384" y="2463"/>
                  <a:pt x="376" y="2463"/>
                </a:cubicBezTo>
                <a:cubicBezTo>
                  <a:pt x="372" y="2462"/>
                  <a:pt x="368" y="2463"/>
                  <a:pt x="364" y="2463"/>
                </a:cubicBezTo>
                <a:cubicBezTo>
                  <a:pt x="360" y="2463"/>
                  <a:pt x="356" y="2464"/>
                  <a:pt x="352" y="2464"/>
                </a:cubicBezTo>
                <a:cubicBezTo>
                  <a:pt x="355" y="2460"/>
                  <a:pt x="360" y="2458"/>
                  <a:pt x="364" y="2455"/>
                </a:cubicBezTo>
                <a:cubicBezTo>
                  <a:pt x="369" y="2453"/>
                  <a:pt x="374" y="2452"/>
                  <a:pt x="379" y="2451"/>
                </a:cubicBezTo>
                <a:cubicBezTo>
                  <a:pt x="389" y="2448"/>
                  <a:pt x="398" y="2446"/>
                  <a:pt x="407" y="2441"/>
                </a:cubicBezTo>
                <a:cubicBezTo>
                  <a:pt x="412" y="2441"/>
                  <a:pt x="418" y="2441"/>
                  <a:pt x="423" y="2440"/>
                </a:cubicBezTo>
                <a:cubicBezTo>
                  <a:pt x="450" y="2440"/>
                  <a:pt x="478" y="2443"/>
                  <a:pt x="505" y="2440"/>
                </a:cubicBezTo>
                <a:cubicBezTo>
                  <a:pt x="511" y="2439"/>
                  <a:pt x="516" y="2438"/>
                  <a:pt x="522" y="2437"/>
                </a:cubicBezTo>
                <a:cubicBezTo>
                  <a:pt x="555" y="2428"/>
                  <a:pt x="584" y="2413"/>
                  <a:pt x="609" y="2390"/>
                </a:cubicBezTo>
                <a:cubicBezTo>
                  <a:pt x="613" y="2385"/>
                  <a:pt x="618" y="2381"/>
                  <a:pt x="622" y="2376"/>
                </a:cubicBezTo>
                <a:cubicBezTo>
                  <a:pt x="670" y="2335"/>
                  <a:pt x="692" y="2264"/>
                  <a:pt x="639" y="2218"/>
                </a:cubicBezTo>
                <a:cubicBezTo>
                  <a:pt x="636" y="2212"/>
                  <a:pt x="634" y="2206"/>
                  <a:pt x="632" y="2200"/>
                </a:cubicBezTo>
                <a:cubicBezTo>
                  <a:pt x="623" y="2170"/>
                  <a:pt x="628" y="2137"/>
                  <a:pt x="644" y="2110"/>
                </a:cubicBezTo>
                <a:cubicBezTo>
                  <a:pt x="647" y="2106"/>
                  <a:pt x="650" y="2101"/>
                  <a:pt x="653" y="2096"/>
                </a:cubicBezTo>
                <a:cubicBezTo>
                  <a:pt x="673" y="2068"/>
                  <a:pt x="688" y="2038"/>
                  <a:pt x="696" y="1998"/>
                </a:cubicBezTo>
                <a:cubicBezTo>
                  <a:pt x="696" y="1993"/>
                  <a:pt x="697" y="1987"/>
                  <a:pt x="697" y="1981"/>
                </a:cubicBezTo>
                <a:cubicBezTo>
                  <a:pt x="698" y="1942"/>
                  <a:pt x="693" y="1900"/>
                  <a:pt x="701" y="1862"/>
                </a:cubicBezTo>
                <a:cubicBezTo>
                  <a:pt x="703" y="1857"/>
                  <a:pt x="705" y="1852"/>
                  <a:pt x="706" y="1847"/>
                </a:cubicBezTo>
                <a:cubicBezTo>
                  <a:pt x="707" y="1842"/>
                  <a:pt x="708" y="1836"/>
                  <a:pt x="709" y="1831"/>
                </a:cubicBezTo>
                <a:cubicBezTo>
                  <a:pt x="710" y="1826"/>
                  <a:pt x="711" y="1821"/>
                  <a:pt x="713" y="1816"/>
                </a:cubicBezTo>
                <a:cubicBezTo>
                  <a:pt x="717" y="1808"/>
                  <a:pt x="726" y="1803"/>
                  <a:pt x="733" y="1797"/>
                </a:cubicBezTo>
                <a:cubicBezTo>
                  <a:pt x="738" y="1794"/>
                  <a:pt x="742" y="1792"/>
                  <a:pt x="747" y="1789"/>
                </a:cubicBezTo>
                <a:cubicBezTo>
                  <a:pt x="751" y="1786"/>
                  <a:pt x="754" y="1783"/>
                  <a:pt x="756" y="1781"/>
                </a:cubicBezTo>
                <a:cubicBezTo>
                  <a:pt x="769" y="1759"/>
                  <a:pt x="773" y="1732"/>
                  <a:pt x="792" y="1716"/>
                </a:cubicBezTo>
                <a:cubicBezTo>
                  <a:pt x="796" y="1712"/>
                  <a:pt x="801" y="1709"/>
                  <a:pt x="805" y="1705"/>
                </a:cubicBezTo>
                <a:cubicBezTo>
                  <a:pt x="809" y="1701"/>
                  <a:pt x="813" y="1697"/>
                  <a:pt x="817" y="1692"/>
                </a:cubicBezTo>
                <a:cubicBezTo>
                  <a:pt x="821" y="1689"/>
                  <a:pt x="826" y="1688"/>
                  <a:pt x="831" y="1687"/>
                </a:cubicBezTo>
                <a:cubicBezTo>
                  <a:pt x="844" y="1685"/>
                  <a:pt x="859" y="1689"/>
                  <a:pt x="874" y="1692"/>
                </a:cubicBezTo>
                <a:cubicBezTo>
                  <a:pt x="880" y="1693"/>
                  <a:pt x="885" y="1694"/>
                  <a:pt x="890" y="1694"/>
                </a:cubicBezTo>
                <a:cubicBezTo>
                  <a:pt x="933" y="1688"/>
                  <a:pt x="980" y="1679"/>
                  <a:pt x="1024" y="1701"/>
                </a:cubicBezTo>
                <a:cubicBezTo>
                  <a:pt x="1054" y="1719"/>
                  <a:pt x="1028" y="1759"/>
                  <a:pt x="1040" y="1784"/>
                </a:cubicBezTo>
                <a:cubicBezTo>
                  <a:pt x="1042" y="1788"/>
                  <a:pt x="1045" y="1791"/>
                  <a:pt x="1049" y="1794"/>
                </a:cubicBezTo>
                <a:cubicBezTo>
                  <a:pt x="1056" y="1799"/>
                  <a:pt x="1067" y="1802"/>
                  <a:pt x="1082" y="1801"/>
                </a:cubicBezTo>
                <a:cubicBezTo>
                  <a:pt x="1087" y="1801"/>
                  <a:pt x="1092" y="1802"/>
                  <a:pt x="1096" y="1802"/>
                </a:cubicBezTo>
                <a:cubicBezTo>
                  <a:pt x="1125" y="1801"/>
                  <a:pt x="1153" y="1799"/>
                  <a:pt x="1181" y="1799"/>
                </a:cubicBezTo>
                <a:cubicBezTo>
                  <a:pt x="1185" y="1799"/>
                  <a:pt x="1190" y="1800"/>
                  <a:pt x="1195" y="1799"/>
                </a:cubicBezTo>
                <a:cubicBezTo>
                  <a:pt x="1226" y="1799"/>
                  <a:pt x="1257" y="1784"/>
                  <a:pt x="1289" y="1776"/>
                </a:cubicBezTo>
                <a:cubicBezTo>
                  <a:pt x="1295" y="1773"/>
                  <a:pt x="1301" y="1770"/>
                  <a:pt x="1307" y="1767"/>
                </a:cubicBezTo>
                <a:cubicBezTo>
                  <a:pt x="1338" y="1751"/>
                  <a:pt x="1366" y="1730"/>
                  <a:pt x="1389" y="1704"/>
                </a:cubicBezTo>
                <a:cubicBezTo>
                  <a:pt x="1392" y="1701"/>
                  <a:pt x="1395" y="1697"/>
                  <a:pt x="1398" y="1693"/>
                </a:cubicBezTo>
                <a:cubicBezTo>
                  <a:pt x="1416" y="1670"/>
                  <a:pt x="1433" y="1648"/>
                  <a:pt x="1438" y="1621"/>
                </a:cubicBezTo>
                <a:cubicBezTo>
                  <a:pt x="1440" y="1616"/>
                  <a:pt x="1441" y="1611"/>
                  <a:pt x="1443" y="1606"/>
                </a:cubicBezTo>
                <a:cubicBezTo>
                  <a:pt x="1456" y="1564"/>
                  <a:pt x="1469" y="1524"/>
                  <a:pt x="1510" y="1505"/>
                </a:cubicBezTo>
                <a:cubicBezTo>
                  <a:pt x="1514" y="1502"/>
                  <a:pt x="1518" y="1498"/>
                  <a:pt x="1521" y="1495"/>
                </a:cubicBezTo>
                <a:cubicBezTo>
                  <a:pt x="1532" y="1484"/>
                  <a:pt x="1542" y="1472"/>
                  <a:pt x="1551" y="1457"/>
                </a:cubicBezTo>
                <a:cubicBezTo>
                  <a:pt x="1553" y="1454"/>
                  <a:pt x="1556" y="1450"/>
                  <a:pt x="1558" y="1446"/>
                </a:cubicBezTo>
                <a:cubicBezTo>
                  <a:pt x="1593" y="1409"/>
                  <a:pt x="1610" y="1373"/>
                  <a:pt x="1621" y="1320"/>
                </a:cubicBezTo>
                <a:cubicBezTo>
                  <a:pt x="1623" y="1315"/>
                  <a:pt x="1626" y="1310"/>
                  <a:pt x="1630" y="1305"/>
                </a:cubicBezTo>
                <a:cubicBezTo>
                  <a:pt x="1643" y="1287"/>
                  <a:pt x="1661" y="1275"/>
                  <a:pt x="1682" y="1269"/>
                </a:cubicBezTo>
                <a:cubicBezTo>
                  <a:pt x="1686" y="1268"/>
                  <a:pt x="1691" y="1267"/>
                  <a:pt x="1696" y="1266"/>
                </a:cubicBezTo>
                <a:cubicBezTo>
                  <a:pt x="1724" y="1260"/>
                  <a:pt x="1752" y="1260"/>
                  <a:pt x="1780" y="1261"/>
                </a:cubicBezTo>
                <a:cubicBezTo>
                  <a:pt x="1786" y="1261"/>
                  <a:pt x="1791" y="1261"/>
                  <a:pt x="1797" y="1261"/>
                </a:cubicBezTo>
                <a:cubicBezTo>
                  <a:pt x="1807" y="1263"/>
                  <a:pt x="1817" y="1263"/>
                  <a:pt x="1827" y="1262"/>
                </a:cubicBezTo>
                <a:cubicBezTo>
                  <a:pt x="1832" y="1261"/>
                  <a:pt x="1837" y="1260"/>
                  <a:pt x="1842" y="1259"/>
                </a:cubicBezTo>
                <a:cubicBezTo>
                  <a:pt x="1869" y="1249"/>
                  <a:pt x="1890" y="1240"/>
                  <a:pt x="1916" y="1230"/>
                </a:cubicBezTo>
                <a:cubicBezTo>
                  <a:pt x="1917" y="1229"/>
                  <a:pt x="1918" y="1228"/>
                  <a:pt x="1918" y="1227"/>
                </a:cubicBezTo>
                <a:moveTo>
                  <a:pt x="4382" y="2179"/>
                </a:moveTo>
                <a:cubicBezTo>
                  <a:pt x="4370" y="2189"/>
                  <a:pt x="4375" y="2206"/>
                  <a:pt x="4376" y="2219"/>
                </a:cubicBezTo>
                <a:cubicBezTo>
                  <a:pt x="4378" y="2224"/>
                  <a:pt x="4380" y="2228"/>
                  <a:pt x="4383" y="2233"/>
                </a:cubicBezTo>
                <a:cubicBezTo>
                  <a:pt x="4422" y="2277"/>
                  <a:pt x="4482" y="2259"/>
                  <a:pt x="4534" y="2277"/>
                </a:cubicBezTo>
                <a:cubicBezTo>
                  <a:pt x="4452" y="2304"/>
                  <a:pt x="4357" y="2277"/>
                  <a:pt x="4310" y="2203"/>
                </a:cubicBezTo>
                <a:cubicBezTo>
                  <a:pt x="4307" y="2200"/>
                  <a:pt x="4305" y="2196"/>
                  <a:pt x="4302" y="2192"/>
                </a:cubicBezTo>
                <a:cubicBezTo>
                  <a:pt x="4290" y="2173"/>
                  <a:pt x="4275" y="2153"/>
                  <a:pt x="4255" y="2144"/>
                </a:cubicBezTo>
                <a:cubicBezTo>
                  <a:pt x="4253" y="2143"/>
                  <a:pt x="4252" y="2142"/>
                  <a:pt x="4250" y="2141"/>
                </a:cubicBezTo>
                <a:cubicBezTo>
                  <a:pt x="4237" y="2135"/>
                  <a:pt x="4222" y="2132"/>
                  <a:pt x="4210" y="2123"/>
                </a:cubicBezTo>
                <a:cubicBezTo>
                  <a:pt x="4209" y="2122"/>
                  <a:pt x="4207" y="2121"/>
                  <a:pt x="4206" y="2121"/>
                </a:cubicBezTo>
                <a:cubicBezTo>
                  <a:pt x="4204" y="2119"/>
                  <a:pt x="4202" y="2117"/>
                  <a:pt x="4200" y="2116"/>
                </a:cubicBezTo>
                <a:cubicBezTo>
                  <a:pt x="4196" y="2113"/>
                  <a:pt x="4193" y="2109"/>
                  <a:pt x="4190" y="2106"/>
                </a:cubicBezTo>
                <a:cubicBezTo>
                  <a:pt x="4189" y="2105"/>
                  <a:pt x="4189" y="2104"/>
                  <a:pt x="4188" y="2103"/>
                </a:cubicBezTo>
                <a:cubicBezTo>
                  <a:pt x="4184" y="2096"/>
                  <a:pt x="4181" y="2089"/>
                  <a:pt x="4180" y="2082"/>
                </a:cubicBezTo>
                <a:cubicBezTo>
                  <a:pt x="4180" y="2078"/>
                  <a:pt x="4179" y="2074"/>
                  <a:pt x="4179" y="2071"/>
                </a:cubicBezTo>
                <a:cubicBezTo>
                  <a:pt x="4181" y="2067"/>
                  <a:pt x="4184" y="2063"/>
                  <a:pt x="4186" y="2059"/>
                </a:cubicBezTo>
                <a:cubicBezTo>
                  <a:pt x="4237" y="2025"/>
                  <a:pt x="4202" y="1976"/>
                  <a:pt x="4193" y="1927"/>
                </a:cubicBezTo>
                <a:cubicBezTo>
                  <a:pt x="4189" y="1905"/>
                  <a:pt x="4159" y="1909"/>
                  <a:pt x="4142" y="1896"/>
                </a:cubicBezTo>
                <a:cubicBezTo>
                  <a:pt x="4137" y="1892"/>
                  <a:pt x="4133" y="1888"/>
                  <a:pt x="4129" y="1883"/>
                </a:cubicBezTo>
                <a:cubicBezTo>
                  <a:pt x="4126" y="1879"/>
                  <a:pt x="4123" y="1874"/>
                  <a:pt x="4120" y="1869"/>
                </a:cubicBezTo>
                <a:cubicBezTo>
                  <a:pt x="4105" y="1847"/>
                  <a:pt x="4090" y="1825"/>
                  <a:pt x="4075" y="1803"/>
                </a:cubicBezTo>
                <a:cubicBezTo>
                  <a:pt x="4072" y="1799"/>
                  <a:pt x="4069" y="1794"/>
                  <a:pt x="4066" y="1790"/>
                </a:cubicBezTo>
                <a:cubicBezTo>
                  <a:pt x="4042" y="1745"/>
                  <a:pt x="4008" y="1723"/>
                  <a:pt x="3960" y="1719"/>
                </a:cubicBezTo>
                <a:cubicBezTo>
                  <a:pt x="3955" y="1718"/>
                  <a:pt x="3951" y="1718"/>
                  <a:pt x="3946" y="1717"/>
                </a:cubicBezTo>
                <a:cubicBezTo>
                  <a:pt x="3930" y="1714"/>
                  <a:pt x="3917" y="1706"/>
                  <a:pt x="3902" y="1708"/>
                </a:cubicBezTo>
                <a:cubicBezTo>
                  <a:pt x="3897" y="1707"/>
                  <a:pt x="3892" y="1706"/>
                  <a:pt x="3887" y="1706"/>
                </a:cubicBezTo>
                <a:cubicBezTo>
                  <a:pt x="3867" y="1703"/>
                  <a:pt x="3848" y="1701"/>
                  <a:pt x="3828" y="1701"/>
                </a:cubicBezTo>
                <a:cubicBezTo>
                  <a:pt x="3822" y="1700"/>
                  <a:pt x="3817" y="1700"/>
                  <a:pt x="3811" y="1700"/>
                </a:cubicBezTo>
                <a:cubicBezTo>
                  <a:pt x="3771" y="1701"/>
                  <a:pt x="3732" y="1710"/>
                  <a:pt x="3701" y="1735"/>
                </a:cubicBezTo>
                <a:cubicBezTo>
                  <a:pt x="3697" y="1738"/>
                  <a:pt x="3693" y="1742"/>
                  <a:pt x="3689" y="1745"/>
                </a:cubicBezTo>
                <a:cubicBezTo>
                  <a:pt x="3685" y="1749"/>
                  <a:pt x="3680" y="1754"/>
                  <a:pt x="3676" y="1759"/>
                </a:cubicBezTo>
                <a:cubicBezTo>
                  <a:pt x="3659" y="1794"/>
                  <a:pt x="3624" y="1812"/>
                  <a:pt x="3603" y="1843"/>
                </a:cubicBezTo>
                <a:cubicBezTo>
                  <a:pt x="3592" y="1856"/>
                  <a:pt x="3592" y="1873"/>
                  <a:pt x="3592" y="1889"/>
                </a:cubicBezTo>
                <a:cubicBezTo>
                  <a:pt x="3592" y="1895"/>
                  <a:pt x="3592" y="1900"/>
                  <a:pt x="3591" y="1905"/>
                </a:cubicBezTo>
                <a:cubicBezTo>
                  <a:pt x="3590" y="1914"/>
                  <a:pt x="3585" y="1923"/>
                  <a:pt x="3581" y="1927"/>
                </a:cubicBezTo>
                <a:cubicBezTo>
                  <a:pt x="3577" y="1930"/>
                  <a:pt x="3572" y="1933"/>
                  <a:pt x="3568" y="1935"/>
                </a:cubicBezTo>
                <a:cubicBezTo>
                  <a:pt x="3564" y="1936"/>
                  <a:pt x="3560" y="1937"/>
                  <a:pt x="3557" y="1938"/>
                </a:cubicBezTo>
                <a:cubicBezTo>
                  <a:pt x="3552" y="1941"/>
                  <a:pt x="3547" y="1943"/>
                  <a:pt x="3542" y="1946"/>
                </a:cubicBezTo>
                <a:cubicBezTo>
                  <a:pt x="3537" y="1948"/>
                  <a:pt x="3533" y="1950"/>
                  <a:pt x="3528" y="1952"/>
                </a:cubicBezTo>
                <a:cubicBezTo>
                  <a:pt x="3503" y="1958"/>
                  <a:pt x="3490" y="1985"/>
                  <a:pt x="3495" y="2011"/>
                </a:cubicBezTo>
                <a:cubicBezTo>
                  <a:pt x="3496" y="2017"/>
                  <a:pt x="3499" y="2023"/>
                  <a:pt x="3502" y="2028"/>
                </a:cubicBezTo>
                <a:cubicBezTo>
                  <a:pt x="3519" y="2053"/>
                  <a:pt x="3553" y="2071"/>
                  <a:pt x="3539" y="2103"/>
                </a:cubicBezTo>
                <a:cubicBezTo>
                  <a:pt x="3538" y="2108"/>
                  <a:pt x="3537" y="2112"/>
                  <a:pt x="3536" y="2117"/>
                </a:cubicBezTo>
                <a:cubicBezTo>
                  <a:pt x="3533" y="2123"/>
                  <a:pt x="3531" y="2129"/>
                  <a:pt x="3529" y="2135"/>
                </a:cubicBezTo>
                <a:cubicBezTo>
                  <a:pt x="3523" y="2139"/>
                  <a:pt x="3518" y="2143"/>
                  <a:pt x="3513" y="2148"/>
                </a:cubicBezTo>
                <a:cubicBezTo>
                  <a:pt x="3508" y="2152"/>
                  <a:pt x="3503" y="2156"/>
                  <a:pt x="3499" y="2161"/>
                </a:cubicBezTo>
                <a:cubicBezTo>
                  <a:pt x="3480" y="2192"/>
                  <a:pt x="3468" y="2232"/>
                  <a:pt x="3477" y="2264"/>
                </a:cubicBezTo>
                <a:cubicBezTo>
                  <a:pt x="3479" y="2269"/>
                  <a:pt x="3481" y="2275"/>
                  <a:pt x="3484" y="2279"/>
                </a:cubicBezTo>
                <a:cubicBezTo>
                  <a:pt x="3486" y="2295"/>
                  <a:pt x="3508" y="2295"/>
                  <a:pt x="3508" y="2308"/>
                </a:cubicBezTo>
                <a:cubicBezTo>
                  <a:pt x="3508" y="2344"/>
                  <a:pt x="3512" y="2375"/>
                  <a:pt x="3524" y="2412"/>
                </a:cubicBezTo>
                <a:cubicBezTo>
                  <a:pt x="3526" y="2418"/>
                  <a:pt x="3527" y="2424"/>
                  <a:pt x="3529" y="2429"/>
                </a:cubicBezTo>
                <a:cubicBezTo>
                  <a:pt x="3530" y="2435"/>
                  <a:pt x="3532" y="2441"/>
                  <a:pt x="3533" y="2447"/>
                </a:cubicBezTo>
                <a:cubicBezTo>
                  <a:pt x="3534" y="2452"/>
                  <a:pt x="3535" y="2458"/>
                  <a:pt x="3536" y="2464"/>
                </a:cubicBezTo>
                <a:cubicBezTo>
                  <a:pt x="3538" y="2499"/>
                  <a:pt x="3542" y="2534"/>
                  <a:pt x="3529" y="2570"/>
                </a:cubicBezTo>
                <a:cubicBezTo>
                  <a:pt x="3527" y="2575"/>
                  <a:pt x="3524" y="2579"/>
                  <a:pt x="3521" y="2584"/>
                </a:cubicBezTo>
                <a:cubicBezTo>
                  <a:pt x="3504" y="2606"/>
                  <a:pt x="3476" y="2621"/>
                  <a:pt x="3492" y="2656"/>
                </a:cubicBezTo>
                <a:cubicBezTo>
                  <a:pt x="3494" y="2660"/>
                  <a:pt x="3496" y="2663"/>
                  <a:pt x="3499" y="2667"/>
                </a:cubicBezTo>
                <a:cubicBezTo>
                  <a:pt x="3506" y="2678"/>
                  <a:pt x="3516" y="2688"/>
                  <a:pt x="3519" y="2701"/>
                </a:cubicBezTo>
                <a:cubicBezTo>
                  <a:pt x="3520" y="2708"/>
                  <a:pt x="3521" y="2715"/>
                  <a:pt x="3520" y="2722"/>
                </a:cubicBezTo>
                <a:cubicBezTo>
                  <a:pt x="3520" y="2743"/>
                  <a:pt x="3516" y="2765"/>
                  <a:pt x="3508" y="2787"/>
                </a:cubicBezTo>
                <a:cubicBezTo>
                  <a:pt x="3497" y="2764"/>
                  <a:pt x="3486" y="2741"/>
                  <a:pt x="3474" y="2719"/>
                </a:cubicBezTo>
                <a:cubicBezTo>
                  <a:pt x="3472" y="2714"/>
                  <a:pt x="3470" y="2710"/>
                  <a:pt x="3467" y="2706"/>
                </a:cubicBezTo>
                <a:cubicBezTo>
                  <a:pt x="3459" y="2693"/>
                  <a:pt x="3449" y="2681"/>
                  <a:pt x="3440" y="2668"/>
                </a:cubicBezTo>
                <a:cubicBezTo>
                  <a:pt x="3437" y="2664"/>
                  <a:pt x="3434" y="2660"/>
                  <a:pt x="3431" y="2656"/>
                </a:cubicBezTo>
                <a:cubicBezTo>
                  <a:pt x="3427" y="2652"/>
                  <a:pt x="3423" y="2647"/>
                  <a:pt x="3420" y="2642"/>
                </a:cubicBezTo>
                <a:cubicBezTo>
                  <a:pt x="3416" y="2637"/>
                  <a:pt x="3414" y="2632"/>
                  <a:pt x="3412" y="2627"/>
                </a:cubicBezTo>
                <a:cubicBezTo>
                  <a:pt x="3410" y="2623"/>
                  <a:pt x="3407" y="2617"/>
                  <a:pt x="3405" y="2612"/>
                </a:cubicBezTo>
                <a:cubicBezTo>
                  <a:pt x="3403" y="2606"/>
                  <a:pt x="3402" y="2601"/>
                  <a:pt x="3404" y="2596"/>
                </a:cubicBezTo>
                <a:cubicBezTo>
                  <a:pt x="3452" y="2556"/>
                  <a:pt x="3499" y="2499"/>
                  <a:pt x="3439" y="2446"/>
                </a:cubicBezTo>
                <a:cubicBezTo>
                  <a:pt x="3434" y="2437"/>
                  <a:pt x="3434" y="2423"/>
                  <a:pt x="3433" y="2414"/>
                </a:cubicBezTo>
                <a:cubicBezTo>
                  <a:pt x="3433" y="2409"/>
                  <a:pt x="3433" y="2405"/>
                  <a:pt x="3432" y="2401"/>
                </a:cubicBezTo>
                <a:cubicBezTo>
                  <a:pt x="3431" y="2398"/>
                  <a:pt x="3429" y="2395"/>
                  <a:pt x="3426" y="2392"/>
                </a:cubicBezTo>
                <a:cubicBezTo>
                  <a:pt x="3383" y="2357"/>
                  <a:pt x="3340" y="2273"/>
                  <a:pt x="3381" y="2227"/>
                </a:cubicBezTo>
                <a:cubicBezTo>
                  <a:pt x="3384" y="2222"/>
                  <a:pt x="3387" y="2217"/>
                  <a:pt x="3389" y="2213"/>
                </a:cubicBezTo>
                <a:cubicBezTo>
                  <a:pt x="3414" y="2160"/>
                  <a:pt x="3376" y="2087"/>
                  <a:pt x="3334" y="2037"/>
                </a:cubicBezTo>
                <a:cubicBezTo>
                  <a:pt x="3329" y="2033"/>
                  <a:pt x="3324" y="2029"/>
                  <a:pt x="3319" y="2025"/>
                </a:cubicBezTo>
                <a:cubicBezTo>
                  <a:pt x="3292" y="2004"/>
                  <a:pt x="3259" y="1989"/>
                  <a:pt x="3231" y="1981"/>
                </a:cubicBezTo>
                <a:cubicBezTo>
                  <a:pt x="3226" y="1980"/>
                  <a:pt x="3221" y="1979"/>
                  <a:pt x="3217" y="1978"/>
                </a:cubicBezTo>
                <a:cubicBezTo>
                  <a:pt x="3194" y="1973"/>
                  <a:pt x="3170" y="1968"/>
                  <a:pt x="3151" y="1956"/>
                </a:cubicBezTo>
                <a:cubicBezTo>
                  <a:pt x="3148" y="1952"/>
                  <a:pt x="3146" y="1949"/>
                  <a:pt x="3143" y="1946"/>
                </a:cubicBezTo>
                <a:cubicBezTo>
                  <a:pt x="3129" y="1930"/>
                  <a:pt x="3114" y="1916"/>
                  <a:pt x="3099" y="1905"/>
                </a:cubicBezTo>
                <a:cubicBezTo>
                  <a:pt x="3094" y="1902"/>
                  <a:pt x="3089" y="1899"/>
                  <a:pt x="3084" y="1897"/>
                </a:cubicBezTo>
                <a:cubicBezTo>
                  <a:pt x="3025" y="1847"/>
                  <a:pt x="2973" y="1874"/>
                  <a:pt x="2928" y="1928"/>
                </a:cubicBezTo>
                <a:cubicBezTo>
                  <a:pt x="2925" y="1930"/>
                  <a:pt x="2921" y="1933"/>
                  <a:pt x="2918" y="1935"/>
                </a:cubicBezTo>
                <a:cubicBezTo>
                  <a:pt x="2912" y="1940"/>
                  <a:pt x="2907" y="1946"/>
                  <a:pt x="2901" y="1953"/>
                </a:cubicBezTo>
                <a:cubicBezTo>
                  <a:pt x="2896" y="1953"/>
                  <a:pt x="2890" y="1953"/>
                  <a:pt x="2885" y="1953"/>
                </a:cubicBezTo>
                <a:cubicBezTo>
                  <a:pt x="2864" y="1951"/>
                  <a:pt x="2844" y="1943"/>
                  <a:pt x="2825" y="1924"/>
                </a:cubicBezTo>
                <a:cubicBezTo>
                  <a:pt x="2821" y="1921"/>
                  <a:pt x="2816" y="1917"/>
                  <a:pt x="2811" y="1913"/>
                </a:cubicBezTo>
                <a:cubicBezTo>
                  <a:pt x="2802" y="1906"/>
                  <a:pt x="2793" y="1898"/>
                  <a:pt x="2785" y="1891"/>
                </a:cubicBezTo>
                <a:cubicBezTo>
                  <a:pt x="2779" y="1889"/>
                  <a:pt x="2774" y="1887"/>
                  <a:pt x="2767" y="1886"/>
                </a:cubicBezTo>
                <a:cubicBezTo>
                  <a:pt x="2763" y="1884"/>
                  <a:pt x="2758" y="1882"/>
                  <a:pt x="2754" y="1879"/>
                </a:cubicBezTo>
                <a:cubicBezTo>
                  <a:pt x="2736" y="1869"/>
                  <a:pt x="2720" y="1854"/>
                  <a:pt x="2704" y="1834"/>
                </a:cubicBezTo>
                <a:cubicBezTo>
                  <a:pt x="2698" y="1832"/>
                  <a:pt x="2692" y="1830"/>
                  <a:pt x="2687" y="1827"/>
                </a:cubicBezTo>
                <a:cubicBezTo>
                  <a:pt x="2647" y="1809"/>
                  <a:pt x="2610" y="1786"/>
                  <a:pt x="2576" y="1756"/>
                </a:cubicBezTo>
                <a:cubicBezTo>
                  <a:pt x="2619" y="1771"/>
                  <a:pt x="2665" y="1794"/>
                  <a:pt x="2710" y="1801"/>
                </a:cubicBezTo>
                <a:cubicBezTo>
                  <a:pt x="2714" y="1802"/>
                  <a:pt x="2719" y="1802"/>
                  <a:pt x="2724" y="1803"/>
                </a:cubicBezTo>
                <a:cubicBezTo>
                  <a:pt x="2777" y="1807"/>
                  <a:pt x="2828" y="1843"/>
                  <a:pt x="2878" y="1844"/>
                </a:cubicBezTo>
                <a:cubicBezTo>
                  <a:pt x="2884" y="1844"/>
                  <a:pt x="2890" y="1844"/>
                  <a:pt x="2895" y="1843"/>
                </a:cubicBezTo>
                <a:cubicBezTo>
                  <a:pt x="2917" y="1812"/>
                  <a:pt x="2887" y="1754"/>
                  <a:pt x="2943" y="1754"/>
                </a:cubicBezTo>
                <a:cubicBezTo>
                  <a:pt x="2995" y="1759"/>
                  <a:pt x="3025" y="1808"/>
                  <a:pt x="3070" y="1827"/>
                </a:cubicBezTo>
                <a:cubicBezTo>
                  <a:pt x="3075" y="1828"/>
                  <a:pt x="3081" y="1829"/>
                  <a:pt x="3086" y="1828"/>
                </a:cubicBezTo>
                <a:cubicBezTo>
                  <a:pt x="3097" y="1827"/>
                  <a:pt x="3107" y="1822"/>
                  <a:pt x="3115" y="1812"/>
                </a:cubicBezTo>
                <a:cubicBezTo>
                  <a:pt x="3120" y="1808"/>
                  <a:pt x="3124" y="1806"/>
                  <a:pt x="3128" y="1805"/>
                </a:cubicBezTo>
                <a:cubicBezTo>
                  <a:pt x="3148" y="1801"/>
                  <a:pt x="3169" y="1822"/>
                  <a:pt x="3192" y="1836"/>
                </a:cubicBezTo>
                <a:cubicBezTo>
                  <a:pt x="3197" y="1838"/>
                  <a:pt x="3201" y="1841"/>
                  <a:pt x="3206" y="1843"/>
                </a:cubicBezTo>
                <a:cubicBezTo>
                  <a:pt x="3212" y="1845"/>
                  <a:pt x="3218" y="1846"/>
                  <a:pt x="3223" y="1848"/>
                </a:cubicBezTo>
                <a:cubicBezTo>
                  <a:pt x="3253" y="1861"/>
                  <a:pt x="3266" y="1892"/>
                  <a:pt x="3275" y="1923"/>
                </a:cubicBezTo>
                <a:cubicBezTo>
                  <a:pt x="3279" y="1932"/>
                  <a:pt x="3292" y="1936"/>
                  <a:pt x="3301" y="1940"/>
                </a:cubicBezTo>
                <a:cubicBezTo>
                  <a:pt x="3307" y="1943"/>
                  <a:pt x="3314" y="1940"/>
                  <a:pt x="3320" y="1938"/>
                </a:cubicBezTo>
                <a:cubicBezTo>
                  <a:pt x="3365" y="1927"/>
                  <a:pt x="3413" y="1980"/>
                  <a:pt x="3456" y="1940"/>
                </a:cubicBezTo>
                <a:cubicBezTo>
                  <a:pt x="3456" y="1945"/>
                  <a:pt x="3460" y="1949"/>
                  <a:pt x="3460" y="1954"/>
                </a:cubicBezTo>
                <a:cubicBezTo>
                  <a:pt x="3482" y="1927"/>
                  <a:pt x="3490" y="1892"/>
                  <a:pt x="3500" y="1860"/>
                </a:cubicBezTo>
                <a:cubicBezTo>
                  <a:pt x="3501" y="1856"/>
                  <a:pt x="3503" y="1851"/>
                  <a:pt x="3504" y="1846"/>
                </a:cubicBezTo>
                <a:cubicBezTo>
                  <a:pt x="3510" y="1826"/>
                  <a:pt x="3515" y="1807"/>
                  <a:pt x="3524" y="1791"/>
                </a:cubicBezTo>
                <a:cubicBezTo>
                  <a:pt x="3528" y="1785"/>
                  <a:pt x="3532" y="1781"/>
                  <a:pt x="3537" y="1777"/>
                </a:cubicBezTo>
                <a:cubicBezTo>
                  <a:pt x="3539" y="1772"/>
                  <a:pt x="3542" y="1767"/>
                  <a:pt x="3544" y="1762"/>
                </a:cubicBezTo>
                <a:cubicBezTo>
                  <a:pt x="3557" y="1737"/>
                  <a:pt x="3568" y="1712"/>
                  <a:pt x="3584" y="1689"/>
                </a:cubicBezTo>
                <a:cubicBezTo>
                  <a:pt x="3587" y="1684"/>
                  <a:pt x="3590" y="1680"/>
                  <a:pt x="3594" y="1675"/>
                </a:cubicBezTo>
                <a:cubicBezTo>
                  <a:pt x="3628" y="1644"/>
                  <a:pt x="3680" y="1670"/>
                  <a:pt x="3706" y="1639"/>
                </a:cubicBezTo>
                <a:cubicBezTo>
                  <a:pt x="3745" y="1599"/>
                  <a:pt x="3663" y="1577"/>
                  <a:pt x="3641" y="1551"/>
                </a:cubicBezTo>
                <a:cubicBezTo>
                  <a:pt x="3637" y="1544"/>
                  <a:pt x="3636" y="1536"/>
                  <a:pt x="3638" y="1529"/>
                </a:cubicBezTo>
                <a:cubicBezTo>
                  <a:pt x="3640" y="1521"/>
                  <a:pt x="3645" y="1514"/>
                  <a:pt x="3653" y="1509"/>
                </a:cubicBezTo>
                <a:cubicBezTo>
                  <a:pt x="3672" y="1484"/>
                  <a:pt x="3706" y="1475"/>
                  <a:pt x="3736" y="1475"/>
                </a:cubicBezTo>
                <a:cubicBezTo>
                  <a:pt x="3736" y="1453"/>
                  <a:pt x="3723" y="1431"/>
                  <a:pt x="3700" y="1423"/>
                </a:cubicBezTo>
                <a:cubicBezTo>
                  <a:pt x="3694" y="1420"/>
                  <a:pt x="3689" y="1417"/>
                  <a:pt x="3683" y="1415"/>
                </a:cubicBezTo>
                <a:cubicBezTo>
                  <a:pt x="3657" y="1402"/>
                  <a:pt x="3631" y="1389"/>
                  <a:pt x="3616" y="1360"/>
                </a:cubicBezTo>
                <a:cubicBezTo>
                  <a:pt x="3613" y="1356"/>
                  <a:pt x="3612" y="1351"/>
                  <a:pt x="3612" y="1346"/>
                </a:cubicBezTo>
                <a:cubicBezTo>
                  <a:pt x="3611" y="1326"/>
                  <a:pt x="3628" y="1305"/>
                  <a:pt x="3628" y="1285"/>
                </a:cubicBezTo>
                <a:cubicBezTo>
                  <a:pt x="3628" y="1249"/>
                  <a:pt x="3564" y="1254"/>
                  <a:pt x="3546" y="1213"/>
                </a:cubicBezTo>
                <a:cubicBezTo>
                  <a:pt x="3544" y="1208"/>
                  <a:pt x="3543" y="1203"/>
                  <a:pt x="3541" y="1198"/>
                </a:cubicBezTo>
                <a:cubicBezTo>
                  <a:pt x="3539" y="1193"/>
                  <a:pt x="3538" y="1189"/>
                  <a:pt x="3535" y="1185"/>
                </a:cubicBezTo>
                <a:cubicBezTo>
                  <a:pt x="3533" y="1179"/>
                  <a:pt x="3530" y="1175"/>
                  <a:pt x="3527" y="1171"/>
                </a:cubicBezTo>
                <a:cubicBezTo>
                  <a:pt x="3490" y="1134"/>
                  <a:pt x="3465" y="1178"/>
                  <a:pt x="3444" y="1203"/>
                </a:cubicBezTo>
                <a:cubicBezTo>
                  <a:pt x="3441" y="1208"/>
                  <a:pt x="3437" y="1213"/>
                  <a:pt x="3433" y="1218"/>
                </a:cubicBezTo>
                <a:cubicBezTo>
                  <a:pt x="3429" y="1222"/>
                  <a:pt x="3425" y="1227"/>
                  <a:pt x="3420" y="1230"/>
                </a:cubicBezTo>
                <a:cubicBezTo>
                  <a:pt x="3416" y="1234"/>
                  <a:pt x="3412" y="1238"/>
                  <a:pt x="3408" y="1244"/>
                </a:cubicBezTo>
                <a:cubicBezTo>
                  <a:pt x="3405" y="1249"/>
                  <a:pt x="3402" y="1255"/>
                  <a:pt x="3400" y="1262"/>
                </a:cubicBezTo>
                <a:cubicBezTo>
                  <a:pt x="3399" y="1266"/>
                  <a:pt x="3396" y="1269"/>
                  <a:pt x="3391" y="1271"/>
                </a:cubicBezTo>
                <a:cubicBezTo>
                  <a:pt x="3387" y="1274"/>
                  <a:pt x="3382" y="1276"/>
                  <a:pt x="3377" y="1276"/>
                </a:cubicBezTo>
                <a:cubicBezTo>
                  <a:pt x="3366" y="1278"/>
                  <a:pt x="3357" y="1276"/>
                  <a:pt x="3357" y="1267"/>
                </a:cubicBezTo>
                <a:cubicBezTo>
                  <a:pt x="3357" y="1250"/>
                  <a:pt x="3354" y="1237"/>
                  <a:pt x="3348" y="1227"/>
                </a:cubicBezTo>
                <a:cubicBezTo>
                  <a:pt x="3346" y="1222"/>
                  <a:pt x="3342" y="1217"/>
                  <a:pt x="3339" y="1213"/>
                </a:cubicBezTo>
                <a:cubicBezTo>
                  <a:pt x="3331" y="1192"/>
                  <a:pt x="3352" y="1165"/>
                  <a:pt x="3340" y="1156"/>
                </a:cubicBezTo>
                <a:cubicBezTo>
                  <a:pt x="3305" y="1116"/>
                  <a:pt x="3245" y="1121"/>
                  <a:pt x="3212" y="1076"/>
                </a:cubicBezTo>
                <a:cubicBezTo>
                  <a:pt x="3209" y="1073"/>
                  <a:pt x="3207" y="1070"/>
                  <a:pt x="3204" y="1067"/>
                </a:cubicBezTo>
                <a:cubicBezTo>
                  <a:pt x="3200" y="1062"/>
                  <a:pt x="3196" y="1058"/>
                  <a:pt x="3192" y="1054"/>
                </a:cubicBezTo>
                <a:cubicBezTo>
                  <a:pt x="3156" y="1045"/>
                  <a:pt x="3129" y="1026"/>
                  <a:pt x="3116" y="1001"/>
                </a:cubicBezTo>
                <a:cubicBezTo>
                  <a:pt x="3114" y="996"/>
                  <a:pt x="3112" y="991"/>
                  <a:pt x="3110" y="985"/>
                </a:cubicBezTo>
                <a:cubicBezTo>
                  <a:pt x="3089" y="952"/>
                  <a:pt x="3141" y="930"/>
                  <a:pt x="3110" y="897"/>
                </a:cubicBezTo>
                <a:cubicBezTo>
                  <a:pt x="3106" y="894"/>
                  <a:pt x="3101" y="892"/>
                  <a:pt x="3097" y="890"/>
                </a:cubicBezTo>
                <a:cubicBezTo>
                  <a:pt x="3045" y="869"/>
                  <a:pt x="2975" y="903"/>
                  <a:pt x="2916" y="900"/>
                </a:cubicBezTo>
                <a:cubicBezTo>
                  <a:pt x="2912" y="901"/>
                  <a:pt x="2907" y="902"/>
                  <a:pt x="2903" y="903"/>
                </a:cubicBezTo>
                <a:cubicBezTo>
                  <a:pt x="2895" y="905"/>
                  <a:pt x="2886" y="906"/>
                  <a:pt x="2877" y="908"/>
                </a:cubicBezTo>
                <a:cubicBezTo>
                  <a:pt x="2872" y="908"/>
                  <a:pt x="2867" y="909"/>
                  <a:pt x="2861" y="909"/>
                </a:cubicBezTo>
                <a:cubicBezTo>
                  <a:pt x="2809" y="904"/>
                  <a:pt x="2770" y="895"/>
                  <a:pt x="2730" y="940"/>
                </a:cubicBezTo>
                <a:cubicBezTo>
                  <a:pt x="2725" y="942"/>
                  <a:pt x="2720" y="943"/>
                  <a:pt x="2715" y="943"/>
                </a:cubicBezTo>
                <a:cubicBezTo>
                  <a:pt x="2700" y="944"/>
                  <a:pt x="2685" y="939"/>
                  <a:pt x="2675" y="926"/>
                </a:cubicBezTo>
                <a:cubicBezTo>
                  <a:pt x="2654" y="899"/>
                  <a:pt x="2637" y="868"/>
                  <a:pt x="2596" y="876"/>
                </a:cubicBezTo>
                <a:cubicBezTo>
                  <a:pt x="2592" y="875"/>
                  <a:pt x="2588" y="873"/>
                  <a:pt x="2585" y="871"/>
                </a:cubicBezTo>
                <a:cubicBezTo>
                  <a:pt x="2581" y="868"/>
                  <a:pt x="2578" y="864"/>
                  <a:pt x="2576" y="859"/>
                </a:cubicBezTo>
                <a:cubicBezTo>
                  <a:pt x="2563" y="833"/>
                  <a:pt x="2611" y="815"/>
                  <a:pt x="2632" y="793"/>
                </a:cubicBezTo>
                <a:cubicBezTo>
                  <a:pt x="2625" y="806"/>
                  <a:pt x="2625" y="816"/>
                  <a:pt x="2629" y="823"/>
                </a:cubicBezTo>
                <a:cubicBezTo>
                  <a:pt x="2631" y="827"/>
                  <a:pt x="2634" y="830"/>
                  <a:pt x="2638" y="832"/>
                </a:cubicBezTo>
                <a:cubicBezTo>
                  <a:pt x="2652" y="839"/>
                  <a:pt x="2668" y="844"/>
                  <a:pt x="2683" y="846"/>
                </a:cubicBezTo>
                <a:cubicBezTo>
                  <a:pt x="2688" y="847"/>
                  <a:pt x="2693" y="847"/>
                  <a:pt x="2698" y="847"/>
                </a:cubicBezTo>
                <a:cubicBezTo>
                  <a:pt x="2734" y="853"/>
                  <a:pt x="2757" y="836"/>
                  <a:pt x="2777" y="814"/>
                </a:cubicBezTo>
                <a:cubicBezTo>
                  <a:pt x="2781" y="809"/>
                  <a:pt x="2785" y="805"/>
                  <a:pt x="2790" y="801"/>
                </a:cubicBezTo>
                <a:cubicBezTo>
                  <a:pt x="2839" y="766"/>
                  <a:pt x="2926" y="815"/>
                  <a:pt x="2913" y="717"/>
                </a:cubicBezTo>
                <a:cubicBezTo>
                  <a:pt x="2908" y="704"/>
                  <a:pt x="2930" y="704"/>
                  <a:pt x="2940" y="698"/>
                </a:cubicBezTo>
                <a:cubicBezTo>
                  <a:pt x="2944" y="697"/>
                  <a:pt x="2948" y="696"/>
                  <a:pt x="2952" y="696"/>
                </a:cubicBezTo>
                <a:cubicBezTo>
                  <a:pt x="2958" y="695"/>
                  <a:pt x="2964" y="694"/>
                  <a:pt x="2970" y="693"/>
                </a:cubicBezTo>
                <a:cubicBezTo>
                  <a:pt x="2976" y="693"/>
                  <a:pt x="2982" y="692"/>
                  <a:pt x="2988" y="691"/>
                </a:cubicBezTo>
                <a:cubicBezTo>
                  <a:pt x="3004" y="687"/>
                  <a:pt x="3022" y="695"/>
                  <a:pt x="3039" y="702"/>
                </a:cubicBezTo>
                <a:cubicBezTo>
                  <a:pt x="3045" y="704"/>
                  <a:pt x="3050" y="706"/>
                  <a:pt x="3056" y="707"/>
                </a:cubicBezTo>
                <a:cubicBezTo>
                  <a:pt x="3067" y="704"/>
                  <a:pt x="3080" y="702"/>
                  <a:pt x="3092" y="699"/>
                </a:cubicBezTo>
                <a:cubicBezTo>
                  <a:pt x="3098" y="698"/>
                  <a:pt x="3105" y="696"/>
                  <a:pt x="3111" y="695"/>
                </a:cubicBezTo>
                <a:cubicBezTo>
                  <a:pt x="3117" y="693"/>
                  <a:pt x="3123" y="691"/>
                  <a:pt x="3129" y="689"/>
                </a:cubicBezTo>
                <a:cubicBezTo>
                  <a:pt x="3136" y="687"/>
                  <a:pt x="3142" y="685"/>
                  <a:pt x="3149" y="682"/>
                </a:cubicBezTo>
                <a:cubicBezTo>
                  <a:pt x="3180" y="660"/>
                  <a:pt x="3245" y="673"/>
                  <a:pt x="3245" y="633"/>
                </a:cubicBezTo>
                <a:cubicBezTo>
                  <a:pt x="3249" y="593"/>
                  <a:pt x="3189" y="585"/>
                  <a:pt x="3155" y="563"/>
                </a:cubicBezTo>
                <a:cubicBezTo>
                  <a:pt x="3150" y="560"/>
                  <a:pt x="3145" y="556"/>
                  <a:pt x="3141" y="553"/>
                </a:cubicBezTo>
                <a:cubicBezTo>
                  <a:pt x="3133" y="545"/>
                  <a:pt x="3128" y="535"/>
                  <a:pt x="3126" y="521"/>
                </a:cubicBezTo>
                <a:cubicBezTo>
                  <a:pt x="3127" y="514"/>
                  <a:pt x="3126" y="507"/>
                  <a:pt x="3125" y="501"/>
                </a:cubicBezTo>
                <a:cubicBezTo>
                  <a:pt x="3116" y="449"/>
                  <a:pt x="3042" y="458"/>
                  <a:pt x="3008" y="431"/>
                </a:cubicBezTo>
                <a:cubicBezTo>
                  <a:pt x="3004" y="428"/>
                  <a:pt x="3000" y="425"/>
                  <a:pt x="2996" y="422"/>
                </a:cubicBezTo>
                <a:cubicBezTo>
                  <a:pt x="2985" y="414"/>
                  <a:pt x="2975" y="406"/>
                  <a:pt x="2967" y="397"/>
                </a:cubicBezTo>
                <a:cubicBezTo>
                  <a:pt x="2964" y="393"/>
                  <a:pt x="2961" y="389"/>
                  <a:pt x="2958" y="385"/>
                </a:cubicBezTo>
                <a:cubicBezTo>
                  <a:pt x="2943" y="376"/>
                  <a:pt x="2956" y="359"/>
                  <a:pt x="2964" y="350"/>
                </a:cubicBezTo>
                <a:cubicBezTo>
                  <a:pt x="2968" y="348"/>
                  <a:pt x="2972" y="347"/>
                  <a:pt x="2976" y="346"/>
                </a:cubicBezTo>
                <a:cubicBezTo>
                  <a:pt x="3029" y="359"/>
                  <a:pt x="3076" y="301"/>
                  <a:pt x="3069" y="247"/>
                </a:cubicBezTo>
                <a:cubicBezTo>
                  <a:pt x="3066" y="242"/>
                  <a:pt x="3063" y="238"/>
                  <a:pt x="3059" y="233"/>
                </a:cubicBezTo>
                <a:cubicBezTo>
                  <a:pt x="3042" y="217"/>
                  <a:pt x="3016" y="203"/>
                  <a:pt x="2991" y="204"/>
                </a:cubicBezTo>
                <a:cubicBezTo>
                  <a:pt x="2987" y="203"/>
                  <a:pt x="2983" y="204"/>
                  <a:pt x="2979" y="204"/>
                </a:cubicBezTo>
                <a:cubicBezTo>
                  <a:pt x="2970" y="204"/>
                  <a:pt x="2962" y="204"/>
                  <a:pt x="2955" y="205"/>
                </a:cubicBezTo>
                <a:cubicBezTo>
                  <a:pt x="2949" y="206"/>
                  <a:pt x="2944" y="209"/>
                  <a:pt x="2938" y="211"/>
                </a:cubicBezTo>
                <a:cubicBezTo>
                  <a:pt x="2922" y="219"/>
                  <a:pt x="2905" y="230"/>
                  <a:pt x="2889" y="233"/>
                </a:cubicBezTo>
                <a:cubicBezTo>
                  <a:pt x="2884" y="235"/>
                  <a:pt x="2879" y="235"/>
                  <a:pt x="2874" y="235"/>
                </a:cubicBezTo>
                <a:cubicBezTo>
                  <a:pt x="2865" y="235"/>
                  <a:pt x="2855" y="233"/>
                  <a:pt x="2845" y="227"/>
                </a:cubicBezTo>
                <a:cubicBezTo>
                  <a:pt x="2840" y="224"/>
                  <a:pt x="2836" y="220"/>
                  <a:pt x="2833" y="215"/>
                </a:cubicBezTo>
                <a:cubicBezTo>
                  <a:pt x="2830" y="210"/>
                  <a:pt x="2828" y="205"/>
                  <a:pt x="2826" y="199"/>
                </a:cubicBezTo>
                <a:cubicBezTo>
                  <a:pt x="2826" y="199"/>
                  <a:pt x="2830" y="198"/>
                  <a:pt x="2834" y="196"/>
                </a:cubicBezTo>
                <a:cubicBezTo>
                  <a:pt x="2838" y="195"/>
                  <a:pt x="2844" y="192"/>
                  <a:pt x="2848" y="190"/>
                </a:cubicBezTo>
                <a:cubicBezTo>
                  <a:pt x="2852" y="186"/>
                  <a:pt x="2855" y="182"/>
                  <a:pt x="2858" y="178"/>
                </a:cubicBezTo>
                <a:cubicBezTo>
                  <a:pt x="2862" y="174"/>
                  <a:pt x="2865" y="169"/>
                  <a:pt x="2868" y="165"/>
                </a:cubicBezTo>
                <a:cubicBezTo>
                  <a:pt x="2887" y="133"/>
                  <a:pt x="2913" y="119"/>
                  <a:pt x="2947" y="119"/>
                </a:cubicBezTo>
                <a:cubicBezTo>
                  <a:pt x="2977" y="119"/>
                  <a:pt x="2973" y="62"/>
                  <a:pt x="3014" y="57"/>
                </a:cubicBezTo>
                <a:cubicBezTo>
                  <a:pt x="3020" y="57"/>
                  <a:pt x="3026" y="58"/>
                  <a:pt x="3032" y="59"/>
                </a:cubicBezTo>
                <a:cubicBezTo>
                  <a:pt x="3059" y="72"/>
                  <a:pt x="3076" y="93"/>
                  <a:pt x="3093" y="116"/>
                </a:cubicBezTo>
                <a:cubicBezTo>
                  <a:pt x="3096" y="120"/>
                  <a:pt x="3099" y="125"/>
                  <a:pt x="3103" y="129"/>
                </a:cubicBezTo>
                <a:cubicBezTo>
                  <a:pt x="3106" y="135"/>
                  <a:pt x="3109" y="141"/>
                  <a:pt x="3112" y="146"/>
                </a:cubicBezTo>
                <a:cubicBezTo>
                  <a:pt x="3115" y="152"/>
                  <a:pt x="3118" y="158"/>
                  <a:pt x="3121" y="164"/>
                </a:cubicBezTo>
                <a:cubicBezTo>
                  <a:pt x="3126" y="173"/>
                  <a:pt x="3131" y="182"/>
                  <a:pt x="3137" y="190"/>
                </a:cubicBezTo>
                <a:cubicBezTo>
                  <a:pt x="3140" y="194"/>
                  <a:pt x="3143" y="198"/>
                  <a:pt x="3147" y="202"/>
                </a:cubicBezTo>
                <a:cubicBezTo>
                  <a:pt x="3184" y="239"/>
                  <a:pt x="3249" y="235"/>
                  <a:pt x="3271" y="288"/>
                </a:cubicBezTo>
                <a:cubicBezTo>
                  <a:pt x="3272" y="293"/>
                  <a:pt x="3272" y="298"/>
                  <a:pt x="3272" y="302"/>
                </a:cubicBezTo>
                <a:cubicBezTo>
                  <a:pt x="3252" y="327"/>
                  <a:pt x="3243" y="354"/>
                  <a:pt x="3245" y="378"/>
                </a:cubicBezTo>
                <a:cubicBezTo>
                  <a:pt x="3246" y="383"/>
                  <a:pt x="3246" y="387"/>
                  <a:pt x="3248" y="392"/>
                </a:cubicBezTo>
                <a:cubicBezTo>
                  <a:pt x="3245" y="474"/>
                  <a:pt x="3340" y="456"/>
                  <a:pt x="3389" y="482"/>
                </a:cubicBezTo>
                <a:cubicBezTo>
                  <a:pt x="3394" y="485"/>
                  <a:pt x="3399" y="487"/>
                  <a:pt x="3404" y="489"/>
                </a:cubicBezTo>
                <a:cubicBezTo>
                  <a:pt x="3452" y="514"/>
                  <a:pt x="3499" y="549"/>
                  <a:pt x="3545" y="576"/>
                </a:cubicBezTo>
                <a:cubicBezTo>
                  <a:pt x="3548" y="579"/>
                  <a:pt x="3551" y="582"/>
                  <a:pt x="3554" y="585"/>
                </a:cubicBezTo>
                <a:cubicBezTo>
                  <a:pt x="3562" y="595"/>
                  <a:pt x="3569" y="607"/>
                  <a:pt x="3574" y="620"/>
                </a:cubicBezTo>
                <a:cubicBezTo>
                  <a:pt x="3577" y="626"/>
                  <a:pt x="3578" y="633"/>
                  <a:pt x="3580" y="639"/>
                </a:cubicBezTo>
                <a:cubicBezTo>
                  <a:pt x="3584" y="686"/>
                  <a:pt x="3570" y="711"/>
                  <a:pt x="3547" y="726"/>
                </a:cubicBezTo>
                <a:cubicBezTo>
                  <a:pt x="3542" y="729"/>
                  <a:pt x="3537" y="731"/>
                  <a:pt x="3531" y="733"/>
                </a:cubicBezTo>
                <a:cubicBezTo>
                  <a:pt x="3478" y="749"/>
                  <a:pt x="3421" y="744"/>
                  <a:pt x="3371" y="751"/>
                </a:cubicBezTo>
                <a:cubicBezTo>
                  <a:pt x="3365" y="752"/>
                  <a:pt x="3358" y="754"/>
                  <a:pt x="3352" y="755"/>
                </a:cubicBezTo>
                <a:cubicBezTo>
                  <a:pt x="3346" y="757"/>
                  <a:pt x="3341" y="759"/>
                  <a:pt x="3335" y="762"/>
                </a:cubicBezTo>
                <a:cubicBezTo>
                  <a:pt x="3330" y="765"/>
                  <a:pt x="3325" y="768"/>
                  <a:pt x="3321" y="772"/>
                </a:cubicBezTo>
                <a:cubicBezTo>
                  <a:pt x="3314" y="778"/>
                  <a:pt x="3309" y="786"/>
                  <a:pt x="3306" y="795"/>
                </a:cubicBezTo>
                <a:cubicBezTo>
                  <a:pt x="3305" y="799"/>
                  <a:pt x="3303" y="804"/>
                  <a:pt x="3303" y="809"/>
                </a:cubicBezTo>
                <a:cubicBezTo>
                  <a:pt x="3304" y="813"/>
                  <a:pt x="3306" y="818"/>
                  <a:pt x="3307" y="823"/>
                </a:cubicBezTo>
                <a:cubicBezTo>
                  <a:pt x="3318" y="864"/>
                  <a:pt x="3249" y="881"/>
                  <a:pt x="3283" y="904"/>
                </a:cubicBezTo>
                <a:cubicBezTo>
                  <a:pt x="3331" y="935"/>
                  <a:pt x="3378" y="952"/>
                  <a:pt x="3434" y="953"/>
                </a:cubicBezTo>
                <a:cubicBezTo>
                  <a:pt x="3441" y="954"/>
                  <a:pt x="3447" y="954"/>
                  <a:pt x="3453" y="954"/>
                </a:cubicBezTo>
                <a:cubicBezTo>
                  <a:pt x="3471" y="955"/>
                  <a:pt x="3488" y="956"/>
                  <a:pt x="3503" y="957"/>
                </a:cubicBezTo>
                <a:cubicBezTo>
                  <a:pt x="3521" y="961"/>
                  <a:pt x="3568" y="957"/>
                  <a:pt x="3559" y="994"/>
                </a:cubicBezTo>
                <a:cubicBezTo>
                  <a:pt x="3557" y="998"/>
                  <a:pt x="3555" y="1002"/>
                  <a:pt x="3552" y="1006"/>
                </a:cubicBezTo>
                <a:cubicBezTo>
                  <a:pt x="3550" y="1010"/>
                  <a:pt x="3548" y="1014"/>
                  <a:pt x="3547" y="1019"/>
                </a:cubicBezTo>
                <a:cubicBezTo>
                  <a:pt x="3585" y="1032"/>
                  <a:pt x="3628" y="1019"/>
                  <a:pt x="3666" y="1020"/>
                </a:cubicBezTo>
                <a:cubicBezTo>
                  <a:pt x="3673" y="1020"/>
                  <a:pt x="3679" y="1020"/>
                  <a:pt x="3685" y="1020"/>
                </a:cubicBezTo>
                <a:cubicBezTo>
                  <a:pt x="3726" y="1022"/>
                  <a:pt x="3764" y="1035"/>
                  <a:pt x="3785" y="1074"/>
                </a:cubicBezTo>
                <a:cubicBezTo>
                  <a:pt x="3790" y="1084"/>
                  <a:pt x="3794" y="1095"/>
                  <a:pt x="3798" y="1107"/>
                </a:cubicBezTo>
                <a:cubicBezTo>
                  <a:pt x="3794" y="1134"/>
                  <a:pt x="3760" y="1149"/>
                  <a:pt x="3751" y="1165"/>
                </a:cubicBezTo>
                <a:cubicBezTo>
                  <a:pt x="3749" y="1169"/>
                  <a:pt x="3748" y="1173"/>
                  <a:pt x="3749" y="1177"/>
                </a:cubicBezTo>
                <a:cubicBezTo>
                  <a:pt x="3797" y="1231"/>
                  <a:pt x="3870" y="1192"/>
                  <a:pt x="3926" y="1227"/>
                </a:cubicBezTo>
                <a:cubicBezTo>
                  <a:pt x="3968" y="1254"/>
                  <a:pt x="3933" y="1292"/>
                  <a:pt x="3924" y="1327"/>
                </a:cubicBezTo>
                <a:cubicBezTo>
                  <a:pt x="3923" y="1332"/>
                  <a:pt x="3922" y="1337"/>
                  <a:pt x="3922" y="1342"/>
                </a:cubicBezTo>
                <a:cubicBezTo>
                  <a:pt x="3952" y="1360"/>
                  <a:pt x="3948" y="1395"/>
                  <a:pt x="3956" y="1426"/>
                </a:cubicBezTo>
                <a:cubicBezTo>
                  <a:pt x="3958" y="1431"/>
                  <a:pt x="3960" y="1434"/>
                  <a:pt x="3964" y="1437"/>
                </a:cubicBezTo>
                <a:cubicBezTo>
                  <a:pt x="3999" y="1449"/>
                  <a:pt x="4004" y="1484"/>
                  <a:pt x="4021" y="1511"/>
                </a:cubicBezTo>
                <a:cubicBezTo>
                  <a:pt x="4024" y="1516"/>
                  <a:pt x="4026" y="1521"/>
                  <a:pt x="4029" y="1526"/>
                </a:cubicBezTo>
                <a:cubicBezTo>
                  <a:pt x="4023" y="1547"/>
                  <a:pt x="4022" y="1565"/>
                  <a:pt x="4025" y="1580"/>
                </a:cubicBezTo>
                <a:cubicBezTo>
                  <a:pt x="4026" y="1586"/>
                  <a:pt x="4027" y="1591"/>
                  <a:pt x="4029" y="1596"/>
                </a:cubicBezTo>
                <a:cubicBezTo>
                  <a:pt x="4042" y="1621"/>
                  <a:pt x="4064" y="1652"/>
                  <a:pt x="4081" y="1675"/>
                </a:cubicBezTo>
                <a:cubicBezTo>
                  <a:pt x="4111" y="1710"/>
                  <a:pt x="4111" y="1768"/>
                  <a:pt x="4166" y="1780"/>
                </a:cubicBezTo>
                <a:cubicBezTo>
                  <a:pt x="4170" y="1783"/>
                  <a:pt x="4175" y="1786"/>
                  <a:pt x="4180" y="1789"/>
                </a:cubicBezTo>
                <a:cubicBezTo>
                  <a:pt x="4202" y="1805"/>
                  <a:pt x="4219" y="1825"/>
                  <a:pt x="4232" y="1854"/>
                </a:cubicBezTo>
                <a:cubicBezTo>
                  <a:pt x="4235" y="1858"/>
                  <a:pt x="4238" y="1863"/>
                  <a:pt x="4241" y="1867"/>
                </a:cubicBezTo>
                <a:cubicBezTo>
                  <a:pt x="4243" y="1870"/>
                  <a:pt x="4246" y="1873"/>
                  <a:pt x="4248" y="1876"/>
                </a:cubicBezTo>
                <a:cubicBezTo>
                  <a:pt x="4258" y="1905"/>
                  <a:pt x="4293" y="1905"/>
                  <a:pt x="4318" y="1918"/>
                </a:cubicBezTo>
                <a:cubicBezTo>
                  <a:pt x="4327" y="1923"/>
                  <a:pt x="4336" y="1932"/>
                  <a:pt x="4336" y="1940"/>
                </a:cubicBezTo>
                <a:cubicBezTo>
                  <a:pt x="4331" y="1971"/>
                  <a:pt x="4306" y="1994"/>
                  <a:pt x="4314" y="2028"/>
                </a:cubicBezTo>
                <a:cubicBezTo>
                  <a:pt x="4313" y="2033"/>
                  <a:pt x="4313" y="2039"/>
                  <a:pt x="4313" y="2044"/>
                </a:cubicBezTo>
                <a:cubicBezTo>
                  <a:pt x="4312" y="2065"/>
                  <a:pt x="4317" y="2086"/>
                  <a:pt x="4331" y="2106"/>
                </a:cubicBezTo>
                <a:cubicBezTo>
                  <a:pt x="4332" y="2107"/>
                  <a:pt x="4333" y="2108"/>
                  <a:pt x="4334" y="2109"/>
                </a:cubicBezTo>
                <a:cubicBezTo>
                  <a:pt x="4362" y="2127"/>
                  <a:pt x="4426" y="2131"/>
                  <a:pt x="4384" y="2175"/>
                </a:cubicBezTo>
                <a:cubicBezTo>
                  <a:pt x="4384" y="2176"/>
                  <a:pt x="4383" y="2178"/>
                  <a:pt x="4382" y="2179"/>
                </a:cubicBezTo>
                <a:moveTo>
                  <a:pt x="5201" y="2678"/>
                </a:moveTo>
                <a:cubicBezTo>
                  <a:pt x="5202" y="2700"/>
                  <a:pt x="5208" y="2718"/>
                  <a:pt x="5218" y="2732"/>
                </a:cubicBezTo>
                <a:cubicBezTo>
                  <a:pt x="5221" y="2737"/>
                  <a:pt x="5225" y="2741"/>
                  <a:pt x="5229" y="2745"/>
                </a:cubicBezTo>
                <a:cubicBezTo>
                  <a:pt x="5233" y="2749"/>
                  <a:pt x="5237" y="2753"/>
                  <a:pt x="5242" y="2757"/>
                </a:cubicBezTo>
                <a:cubicBezTo>
                  <a:pt x="5267" y="2782"/>
                  <a:pt x="5280" y="2818"/>
                  <a:pt x="5319" y="2827"/>
                </a:cubicBezTo>
                <a:cubicBezTo>
                  <a:pt x="5280" y="2840"/>
                  <a:pt x="5254" y="2804"/>
                  <a:pt x="5231" y="2784"/>
                </a:cubicBezTo>
                <a:cubicBezTo>
                  <a:pt x="5225" y="2781"/>
                  <a:pt x="5220" y="2779"/>
                  <a:pt x="5215" y="2776"/>
                </a:cubicBezTo>
                <a:cubicBezTo>
                  <a:pt x="5211" y="2773"/>
                  <a:pt x="5206" y="2769"/>
                  <a:pt x="5202" y="2766"/>
                </a:cubicBezTo>
                <a:cubicBezTo>
                  <a:pt x="5195" y="2758"/>
                  <a:pt x="5188" y="2749"/>
                  <a:pt x="5183" y="2738"/>
                </a:cubicBezTo>
                <a:cubicBezTo>
                  <a:pt x="5180" y="2733"/>
                  <a:pt x="5178" y="2728"/>
                  <a:pt x="5176" y="2722"/>
                </a:cubicBezTo>
                <a:cubicBezTo>
                  <a:pt x="5174" y="2718"/>
                  <a:pt x="5172" y="2714"/>
                  <a:pt x="5170" y="2710"/>
                </a:cubicBezTo>
                <a:cubicBezTo>
                  <a:pt x="5162" y="2689"/>
                  <a:pt x="5156" y="2665"/>
                  <a:pt x="5151" y="2641"/>
                </a:cubicBezTo>
                <a:cubicBezTo>
                  <a:pt x="5142" y="2618"/>
                  <a:pt x="5121" y="2610"/>
                  <a:pt x="5111" y="2587"/>
                </a:cubicBezTo>
                <a:cubicBezTo>
                  <a:pt x="5108" y="2583"/>
                  <a:pt x="5105" y="2579"/>
                  <a:pt x="5102" y="2576"/>
                </a:cubicBezTo>
                <a:cubicBezTo>
                  <a:pt x="5085" y="2558"/>
                  <a:pt x="5061" y="2543"/>
                  <a:pt x="5031" y="2531"/>
                </a:cubicBezTo>
                <a:cubicBezTo>
                  <a:pt x="5027" y="2527"/>
                  <a:pt x="5023" y="2522"/>
                  <a:pt x="5019" y="2518"/>
                </a:cubicBezTo>
                <a:cubicBezTo>
                  <a:pt x="5015" y="2513"/>
                  <a:pt x="5012" y="2508"/>
                  <a:pt x="5009" y="2503"/>
                </a:cubicBezTo>
                <a:cubicBezTo>
                  <a:pt x="4977" y="2455"/>
                  <a:pt x="4992" y="2404"/>
                  <a:pt x="4982" y="2355"/>
                </a:cubicBezTo>
                <a:cubicBezTo>
                  <a:pt x="4981" y="2349"/>
                  <a:pt x="4979" y="2344"/>
                  <a:pt x="4977" y="2339"/>
                </a:cubicBezTo>
                <a:cubicBezTo>
                  <a:pt x="4975" y="2334"/>
                  <a:pt x="4972" y="2328"/>
                  <a:pt x="4969" y="2323"/>
                </a:cubicBezTo>
                <a:cubicBezTo>
                  <a:pt x="4967" y="2317"/>
                  <a:pt x="4964" y="2312"/>
                  <a:pt x="4962" y="2306"/>
                </a:cubicBezTo>
                <a:cubicBezTo>
                  <a:pt x="4942" y="2273"/>
                  <a:pt x="4930" y="2242"/>
                  <a:pt x="4920" y="2207"/>
                </a:cubicBezTo>
                <a:cubicBezTo>
                  <a:pt x="4919" y="2202"/>
                  <a:pt x="4917" y="2197"/>
                  <a:pt x="4916" y="2192"/>
                </a:cubicBezTo>
                <a:cubicBezTo>
                  <a:pt x="4901" y="2166"/>
                  <a:pt x="4914" y="2131"/>
                  <a:pt x="4883" y="2109"/>
                </a:cubicBezTo>
                <a:cubicBezTo>
                  <a:pt x="4845" y="2078"/>
                  <a:pt x="4806" y="2109"/>
                  <a:pt x="4799" y="2147"/>
                </a:cubicBezTo>
                <a:cubicBezTo>
                  <a:pt x="4797" y="2152"/>
                  <a:pt x="4795" y="2157"/>
                  <a:pt x="4793" y="2162"/>
                </a:cubicBezTo>
                <a:cubicBezTo>
                  <a:pt x="4789" y="2173"/>
                  <a:pt x="4783" y="2184"/>
                  <a:pt x="4776" y="2194"/>
                </a:cubicBezTo>
                <a:cubicBezTo>
                  <a:pt x="4774" y="2197"/>
                  <a:pt x="4771" y="2200"/>
                  <a:pt x="4769" y="2202"/>
                </a:cubicBezTo>
                <a:cubicBezTo>
                  <a:pt x="4745" y="2228"/>
                  <a:pt x="4702" y="2206"/>
                  <a:pt x="4685" y="2180"/>
                </a:cubicBezTo>
                <a:cubicBezTo>
                  <a:pt x="4715" y="2175"/>
                  <a:pt x="4745" y="2166"/>
                  <a:pt x="4756" y="2134"/>
                </a:cubicBezTo>
                <a:cubicBezTo>
                  <a:pt x="4758" y="2129"/>
                  <a:pt x="4760" y="2124"/>
                  <a:pt x="4761" y="2119"/>
                </a:cubicBezTo>
                <a:cubicBezTo>
                  <a:pt x="4762" y="2088"/>
                  <a:pt x="4758" y="2045"/>
                  <a:pt x="4777" y="2028"/>
                </a:cubicBezTo>
                <a:cubicBezTo>
                  <a:pt x="4780" y="2025"/>
                  <a:pt x="4784" y="2023"/>
                  <a:pt x="4789" y="2021"/>
                </a:cubicBezTo>
                <a:cubicBezTo>
                  <a:pt x="4819" y="2019"/>
                  <a:pt x="4854" y="2016"/>
                  <a:pt x="4885" y="2021"/>
                </a:cubicBezTo>
                <a:cubicBezTo>
                  <a:pt x="4891" y="2022"/>
                  <a:pt x="4897" y="2023"/>
                  <a:pt x="4903" y="2025"/>
                </a:cubicBezTo>
                <a:cubicBezTo>
                  <a:pt x="4961" y="2033"/>
                  <a:pt x="4961" y="2100"/>
                  <a:pt x="4976" y="2148"/>
                </a:cubicBezTo>
                <a:cubicBezTo>
                  <a:pt x="4978" y="2154"/>
                  <a:pt x="4980" y="2160"/>
                  <a:pt x="4982" y="2166"/>
                </a:cubicBezTo>
                <a:cubicBezTo>
                  <a:pt x="5000" y="2214"/>
                  <a:pt x="5027" y="2258"/>
                  <a:pt x="5048" y="2303"/>
                </a:cubicBezTo>
                <a:cubicBezTo>
                  <a:pt x="5049" y="2308"/>
                  <a:pt x="5049" y="2312"/>
                  <a:pt x="5050" y="2317"/>
                </a:cubicBezTo>
                <a:cubicBezTo>
                  <a:pt x="5050" y="2322"/>
                  <a:pt x="5050" y="2326"/>
                  <a:pt x="5050" y="2331"/>
                </a:cubicBezTo>
                <a:cubicBezTo>
                  <a:pt x="5049" y="2389"/>
                  <a:pt x="5031" y="2451"/>
                  <a:pt x="5086" y="2481"/>
                </a:cubicBezTo>
                <a:cubicBezTo>
                  <a:pt x="5091" y="2484"/>
                  <a:pt x="5095" y="2486"/>
                  <a:pt x="5100" y="2489"/>
                </a:cubicBezTo>
                <a:cubicBezTo>
                  <a:pt x="5104" y="2491"/>
                  <a:pt x="5109" y="2493"/>
                  <a:pt x="5113" y="2496"/>
                </a:cubicBezTo>
                <a:cubicBezTo>
                  <a:pt x="5158" y="2503"/>
                  <a:pt x="5184" y="2533"/>
                  <a:pt x="5193" y="2570"/>
                </a:cubicBezTo>
                <a:cubicBezTo>
                  <a:pt x="5194" y="2575"/>
                  <a:pt x="5195" y="2580"/>
                  <a:pt x="5196" y="2586"/>
                </a:cubicBezTo>
                <a:cubicBezTo>
                  <a:pt x="5205" y="2609"/>
                  <a:pt x="5195" y="2632"/>
                  <a:pt x="5196" y="2654"/>
                </a:cubicBezTo>
                <a:cubicBezTo>
                  <a:pt x="5196" y="2659"/>
                  <a:pt x="5196" y="2663"/>
                  <a:pt x="5198" y="2668"/>
                </a:cubicBezTo>
                <a:cubicBezTo>
                  <a:pt x="5199" y="2671"/>
                  <a:pt x="5200" y="2675"/>
                  <a:pt x="5201" y="2678"/>
                </a:cubicBezTo>
                <a:moveTo>
                  <a:pt x="4" y="2907"/>
                </a:moveTo>
                <a:lnTo>
                  <a:pt x="6" y="2927"/>
                </a:lnTo>
                <a:lnTo>
                  <a:pt x="5236" y="2927"/>
                </a:lnTo>
                <a:cubicBezTo>
                  <a:pt x="5240" y="2927"/>
                  <a:pt x="5244" y="2927"/>
                  <a:pt x="5247" y="2927"/>
                </a:cubicBezTo>
                <a:cubicBezTo>
                  <a:pt x="5260" y="2928"/>
                  <a:pt x="5272" y="2928"/>
                  <a:pt x="5285" y="2928"/>
                </a:cubicBezTo>
                <a:cubicBezTo>
                  <a:pt x="5289" y="2928"/>
                  <a:pt x="5293" y="2928"/>
                  <a:pt x="5297" y="2928"/>
                </a:cubicBezTo>
                <a:cubicBezTo>
                  <a:pt x="5328" y="2929"/>
                  <a:pt x="5366" y="2937"/>
                  <a:pt x="5379" y="2924"/>
                </a:cubicBezTo>
                <a:cubicBezTo>
                  <a:pt x="5440" y="2840"/>
                  <a:pt x="5323" y="2800"/>
                  <a:pt x="5278" y="2742"/>
                </a:cubicBezTo>
                <a:cubicBezTo>
                  <a:pt x="5275" y="2738"/>
                  <a:pt x="5271" y="2734"/>
                  <a:pt x="5268" y="2729"/>
                </a:cubicBezTo>
                <a:cubicBezTo>
                  <a:pt x="5264" y="2725"/>
                  <a:pt x="5261" y="2720"/>
                  <a:pt x="5258" y="2716"/>
                </a:cubicBezTo>
                <a:cubicBezTo>
                  <a:pt x="5254" y="2712"/>
                  <a:pt x="5251" y="2708"/>
                  <a:pt x="5248" y="2704"/>
                </a:cubicBezTo>
                <a:cubicBezTo>
                  <a:pt x="5240" y="2691"/>
                  <a:pt x="5234" y="2676"/>
                  <a:pt x="5230" y="2659"/>
                </a:cubicBezTo>
                <a:cubicBezTo>
                  <a:pt x="5229" y="2654"/>
                  <a:pt x="5228" y="2648"/>
                  <a:pt x="5228" y="2642"/>
                </a:cubicBezTo>
                <a:cubicBezTo>
                  <a:pt x="5227" y="2637"/>
                  <a:pt x="5227" y="2633"/>
                  <a:pt x="5227" y="2628"/>
                </a:cubicBezTo>
                <a:cubicBezTo>
                  <a:pt x="5227" y="2623"/>
                  <a:pt x="5228" y="2617"/>
                  <a:pt x="5230" y="2612"/>
                </a:cubicBezTo>
                <a:cubicBezTo>
                  <a:pt x="5232" y="2605"/>
                  <a:pt x="5233" y="2599"/>
                  <a:pt x="5233" y="2593"/>
                </a:cubicBezTo>
                <a:cubicBezTo>
                  <a:pt x="5240" y="2530"/>
                  <a:pt x="5202" y="2480"/>
                  <a:pt x="5136" y="2473"/>
                </a:cubicBezTo>
                <a:cubicBezTo>
                  <a:pt x="5131" y="2471"/>
                  <a:pt x="5125" y="2469"/>
                  <a:pt x="5120" y="2467"/>
                </a:cubicBezTo>
                <a:cubicBezTo>
                  <a:pt x="5110" y="2462"/>
                  <a:pt x="5100" y="2457"/>
                  <a:pt x="5090" y="2450"/>
                </a:cubicBezTo>
                <a:cubicBezTo>
                  <a:pt x="5086" y="2441"/>
                  <a:pt x="5078" y="2432"/>
                  <a:pt x="5078" y="2423"/>
                </a:cubicBezTo>
                <a:cubicBezTo>
                  <a:pt x="5075" y="2392"/>
                  <a:pt x="5082" y="2361"/>
                  <a:pt x="5085" y="2331"/>
                </a:cubicBezTo>
                <a:cubicBezTo>
                  <a:pt x="5086" y="2320"/>
                  <a:pt x="5087" y="2310"/>
                  <a:pt x="5086" y="2300"/>
                </a:cubicBezTo>
                <a:cubicBezTo>
                  <a:pt x="5086" y="2295"/>
                  <a:pt x="5086" y="2290"/>
                  <a:pt x="5085" y="2285"/>
                </a:cubicBezTo>
                <a:cubicBezTo>
                  <a:pt x="5084" y="2281"/>
                  <a:pt x="5082" y="2276"/>
                  <a:pt x="5081" y="2272"/>
                </a:cubicBezTo>
                <a:cubicBezTo>
                  <a:pt x="5052" y="2228"/>
                  <a:pt x="5009" y="2193"/>
                  <a:pt x="5011" y="2134"/>
                </a:cubicBezTo>
                <a:cubicBezTo>
                  <a:pt x="5010" y="2128"/>
                  <a:pt x="5008" y="2122"/>
                  <a:pt x="5006" y="2116"/>
                </a:cubicBezTo>
                <a:cubicBezTo>
                  <a:pt x="5004" y="2105"/>
                  <a:pt x="5001" y="2095"/>
                  <a:pt x="4999" y="2085"/>
                </a:cubicBezTo>
                <a:cubicBezTo>
                  <a:pt x="4997" y="2074"/>
                  <a:pt x="4995" y="2064"/>
                  <a:pt x="4993" y="2053"/>
                </a:cubicBezTo>
                <a:cubicBezTo>
                  <a:pt x="5000" y="1967"/>
                  <a:pt x="4905" y="1958"/>
                  <a:pt x="4846" y="1973"/>
                </a:cubicBezTo>
                <a:cubicBezTo>
                  <a:pt x="4841" y="1974"/>
                  <a:pt x="4836" y="1975"/>
                  <a:pt x="4831" y="1976"/>
                </a:cubicBezTo>
                <a:cubicBezTo>
                  <a:pt x="4796" y="1979"/>
                  <a:pt x="4763" y="1960"/>
                  <a:pt x="4733" y="1976"/>
                </a:cubicBezTo>
                <a:cubicBezTo>
                  <a:pt x="4685" y="2002"/>
                  <a:pt x="4728" y="2060"/>
                  <a:pt x="4722" y="2106"/>
                </a:cubicBezTo>
                <a:cubicBezTo>
                  <a:pt x="4719" y="2110"/>
                  <a:pt x="4715" y="2113"/>
                  <a:pt x="4712" y="2116"/>
                </a:cubicBezTo>
                <a:cubicBezTo>
                  <a:pt x="4677" y="2143"/>
                  <a:pt x="4620" y="2137"/>
                  <a:pt x="4580" y="2116"/>
                </a:cubicBezTo>
                <a:cubicBezTo>
                  <a:pt x="4575" y="2114"/>
                  <a:pt x="4570" y="2112"/>
                  <a:pt x="4565" y="2110"/>
                </a:cubicBezTo>
                <a:cubicBezTo>
                  <a:pt x="4547" y="2104"/>
                  <a:pt x="4529" y="2101"/>
                  <a:pt x="4508" y="2105"/>
                </a:cubicBezTo>
                <a:cubicBezTo>
                  <a:pt x="4504" y="2106"/>
                  <a:pt x="4500" y="2107"/>
                  <a:pt x="4495" y="2109"/>
                </a:cubicBezTo>
                <a:cubicBezTo>
                  <a:pt x="4444" y="2113"/>
                  <a:pt x="4409" y="2078"/>
                  <a:pt x="4361" y="2069"/>
                </a:cubicBezTo>
                <a:cubicBezTo>
                  <a:pt x="4357" y="2067"/>
                  <a:pt x="4354" y="2062"/>
                  <a:pt x="4352" y="2058"/>
                </a:cubicBezTo>
                <a:cubicBezTo>
                  <a:pt x="4349" y="2051"/>
                  <a:pt x="4349" y="2038"/>
                  <a:pt x="4349" y="2029"/>
                </a:cubicBezTo>
                <a:cubicBezTo>
                  <a:pt x="4349" y="2027"/>
                  <a:pt x="4350" y="2025"/>
                  <a:pt x="4350" y="2023"/>
                </a:cubicBezTo>
                <a:cubicBezTo>
                  <a:pt x="4357" y="1980"/>
                  <a:pt x="4413" y="1963"/>
                  <a:pt x="4400" y="1914"/>
                </a:cubicBezTo>
                <a:cubicBezTo>
                  <a:pt x="4387" y="1874"/>
                  <a:pt x="4336" y="1865"/>
                  <a:pt x="4298" y="1855"/>
                </a:cubicBezTo>
                <a:cubicBezTo>
                  <a:pt x="4293" y="1852"/>
                  <a:pt x="4289" y="1849"/>
                  <a:pt x="4285" y="1846"/>
                </a:cubicBezTo>
                <a:cubicBezTo>
                  <a:pt x="4274" y="1836"/>
                  <a:pt x="4267" y="1824"/>
                  <a:pt x="4269" y="1807"/>
                </a:cubicBezTo>
                <a:cubicBezTo>
                  <a:pt x="4269" y="1806"/>
                  <a:pt x="4269" y="1805"/>
                  <a:pt x="4268" y="1804"/>
                </a:cubicBezTo>
                <a:cubicBezTo>
                  <a:pt x="4258" y="1760"/>
                  <a:pt x="4223" y="1740"/>
                  <a:pt x="4193" y="1717"/>
                </a:cubicBezTo>
                <a:cubicBezTo>
                  <a:pt x="4189" y="1713"/>
                  <a:pt x="4184" y="1710"/>
                  <a:pt x="4180" y="1706"/>
                </a:cubicBezTo>
                <a:cubicBezTo>
                  <a:pt x="4150" y="1683"/>
                  <a:pt x="4137" y="1648"/>
                  <a:pt x="4124" y="1613"/>
                </a:cubicBezTo>
                <a:cubicBezTo>
                  <a:pt x="4121" y="1607"/>
                  <a:pt x="4118" y="1601"/>
                  <a:pt x="4116" y="1595"/>
                </a:cubicBezTo>
                <a:cubicBezTo>
                  <a:pt x="4102" y="1566"/>
                  <a:pt x="4087" y="1539"/>
                  <a:pt x="4074" y="1512"/>
                </a:cubicBezTo>
                <a:cubicBezTo>
                  <a:pt x="4071" y="1506"/>
                  <a:pt x="4068" y="1501"/>
                  <a:pt x="4065" y="1496"/>
                </a:cubicBezTo>
                <a:cubicBezTo>
                  <a:pt x="4050" y="1470"/>
                  <a:pt x="4036" y="1443"/>
                  <a:pt x="4030" y="1412"/>
                </a:cubicBezTo>
                <a:cubicBezTo>
                  <a:pt x="4029" y="1406"/>
                  <a:pt x="4028" y="1400"/>
                  <a:pt x="4027" y="1394"/>
                </a:cubicBezTo>
                <a:cubicBezTo>
                  <a:pt x="4024" y="1369"/>
                  <a:pt x="4025" y="1343"/>
                  <a:pt x="4020" y="1321"/>
                </a:cubicBezTo>
                <a:cubicBezTo>
                  <a:pt x="4019" y="1320"/>
                  <a:pt x="4018" y="1319"/>
                  <a:pt x="4018" y="1317"/>
                </a:cubicBezTo>
                <a:cubicBezTo>
                  <a:pt x="4007" y="1295"/>
                  <a:pt x="3991" y="1281"/>
                  <a:pt x="4004" y="1245"/>
                </a:cubicBezTo>
                <a:cubicBezTo>
                  <a:pt x="4008" y="1236"/>
                  <a:pt x="3999" y="1223"/>
                  <a:pt x="3993" y="1213"/>
                </a:cubicBezTo>
                <a:cubicBezTo>
                  <a:pt x="3989" y="1204"/>
                  <a:pt x="3983" y="1196"/>
                  <a:pt x="3978" y="1188"/>
                </a:cubicBezTo>
                <a:cubicBezTo>
                  <a:pt x="3942" y="1132"/>
                  <a:pt x="3897" y="1077"/>
                  <a:pt x="3903" y="1005"/>
                </a:cubicBezTo>
                <a:cubicBezTo>
                  <a:pt x="3902" y="996"/>
                  <a:pt x="3901" y="987"/>
                  <a:pt x="3900" y="979"/>
                </a:cubicBezTo>
                <a:cubicBezTo>
                  <a:pt x="3895" y="944"/>
                  <a:pt x="3887" y="912"/>
                  <a:pt x="3866" y="883"/>
                </a:cubicBezTo>
                <a:cubicBezTo>
                  <a:pt x="3860" y="875"/>
                  <a:pt x="3853" y="867"/>
                  <a:pt x="3845" y="859"/>
                </a:cubicBezTo>
                <a:cubicBezTo>
                  <a:pt x="3839" y="854"/>
                  <a:pt x="3833" y="849"/>
                  <a:pt x="3827" y="845"/>
                </a:cubicBezTo>
                <a:cubicBezTo>
                  <a:pt x="3836" y="850"/>
                  <a:pt x="3844" y="850"/>
                  <a:pt x="3853" y="855"/>
                </a:cubicBezTo>
                <a:cubicBezTo>
                  <a:pt x="3846" y="853"/>
                  <a:pt x="3840" y="851"/>
                  <a:pt x="3833" y="849"/>
                </a:cubicBezTo>
                <a:cubicBezTo>
                  <a:pt x="3775" y="801"/>
                  <a:pt x="3689" y="771"/>
                  <a:pt x="3644" y="708"/>
                </a:cubicBezTo>
                <a:cubicBezTo>
                  <a:pt x="3640" y="703"/>
                  <a:pt x="3637" y="698"/>
                  <a:pt x="3634" y="693"/>
                </a:cubicBezTo>
                <a:cubicBezTo>
                  <a:pt x="3646" y="638"/>
                  <a:pt x="3637" y="585"/>
                  <a:pt x="3590" y="554"/>
                </a:cubicBezTo>
                <a:cubicBezTo>
                  <a:pt x="3586" y="551"/>
                  <a:pt x="3583" y="547"/>
                  <a:pt x="3579" y="543"/>
                </a:cubicBezTo>
                <a:cubicBezTo>
                  <a:pt x="3559" y="525"/>
                  <a:pt x="3538" y="507"/>
                  <a:pt x="3510" y="496"/>
                </a:cubicBezTo>
                <a:cubicBezTo>
                  <a:pt x="3507" y="494"/>
                  <a:pt x="3503" y="492"/>
                  <a:pt x="3499" y="490"/>
                </a:cubicBezTo>
                <a:cubicBezTo>
                  <a:pt x="3489" y="484"/>
                  <a:pt x="3479" y="478"/>
                  <a:pt x="3469" y="472"/>
                </a:cubicBezTo>
                <a:cubicBezTo>
                  <a:pt x="3465" y="469"/>
                  <a:pt x="3461" y="466"/>
                  <a:pt x="3457" y="464"/>
                </a:cubicBezTo>
                <a:cubicBezTo>
                  <a:pt x="3448" y="457"/>
                  <a:pt x="3437" y="451"/>
                  <a:pt x="3425" y="446"/>
                </a:cubicBezTo>
                <a:cubicBezTo>
                  <a:pt x="3421" y="444"/>
                  <a:pt x="3417" y="442"/>
                  <a:pt x="3413" y="441"/>
                </a:cubicBezTo>
                <a:cubicBezTo>
                  <a:pt x="3408" y="438"/>
                  <a:pt x="3403" y="436"/>
                  <a:pt x="3397" y="434"/>
                </a:cubicBezTo>
                <a:cubicBezTo>
                  <a:pt x="3392" y="432"/>
                  <a:pt x="3387" y="431"/>
                  <a:pt x="3381" y="429"/>
                </a:cubicBezTo>
                <a:cubicBezTo>
                  <a:pt x="3348" y="421"/>
                  <a:pt x="3275" y="425"/>
                  <a:pt x="3286" y="371"/>
                </a:cubicBezTo>
                <a:cubicBezTo>
                  <a:pt x="3288" y="366"/>
                  <a:pt x="3291" y="362"/>
                  <a:pt x="3296" y="359"/>
                </a:cubicBezTo>
                <a:cubicBezTo>
                  <a:pt x="3302" y="357"/>
                  <a:pt x="3308" y="356"/>
                  <a:pt x="3313" y="353"/>
                </a:cubicBezTo>
                <a:cubicBezTo>
                  <a:pt x="3346" y="336"/>
                  <a:pt x="3354" y="289"/>
                  <a:pt x="3331" y="266"/>
                </a:cubicBezTo>
                <a:cubicBezTo>
                  <a:pt x="3296" y="221"/>
                  <a:pt x="3236" y="226"/>
                  <a:pt x="3199" y="190"/>
                </a:cubicBezTo>
                <a:cubicBezTo>
                  <a:pt x="3195" y="187"/>
                  <a:pt x="3191" y="183"/>
                  <a:pt x="3187" y="179"/>
                </a:cubicBezTo>
                <a:cubicBezTo>
                  <a:pt x="3172" y="163"/>
                  <a:pt x="3159" y="145"/>
                  <a:pt x="3151" y="122"/>
                </a:cubicBezTo>
                <a:cubicBezTo>
                  <a:pt x="3148" y="116"/>
                  <a:pt x="3146" y="111"/>
                  <a:pt x="3144" y="105"/>
                </a:cubicBezTo>
                <a:cubicBezTo>
                  <a:pt x="3140" y="101"/>
                  <a:pt x="3137" y="97"/>
                  <a:pt x="3133" y="92"/>
                </a:cubicBezTo>
                <a:cubicBezTo>
                  <a:pt x="3109" y="67"/>
                  <a:pt x="3081" y="46"/>
                  <a:pt x="3049" y="29"/>
                </a:cubicBezTo>
                <a:cubicBezTo>
                  <a:pt x="3044" y="26"/>
                  <a:pt x="3040" y="23"/>
                  <a:pt x="3035" y="21"/>
                </a:cubicBezTo>
                <a:cubicBezTo>
                  <a:pt x="3030" y="18"/>
                  <a:pt x="3025" y="16"/>
                  <a:pt x="3020" y="14"/>
                </a:cubicBezTo>
                <a:cubicBezTo>
                  <a:pt x="2947" y="0"/>
                  <a:pt x="2887" y="66"/>
                  <a:pt x="2843" y="121"/>
                </a:cubicBezTo>
                <a:cubicBezTo>
                  <a:pt x="2839" y="125"/>
                  <a:pt x="2834" y="129"/>
                  <a:pt x="2828" y="132"/>
                </a:cubicBezTo>
                <a:cubicBezTo>
                  <a:pt x="2823" y="135"/>
                  <a:pt x="2817" y="137"/>
                  <a:pt x="2810" y="138"/>
                </a:cubicBezTo>
                <a:cubicBezTo>
                  <a:pt x="2805" y="139"/>
                  <a:pt x="2801" y="141"/>
                  <a:pt x="2797" y="143"/>
                </a:cubicBezTo>
                <a:cubicBezTo>
                  <a:pt x="2785" y="148"/>
                  <a:pt x="2774" y="159"/>
                  <a:pt x="2766" y="177"/>
                </a:cubicBezTo>
                <a:cubicBezTo>
                  <a:pt x="2763" y="182"/>
                  <a:pt x="2760" y="187"/>
                  <a:pt x="2757" y="193"/>
                </a:cubicBezTo>
                <a:cubicBezTo>
                  <a:pt x="2740" y="230"/>
                  <a:pt x="2731" y="281"/>
                  <a:pt x="2706" y="310"/>
                </a:cubicBezTo>
                <a:cubicBezTo>
                  <a:pt x="2702" y="315"/>
                  <a:pt x="2699" y="320"/>
                  <a:pt x="2695" y="326"/>
                </a:cubicBezTo>
                <a:cubicBezTo>
                  <a:pt x="2691" y="332"/>
                  <a:pt x="2687" y="338"/>
                  <a:pt x="2683" y="343"/>
                </a:cubicBezTo>
                <a:cubicBezTo>
                  <a:pt x="2662" y="372"/>
                  <a:pt x="2632" y="336"/>
                  <a:pt x="2606" y="359"/>
                </a:cubicBezTo>
                <a:cubicBezTo>
                  <a:pt x="2576" y="385"/>
                  <a:pt x="2580" y="456"/>
                  <a:pt x="2525" y="451"/>
                </a:cubicBezTo>
                <a:cubicBezTo>
                  <a:pt x="2521" y="451"/>
                  <a:pt x="2517" y="450"/>
                  <a:pt x="2514" y="450"/>
                </a:cubicBezTo>
                <a:cubicBezTo>
                  <a:pt x="2502" y="448"/>
                  <a:pt x="2492" y="446"/>
                  <a:pt x="2482" y="444"/>
                </a:cubicBezTo>
                <a:cubicBezTo>
                  <a:pt x="2476" y="443"/>
                  <a:pt x="2470" y="441"/>
                  <a:pt x="2464" y="439"/>
                </a:cubicBezTo>
                <a:cubicBezTo>
                  <a:pt x="2454" y="430"/>
                  <a:pt x="2444" y="422"/>
                  <a:pt x="2433" y="415"/>
                </a:cubicBezTo>
                <a:cubicBezTo>
                  <a:pt x="2427" y="411"/>
                  <a:pt x="2422" y="408"/>
                  <a:pt x="2417" y="404"/>
                </a:cubicBezTo>
                <a:cubicBezTo>
                  <a:pt x="2395" y="381"/>
                  <a:pt x="2417" y="336"/>
                  <a:pt x="2382" y="332"/>
                </a:cubicBezTo>
                <a:cubicBezTo>
                  <a:pt x="2335" y="332"/>
                  <a:pt x="2296" y="367"/>
                  <a:pt x="2248" y="376"/>
                </a:cubicBezTo>
                <a:cubicBezTo>
                  <a:pt x="2244" y="376"/>
                  <a:pt x="2240" y="376"/>
                  <a:pt x="2236" y="375"/>
                </a:cubicBezTo>
                <a:cubicBezTo>
                  <a:pt x="2223" y="372"/>
                  <a:pt x="2210" y="365"/>
                  <a:pt x="2198" y="359"/>
                </a:cubicBezTo>
                <a:cubicBezTo>
                  <a:pt x="2192" y="355"/>
                  <a:pt x="2186" y="351"/>
                  <a:pt x="2180" y="348"/>
                </a:cubicBezTo>
                <a:cubicBezTo>
                  <a:pt x="2174" y="345"/>
                  <a:pt x="2167" y="343"/>
                  <a:pt x="2160" y="343"/>
                </a:cubicBezTo>
                <a:cubicBezTo>
                  <a:pt x="2130" y="343"/>
                  <a:pt x="2113" y="376"/>
                  <a:pt x="2091" y="440"/>
                </a:cubicBezTo>
                <a:cubicBezTo>
                  <a:pt x="2083" y="466"/>
                  <a:pt x="2076" y="487"/>
                  <a:pt x="2070" y="504"/>
                </a:cubicBezTo>
                <a:cubicBezTo>
                  <a:pt x="2068" y="508"/>
                  <a:pt x="2067" y="512"/>
                  <a:pt x="2065" y="516"/>
                </a:cubicBezTo>
                <a:cubicBezTo>
                  <a:pt x="2054" y="558"/>
                  <a:pt x="2016" y="567"/>
                  <a:pt x="1998" y="602"/>
                </a:cubicBezTo>
                <a:cubicBezTo>
                  <a:pt x="1981" y="655"/>
                  <a:pt x="2011" y="731"/>
                  <a:pt x="1960" y="770"/>
                </a:cubicBezTo>
                <a:cubicBezTo>
                  <a:pt x="1956" y="772"/>
                  <a:pt x="1952" y="774"/>
                  <a:pt x="1948" y="776"/>
                </a:cubicBezTo>
                <a:cubicBezTo>
                  <a:pt x="1944" y="779"/>
                  <a:pt x="1941" y="781"/>
                  <a:pt x="1938" y="784"/>
                </a:cubicBezTo>
                <a:cubicBezTo>
                  <a:pt x="1933" y="790"/>
                  <a:pt x="1930" y="796"/>
                  <a:pt x="1927" y="803"/>
                </a:cubicBezTo>
                <a:cubicBezTo>
                  <a:pt x="1912" y="895"/>
                  <a:pt x="1886" y="983"/>
                  <a:pt x="1901" y="1078"/>
                </a:cubicBezTo>
                <a:cubicBezTo>
                  <a:pt x="1901" y="1088"/>
                  <a:pt x="1900" y="1099"/>
                  <a:pt x="1899" y="1110"/>
                </a:cubicBezTo>
                <a:cubicBezTo>
                  <a:pt x="1899" y="1115"/>
                  <a:pt x="1898" y="1121"/>
                  <a:pt x="1898" y="1126"/>
                </a:cubicBezTo>
                <a:cubicBezTo>
                  <a:pt x="1897" y="1132"/>
                  <a:pt x="1896" y="1137"/>
                  <a:pt x="1895" y="1143"/>
                </a:cubicBezTo>
                <a:cubicBezTo>
                  <a:pt x="1886" y="1174"/>
                  <a:pt x="1865" y="1200"/>
                  <a:pt x="1836" y="1201"/>
                </a:cubicBezTo>
                <a:cubicBezTo>
                  <a:pt x="1831" y="1202"/>
                  <a:pt x="1826" y="1202"/>
                  <a:pt x="1820" y="1201"/>
                </a:cubicBezTo>
                <a:cubicBezTo>
                  <a:pt x="1815" y="1202"/>
                  <a:pt x="1809" y="1202"/>
                  <a:pt x="1803" y="1202"/>
                </a:cubicBezTo>
                <a:cubicBezTo>
                  <a:pt x="1779" y="1202"/>
                  <a:pt x="1754" y="1198"/>
                  <a:pt x="1732" y="1196"/>
                </a:cubicBezTo>
                <a:cubicBezTo>
                  <a:pt x="1726" y="1195"/>
                  <a:pt x="1719" y="1194"/>
                  <a:pt x="1712" y="1193"/>
                </a:cubicBezTo>
                <a:cubicBezTo>
                  <a:pt x="1680" y="1189"/>
                  <a:pt x="1648" y="1189"/>
                  <a:pt x="1622" y="1209"/>
                </a:cubicBezTo>
                <a:cubicBezTo>
                  <a:pt x="1618" y="1213"/>
                  <a:pt x="1614" y="1216"/>
                  <a:pt x="1610" y="1220"/>
                </a:cubicBezTo>
                <a:cubicBezTo>
                  <a:pt x="1598" y="1232"/>
                  <a:pt x="1588" y="1247"/>
                  <a:pt x="1578" y="1264"/>
                </a:cubicBezTo>
                <a:cubicBezTo>
                  <a:pt x="1575" y="1268"/>
                  <a:pt x="1573" y="1273"/>
                  <a:pt x="1570" y="1277"/>
                </a:cubicBezTo>
                <a:cubicBezTo>
                  <a:pt x="1566" y="1301"/>
                  <a:pt x="1557" y="1328"/>
                  <a:pt x="1543" y="1351"/>
                </a:cubicBezTo>
                <a:cubicBezTo>
                  <a:pt x="1540" y="1355"/>
                  <a:pt x="1537" y="1360"/>
                  <a:pt x="1534" y="1364"/>
                </a:cubicBezTo>
                <a:cubicBezTo>
                  <a:pt x="1520" y="1395"/>
                  <a:pt x="1489" y="1418"/>
                  <a:pt x="1461" y="1436"/>
                </a:cubicBezTo>
                <a:cubicBezTo>
                  <a:pt x="1456" y="1439"/>
                  <a:pt x="1451" y="1443"/>
                  <a:pt x="1446" y="1446"/>
                </a:cubicBezTo>
                <a:cubicBezTo>
                  <a:pt x="1410" y="1472"/>
                  <a:pt x="1382" y="1499"/>
                  <a:pt x="1393" y="1556"/>
                </a:cubicBezTo>
                <a:cubicBezTo>
                  <a:pt x="1392" y="1561"/>
                  <a:pt x="1391" y="1566"/>
                  <a:pt x="1390" y="1571"/>
                </a:cubicBezTo>
                <a:cubicBezTo>
                  <a:pt x="1345" y="1634"/>
                  <a:pt x="1285" y="1707"/>
                  <a:pt x="1213" y="1734"/>
                </a:cubicBezTo>
                <a:cubicBezTo>
                  <a:pt x="1207" y="1736"/>
                  <a:pt x="1201" y="1738"/>
                  <a:pt x="1195" y="1740"/>
                </a:cubicBezTo>
                <a:cubicBezTo>
                  <a:pt x="1186" y="1742"/>
                  <a:pt x="1175" y="1745"/>
                  <a:pt x="1165" y="1746"/>
                </a:cubicBezTo>
                <a:cubicBezTo>
                  <a:pt x="1160" y="1747"/>
                  <a:pt x="1155" y="1748"/>
                  <a:pt x="1150" y="1748"/>
                </a:cubicBezTo>
                <a:cubicBezTo>
                  <a:pt x="1136" y="1754"/>
                  <a:pt x="1123" y="1750"/>
                  <a:pt x="1114" y="1741"/>
                </a:cubicBezTo>
                <a:cubicBezTo>
                  <a:pt x="1109" y="1738"/>
                  <a:pt x="1105" y="1734"/>
                  <a:pt x="1102" y="1729"/>
                </a:cubicBezTo>
                <a:cubicBezTo>
                  <a:pt x="1084" y="1613"/>
                  <a:pt x="998" y="1608"/>
                  <a:pt x="913" y="1656"/>
                </a:cubicBezTo>
                <a:cubicBezTo>
                  <a:pt x="907" y="1657"/>
                  <a:pt x="900" y="1657"/>
                  <a:pt x="894" y="1656"/>
                </a:cubicBezTo>
                <a:cubicBezTo>
                  <a:pt x="851" y="1650"/>
                  <a:pt x="820" y="1601"/>
                  <a:pt x="786" y="1617"/>
                </a:cubicBezTo>
                <a:cubicBezTo>
                  <a:pt x="772" y="1625"/>
                  <a:pt x="762" y="1636"/>
                  <a:pt x="754" y="1648"/>
                </a:cubicBezTo>
                <a:cubicBezTo>
                  <a:pt x="750" y="1655"/>
                  <a:pt x="747" y="1661"/>
                  <a:pt x="744" y="1668"/>
                </a:cubicBezTo>
                <a:cubicBezTo>
                  <a:pt x="742" y="1699"/>
                  <a:pt x="732" y="1721"/>
                  <a:pt x="718" y="1738"/>
                </a:cubicBezTo>
                <a:cubicBezTo>
                  <a:pt x="715" y="1741"/>
                  <a:pt x="711" y="1744"/>
                  <a:pt x="708" y="1747"/>
                </a:cubicBezTo>
                <a:cubicBezTo>
                  <a:pt x="704" y="1752"/>
                  <a:pt x="701" y="1757"/>
                  <a:pt x="698" y="1762"/>
                </a:cubicBezTo>
                <a:cubicBezTo>
                  <a:pt x="695" y="1767"/>
                  <a:pt x="692" y="1772"/>
                  <a:pt x="689" y="1777"/>
                </a:cubicBezTo>
                <a:cubicBezTo>
                  <a:pt x="688" y="1784"/>
                  <a:pt x="687" y="1789"/>
                  <a:pt x="684" y="1795"/>
                </a:cubicBezTo>
                <a:cubicBezTo>
                  <a:pt x="682" y="1800"/>
                  <a:pt x="679" y="1804"/>
                  <a:pt x="676" y="1808"/>
                </a:cubicBezTo>
                <a:cubicBezTo>
                  <a:pt x="660" y="1825"/>
                  <a:pt x="644" y="1843"/>
                  <a:pt x="634" y="1862"/>
                </a:cubicBezTo>
                <a:cubicBezTo>
                  <a:pt x="632" y="1867"/>
                  <a:pt x="630" y="1872"/>
                  <a:pt x="629" y="1877"/>
                </a:cubicBezTo>
                <a:cubicBezTo>
                  <a:pt x="631" y="1915"/>
                  <a:pt x="655" y="1949"/>
                  <a:pt x="651" y="1982"/>
                </a:cubicBezTo>
                <a:cubicBezTo>
                  <a:pt x="650" y="1988"/>
                  <a:pt x="648" y="1993"/>
                  <a:pt x="646" y="1999"/>
                </a:cubicBezTo>
                <a:cubicBezTo>
                  <a:pt x="631" y="2033"/>
                  <a:pt x="618" y="2065"/>
                  <a:pt x="599" y="2097"/>
                </a:cubicBezTo>
                <a:cubicBezTo>
                  <a:pt x="596" y="2102"/>
                  <a:pt x="594" y="2108"/>
                  <a:pt x="591" y="2113"/>
                </a:cubicBezTo>
                <a:cubicBezTo>
                  <a:pt x="577" y="2150"/>
                  <a:pt x="575" y="2192"/>
                  <a:pt x="582" y="2232"/>
                </a:cubicBezTo>
                <a:cubicBezTo>
                  <a:pt x="583" y="2237"/>
                  <a:pt x="584" y="2243"/>
                  <a:pt x="586" y="2249"/>
                </a:cubicBezTo>
                <a:cubicBezTo>
                  <a:pt x="601" y="2277"/>
                  <a:pt x="601" y="2304"/>
                  <a:pt x="581" y="2326"/>
                </a:cubicBezTo>
                <a:cubicBezTo>
                  <a:pt x="577" y="2330"/>
                  <a:pt x="574" y="2333"/>
                  <a:pt x="569" y="2336"/>
                </a:cubicBezTo>
                <a:cubicBezTo>
                  <a:pt x="543" y="2353"/>
                  <a:pt x="503" y="2360"/>
                  <a:pt x="471" y="2371"/>
                </a:cubicBezTo>
                <a:cubicBezTo>
                  <a:pt x="466" y="2372"/>
                  <a:pt x="461" y="2374"/>
                  <a:pt x="457" y="2376"/>
                </a:cubicBezTo>
                <a:cubicBezTo>
                  <a:pt x="442" y="2379"/>
                  <a:pt x="427" y="2382"/>
                  <a:pt x="413" y="2386"/>
                </a:cubicBezTo>
                <a:cubicBezTo>
                  <a:pt x="408" y="2387"/>
                  <a:pt x="403" y="2388"/>
                  <a:pt x="398" y="2390"/>
                </a:cubicBezTo>
                <a:cubicBezTo>
                  <a:pt x="379" y="2402"/>
                  <a:pt x="359" y="2412"/>
                  <a:pt x="339" y="2420"/>
                </a:cubicBezTo>
                <a:cubicBezTo>
                  <a:pt x="333" y="2422"/>
                  <a:pt x="328" y="2424"/>
                  <a:pt x="323" y="2426"/>
                </a:cubicBezTo>
                <a:cubicBezTo>
                  <a:pt x="282" y="2432"/>
                  <a:pt x="265" y="2477"/>
                  <a:pt x="260" y="2516"/>
                </a:cubicBezTo>
                <a:cubicBezTo>
                  <a:pt x="260" y="2543"/>
                  <a:pt x="221" y="2539"/>
                  <a:pt x="209" y="2560"/>
                </a:cubicBezTo>
                <a:cubicBezTo>
                  <a:pt x="205" y="2565"/>
                  <a:pt x="202" y="2570"/>
                  <a:pt x="199" y="2575"/>
                </a:cubicBezTo>
                <a:cubicBezTo>
                  <a:pt x="157" y="2672"/>
                  <a:pt x="118" y="2760"/>
                  <a:pt x="21" y="2809"/>
                </a:cubicBezTo>
                <a:cubicBezTo>
                  <a:pt x="18" y="2813"/>
                  <a:pt x="15" y="2817"/>
                  <a:pt x="12" y="2822"/>
                </a:cubicBezTo>
                <a:cubicBezTo>
                  <a:pt x="6" y="2832"/>
                  <a:pt x="3" y="2843"/>
                  <a:pt x="1" y="2856"/>
                </a:cubicBezTo>
                <a:cubicBezTo>
                  <a:pt x="0" y="2867"/>
                  <a:pt x="1" y="2878"/>
                  <a:pt x="2" y="2887"/>
                </a:cubicBezTo>
                <a:cubicBezTo>
                  <a:pt x="3" y="2896"/>
                  <a:pt x="3" y="2903"/>
                  <a:pt x="4" y="2907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18" name="그룹 113">
            <a:extLst>
              <a:ext uri="{FF2B5EF4-FFF2-40B4-BE49-F238E27FC236}">
                <a16:creationId xmlns:a16="http://schemas.microsoft.com/office/drawing/2014/main" id="{EA064915-F490-4F6D-9C8F-712012401CE7}"/>
              </a:ext>
            </a:extLst>
          </p:cNvPr>
          <p:cNvGrpSpPr/>
          <p:nvPr/>
        </p:nvGrpSpPr>
        <p:grpSpPr>
          <a:xfrm>
            <a:off x="10006684" y="3110378"/>
            <a:ext cx="810423" cy="1108594"/>
            <a:chOff x="963295" y="160338"/>
            <a:chExt cx="572137" cy="782638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81857DB-20A6-425B-B070-21DDAA87A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5" y="160338"/>
              <a:ext cx="53975" cy="76200"/>
            </a:xfrm>
            <a:custGeom>
              <a:avLst/>
              <a:gdLst>
                <a:gd name="T0" fmla="*/ 0 w 70"/>
                <a:gd name="T1" fmla="*/ 41 h 100"/>
                <a:gd name="T2" fmla="*/ 9 w 70"/>
                <a:gd name="T3" fmla="*/ 13 h 100"/>
                <a:gd name="T4" fmla="*/ 35 w 70"/>
                <a:gd name="T5" fmla="*/ 1 h 100"/>
                <a:gd name="T6" fmla="*/ 61 w 70"/>
                <a:gd name="T7" fmla="*/ 13 h 100"/>
                <a:gd name="T8" fmla="*/ 70 w 70"/>
                <a:gd name="T9" fmla="*/ 41 h 100"/>
                <a:gd name="T10" fmla="*/ 70 w 70"/>
                <a:gd name="T11" fmla="*/ 90 h 100"/>
                <a:gd name="T12" fmla="*/ 70 w 70"/>
                <a:gd name="T13" fmla="*/ 100 h 100"/>
                <a:gd name="T14" fmla="*/ 58 w 70"/>
                <a:gd name="T15" fmla="*/ 100 h 100"/>
                <a:gd name="T16" fmla="*/ 11 w 70"/>
                <a:gd name="T17" fmla="*/ 100 h 100"/>
                <a:gd name="T18" fmla="*/ 0 w 70"/>
                <a:gd name="T19" fmla="*/ 100 h 100"/>
                <a:gd name="T20" fmla="*/ 0 w 70"/>
                <a:gd name="T21" fmla="*/ 90 h 100"/>
                <a:gd name="T22" fmla="*/ 0 w 70"/>
                <a:gd name="T23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100">
                  <a:moveTo>
                    <a:pt x="0" y="41"/>
                  </a:moveTo>
                  <a:cubicBezTo>
                    <a:pt x="0" y="30"/>
                    <a:pt x="3" y="21"/>
                    <a:pt x="9" y="13"/>
                  </a:cubicBezTo>
                  <a:cubicBezTo>
                    <a:pt x="15" y="4"/>
                    <a:pt x="25" y="1"/>
                    <a:pt x="35" y="1"/>
                  </a:cubicBezTo>
                  <a:cubicBezTo>
                    <a:pt x="46" y="0"/>
                    <a:pt x="55" y="4"/>
                    <a:pt x="61" y="13"/>
                  </a:cubicBezTo>
                  <a:cubicBezTo>
                    <a:pt x="67" y="21"/>
                    <a:pt x="70" y="30"/>
                    <a:pt x="70" y="41"/>
                  </a:cubicBezTo>
                  <a:lnTo>
                    <a:pt x="70" y="90"/>
                  </a:lnTo>
                  <a:lnTo>
                    <a:pt x="70" y="100"/>
                  </a:lnTo>
                  <a:lnTo>
                    <a:pt x="58" y="100"/>
                  </a:lnTo>
                  <a:lnTo>
                    <a:pt x="11" y="100"/>
                  </a:lnTo>
                  <a:lnTo>
                    <a:pt x="0" y="100"/>
                  </a:lnTo>
                  <a:lnTo>
                    <a:pt x="0" y="90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011B95BE-BB31-42C5-96C1-BCA7DC85A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583" y="248851"/>
              <a:ext cx="557849" cy="172224"/>
            </a:xfrm>
            <a:custGeom>
              <a:avLst/>
              <a:gdLst>
                <a:gd name="T0" fmla="*/ 116 w 622"/>
                <a:gd name="T1" fmla="*/ 116 h 232"/>
                <a:gd name="T2" fmla="*/ 0 w 622"/>
                <a:gd name="T3" fmla="*/ 2 h 232"/>
                <a:gd name="T4" fmla="*/ 0 w 622"/>
                <a:gd name="T5" fmla="*/ 0 h 232"/>
                <a:gd name="T6" fmla="*/ 506 w 622"/>
                <a:gd name="T7" fmla="*/ 0 h 232"/>
                <a:gd name="T8" fmla="*/ 622 w 622"/>
                <a:gd name="T9" fmla="*/ 116 h 232"/>
                <a:gd name="T10" fmla="*/ 506 w 622"/>
                <a:gd name="T11" fmla="*/ 232 h 232"/>
                <a:gd name="T12" fmla="*/ 2 w 622"/>
                <a:gd name="T13" fmla="*/ 232 h 232"/>
                <a:gd name="T14" fmla="*/ 0 w 622"/>
                <a:gd name="T15" fmla="*/ 232 h 232"/>
                <a:gd name="T16" fmla="*/ 0 w 622"/>
                <a:gd name="T17" fmla="*/ 231 h 232"/>
                <a:gd name="T18" fmla="*/ 116 w 622"/>
                <a:gd name="T19" fmla="*/ 11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2" h="232">
                  <a:moveTo>
                    <a:pt x="116" y="116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622" y="116"/>
                  </a:lnTo>
                  <a:lnTo>
                    <a:pt x="506" y="232"/>
                  </a:lnTo>
                  <a:lnTo>
                    <a:pt x="2" y="232"/>
                  </a:lnTo>
                  <a:lnTo>
                    <a:pt x="0" y="232"/>
                  </a:lnTo>
                  <a:lnTo>
                    <a:pt x="0" y="231"/>
                  </a:lnTo>
                  <a:lnTo>
                    <a:pt x="116" y="1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44B9AB41-2272-48D0-9595-343006388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295" y="528273"/>
              <a:ext cx="557849" cy="175356"/>
            </a:xfrm>
            <a:custGeom>
              <a:avLst/>
              <a:gdLst>
                <a:gd name="T0" fmla="*/ 507 w 623"/>
                <a:gd name="T1" fmla="*/ 117 h 233"/>
                <a:gd name="T2" fmla="*/ 623 w 623"/>
                <a:gd name="T3" fmla="*/ 231 h 233"/>
                <a:gd name="T4" fmla="*/ 623 w 623"/>
                <a:gd name="T5" fmla="*/ 233 h 233"/>
                <a:gd name="T6" fmla="*/ 117 w 623"/>
                <a:gd name="T7" fmla="*/ 233 h 233"/>
                <a:gd name="T8" fmla="*/ 0 w 623"/>
                <a:gd name="T9" fmla="*/ 117 h 233"/>
                <a:gd name="T10" fmla="*/ 117 w 623"/>
                <a:gd name="T11" fmla="*/ 0 h 233"/>
                <a:gd name="T12" fmla="*/ 621 w 623"/>
                <a:gd name="T13" fmla="*/ 0 h 233"/>
                <a:gd name="T14" fmla="*/ 623 w 623"/>
                <a:gd name="T15" fmla="*/ 0 h 233"/>
                <a:gd name="T16" fmla="*/ 623 w 623"/>
                <a:gd name="T17" fmla="*/ 2 h 233"/>
                <a:gd name="T18" fmla="*/ 507 w 623"/>
                <a:gd name="T19" fmla="*/ 117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3" h="233">
                  <a:moveTo>
                    <a:pt x="507" y="117"/>
                  </a:moveTo>
                  <a:lnTo>
                    <a:pt x="623" y="231"/>
                  </a:lnTo>
                  <a:lnTo>
                    <a:pt x="623" y="233"/>
                  </a:lnTo>
                  <a:lnTo>
                    <a:pt x="117" y="233"/>
                  </a:lnTo>
                  <a:lnTo>
                    <a:pt x="0" y="117"/>
                  </a:lnTo>
                  <a:lnTo>
                    <a:pt x="117" y="0"/>
                  </a:lnTo>
                  <a:lnTo>
                    <a:pt x="621" y="0"/>
                  </a:lnTo>
                  <a:lnTo>
                    <a:pt x="623" y="0"/>
                  </a:lnTo>
                  <a:lnTo>
                    <a:pt x="623" y="2"/>
                  </a:lnTo>
                  <a:lnTo>
                    <a:pt x="507" y="1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31836A9F-A087-4DFA-A407-CF2F84B75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5" y="438151"/>
              <a:ext cx="53975" cy="77788"/>
            </a:xfrm>
            <a:custGeom>
              <a:avLst/>
              <a:gdLst>
                <a:gd name="T0" fmla="*/ 70 w 70"/>
                <a:gd name="T1" fmla="*/ 11 h 104"/>
                <a:gd name="T2" fmla="*/ 70 w 70"/>
                <a:gd name="T3" fmla="*/ 91 h 104"/>
                <a:gd name="T4" fmla="*/ 70 w 70"/>
                <a:gd name="T5" fmla="*/ 104 h 104"/>
                <a:gd name="T6" fmla="*/ 58 w 70"/>
                <a:gd name="T7" fmla="*/ 104 h 104"/>
                <a:gd name="T8" fmla="*/ 11 w 70"/>
                <a:gd name="T9" fmla="*/ 104 h 104"/>
                <a:gd name="T10" fmla="*/ 0 w 70"/>
                <a:gd name="T11" fmla="*/ 104 h 104"/>
                <a:gd name="T12" fmla="*/ 0 w 70"/>
                <a:gd name="T13" fmla="*/ 91 h 104"/>
                <a:gd name="T14" fmla="*/ 0 w 70"/>
                <a:gd name="T15" fmla="*/ 11 h 104"/>
                <a:gd name="T16" fmla="*/ 0 w 70"/>
                <a:gd name="T17" fmla="*/ 0 h 104"/>
                <a:gd name="T18" fmla="*/ 11 w 70"/>
                <a:gd name="T19" fmla="*/ 0 h 104"/>
                <a:gd name="T20" fmla="*/ 58 w 70"/>
                <a:gd name="T21" fmla="*/ 0 h 104"/>
                <a:gd name="T22" fmla="*/ 70 w 70"/>
                <a:gd name="T23" fmla="*/ 0 h 104"/>
                <a:gd name="T24" fmla="*/ 70 w 70"/>
                <a:gd name="T25" fmla="*/ 1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104">
                  <a:moveTo>
                    <a:pt x="70" y="11"/>
                  </a:moveTo>
                  <a:lnTo>
                    <a:pt x="70" y="91"/>
                  </a:lnTo>
                  <a:lnTo>
                    <a:pt x="70" y="104"/>
                  </a:lnTo>
                  <a:lnTo>
                    <a:pt x="58" y="104"/>
                  </a:lnTo>
                  <a:lnTo>
                    <a:pt x="11" y="104"/>
                  </a:lnTo>
                  <a:lnTo>
                    <a:pt x="0" y="104"/>
                  </a:lnTo>
                  <a:lnTo>
                    <a:pt x="0" y="9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11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70" y="1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1E0B0DD2-5507-4576-82B1-273AA8593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5" y="715963"/>
              <a:ext cx="53975" cy="227013"/>
            </a:xfrm>
            <a:custGeom>
              <a:avLst/>
              <a:gdLst>
                <a:gd name="T0" fmla="*/ 70 w 70"/>
                <a:gd name="T1" fmla="*/ 12 h 299"/>
                <a:gd name="T2" fmla="*/ 70 w 70"/>
                <a:gd name="T3" fmla="*/ 258 h 299"/>
                <a:gd name="T4" fmla="*/ 61 w 70"/>
                <a:gd name="T5" fmla="*/ 285 h 299"/>
                <a:gd name="T6" fmla="*/ 35 w 70"/>
                <a:gd name="T7" fmla="*/ 299 h 299"/>
                <a:gd name="T8" fmla="*/ 9 w 70"/>
                <a:gd name="T9" fmla="*/ 285 h 299"/>
                <a:gd name="T10" fmla="*/ 0 w 70"/>
                <a:gd name="T11" fmla="*/ 258 h 299"/>
                <a:gd name="T12" fmla="*/ 0 w 70"/>
                <a:gd name="T13" fmla="*/ 12 h 299"/>
                <a:gd name="T14" fmla="*/ 0 w 70"/>
                <a:gd name="T15" fmla="*/ 0 h 299"/>
                <a:gd name="T16" fmla="*/ 11 w 70"/>
                <a:gd name="T17" fmla="*/ 0 h 299"/>
                <a:gd name="T18" fmla="*/ 58 w 70"/>
                <a:gd name="T19" fmla="*/ 0 h 299"/>
                <a:gd name="T20" fmla="*/ 70 w 70"/>
                <a:gd name="T21" fmla="*/ 0 h 299"/>
                <a:gd name="T22" fmla="*/ 70 w 70"/>
                <a:gd name="T23" fmla="*/ 1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299">
                  <a:moveTo>
                    <a:pt x="70" y="12"/>
                  </a:moveTo>
                  <a:lnTo>
                    <a:pt x="70" y="258"/>
                  </a:lnTo>
                  <a:cubicBezTo>
                    <a:pt x="70" y="268"/>
                    <a:pt x="67" y="277"/>
                    <a:pt x="61" y="285"/>
                  </a:cubicBezTo>
                  <a:cubicBezTo>
                    <a:pt x="55" y="293"/>
                    <a:pt x="46" y="299"/>
                    <a:pt x="35" y="299"/>
                  </a:cubicBezTo>
                  <a:cubicBezTo>
                    <a:pt x="25" y="299"/>
                    <a:pt x="15" y="293"/>
                    <a:pt x="9" y="285"/>
                  </a:cubicBezTo>
                  <a:cubicBezTo>
                    <a:pt x="3" y="277"/>
                    <a:pt x="0" y="268"/>
                    <a:pt x="0" y="258"/>
                  </a:cubicBezTo>
                  <a:lnTo>
                    <a:pt x="0" y="12"/>
                  </a:lnTo>
                  <a:lnTo>
                    <a:pt x="0" y="0"/>
                  </a:lnTo>
                  <a:lnTo>
                    <a:pt x="11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70" y="1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4" name="자유형: 도형 119">
            <a:extLst>
              <a:ext uri="{FF2B5EF4-FFF2-40B4-BE49-F238E27FC236}">
                <a16:creationId xmlns:a16="http://schemas.microsoft.com/office/drawing/2014/main" id="{BD42A9AC-6654-4966-A64D-33329BC56CDE}"/>
              </a:ext>
            </a:extLst>
          </p:cNvPr>
          <p:cNvSpPr/>
          <p:nvPr/>
        </p:nvSpPr>
        <p:spPr>
          <a:xfrm rot="536563">
            <a:off x="8557370" y="3831212"/>
            <a:ext cx="1074535" cy="1918453"/>
          </a:xfrm>
          <a:custGeom>
            <a:avLst/>
            <a:gdLst>
              <a:gd name="connsiteX0" fmla="*/ 214219 w 1074535"/>
              <a:gd name="connsiteY0" fmla="*/ 1091637 h 1918453"/>
              <a:gd name="connsiteX1" fmla="*/ 235318 w 1074535"/>
              <a:gd name="connsiteY1" fmla="*/ 1098104 h 1918453"/>
              <a:gd name="connsiteX2" fmla="*/ 264814 w 1074535"/>
              <a:gd name="connsiteY2" fmla="*/ 1100973 h 1918453"/>
              <a:gd name="connsiteX3" fmla="*/ 328003 w 1074535"/>
              <a:gd name="connsiteY3" fmla="*/ 1100750 h 1918453"/>
              <a:gd name="connsiteX4" fmla="*/ 363240 w 1074535"/>
              <a:gd name="connsiteY4" fmla="*/ 1093506 h 1918453"/>
              <a:gd name="connsiteX5" fmla="*/ 373128 w 1074535"/>
              <a:gd name="connsiteY5" fmla="*/ 1800548 h 1918453"/>
              <a:gd name="connsiteX6" fmla="*/ 372697 w 1074535"/>
              <a:gd name="connsiteY6" fmla="*/ 1805518 h 1918453"/>
              <a:gd name="connsiteX7" fmla="*/ 373239 w 1074535"/>
              <a:gd name="connsiteY7" fmla="*/ 1844277 h 1918453"/>
              <a:gd name="connsiteX8" fmla="*/ 301116 w 1074535"/>
              <a:gd name="connsiteY8" fmla="*/ 1918446 h 1918453"/>
              <a:gd name="connsiteX9" fmla="*/ 226946 w 1074535"/>
              <a:gd name="connsiteY9" fmla="*/ 1846323 h 1918453"/>
              <a:gd name="connsiteX10" fmla="*/ 226574 w 1074535"/>
              <a:gd name="connsiteY10" fmla="*/ 1819736 h 1918453"/>
              <a:gd name="connsiteX11" fmla="*/ 225885 w 1074535"/>
              <a:gd name="connsiteY11" fmla="*/ 1817621 h 1918453"/>
              <a:gd name="connsiteX12" fmla="*/ 224163 w 1074535"/>
              <a:gd name="connsiteY12" fmla="*/ 1802631 h 1918453"/>
              <a:gd name="connsiteX13" fmla="*/ 883809 w 1074535"/>
              <a:gd name="connsiteY13" fmla="*/ 416500 h 1918453"/>
              <a:gd name="connsiteX14" fmla="*/ 957090 w 1074535"/>
              <a:gd name="connsiteY14" fmla="*/ 454060 h 1918453"/>
              <a:gd name="connsiteX15" fmla="*/ 957089 w 1074535"/>
              <a:gd name="connsiteY15" fmla="*/ 454060 h 1918453"/>
              <a:gd name="connsiteX16" fmla="*/ 951038 w 1074535"/>
              <a:gd name="connsiteY16" fmla="*/ 536184 h 1918453"/>
              <a:gd name="connsiteX17" fmla="*/ 944731 w 1074535"/>
              <a:gd name="connsiteY17" fmla="*/ 541616 h 1918453"/>
              <a:gd name="connsiteX18" fmla="*/ 1074535 w 1074535"/>
              <a:gd name="connsiteY18" fmla="*/ 1366500 h 1918453"/>
              <a:gd name="connsiteX19" fmla="*/ 1029371 w 1074535"/>
              <a:gd name="connsiteY19" fmla="*/ 1373606 h 1918453"/>
              <a:gd name="connsiteX20" fmla="*/ 902906 w 1074535"/>
              <a:gd name="connsiteY20" fmla="*/ 569935 h 1918453"/>
              <a:gd name="connsiteX21" fmla="*/ 661675 w 1074535"/>
              <a:gd name="connsiteY21" fmla="*/ 705442 h 1918453"/>
              <a:gd name="connsiteX22" fmla="*/ 653401 w 1074535"/>
              <a:gd name="connsiteY22" fmla="*/ 708573 h 1918453"/>
              <a:gd name="connsiteX23" fmla="*/ 653770 w 1074535"/>
              <a:gd name="connsiteY23" fmla="*/ 539006 h 1918453"/>
              <a:gd name="connsiteX24" fmla="*/ 855663 w 1074535"/>
              <a:gd name="connsiteY24" fmla="*/ 425597 h 1918453"/>
              <a:gd name="connsiteX25" fmla="*/ 883809 w 1074535"/>
              <a:gd name="connsiteY25" fmla="*/ 416500 h 1918453"/>
              <a:gd name="connsiteX26" fmla="*/ 29148 w 1074535"/>
              <a:gd name="connsiteY26" fmla="*/ 400981 h 1918453"/>
              <a:gd name="connsiteX27" fmla="*/ 125491 w 1074535"/>
              <a:gd name="connsiteY27" fmla="*/ 400981 h 1918453"/>
              <a:gd name="connsiteX28" fmla="*/ 149578 w 1074535"/>
              <a:gd name="connsiteY28" fmla="*/ 425068 h 1918453"/>
              <a:gd name="connsiteX29" fmla="*/ 149578 w 1074535"/>
              <a:gd name="connsiteY29" fmla="*/ 965515 h 1918453"/>
              <a:gd name="connsiteX30" fmla="*/ 125491 w 1074535"/>
              <a:gd name="connsiteY30" fmla="*/ 989602 h 1918453"/>
              <a:gd name="connsiteX31" fmla="*/ 29148 w 1074535"/>
              <a:gd name="connsiteY31" fmla="*/ 989602 h 1918453"/>
              <a:gd name="connsiteX32" fmla="*/ 5061 w 1074535"/>
              <a:gd name="connsiteY32" fmla="*/ 965515 h 1918453"/>
              <a:gd name="connsiteX33" fmla="*/ 5061 w 1074535"/>
              <a:gd name="connsiteY33" fmla="*/ 425068 h 1918453"/>
              <a:gd name="connsiteX34" fmla="*/ 29148 w 1074535"/>
              <a:gd name="connsiteY34" fmla="*/ 400981 h 1918453"/>
              <a:gd name="connsiteX35" fmla="*/ 193377 w 1074535"/>
              <a:gd name="connsiteY35" fmla="*/ 366766 h 1918453"/>
              <a:gd name="connsiteX36" fmla="*/ 363365 w 1074535"/>
              <a:gd name="connsiteY36" fmla="*/ 390446 h 1918453"/>
              <a:gd name="connsiteX37" fmla="*/ 374173 w 1074535"/>
              <a:gd name="connsiteY37" fmla="*/ 392126 h 1918453"/>
              <a:gd name="connsiteX38" fmla="*/ 376882 w 1074535"/>
              <a:gd name="connsiteY38" fmla="*/ 393125 h 1918453"/>
              <a:gd name="connsiteX39" fmla="*/ 377281 w 1074535"/>
              <a:gd name="connsiteY39" fmla="*/ 393272 h 1918453"/>
              <a:gd name="connsiteX40" fmla="*/ 401926 w 1074535"/>
              <a:gd name="connsiteY40" fmla="*/ 402363 h 1918453"/>
              <a:gd name="connsiteX41" fmla="*/ 437148 w 1074535"/>
              <a:gd name="connsiteY41" fmla="*/ 462107 h 1918453"/>
              <a:gd name="connsiteX42" fmla="*/ 437102 w 1074535"/>
              <a:gd name="connsiteY42" fmla="*/ 462973 h 1918453"/>
              <a:gd name="connsiteX43" fmla="*/ 438546 w 1074535"/>
              <a:gd name="connsiteY43" fmla="*/ 467567 h 1918453"/>
              <a:gd name="connsiteX44" fmla="*/ 440725 w 1074535"/>
              <a:gd name="connsiteY44" fmla="*/ 488448 h 1918453"/>
              <a:gd name="connsiteX45" fmla="*/ 440758 w 1074535"/>
              <a:gd name="connsiteY45" fmla="*/ 497890 h 1918453"/>
              <a:gd name="connsiteX46" fmla="*/ 444835 w 1074535"/>
              <a:gd name="connsiteY46" fmla="*/ 495669 h 1918453"/>
              <a:gd name="connsiteX47" fmla="*/ 586852 w 1074535"/>
              <a:gd name="connsiteY47" fmla="*/ 546135 h 1918453"/>
              <a:gd name="connsiteX48" fmla="*/ 586511 w 1074535"/>
              <a:gd name="connsiteY48" fmla="*/ 703318 h 1918453"/>
              <a:gd name="connsiteX49" fmla="*/ 579551 w 1074535"/>
              <a:gd name="connsiteY49" fmla="*/ 699391 h 1918453"/>
              <a:gd name="connsiteX50" fmla="*/ 576534 w 1074535"/>
              <a:gd name="connsiteY50" fmla="*/ 695889 h 1918453"/>
              <a:gd name="connsiteX51" fmla="*/ 554440 w 1074535"/>
              <a:gd name="connsiteY51" fmla="*/ 692725 h 1918453"/>
              <a:gd name="connsiteX52" fmla="*/ 441305 w 1074535"/>
              <a:gd name="connsiteY52" fmla="*/ 652522 h 1918453"/>
              <a:gd name="connsiteX53" fmla="*/ 442217 w 1074535"/>
              <a:gd name="connsiteY53" fmla="*/ 910615 h 1918453"/>
              <a:gd name="connsiteX54" fmla="*/ 716699 w 1074535"/>
              <a:gd name="connsiteY54" fmla="*/ 926527 h 1918453"/>
              <a:gd name="connsiteX55" fmla="*/ 745307 w 1074535"/>
              <a:gd name="connsiteY55" fmla="*/ 934049 h 1918453"/>
              <a:gd name="connsiteX56" fmla="*/ 747791 w 1074535"/>
              <a:gd name="connsiteY56" fmla="*/ 935941 h 1918453"/>
              <a:gd name="connsiteX57" fmla="*/ 749560 w 1074535"/>
              <a:gd name="connsiteY57" fmla="*/ 936081 h 1918453"/>
              <a:gd name="connsiteX58" fmla="*/ 802979 w 1074535"/>
              <a:gd name="connsiteY58" fmla="*/ 998747 h 1918453"/>
              <a:gd name="connsiteX59" fmla="*/ 843164 w 1074535"/>
              <a:gd name="connsiteY59" fmla="*/ 1399260 h 1918453"/>
              <a:gd name="connsiteX60" fmla="*/ 781299 w 1074535"/>
              <a:gd name="connsiteY60" fmla="*/ 1451340 h 1918453"/>
              <a:gd name="connsiteX61" fmla="*/ 703433 w 1074535"/>
              <a:gd name="connsiteY61" fmla="*/ 1401491 h 1918453"/>
              <a:gd name="connsiteX62" fmla="*/ 700590 w 1074535"/>
              <a:gd name="connsiteY62" fmla="*/ 1388463 h 1918453"/>
              <a:gd name="connsiteX63" fmla="*/ 700124 w 1074535"/>
              <a:gd name="connsiteY63" fmla="*/ 1388469 h 1918453"/>
              <a:gd name="connsiteX64" fmla="*/ 661854 w 1074535"/>
              <a:gd name="connsiteY64" fmla="*/ 1072578 h 1918453"/>
              <a:gd name="connsiteX65" fmla="*/ 341945 w 1074535"/>
              <a:gd name="connsiteY65" fmla="*/ 1054034 h 1918453"/>
              <a:gd name="connsiteX66" fmla="*/ 339071 w 1074535"/>
              <a:gd name="connsiteY66" fmla="*/ 1054624 h 1918453"/>
              <a:gd name="connsiteX67" fmla="*/ 294302 w 1074535"/>
              <a:gd name="connsiteY67" fmla="*/ 1054782 h 1918453"/>
              <a:gd name="connsiteX68" fmla="*/ 190282 w 1074535"/>
              <a:gd name="connsiteY68" fmla="*/ 951495 h 1918453"/>
              <a:gd name="connsiteX69" fmla="*/ 193377 w 1074535"/>
              <a:gd name="connsiteY69" fmla="*/ 366766 h 1918453"/>
              <a:gd name="connsiteX70" fmla="*/ 21662 w 1074535"/>
              <a:gd name="connsiteY70" fmla="*/ 245799 h 1918453"/>
              <a:gd name="connsiteX71" fmla="*/ 123521 w 1074535"/>
              <a:gd name="connsiteY71" fmla="*/ 245799 h 1918453"/>
              <a:gd name="connsiteX72" fmla="*/ 145183 w 1074535"/>
              <a:gd name="connsiteY72" fmla="*/ 267461 h 1918453"/>
              <a:gd name="connsiteX73" fmla="*/ 145183 w 1074535"/>
              <a:gd name="connsiteY73" fmla="*/ 354108 h 1918453"/>
              <a:gd name="connsiteX74" fmla="*/ 123521 w 1074535"/>
              <a:gd name="connsiteY74" fmla="*/ 375770 h 1918453"/>
              <a:gd name="connsiteX75" fmla="*/ 21662 w 1074535"/>
              <a:gd name="connsiteY75" fmla="*/ 375770 h 1918453"/>
              <a:gd name="connsiteX76" fmla="*/ 0 w 1074535"/>
              <a:gd name="connsiteY76" fmla="*/ 354108 h 1918453"/>
              <a:gd name="connsiteX77" fmla="*/ 0 w 1074535"/>
              <a:gd name="connsiteY77" fmla="*/ 267461 h 1918453"/>
              <a:gd name="connsiteX78" fmla="*/ 21662 w 1074535"/>
              <a:gd name="connsiteY78" fmla="*/ 245799 h 1918453"/>
              <a:gd name="connsiteX79" fmla="*/ 314247 w 1074535"/>
              <a:gd name="connsiteY79" fmla="*/ 3674 h 1918453"/>
              <a:gd name="connsiteX80" fmla="*/ 349632 w 1074535"/>
              <a:gd name="connsiteY80" fmla="*/ 0 h 1918453"/>
              <a:gd name="connsiteX81" fmla="*/ 521798 w 1074535"/>
              <a:gd name="connsiteY81" fmla="*/ 140102 h 1918453"/>
              <a:gd name="connsiteX82" fmla="*/ 385371 w 1074535"/>
              <a:gd name="connsiteY82" fmla="*/ 347654 h 1918453"/>
              <a:gd name="connsiteX83" fmla="*/ 177819 w 1074535"/>
              <a:gd name="connsiteY83" fmla="*/ 211226 h 1918453"/>
              <a:gd name="connsiteX84" fmla="*/ 314247 w 1074535"/>
              <a:gd name="connsiteY84" fmla="*/ 3674 h 1918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074535" h="1918453">
                <a:moveTo>
                  <a:pt x="214219" y="1091637"/>
                </a:moveTo>
                <a:lnTo>
                  <a:pt x="235318" y="1098104"/>
                </a:lnTo>
                <a:cubicBezTo>
                  <a:pt x="244849" y="1100020"/>
                  <a:pt x="254714" y="1101008"/>
                  <a:pt x="264814" y="1100973"/>
                </a:cubicBezTo>
                <a:lnTo>
                  <a:pt x="328003" y="1100750"/>
                </a:lnTo>
                <a:lnTo>
                  <a:pt x="363240" y="1093506"/>
                </a:lnTo>
                <a:cubicBezTo>
                  <a:pt x="366536" y="1329186"/>
                  <a:pt x="369832" y="1564867"/>
                  <a:pt x="373128" y="1800548"/>
                </a:cubicBezTo>
                <a:cubicBezTo>
                  <a:pt x="372984" y="1802205"/>
                  <a:pt x="372841" y="1803861"/>
                  <a:pt x="372697" y="1805518"/>
                </a:cubicBezTo>
                <a:lnTo>
                  <a:pt x="373239" y="1844277"/>
                </a:lnTo>
                <a:cubicBezTo>
                  <a:pt x="373804" y="1884675"/>
                  <a:pt x="341513" y="1917882"/>
                  <a:pt x="301116" y="1918446"/>
                </a:cubicBezTo>
                <a:cubicBezTo>
                  <a:pt x="260717" y="1919011"/>
                  <a:pt x="227512" y="1886721"/>
                  <a:pt x="226946" y="1846323"/>
                </a:cubicBezTo>
                <a:lnTo>
                  <a:pt x="226574" y="1819736"/>
                </a:lnTo>
                <a:lnTo>
                  <a:pt x="225885" y="1817621"/>
                </a:lnTo>
                <a:cubicBezTo>
                  <a:pt x="224826" y="1812786"/>
                  <a:pt x="224234" y="1807773"/>
                  <a:pt x="224163" y="1802631"/>
                </a:cubicBezTo>
                <a:close/>
                <a:moveTo>
                  <a:pt x="883809" y="416500"/>
                </a:moveTo>
                <a:cubicBezTo>
                  <a:pt x="912657" y="413265"/>
                  <a:pt x="941978" y="427160"/>
                  <a:pt x="957090" y="454060"/>
                </a:cubicBezTo>
                <a:cubicBezTo>
                  <a:pt x="957089" y="454060"/>
                  <a:pt x="957089" y="454060"/>
                  <a:pt x="957089" y="454060"/>
                </a:cubicBezTo>
                <a:cubicBezTo>
                  <a:pt x="972200" y="480962"/>
                  <a:pt x="968810" y="513231"/>
                  <a:pt x="951038" y="536184"/>
                </a:cubicBezTo>
                <a:lnTo>
                  <a:pt x="944731" y="541616"/>
                </a:lnTo>
                <a:lnTo>
                  <a:pt x="1074535" y="1366500"/>
                </a:lnTo>
                <a:lnTo>
                  <a:pt x="1029371" y="1373606"/>
                </a:lnTo>
                <a:lnTo>
                  <a:pt x="902906" y="569935"/>
                </a:lnTo>
                <a:lnTo>
                  <a:pt x="661675" y="705442"/>
                </a:lnTo>
                <a:lnTo>
                  <a:pt x="653401" y="708573"/>
                </a:lnTo>
                <a:lnTo>
                  <a:pt x="653770" y="539006"/>
                </a:lnTo>
                <a:cubicBezTo>
                  <a:pt x="721067" y="501203"/>
                  <a:pt x="788364" y="463400"/>
                  <a:pt x="855663" y="425597"/>
                </a:cubicBezTo>
                <a:cubicBezTo>
                  <a:pt x="864630" y="420560"/>
                  <a:pt x="874193" y="417578"/>
                  <a:pt x="883809" y="416500"/>
                </a:cubicBezTo>
                <a:close/>
                <a:moveTo>
                  <a:pt x="29148" y="400981"/>
                </a:moveTo>
                <a:lnTo>
                  <a:pt x="125491" y="400981"/>
                </a:lnTo>
                <a:cubicBezTo>
                  <a:pt x="138794" y="400981"/>
                  <a:pt x="149578" y="411765"/>
                  <a:pt x="149578" y="425068"/>
                </a:cubicBezTo>
                <a:lnTo>
                  <a:pt x="149578" y="965515"/>
                </a:lnTo>
                <a:cubicBezTo>
                  <a:pt x="149578" y="978818"/>
                  <a:pt x="138794" y="989602"/>
                  <a:pt x="125491" y="989602"/>
                </a:cubicBezTo>
                <a:lnTo>
                  <a:pt x="29148" y="989602"/>
                </a:lnTo>
                <a:cubicBezTo>
                  <a:pt x="15845" y="989602"/>
                  <a:pt x="5061" y="978818"/>
                  <a:pt x="5061" y="965515"/>
                </a:cubicBezTo>
                <a:lnTo>
                  <a:pt x="5061" y="425068"/>
                </a:lnTo>
                <a:cubicBezTo>
                  <a:pt x="5061" y="411765"/>
                  <a:pt x="15845" y="400981"/>
                  <a:pt x="29148" y="400981"/>
                </a:cubicBezTo>
                <a:close/>
                <a:moveTo>
                  <a:pt x="193377" y="366766"/>
                </a:moveTo>
                <a:cubicBezTo>
                  <a:pt x="225956" y="368211"/>
                  <a:pt x="333232" y="386219"/>
                  <a:pt x="363365" y="390446"/>
                </a:cubicBezTo>
                <a:lnTo>
                  <a:pt x="374173" y="392126"/>
                </a:lnTo>
                <a:lnTo>
                  <a:pt x="376882" y="393125"/>
                </a:lnTo>
                <a:lnTo>
                  <a:pt x="377281" y="393272"/>
                </a:lnTo>
                <a:lnTo>
                  <a:pt x="401926" y="402363"/>
                </a:lnTo>
                <a:cubicBezTo>
                  <a:pt x="422494" y="415097"/>
                  <a:pt x="435971" y="437387"/>
                  <a:pt x="437148" y="462107"/>
                </a:cubicBezTo>
                <a:cubicBezTo>
                  <a:pt x="437133" y="462396"/>
                  <a:pt x="437118" y="462684"/>
                  <a:pt x="437102" y="462973"/>
                </a:cubicBezTo>
                <a:lnTo>
                  <a:pt x="438546" y="467567"/>
                </a:lnTo>
                <a:cubicBezTo>
                  <a:pt x="439950" y="474309"/>
                  <a:pt x="440700" y="481293"/>
                  <a:pt x="440725" y="488448"/>
                </a:cubicBezTo>
                <a:lnTo>
                  <a:pt x="440758" y="497890"/>
                </a:lnTo>
                <a:lnTo>
                  <a:pt x="444835" y="495669"/>
                </a:lnTo>
                <a:lnTo>
                  <a:pt x="586852" y="546135"/>
                </a:lnTo>
                <a:lnTo>
                  <a:pt x="586511" y="703318"/>
                </a:lnTo>
                <a:lnTo>
                  <a:pt x="579551" y="699391"/>
                </a:lnTo>
                <a:lnTo>
                  <a:pt x="576534" y="695889"/>
                </a:lnTo>
                <a:lnTo>
                  <a:pt x="554440" y="692725"/>
                </a:lnTo>
                <a:lnTo>
                  <a:pt x="441305" y="652522"/>
                </a:lnTo>
                <a:lnTo>
                  <a:pt x="442217" y="910615"/>
                </a:lnTo>
                <a:lnTo>
                  <a:pt x="716699" y="926527"/>
                </a:lnTo>
                <a:cubicBezTo>
                  <a:pt x="726967" y="927122"/>
                  <a:pt x="736628" y="929769"/>
                  <a:pt x="745307" y="934049"/>
                </a:cubicBezTo>
                <a:lnTo>
                  <a:pt x="747791" y="935941"/>
                </a:lnTo>
                <a:lnTo>
                  <a:pt x="749560" y="936081"/>
                </a:lnTo>
                <a:cubicBezTo>
                  <a:pt x="777462" y="944092"/>
                  <a:pt x="799270" y="968116"/>
                  <a:pt x="802979" y="998747"/>
                </a:cubicBezTo>
                <a:lnTo>
                  <a:pt x="843164" y="1399260"/>
                </a:lnTo>
                <a:cubicBezTo>
                  <a:pt x="835128" y="1426612"/>
                  <a:pt x="811402" y="1447882"/>
                  <a:pt x="781299" y="1451340"/>
                </a:cubicBezTo>
                <a:cubicBezTo>
                  <a:pt x="746179" y="1455374"/>
                  <a:pt x="714015" y="1433829"/>
                  <a:pt x="703433" y="1401491"/>
                </a:cubicBezTo>
                <a:lnTo>
                  <a:pt x="700590" y="1388463"/>
                </a:lnTo>
                <a:lnTo>
                  <a:pt x="700124" y="1388469"/>
                </a:lnTo>
                <a:lnTo>
                  <a:pt x="661854" y="1072578"/>
                </a:lnTo>
                <a:lnTo>
                  <a:pt x="341945" y="1054034"/>
                </a:lnTo>
                <a:lnTo>
                  <a:pt x="339071" y="1054624"/>
                </a:lnTo>
                <a:lnTo>
                  <a:pt x="294302" y="1054782"/>
                </a:lnTo>
                <a:cubicBezTo>
                  <a:pt x="237055" y="1054985"/>
                  <a:pt x="190484" y="1008742"/>
                  <a:pt x="190282" y="951495"/>
                </a:cubicBezTo>
                <a:cubicBezTo>
                  <a:pt x="176632" y="832469"/>
                  <a:pt x="184916" y="491779"/>
                  <a:pt x="193377" y="366766"/>
                </a:cubicBezTo>
                <a:close/>
                <a:moveTo>
                  <a:pt x="21662" y="245799"/>
                </a:moveTo>
                <a:lnTo>
                  <a:pt x="123521" y="245799"/>
                </a:lnTo>
                <a:cubicBezTo>
                  <a:pt x="135485" y="245799"/>
                  <a:pt x="145183" y="255497"/>
                  <a:pt x="145183" y="267461"/>
                </a:cubicBezTo>
                <a:lnTo>
                  <a:pt x="145183" y="354108"/>
                </a:lnTo>
                <a:cubicBezTo>
                  <a:pt x="145183" y="366072"/>
                  <a:pt x="135485" y="375770"/>
                  <a:pt x="123521" y="375770"/>
                </a:cubicBezTo>
                <a:lnTo>
                  <a:pt x="21662" y="375770"/>
                </a:lnTo>
                <a:cubicBezTo>
                  <a:pt x="9698" y="375770"/>
                  <a:pt x="0" y="366072"/>
                  <a:pt x="0" y="354108"/>
                </a:cubicBezTo>
                <a:lnTo>
                  <a:pt x="0" y="267461"/>
                </a:lnTo>
                <a:cubicBezTo>
                  <a:pt x="0" y="255497"/>
                  <a:pt x="9698" y="245799"/>
                  <a:pt x="21662" y="245799"/>
                </a:cubicBezTo>
                <a:close/>
                <a:moveTo>
                  <a:pt x="314247" y="3674"/>
                </a:moveTo>
                <a:cubicBezTo>
                  <a:pt x="326119" y="1218"/>
                  <a:pt x="337961" y="25"/>
                  <a:pt x="349632" y="0"/>
                </a:cubicBezTo>
                <a:cubicBezTo>
                  <a:pt x="431319" y="-167"/>
                  <a:pt x="504614" y="56988"/>
                  <a:pt x="521798" y="140102"/>
                </a:cubicBezTo>
                <a:cubicBezTo>
                  <a:pt x="541439" y="235089"/>
                  <a:pt x="480358" y="328013"/>
                  <a:pt x="385371" y="347654"/>
                </a:cubicBezTo>
                <a:cubicBezTo>
                  <a:pt x="290384" y="367294"/>
                  <a:pt x="197460" y="306213"/>
                  <a:pt x="177819" y="211226"/>
                </a:cubicBezTo>
                <a:cubicBezTo>
                  <a:pt x="158178" y="116239"/>
                  <a:pt x="219259" y="23314"/>
                  <a:pt x="314247" y="367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78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348" y="2559838"/>
            <a:ext cx="6544909" cy="3497753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2BF47550-2CE6-4E2D-84DE-53127F68D29A}"/>
              </a:ext>
            </a:extLst>
          </p:cNvPr>
          <p:cNvSpPr/>
          <p:nvPr/>
        </p:nvSpPr>
        <p:spPr>
          <a:xfrm flipH="1">
            <a:off x="664420" y="660690"/>
            <a:ext cx="9296400" cy="1689353"/>
          </a:xfrm>
          <a:prstGeom prst="rect">
            <a:avLst/>
          </a:prstGeom>
          <a:gradFill flip="none" rotWithShape="1"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974AEE7-E7A8-4D93-AB45-A91A6C8C6905}"/>
              </a:ext>
            </a:extLst>
          </p:cNvPr>
          <p:cNvSpPr txBox="1"/>
          <p:nvPr/>
        </p:nvSpPr>
        <p:spPr>
          <a:xfrm flipH="1">
            <a:off x="1441416" y="951368"/>
            <a:ext cx="5319004" cy="738664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zh-TW" altLang="en-US" sz="48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山難救援流程</a:t>
            </a:r>
            <a:endParaRPr lang="ko-KR" altLang="en-US" sz="4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995744" y="6145884"/>
            <a:ext cx="542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資料來源</a:t>
            </a:r>
            <a:r>
              <a:rPr lang="en-US" altLang="zh-TW" dirty="0" smtClean="0"/>
              <a:t>: </a:t>
            </a:r>
            <a:r>
              <a:rPr lang="zh-TW" altLang="en-US" dirty="0" smtClean="0"/>
              <a:t>內政部警政署 </a:t>
            </a:r>
            <a:r>
              <a:rPr lang="en-US" altLang="zh-TW" dirty="0" smtClean="0"/>
              <a:t>https</a:t>
            </a:r>
            <a:r>
              <a:rPr lang="en-US" altLang="zh-TW" dirty="0"/>
              <a:t>://www.nfa.gov.tw</a:t>
            </a:r>
            <a:r>
              <a:rPr lang="en-US" altLang="zh-TW" dirty="0" smtClean="0"/>
              <a:t>/)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5182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F47550-2CE6-4E2D-84DE-53127F68D29A}"/>
              </a:ext>
            </a:extLst>
          </p:cNvPr>
          <p:cNvSpPr/>
          <p:nvPr/>
        </p:nvSpPr>
        <p:spPr>
          <a:xfrm flipH="1">
            <a:off x="0" y="1005351"/>
            <a:ext cx="9296400" cy="1689353"/>
          </a:xfrm>
          <a:prstGeom prst="rect">
            <a:avLst/>
          </a:prstGeom>
          <a:gradFill flip="none" rotWithShape="1">
            <a:gsLst>
              <a:gs pos="42000">
                <a:schemeClr val="accent2">
                  <a:lumMod val="60000"/>
                  <a:lumOff val="40000"/>
                </a:schemeClr>
              </a:gs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74AEE7-E7A8-4D93-AB45-A91A6C8C6905}"/>
              </a:ext>
            </a:extLst>
          </p:cNvPr>
          <p:cNvSpPr txBox="1"/>
          <p:nvPr/>
        </p:nvSpPr>
        <p:spPr>
          <a:xfrm flipH="1">
            <a:off x="776996" y="1296029"/>
            <a:ext cx="5319004" cy="738664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zh-TW" altLang="en-US" sz="48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開發動機與目的</a:t>
            </a:r>
            <a:endParaRPr lang="ko-KR" altLang="en-US" sz="4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6D075-1331-4199-9EC8-57CC62F9076B}"/>
              </a:ext>
            </a:extLst>
          </p:cNvPr>
          <p:cNvSpPr txBox="1"/>
          <p:nvPr/>
        </p:nvSpPr>
        <p:spPr>
          <a:xfrm>
            <a:off x="328473" y="3002480"/>
            <a:ext cx="6078055" cy="34778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山難發生後影響巨大</a:t>
            </a:r>
            <a:endParaRPr lang="en-US" altLang="zh-TW" sz="2000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山</a:t>
            </a: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難救援耗費龐大資源</a:t>
            </a:r>
            <a:endParaRPr lang="en-US" altLang="zh-TW" sz="2000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獲救比例雖高，但仍有一定死亡比例。</a:t>
            </a:r>
            <a:endParaRPr lang="en-US" altLang="zh-TW" sz="2000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家人身心</a:t>
            </a:r>
            <a:r>
              <a:rPr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煎熬，甚至永遠遺憾。</a:t>
            </a:r>
            <a:endParaRPr lang="en-US" altLang="zh-TW" sz="2000" dirty="0" smtClean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 smtClean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本專題開發一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款</a:t>
            </a:r>
            <a:r>
              <a:rPr lang="zh-TW" altLang="en-US" sz="20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</a:t>
            </a:r>
            <a:r>
              <a:rPr lang="zh-TW" altLang="en-US" sz="20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協助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降低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山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難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發生</a:t>
            </a:r>
            <a:r>
              <a:rPr lang="zh-TW" altLang="en-US" sz="20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登山</a:t>
            </a:r>
            <a:r>
              <a:rPr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者</a:t>
            </a:r>
            <a:r>
              <a:rPr lang="zh-TW" altLang="en-US" sz="2000" b="1" dirty="0" smtClean="0">
                <a:solidFill>
                  <a:srgbClr val="F477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即時生理資訊監測</a:t>
            </a:r>
            <a:r>
              <a:rPr lang="zh-TW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2000" b="1" dirty="0" smtClean="0">
                <a:solidFill>
                  <a:srgbClr val="F477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提醒</a:t>
            </a:r>
            <a:endParaRPr lang="en-US" altLang="zh-TW" sz="2000" b="1" dirty="0" smtClean="0">
              <a:solidFill>
                <a:srgbClr val="F4775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登山</a:t>
            </a:r>
            <a:r>
              <a:rPr lang="zh-TW" altLang="en-US" sz="2000" b="1" dirty="0" smtClean="0">
                <a:solidFill>
                  <a:srgbClr val="F477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歷史軌跡</a:t>
            </a:r>
            <a:r>
              <a:rPr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記錄與</a:t>
            </a:r>
            <a:r>
              <a:rPr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分享</a:t>
            </a:r>
            <a:endParaRPr lang="en-US" altLang="zh-TW" sz="2000" dirty="0" smtClean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運用機器學習進行</a:t>
            </a:r>
            <a:r>
              <a:rPr lang="zh-TW" altLang="en-US" sz="2000" b="1" dirty="0">
                <a:solidFill>
                  <a:srgbClr val="F477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山難分析與</a:t>
            </a:r>
            <a:r>
              <a:rPr lang="zh-TW" altLang="en-US" sz="2000" b="1" dirty="0" smtClean="0">
                <a:solidFill>
                  <a:srgbClr val="F477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endParaRPr lang="en-US" altLang="zh-TW" sz="2000" b="1" dirty="0" smtClean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守望相助</a:t>
            </a: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登山</a:t>
            </a:r>
            <a:r>
              <a:rPr lang="zh-TW" altLang="en-US" sz="2000" b="1" dirty="0" smtClean="0">
                <a:solidFill>
                  <a:srgbClr val="F477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</a:t>
            </a:r>
            <a:r>
              <a:rPr lang="zh-TW" altLang="en-US" sz="2000" b="1" dirty="0">
                <a:solidFill>
                  <a:srgbClr val="F477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  <a:endParaRPr lang="en-US" altLang="zh-TW" sz="2000" b="1" dirty="0" smtClean="0">
              <a:solidFill>
                <a:srgbClr val="F4775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山岳與山難資訊分享</a:t>
            </a:r>
            <a:endParaRPr lang="en-US" altLang="zh-TW" sz="2000" dirty="0" smtClean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4A5CEAC9-5935-4038-B95B-872063D63EF1}"/>
              </a:ext>
            </a:extLst>
          </p:cNvPr>
          <p:cNvGrpSpPr/>
          <p:nvPr/>
        </p:nvGrpSpPr>
        <p:grpSpPr>
          <a:xfrm>
            <a:off x="7146997" y="2142323"/>
            <a:ext cx="4426037" cy="4504662"/>
            <a:chOff x="3544388" y="1380450"/>
            <a:chExt cx="5477691" cy="5477691"/>
          </a:xfrm>
        </p:grpSpPr>
        <p:grpSp>
          <p:nvGrpSpPr>
            <p:cNvPr id="10" name="Group 20">
              <a:extLst>
                <a:ext uri="{FF2B5EF4-FFF2-40B4-BE49-F238E27FC236}">
                  <a16:creationId xmlns:a16="http://schemas.microsoft.com/office/drawing/2014/main" id="{9DA2CFF8-5EED-475C-B249-ED95512165FF}"/>
                </a:ext>
              </a:extLst>
            </p:cNvPr>
            <p:cNvGrpSpPr/>
            <p:nvPr/>
          </p:nvGrpSpPr>
          <p:grpSpPr>
            <a:xfrm flipH="1">
              <a:off x="4172545" y="2472415"/>
              <a:ext cx="4849534" cy="3982909"/>
              <a:chOff x="694037" y="1907584"/>
              <a:chExt cx="4600185" cy="3778119"/>
            </a:xfrm>
          </p:grpSpPr>
          <p:grpSp>
            <p:nvGrpSpPr>
              <p:cNvPr id="12" name="Group 2">
                <a:extLst>
                  <a:ext uri="{FF2B5EF4-FFF2-40B4-BE49-F238E27FC236}">
                    <a16:creationId xmlns:a16="http://schemas.microsoft.com/office/drawing/2014/main" id="{4A8B46A9-F7D4-47ED-8EB5-9642130C42F6}"/>
                  </a:ext>
                </a:extLst>
              </p:cNvPr>
              <p:cNvGrpSpPr/>
              <p:nvPr/>
            </p:nvGrpSpPr>
            <p:grpSpPr>
              <a:xfrm>
                <a:off x="694037" y="1907584"/>
                <a:ext cx="4600185" cy="3778119"/>
                <a:chOff x="6317071" y="541239"/>
                <a:chExt cx="4600185" cy="3778119"/>
              </a:xfrm>
            </p:grpSpPr>
            <p:sp>
              <p:nvSpPr>
                <p:cNvPr id="14" name="Freeform: Shape 3">
                  <a:extLst>
                    <a:ext uri="{FF2B5EF4-FFF2-40B4-BE49-F238E27FC236}">
                      <a16:creationId xmlns:a16="http://schemas.microsoft.com/office/drawing/2014/main" id="{21E317F4-1ACC-43F0-AD60-D8159CA71F99}"/>
                    </a:ext>
                  </a:extLst>
                </p:cNvPr>
                <p:cNvSpPr/>
                <p:nvPr/>
              </p:nvSpPr>
              <p:spPr>
                <a:xfrm>
                  <a:off x="7792347" y="541239"/>
                  <a:ext cx="1769425" cy="2142119"/>
                </a:xfrm>
                <a:custGeom>
                  <a:avLst/>
                  <a:gdLst>
                    <a:gd name="connsiteX0" fmla="*/ 2660333 w 2715559"/>
                    <a:gd name="connsiteY0" fmla="*/ 1901649 h 3287536"/>
                    <a:gd name="connsiteX1" fmla="*/ 2655570 w 2715559"/>
                    <a:gd name="connsiteY1" fmla="*/ 1765441 h 3287536"/>
                    <a:gd name="connsiteX2" fmla="*/ 2713672 w 2715559"/>
                    <a:gd name="connsiteY2" fmla="*/ 1554939 h 3287536"/>
                    <a:gd name="connsiteX3" fmla="*/ 2673668 w 2715559"/>
                    <a:gd name="connsiteY3" fmla="*/ 1450164 h 3287536"/>
                    <a:gd name="connsiteX4" fmla="*/ 2648903 w 2715559"/>
                    <a:gd name="connsiteY4" fmla="*/ 1334911 h 3287536"/>
                    <a:gd name="connsiteX5" fmla="*/ 2655570 w 2715559"/>
                    <a:gd name="connsiteY5" fmla="*/ 1231089 h 3287536"/>
                    <a:gd name="connsiteX6" fmla="*/ 2480310 w 2715559"/>
                    <a:gd name="connsiteY6" fmla="*/ 1001536 h 3287536"/>
                    <a:gd name="connsiteX7" fmla="*/ 1182052 w 2715559"/>
                    <a:gd name="connsiteY7" fmla="*/ 964389 h 3287536"/>
                    <a:gd name="connsiteX8" fmla="*/ 886777 w 2715559"/>
                    <a:gd name="connsiteY8" fmla="*/ 993916 h 3287536"/>
                    <a:gd name="connsiteX9" fmla="*/ 865823 w 2715559"/>
                    <a:gd name="connsiteY9" fmla="*/ 979629 h 3287536"/>
                    <a:gd name="connsiteX10" fmla="*/ 901065 w 2715559"/>
                    <a:gd name="connsiteY10" fmla="*/ 824371 h 3287536"/>
                    <a:gd name="connsiteX11" fmla="*/ 973455 w 2715559"/>
                    <a:gd name="connsiteY11" fmla="*/ 680544 h 3287536"/>
                    <a:gd name="connsiteX12" fmla="*/ 973455 w 2715559"/>
                    <a:gd name="connsiteY12" fmla="*/ 680544 h 3287536"/>
                    <a:gd name="connsiteX13" fmla="*/ 985838 w 2715559"/>
                    <a:gd name="connsiteY13" fmla="*/ 133809 h 3287536"/>
                    <a:gd name="connsiteX14" fmla="*/ 1012508 w 2715559"/>
                    <a:gd name="connsiteY14" fmla="*/ 103329 h 3287536"/>
                    <a:gd name="connsiteX15" fmla="*/ 983933 w 2715559"/>
                    <a:gd name="connsiteY15" fmla="*/ 57609 h 3287536"/>
                    <a:gd name="connsiteX16" fmla="*/ 784860 w 2715559"/>
                    <a:gd name="connsiteY16" fmla="*/ 42369 h 3287536"/>
                    <a:gd name="connsiteX17" fmla="*/ 716280 w 2715559"/>
                    <a:gd name="connsiteY17" fmla="*/ 156669 h 3287536"/>
                    <a:gd name="connsiteX18" fmla="*/ 649605 w 2715559"/>
                    <a:gd name="connsiteY18" fmla="*/ 318594 h 3287536"/>
                    <a:gd name="connsiteX19" fmla="*/ 258127 w 2715559"/>
                    <a:gd name="connsiteY19" fmla="*/ 921526 h 3287536"/>
                    <a:gd name="connsiteX20" fmla="*/ 160020 w 2715559"/>
                    <a:gd name="connsiteY20" fmla="*/ 1078689 h 3287536"/>
                    <a:gd name="connsiteX21" fmla="*/ 40005 w 2715559"/>
                    <a:gd name="connsiteY21" fmla="*/ 1474929 h 3287536"/>
                    <a:gd name="connsiteX22" fmla="*/ 0 w 2715559"/>
                    <a:gd name="connsiteY22" fmla="*/ 1522554 h 3287536"/>
                    <a:gd name="connsiteX23" fmla="*/ 3810 w 2715559"/>
                    <a:gd name="connsiteY23" fmla="*/ 1534936 h 3287536"/>
                    <a:gd name="connsiteX24" fmla="*/ 303848 w 2715559"/>
                    <a:gd name="connsiteY24" fmla="*/ 2331226 h 3287536"/>
                    <a:gd name="connsiteX25" fmla="*/ 664845 w 2715559"/>
                    <a:gd name="connsiteY25" fmla="*/ 3287536 h 3287536"/>
                    <a:gd name="connsiteX26" fmla="*/ 701040 w 2715559"/>
                    <a:gd name="connsiteY26" fmla="*/ 3279916 h 3287536"/>
                    <a:gd name="connsiteX27" fmla="*/ 992505 w 2715559"/>
                    <a:gd name="connsiteY27" fmla="*/ 3169426 h 3287536"/>
                    <a:gd name="connsiteX28" fmla="*/ 1344930 w 2715559"/>
                    <a:gd name="connsiteY28" fmla="*/ 3009406 h 3287536"/>
                    <a:gd name="connsiteX29" fmla="*/ 2436495 w 2715559"/>
                    <a:gd name="connsiteY29" fmla="*/ 2568399 h 3287536"/>
                    <a:gd name="connsiteX30" fmla="*/ 2579370 w 2715559"/>
                    <a:gd name="connsiteY30" fmla="*/ 2518869 h 3287536"/>
                    <a:gd name="connsiteX31" fmla="*/ 2651760 w 2715559"/>
                    <a:gd name="connsiteY31" fmla="*/ 2436001 h 3287536"/>
                    <a:gd name="connsiteX32" fmla="*/ 2594610 w 2715559"/>
                    <a:gd name="connsiteY32" fmla="*/ 2215974 h 3287536"/>
                    <a:gd name="connsiteX33" fmla="*/ 2700338 w 2715559"/>
                    <a:gd name="connsiteY33" fmla="*/ 2056906 h 3287536"/>
                    <a:gd name="connsiteX34" fmla="*/ 2660333 w 2715559"/>
                    <a:gd name="connsiteY34" fmla="*/ 1901649 h 328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715559" h="3287536">
                      <a:moveTo>
                        <a:pt x="2660333" y="1901649"/>
                      </a:moveTo>
                      <a:cubicBezTo>
                        <a:pt x="2630805" y="1854024"/>
                        <a:pt x="2619375" y="1812114"/>
                        <a:pt x="2655570" y="1765441"/>
                      </a:cubicBezTo>
                      <a:cubicBezTo>
                        <a:pt x="2695575" y="1700671"/>
                        <a:pt x="2723197" y="1633044"/>
                        <a:pt x="2713672" y="1554939"/>
                      </a:cubicBezTo>
                      <a:cubicBezTo>
                        <a:pt x="2707005" y="1506361"/>
                        <a:pt x="2686050" y="1459689"/>
                        <a:pt x="2673668" y="1450164"/>
                      </a:cubicBezTo>
                      <a:cubicBezTo>
                        <a:pt x="2630805" y="1418731"/>
                        <a:pt x="2627947" y="1379679"/>
                        <a:pt x="2648903" y="1334911"/>
                      </a:cubicBezTo>
                      <a:cubicBezTo>
                        <a:pt x="2663190" y="1310146"/>
                        <a:pt x="2662238" y="1257759"/>
                        <a:pt x="2655570" y="1231089"/>
                      </a:cubicBezTo>
                      <a:cubicBezTo>
                        <a:pt x="2627947" y="1131076"/>
                        <a:pt x="2575560" y="1050114"/>
                        <a:pt x="2480310" y="1001536"/>
                      </a:cubicBezTo>
                      <a:cubicBezTo>
                        <a:pt x="2211705" y="870091"/>
                        <a:pt x="1816418" y="870091"/>
                        <a:pt x="1182052" y="964389"/>
                      </a:cubicBezTo>
                      <a:cubicBezTo>
                        <a:pt x="1154430" y="977724"/>
                        <a:pt x="998220" y="981534"/>
                        <a:pt x="886777" y="993916"/>
                      </a:cubicBezTo>
                      <a:cubicBezTo>
                        <a:pt x="867727" y="995821"/>
                        <a:pt x="863918" y="996774"/>
                        <a:pt x="865823" y="979629"/>
                      </a:cubicBezTo>
                      <a:cubicBezTo>
                        <a:pt x="871538" y="927241"/>
                        <a:pt x="869633" y="873901"/>
                        <a:pt x="901065" y="824371"/>
                      </a:cubicBezTo>
                      <a:cubicBezTo>
                        <a:pt x="929640" y="779604"/>
                        <a:pt x="949643" y="729121"/>
                        <a:pt x="973455" y="680544"/>
                      </a:cubicBezTo>
                      <a:cubicBezTo>
                        <a:pt x="973455" y="680544"/>
                        <a:pt x="973455" y="680544"/>
                        <a:pt x="973455" y="680544"/>
                      </a:cubicBezTo>
                      <a:cubicBezTo>
                        <a:pt x="978218" y="498616"/>
                        <a:pt x="982027" y="315736"/>
                        <a:pt x="985838" y="133809"/>
                      </a:cubicBezTo>
                      <a:cubicBezTo>
                        <a:pt x="985838" y="112854"/>
                        <a:pt x="990600" y="101424"/>
                        <a:pt x="1012508" y="103329"/>
                      </a:cubicBezTo>
                      <a:cubicBezTo>
                        <a:pt x="1002983" y="88089"/>
                        <a:pt x="995363" y="71896"/>
                        <a:pt x="983933" y="57609"/>
                      </a:cubicBezTo>
                      <a:cubicBezTo>
                        <a:pt x="929640" y="-12876"/>
                        <a:pt x="848677" y="-19544"/>
                        <a:pt x="784860" y="42369"/>
                      </a:cubicBezTo>
                      <a:cubicBezTo>
                        <a:pt x="751523" y="74754"/>
                        <a:pt x="729615" y="112854"/>
                        <a:pt x="716280" y="156669"/>
                      </a:cubicBezTo>
                      <a:cubicBezTo>
                        <a:pt x="698183" y="211914"/>
                        <a:pt x="681990" y="269064"/>
                        <a:pt x="649605" y="318594"/>
                      </a:cubicBezTo>
                      <a:cubicBezTo>
                        <a:pt x="519113" y="519571"/>
                        <a:pt x="387667" y="719596"/>
                        <a:pt x="258127" y="921526"/>
                      </a:cubicBezTo>
                      <a:cubicBezTo>
                        <a:pt x="224790" y="972961"/>
                        <a:pt x="182880" y="1020586"/>
                        <a:pt x="160020" y="1078689"/>
                      </a:cubicBezTo>
                      <a:cubicBezTo>
                        <a:pt x="109538" y="1207276"/>
                        <a:pt x="78105" y="1342531"/>
                        <a:pt x="40005" y="1474929"/>
                      </a:cubicBezTo>
                      <a:cubicBezTo>
                        <a:pt x="33338" y="1497789"/>
                        <a:pt x="26670" y="1517791"/>
                        <a:pt x="0" y="1522554"/>
                      </a:cubicBezTo>
                      <a:cubicBezTo>
                        <a:pt x="953" y="1526364"/>
                        <a:pt x="1905" y="1531126"/>
                        <a:pt x="3810" y="1534936"/>
                      </a:cubicBezTo>
                      <a:cubicBezTo>
                        <a:pt x="103823" y="1800684"/>
                        <a:pt x="203835" y="2065479"/>
                        <a:pt x="303848" y="2331226"/>
                      </a:cubicBezTo>
                      <a:cubicBezTo>
                        <a:pt x="423863" y="2650314"/>
                        <a:pt x="544830" y="2968449"/>
                        <a:pt x="664845" y="3287536"/>
                      </a:cubicBezTo>
                      <a:cubicBezTo>
                        <a:pt x="677227" y="3284679"/>
                        <a:pt x="688658" y="3282774"/>
                        <a:pt x="701040" y="3279916"/>
                      </a:cubicBezTo>
                      <a:cubicBezTo>
                        <a:pt x="801052" y="3250389"/>
                        <a:pt x="896302" y="3208479"/>
                        <a:pt x="992505" y="3169426"/>
                      </a:cubicBezTo>
                      <a:cubicBezTo>
                        <a:pt x="1109663" y="3121801"/>
                        <a:pt x="1229677" y="3062746"/>
                        <a:pt x="1344930" y="3009406"/>
                      </a:cubicBezTo>
                      <a:cubicBezTo>
                        <a:pt x="1480185" y="2930349"/>
                        <a:pt x="2380298" y="2584591"/>
                        <a:pt x="2436495" y="2568399"/>
                      </a:cubicBezTo>
                      <a:cubicBezTo>
                        <a:pt x="2484120" y="2551254"/>
                        <a:pt x="2536508" y="2534109"/>
                        <a:pt x="2579370" y="2518869"/>
                      </a:cubicBezTo>
                      <a:cubicBezTo>
                        <a:pt x="2617470" y="2505534"/>
                        <a:pt x="2642235" y="2476959"/>
                        <a:pt x="2651760" y="2436001"/>
                      </a:cubicBezTo>
                      <a:cubicBezTo>
                        <a:pt x="2670810" y="2353134"/>
                        <a:pt x="2670810" y="2275029"/>
                        <a:pt x="2594610" y="2215974"/>
                      </a:cubicBezTo>
                      <a:cubicBezTo>
                        <a:pt x="2682240" y="2173111"/>
                        <a:pt x="2707958" y="2135964"/>
                        <a:pt x="2700338" y="2056906"/>
                      </a:cubicBezTo>
                      <a:cubicBezTo>
                        <a:pt x="2696528" y="2003566"/>
                        <a:pt x="2688908" y="1947369"/>
                        <a:pt x="2660333" y="1901649"/>
                      </a:cubicBezTo>
                      <a:close/>
                    </a:path>
                  </a:pathLst>
                </a:custGeom>
                <a:solidFill>
                  <a:srgbClr val="FD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: Shape 4">
                  <a:extLst>
                    <a:ext uri="{FF2B5EF4-FFF2-40B4-BE49-F238E27FC236}">
                      <a16:creationId xmlns:a16="http://schemas.microsoft.com/office/drawing/2014/main" id="{E46E65DC-2E7C-43E1-AA2D-476C7A2D7110}"/>
                    </a:ext>
                  </a:extLst>
                </p:cNvPr>
                <p:cNvSpPr/>
                <p:nvPr/>
              </p:nvSpPr>
              <p:spPr>
                <a:xfrm>
                  <a:off x="8393113" y="600488"/>
                  <a:ext cx="1045795" cy="1919653"/>
                </a:xfrm>
                <a:custGeom>
                  <a:avLst/>
                  <a:gdLst>
                    <a:gd name="connsiteX0" fmla="*/ 1460199 w 1604995"/>
                    <a:gd name="connsiteY0" fmla="*/ 2946099 h 2946115"/>
                    <a:gd name="connsiteX1" fmla="*/ 92409 w 1604995"/>
                    <a:gd name="connsiteY1" fmla="*/ 2921334 h 2946115"/>
                    <a:gd name="connsiteX2" fmla="*/ 16 w 1604995"/>
                    <a:gd name="connsiteY2" fmla="*/ 2825131 h 2946115"/>
                    <a:gd name="connsiteX3" fmla="*/ 48594 w 1604995"/>
                    <a:gd name="connsiteY3" fmla="*/ 92409 h 2946115"/>
                    <a:gd name="connsiteX4" fmla="*/ 144796 w 1604995"/>
                    <a:gd name="connsiteY4" fmla="*/ 16 h 2946115"/>
                    <a:gd name="connsiteX5" fmla="*/ 1512586 w 1604995"/>
                    <a:gd name="connsiteY5" fmla="*/ 24781 h 2946115"/>
                    <a:gd name="connsiteX6" fmla="*/ 1604979 w 1604995"/>
                    <a:gd name="connsiteY6" fmla="*/ 120984 h 2946115"/>
                    <a:gd name="connsiteX7" fmla="*/ 1555449 w 1604995"/>
                    <a:gd name="connsiteY7" fmla="*/ 2853706 h 2946115"/>
                    <a:gd name="connsiteX8" fmla="*/ 1460199 w 1604995"/>
                    <a:gd name="connsiteY8" fmla="*/ 2946099 h 294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4995" h="2946115">
                      <a:moveTo>
                        <a:pt x="1460199" y="2946099"/>
                      </a:moveTo>
                      <a:lnTo>
                        <a:pt x="92409" y="2921334"/>
                      </a:lnTo>
                      <a:cubicBezTo>
                        <a:pt x="40021" y="2920381"/>
                        <a:pt x="-936" y="2877519"/>
                        <a:pt x="16" y="2825131"/>
                      </a:cubicBezTo>
                      <a:lnTo>
                        <a:pt x="48594" y="92409"/>
                      </a:lnTo>
                      <a:cubicBezTo>
                        <a:pt x="49546" y="40021"/>
                        <a:pt x="92409" y="-936"/>
                        <a:pt x="144796" y="16"/>
                      </a:cubicBezTo>
                      <a:lnTo>
                        <a:pt x="1512586" y="24781"/>
                      </a:lnTo>
                      <a:cubicBezTo>
                        <a:pt x="1564974" y="25734"/>
                        <a:pt x="1605931" y="68596"/>
                        <a:pt x="1604979" y="120984"/>
                      </a:cubicBezTo>
                      <a:lnTo>
                        <a:pt x="1555449" y="2853706"/>
                      </a:lnTo>
                      <a:cubicBezTo>
                        <a:pt x="1554496" y="2906094"/>
                        <a:pt x="1511634" y="2947051"/>
                        <a:pt x="1460199" y="29460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6" name="Freeform: Shape 5">
                  <a:extLst>
                    <a:ext uri="{FF2B5EF4-FFF2-40B4-BE49-F238E27FC236}">
                      <a16:creationId xmlns:a16="http://schemas.microsoft.com/office/drawing/2014/main" id="{CD546D4A-6991-4A25-A5ED-4469B01E8B33}"/>
                    </a:ext>
                  </a:extLst>
                </p:cNvPr>
                <p:cNvSpPr/>
                <p:nvPr/>
              </p:nvSpPr>
              <p:spPr>
                <a:xfrm>
                  <a:off x="8458911" y="789793"/>
                  <a:ext cx="909854" cy="1477737"/>
                </a:xfrm>
                <a:custGeom>
                  <a:avLst/>
                  <a:gdLst>
                    <a:gd name="connsiteX0" fmla="*/ 1320165 w 1396365"/>
                    <a:gd name="connsiteY0" fmla="*/ 2267903 h 2267902"/>
                    <a:gd name="connsiteX1" fmla="*/ 36195 w 1396365"/>
                    <a:gd name="connsiteY1" fmla="*/ 2245043 h 2267902"/>
                    <a:gd name="connsiteX2" fmla="*/ 0 w 1396365"/>
                    <a:gd name="connsiteY2" fmla="*/ 2207895 h 2267902"/>
                    <a:gd name="connsiteX3" fmla="*/ 39053 w 1396365"/>
                    <a:gd name="connsiteY3" fmla="*/ 36195 h 2267902"/>
                    <a:gd name="connsiteX4" fmla="*/ 76200 w 1396365"/>
                    <a:gd name="connsiteY4" fmla="*/ 0 h 2267902"/>
                    <a:gd name="connsiteX5" fmla="*/ 1360170 w 1396365"/>
                    <a:gd name="connsiteY5" fmla="*/ 22860 h 2267902"/>
                    <a:gd name="connsiteX6" fmla="*/ 1396365 w 1396365"/>
                    <a:gd name="connsiteY6" fmla="*/ 60007 h 2267902"/>
                    <a:gd name="connsiteX7" fmla="*/ 1357313 w 1396365"/>
                    <a:gd name="connsiteY7" fmla="*/ 2231708 h 2267902"/>
                    <a:gd name="connsiteX8" fmla="*/ 1320165 w 1396365"/>
                    <a:gd name="connsiteY8" fmla="*/ 2267903 h 2267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6365" h="2267902">
                      <a:moveTo>
                        <a:pt x="1320165" y="2267903"/>
                      </a:moveTo>
                      <a:lnTo>
                        <a:pt x="36195" y="2245043"/>
                      </a:lnTo>
                      <a:cubicBezTo>
                        <a:pt x="16192" y="2245043"/>
                        <a:pt x="0" y="2227897"/>
                        <a:pt x="0" y="2207895"/>
                      </a:cubicBezTo>
                      <a:lnTo>
                        <a:pt x="39053" y="36195"/>
                      </a:lnTo>
                      <a:cubicBezTo>
                        <a:pt x="39053" y="16192"/>
                        <a:pt x="56197" y="0"/>
                        <a:pt x="76200" y="0"/>
                      </a:cubicBezTo>
                      <a:lnTo>
                        <a:pt x="1360170" y="22860"/>
                      </a:lnTo>
                      <a:cubicBezTo>
                        <a:pt x="1380173" y="22860"/>
                        <a:pt x="1396365" y="40005"/>
                        <a:pt x="1396365" y="60007"/>
                      </a:cubicBezTo>
                      <a:lnTo>
                        <a:pt x="1357313" y="2231708"/>
                      </a:lnTo>
                      <a:cubicBezTo>
                        <a:pt x="1356360" y="2251710"/>
                        <a:pt x="1340167" y="2267903"/>
                        <a:pt x="1320165" y="2267903"/>
                      </a:cubicBezTo>
                      <a:close/>
                    </a:path>
                  </a:pathLst>
                </a:custGeom>
                <a:solidFill>
                  <a:srgbClr val="CDFEF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: Shape 6">
                  <a:extLst>
                    <a:ext uri="{FF2B5EF4-FFF2-40B4-BE49-F238E27FC236}">
                      <a16:creationId xmlns:a16="http://schemas.microsoft.com/office/drawing/2014/main" id="{C5349293-946B-4891-B737-9A4467D06E49}"/>
                    </a:ext>
                  </a:extLst>
                </p:cNvPr>
                <p:cNvSpPr/>
                <p:nvPr/>
              </p:nvSpPr>
              <p:spPr>
                <a:xfrm>
                  <a:off x="6317071" y="1517968"/>
                  <a:ext cx="1940714" cy="1844831"/>
                </a:xfrm>
                <a:custGeom>
                  <a:avLst/>
                  <a:gdLst>
                    <a:gd name="connsiteX0" fmla="*/ 2219357 w 2978438"/>
                    <a:gd name="connsiteY0" fmla="*/ 5459 h 2831285"/>
                    <a:gd name="connsiteX1" fmla="*/ 2265077 w 2978438"/>
                    <a:gd name="connsiteY1" fmla="*/ 24509 h 2831285"/>
                    <a:gd name="connsiteX2" fmla="*/ 2973737 w 2978438"/>
                    <a:gd name="connsiteY2" fmla="*/ 1905696 h 2831285"/>
                    <a:gd name="connsiteX3" fmla="*/ 2957544 w 2978438"/>
                    <a:gd name="connsiteY3" fmla="*/ 1943796 h 2831285"/>
                    <a:gd name="connsiteX4" fmla="*/ 627729 w 2978438"/>
                    <a:gd name="connsiteY4" fmla="*/ 2822954 h 2831285"/>
                    <a:gd name="connsiteX5" fmla="*/ 588677 w 2978438"/>
                    <a:gd name="connsiteY5" fmla="*/ 2828669 h 2831285"/>
                    <a:gd name="connsiteX6" fmla="*/ 361029 w 2978438"/>
                    <a:gd name="connsiteY6" fmla="*/ 2400996 h 2831285"/>
                    <a:gd name="connsiteX7" fmla="*/ 126714 w 2978438"/>
                    <a:gd name="connsiteY7" fmla="*/ 1732341 h 2831285"/>
                    <a:gd name="connsiteX8" fmla="*/ 36226 w 2978438"/>
                    <a:gd name="connsiteY8" fmla="*/ 1268474 h 2831285"/>
                    <a:gd name="connsiteX9" fmla="*/ 31 w 2978438"/>
                    <a:gd name="connsiteY9" fmla="*/ 826514 h 2831285"/>
                    <a:gd name="connsiteX10" fmla="*/ 7651 w 2978438"/>
                    <a:gd name="connsiteY10" fmla="*/ 794129 h 2831285"/>
                    <a:gd name="connsiteX11" fmla="*/ 40989 w 2978438"/>
                    <a:gd name="connsiteY11" fmla="*/ 773173 h 2831285"/>
                    <a:gd name="connsiteX12" fmla="*/ 2219357 w 2978438"/>
                    <a:gd name="connsiteY12" fmla="*/ 5459 h 283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78438" h="2831285">
                      <a:moveTo>
                        <a:pt x="2219357" y="5459"/>
                      </a:moveTo>
                      <a:cubicBezTo>
                        <a:pt x="2244122" y="-4066"/>
                        <a:pt x="2258409" y="-3114"/>
                        <a:pt x="2265077" y="24509"/>
                      </a:cubicBezTo>
                      <a:cubicBezTo>
                        <a:pt x="2275554" y="32129"/>
                        <a:pt x="2957544" y="1867596"/>
                        <a:pt x="2973737" y="1905696"/>
                      </a:cubicBezTo>
                      <a:cubicBezTo>
                        <a:pt x="2982309" y="1926651"/>
                        <a:pt x="2980404" y="1935224"/>
                        <a:pt x="2957544" y="1943796"/>
                      </a:cubicBezTo>
                      <a:cubicBezTo>
                        <a:pt x="2807049" y="1998089"/>
                        <a:pt x="850614" y="2742944"/>
                        <a:pt x="627729" y="2822954"/>
                      </a:cubicBezTo>
                      <a:cubicBezTo>
                        <a:pt x="615347" y="2827716"/>
                        <a:pt x="602964" y="2835336"/>
                        <a:pt x="588677" y="2828669"/>
                      </a:cubicBezTo>
                      <a:cubicBezTo>
                        <a:pt x="504857" y="2690556"/>
                        <a:pt x="427704" y="2548634"/>
                        <a:pt x="361029" y="2400996"/>
                      </a:cubicBezTo>
                      <a:cubicBezTo>
                        <a:pt x="263874" y="2184779"/>
                        <a:pt x="184816" y="1962846"/>
                        <a:pt x="126714" y="1732341"/>
                      </a:cubicBezTo>
                      <a:cubicBezTo>
                        <a:pt x="87661" y="1578989"/>
                        <a:pt x="57181" y="1423731"/>
                        <a:pt x="36226" y="1268474"/>
                      </a:cubicBezTo>
                      <a:cubicBezTo>
                        <a:pt x="20986" y="1158936"/>
                        <a:pt x="31" y="863661"/>
                        <a:pt x="31" y="826514"/>
                      </a:cubicBezTo>
                      <a:cubicBezTo>
                        <a:pt x="31" y="815084"/>
                        <a:pt x="-921" y="803654"/>
                        <a:pt x="7651" y="794129"/>
                      </a:cubicBezTo>
                      <a:cubicBezTo>
                        <a:pt x="14319" y="779841"/>
                        <a:pt x="28606" y="777936"/>
                        <a:pt x="40989" y="773173"/>
                      </a:cubicBezTo>
                      <a:cubicBezTo>
                        <a:pt x="314357" y="675066"/>
                        <a:pt x="2105057" y="48321"/>
                        <a:pt x="2219357" y="545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7">
                  <a:extLst>
                    <a:ext uri="{FF2B5EF4-FFF2-40B4-BE49-F238E27FC236}">
                      <a16:creationId xmlns:a16="http://schemas.microsoft.com/office/drawing/2014/main" id="{41DFACA1-E795-4DF0-8C9A-824C3D146613}"/>
                    </a:ext>
                  </a:extLst>
                </p:cNvPr>
                <p:cNvSpPr/>
                <p:nvPr/>
              </p:nvSpPr>
              <p:spPr>
                <a:xfrm>
                  <a:off x="9780807" y="3331581"/>
                  <a:ext cx="1136449" cy="987777"/>
                </a:xfrm>
                <a:custGeom>
                  <a:avLst/>
                  <a:gdLst>
                    <a:gd name="connsiteX0" fmla="*/ 603980 w 1744122"/>
                    <a:gd name="connsiteY0" fmla="*/ 1515955 h 1515954"/>
                    <a:gd name="connsiteX1" fmla="*/ 18193 w 1744122"/>
                    <a:gd name="connsiteY1" fmla="*/ 836822 h 1515954"/>
                    <a:gd name="connsiteX2" fmla="*/ 24860 w 1744122"/>
                    <a:gd name="connsiteY2" fmla="*/ 774910 h 1515954"/>
                    <a:gd name="connsiteX3" fmla="*/ 1165003 w 1744122"/>
                    <a:gd name="connsiteY3" fmla="*/ 8147 h 1515954"/>
                    <a:gd name="connsiteX4" fmla="*/ 1203103 w 1744122"/>
                    <a:gd name="connsiteY4" fmla="*/ 11958 h 1515954"/>
                    <a:gd name="connsiteX5" fmla="*/ 1744123 w 1744122"/>
                    <a:gd name="connsiteY5" fmla="*/ 619652 h 1515954"/>
                    <a:gd name="connsiteX6" fmla="*/ 1651730 w 1744122"/>
                    <a:gd name="connsiteY6" fmla="*/ 733000 h 1515954"/>
                    <a:gd name="connsiteX7" fmla="*/ 684943 w 1744122"/>
                    <a:gd name="connsiteY7" fmla="*/ 1478808 h 1515954"/>
                    <a:gd name="connsiteX8" fmla="*/ 603980 w 1744122"/>
                    <a:gd name="connsiteY8" fmla="*/ 1515955 h 1515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44122" h="1515954">
                      <a:moveTo>
                        <a:pt x="603980" y="1515955"/>
                      </a:moveTo>
                      <a:cubicBezTo>
                        <a:pt x="458248" y="1343552"/>
                        <a:pt x="53435" y="876827"/>
                        <a:pt x="18193" y="836822"/>
                      </a:cubicBezTo>
                      <a:cubicBezTo>
                        <a:pt x="-7525" y="807295"/>
                        <a:pt x="-6572" y="797770"/>
                        <a:pt x="24860" y="774910"/>
                      </a:cubicBezTo>
                      <a:cubicBezTo>
                        <a:pt x="86773" y="728238"/>
                        <a:pt x="1084993" y="63392"/>
                        <a:pt x="1165003" y="8147"/>
                      </a:cubicBezTo>
                      <a:cubicBezTo>
                        <a:pt x="1181195" y="-3283"/>
                        <a:pt x="1188816" y="-3283"/>
                        <a:pt x="1203103" y="11958"/>
                      </a:cubicBezTo>
                      <a:cubicBezTo>
                        <a:pt x="1383125" y="214840"/>
                        <a:pt x="1564100" y="416770"/>
                        <a:pt x="1744123" y="619652"/>
                      </a:cubicBezTo>
                      <a:cubicBezTo>
                        <a:pt x="1724120" y="666325"/>
                        <a:pt x="1685068" y="698710"/>
                        <a:pt x="1651730" y="733000"/>
                      </a:cubicBezTo>
                      <a:cubicBezTo>
                        <a:pt x="1365028" y="1027322"/>
                        <a:pt x="1044988" y="1278783"/>
                        <a:pt x="684943" y="1478808"/>
                      </a:cubicBezTo>
                      <a:cubicBezTo>
                        <a:pt x="659225" y="1492142"/>
                        <a:pt x="634460" y="1510240"/>
                        <a:pt x="603980" y="15159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8">
                  <a:extLst>
                    <a:ext uri="{FF2B5EF4-FFF2-40B4-BE49-F238E27FC236}">
                      <a16:creationId xmlns:a16="http://schemas.microsoft.com/office/drawing/2014/main" id="{97D07245-C1D6-4739-B371-A857EA2D488D}"/>
                    </a:ext>
                  </a:extLst>
                </p:cNvPr>
                <p:cNvSpPr/>
                <p:nvPr/>
              </p:nvSpPr>
              <p:spPr>
                <a:xfrm>
                  <a:off x="9074897" y="1948024"/>
                  <a:ext cx="1306749" cy="1894064"/>
                </a:xfrm>
                <a:custGeom>
                  <a:avLst/>
                  <a:gdLst>
                    <a:gd name="connsiteX0" fmla="*/ 2005485 w 2005484"/>
                    <a:gd name="connsiteY0" fmla="*/ 2294387 h 2906844"/>
                    <a:gd name="connsiteX1" fmla="*/ 1502564 w 2005484"/>
                    <a:gd name="connsiteY1" fmla="*/ 2638239 h 2906844"/>
                    <a:gd name="connsiteX2" fmla="*/ 1095847 w 2005484"/>
                    <a:gd name="connsiteY2" fmla="*/ 2906845 h 2906844"/>
                    <a:gd name="connsiteX3" fmla="*/ 725324 w 2005484"/>
                    <a:gd name="connsiteY3" fmla="*/ 2624904 h 2906844"/>
                    <a:gd name="connsiteX4" fmla="*/ 351944 w 2005484"/>
                    <a:gd name="connsiteY4" fmla="*/ 2177229 h 2906844"/>
                    <a:gd name="connsiteX5" fmla="*/ 249074 w 2005484"/>
                    <a:gd name="connsiteY5" fmla="*/ 2015304 h 2906844"/>
                    <a:gd name="connsiteX6" fmla="*/ 227167 w 2005484"/>
                    <a:gd name="connsiteY6" fmla="*/ 1910529 h 2906844"/>
                    <a:gd name="connsiteX7" fmla="*/ 220499 w 2005484"/>
                    <a:gd name="connsiteY7" fmla="*/ 1660974 h 2906844"/>
                    <a:gd name="connsiteX8" fmla="*/ 201449 w 2005484"/>
                    <a:gd name="connsiteY8" fmla="*/ 1409514 h 2906844"/>
                    <a:gd name="connsiteX9" fmla="*/ 320512 w 2005484"/>
                    <a:gd name="connsiteY9" fmla="*/ 1135194 h 2906844"/>
                    <a:gd name="connsiteX10" fmla="*/ 329084 w 2005484"/>
                    <a:gd name="connsiteY10" fmla="*/ 1108524 h 2906844"/>
                    <a:gd name="connsiteX11" fmla="*/ 238597 w 2005484"/>
                    <a:gd name="connsiteY11" fmla="*/ 865637 h 2906844"/>
                    <a:gd name="connsiteX12" fmla="*/ 210974 w 2005484"/>
                    <a:gd name="connsiteY12" fmla="*/ 813249 h 2906844"/>
                    <a:gd name="connsiteX13" fmla="*/ 88102 w 2005484"/>
                    <a:gd name="connsiteY13" fmla="*/ 479874 h 2906844"/>
                    <a:gd name="connsiteX14" fmla="*/ 12855 w 2005484"/>
                    <a:gd name="connsiteY14" fmla="*/ 237939 h 2906844"/>
                    <a:gd name="connsiteX15" fmla="*/ 472 w 2005484"/>
                    <a:gd name="connsiteY15" fmla="*/ 117924 h 2906844"/>
                    <a:gd name="connsiteX16" fmla="*/ 108105 w 2005484"/>
                    <a:gd name="connsiteY16" fmla="*/ 3624 h 2906844"/>
                    <a:gd name="connsiteX17" fmla="*/ 188114 w 2005484"/>
                    <a:gd name="connsiteY17" fmla="*/ 767 h 2906844"/>
                    <a:gd name="connsiteX18" fmla="*/ 284317 w 2005484"/>
                    <a:gd name="connsiteY18" fmla="*/ 69347 h 2906844"/>
                    <a:gd name="connsiteX19" fmla="*/ 410999 w 2005484"/>
                    <a:gd name="connsiteY19" fmla="*/ 318902 h 2906844"/>
                    <a:gd name="connsiteX20" fmla="*/ 474817 w 2005484"/>
                    <a:gd name="connsiteY20" fmla="*/ 467492 h 2906844"/>
                    <a:gd name="connsiteX21" fmla="*/ 664364 w 2005484"/>
                    <a:gd name="connsiteY21" fmla="*/ 835157 h 2906844"/>
                    <a:gd name="connsiteX22" fmla="*/ 689130 w 2005484"/>
                    <a:gd name="connsiteY22" fmla="*/ 841824 h 2906844"/>
                    <a:gd name="connsiteX23" fmla="*/ 758662 w 2005484"/>
                    <a:gd name="connsiteY23" fmla="*/ 815154 h 2906844"/>
                    <a:gd name="connsiteX24" fmla="*/ 940589 w 2005484"/>
                    <a:gd name="connsiteY24" fmla="*/ 830394 h 2906844"/>
                    <a:gd name="connsiteX25" fmla="*/ 987262 w 2005484"/>
                    <a:gd name="connsiteY25" fmla="*/ 857064 h 2906844"/>
                    <a:gd name="connsiteX26" fmla="*/ 1163474 w 2005484"/>
                    <a:gd name="connsiteY26" fmla="*/ 918024 h 2906844"/>
                    <a:gd name="connsiteX27" fmla="*/ 1332067 w 2005484"/>
                    <a:gd name="connsiteY27" fmla="*/ 979937 h 2906844"/>
                    <a:gd name="connsiteX28" fmla="*/ 1627342 w 2005484"/>
                    <a:gd name="connsiteY28" fmla="*/ 1078997 h 2906844"/>
                    <a:gd name="connsiteX29" fmla="*/ 1854037 w 2005484"/>
                    <a:gd name="connsiteY29" fmla="*/ 1292357 h 2906844"/>
                    <a:gd name="connsiteX30" fmla="*/ 1879755 w 2005484"/>
                    <a:gd name="connsiteY30" fmla="*/ 1525719 h 2906844"/>
                    <a:gd name="connsiteX31" fmla="*/ 1927380 w 2005484"/>
                    <a:gd name="connsiteY31" fmla="*/ 2072454 h 2906844"/>
                    <a:gd name="connsiteX32" fmla="*/ 2005485 w 2005484"/>
                    <a:gd name="connsiteY32" fmla="*/ 2294387 h 2906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005484" h="2906844">
                      <a:moveTo>
                        <a:pt x="2005485" y="2294387"/>
                      </a:moveTo>
                      <a:cubicBezTo>
                        <a:pt x="1837844" y="2408687"/>
                        <a:pt x="1670205" y="2523939"/>
                        <a:pt x="1502564" y="2638239"/>
                      </a:cubicBezTo>
                      <a:cubicBezTo>
                        <a:pt x="1371119" y="2727775"/>
                        <a:pt x="1229197" y="2818262"/>
                        <a:pt x="1095847" y="2906845"/>
                      </a:cubicBezTo>
                      <a:cubicBezTo>
                        <a:pt x="1025362" y="2854457"/>
                        <a:pt x="855817" y="2739204"/>
                        <a:pt x="725324" y="2624904"/>
                      </a:cubicBezTo>
                      <a:cubicBezTo>
                        <a:pt x="577687" y="2495364"/>
                        <a:pt x="465292" y="2336297"/>
                        <a:pt x="351944" y="2177229"/>
                      </a:cubicBezTo>
                      <a:cubicBezTo>
                        <a:pt x="314797" y="2124842"/>
                        <a:pt x="271934" y="2076264"/>
                        <a:pt x="249074" y="2015304"/>
                      </a:cubicBezTo>
                      <a:cubicBezTo>
                        <a:pt x="235739" y="1981014"/>
                        <a:pt x="229072" y="1945772"/>
                        <a:pt x="227167" y="1910529"/>
                      </a:cubicBezTo>
                      <a:cubicBezTo>
                        <a:pt x="223357" y="1827662"/>
                        <a:pt x="224309" y="1743842"/>
                        <a:pt x="220499" y="1660974"/>
                      </a:cubicBezTo>
                      <a:cubicBezTo>
                        <a:pt x="216689" y="1577154"/>
                        <a:pt x="209069" y="1493334"/>
                        <a:pt x="201449" y="1409514"/>
                      </a:cubicBezTo>
                      <a:cubicBezTo>
                        <a:pt x="191924" y="1296167"/>
                        <a:pt x="209069" y="1195202"/>
                        <a:pt x="320512" y="1135194"/>
                      </a:cubicBezTo>
                      <a:cubicBezTo>
                        <a:pt x="332894" y="1128527"/>
                        <a:pt x="334799" y="1121859"/>
                        <a:pt x="329084" y="1108524"/>
                      </a:cubicBezTo>
                      <a:cubicBezTo>
                        <a:pt x="298605" y="1027562"/>
                        <a:pt x="268124" y="946599"/>
                        <a:pt x="238597" y="865637"/>
                      </a:cubicBezTo>
                      <a:cubicBezTo>
                        <a:pt x="221452" y="852302"/>
                        <a:pt x="217642" y="831347"/>
                        <a:pt x="210974" y="813249"/>
                      </a:cubicBezTo>
                      <a:cubicBezTo>
                        <a:pt x="170017" y="701807"/>
                        <a:pt x="129059" y="591317"/>
                        <a:pt x="88102" y="479874"/>
                      </a:cubicBezTo>
                      <a:cubicBezTo>
                        <a:pt x="62384" y="399864"/>
                        <a:pt x="34762" y="319854"/>
                        <a:pt x="12855" y="237939"/>
                      </a:cubicBezTo>
                      <a:cubicBezTo>
                        <a:pt x="2377" y="198887"/>
                        <a:pt x="-1433" y="157929"/>
                        <a:pt x="472" y="117924"/>
                      </a:cubicBezTo>
                      <a:cubicBezTo>
                        <a:pt x="4282" y="55059"/>
                        <a:pt x="45239" y="10292"/>
                        <a:pt x="108105" y="3624"/>
                      </a:cubicBezTo>
                      <a:cubicBezTo>
                        <a:pt x="134774" y="767"/>
                        <a:pt x="161444" y="-1138"/>
                        <a:pt x="188114" y="767"/>
                      </a:cubicBezTo>
                      <a:cubicBezTo>
                        <a:pt x="236692" y="3624"/>
                        <a:pt x="263362" y="30294"/>
                        <a:pt x="284317" y="69347"/>
                      </a:cubicBezTo>
                      <a:cubicBezTo>
                        <a:pt x="329084" y="151262"/>
                        <a:pt x="370994" y="235082"/>
                        <a:pt x="410999" y="318902"/>
                      </a:cubicBezTo>
                      <a:cubicBezTo>
                        <a:pt x="428144" y="370337"/>
                        <a:pt x="463387" y="413199"/>
                        <a:pt x="474817" y="467492"/>
                      </a:cubicBezTo>
                      <a:cubicBezTo>
                        <a:pt x="527205" y="596079"/>
                        <a:pt x="601499" y="713237"/>
                        <a:pt x="664364" y="835157"/>
                      </a:cubicBezTo>
                      <a:cubicBezTo>
                        <a:pt x="671032" y="847539"/>
                        <a:pt x="677699" y="846587"/>
                        <a:pt x="689130" y="841824"/>
                      </a:cubicBezTo>
                      <a:cubicBezTo>
                        <a:pt x="711989" y="832299"/>
                        <a:pt x="734849" y="823727"/>
                        <a:pt x="758662" y="815154"/>
                      </a:cubicBezTo>
                      <a:cubicBezTo>
                        <a:pt x="821527" y="793247"/>
                        <a:pt x="882487" y="799914"/>
                        <a:pt x="940589" y="830394"/>
                      </a:cubicBezTo>
                      <a:cubicBezTo>
                        <a:pt x="956782" y="838967"/>
                        <a:pt x="973927" y="845634"/>
                        <a:pt x="987262" y="857064"/>
                      </a:cubicBezTo>
                      <a:cubicBezTo>
                        <a:pt x="1038697" y="898974"/>
                        <a:pt x="1096799" y="915167"/>
                        <a:pt x="1163474" y="918024"/>
                      </a:cubicBezTo>
                      <a:cubicBezTo>
                        <a:pt x="1225387" y="919929"/>
                        <a:pt x="1281585" y="947552"/>
                        <a:pt x="1332067" y="979937"/>
                      </a:cubicBezTo>
                      <a:cubicBezTo>
                        <a:pt x="1422555" y="1037087"/>
                        <a:pt x="1520662" y="1066614"/>
                        <a:pt x="1627342" y="1078997"/>
                      </a:cubicBezTo>
                      <a:cubicBezTo>
                        <a:pt x="1758787" y="1093284"/>
                        <a:pt x="1824510" y="1162817"/>
                        <a:pt x="1854037" y="1292357"/>
                      </a:cubicBezTo>
                      <a:cubicBezTo>
                        <a:pt x="1871182" y="1369509"/>
                        <a:pt x="1872135" y="1448567"/>
                        <a:pt x="1879755" y="1525719"/>
                      </a:cubicBezTo>
                      <a:cubicBezTo>
                        <a:pt x="1896899" y="1707647"/>
                        <a:pt x="1902614" y="1890527"/>
                        <a:pt x="1927380" y="2072454"/>
                      </a:cubicBezTo>
                      <a:cubicBezTo>
                        <a:pt x="1940714" y="2151512"/>
                        <a:pt x="1967385" y="2224854"/>
                        <a:pt x="2005485" y="2294387"/>
                      </a:cubicBezTo>
                      <a:close/>
                    </a:path>
                  </a:pathLst>
                </a:custGeom>
                <a:solidFill>
                  <a:srgbClr val="FE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12">
                  <a:extLst>
                    <a:ext uri="{FF2B5EF4-FFF2-40B4-BE49-F238E27FC236}">
                      <a16:creationId xmlns:a16="http://schemas.microsoft.com/office/drawing/2014/main" id="{AD98B56A-F6AE-4F50-AE88-8405BC916496}"/>
                    </a:ext>
                  </a:extLst>
                </p:cNvPr>
                <p:cNvSpPr/>
                <p:nvPr/>
              </p:nvSpPr>
              <p:spPr>
                <a:xfrm>
                  <a:off x="10152751" y="1107758"/>
                  <a:ext cx="209372" cy="83446"/>
                </a:xfrm>
                <a:custGeom>
                  <a:avLst/>
                  <a:gdLst>
                    <a:gd name="connsiteX0" fmla="*/ 145548 w 321326"/>
                    <a:gd name="connsiteY0" fmla="*/ 1600 h 128066"/>
                    <a:gd name="connsiteX1" fmla="*/ 302711 w 321326"/>
                    <a:gd name="connsiteY1" fmla="*/ 11125 h 128066"/>
                    <a:gd name="connsiteX2" fmla="*/ 316046 w 321326"/>
                    <a:gd name="connsiteY2" fmla="*/ 36842 h 128066"/>
                    <a:gd name="connsiteX3" fmla="*/ 8388 w 321326"/>
                    <a:gd name="connsiteY3" fmla="*/ 53035 h 128066"/>
                    <a:gd name="connsiteX4" fmla="*/ 18866 w 321326"/>
                    <a:gd name="connsiteY4" fmla="*/ 22555 h 128066"/>
                    <a:gd name="connsiteX5" fmla="*/ 145548 w 321326"/>
                    <a:gd name="connsiteY5" fmla="*/ 1600 h 128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26" h="128066">
                      <a:moveTo>
                        <a:pt x="145548" y="1600"/>
                      </a:moveTo>
                      <a:cubicBezTo>
                        <a:pt x="212223" y="-3163"/>
                        <a:pt x="257943" y="3505"/>
                        <a:pt x="302711" y="11125"/>
                      </a:cubicBezTo>
                      <a:cubicBezTo>
                        <a:pt x="316998" y="13982"/>
                        <a:pt x="328428" y="16840"/>
                        <a:pt x="316046" y="36842"/>
                      </a:cubicBezTo>
                      <a:cubicBezTo>
                        <a:pt x="244608" y="151142"/>
                        <a:pt x="87446" y="159715"/>
                        <a:pt x="8388" y="53035"/>
                      </a:cubicBezTo>
                      <a:cubicBezTo>
                        <a:pt x="-4947" y="34937"/>
                        <a:pt x="-3042" y="28270"/>
                        <a:pt x="18866" y="22555"/>
                      </a:cubicBezTo>
                      <a:cubicBezTo>
                        <a:pt x="67443" y="10172"/>
                        <a:pt x="116021" y="2552"/>
                        <a:pt x="145548" y="1600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15">
                  <a:extLst>
                    <a:ext uri="{FF2B5EF4-FFF2-40B4-BE49-F238E27FC236}">
                      <a16:creationId xmlns:a16="http://schemas.microsoft.com/office/drawing/2014/main" id="{756053AD-5FE6-4940-9E73-50339659EB58}"/>
                    </a:ext>
                  </a:extLst>
                </p:cNvPr>
                <p:cNvSpPr/>
                <p:nvPr/>
              </p:nvSpPr>
              <p:spPr>
                <a:xfrm>
                  <a:off x="8820736" y="1893900"/>
                  <a:ext cx="185604" cy="184964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17">
                  <a:extLst>
                    <a:ext uri="{FF2B5EF4-FFF2-40B4-BE49-F238E27FC236}">
                      <a16:creationId xmlns:a16="http://schemas.microsoft.com/office/drawing/2014/main" id="{FF5561E8-EFC4-4435-8FC1-581E0A63DF01}"/>
                    </a:ext>
                  </a:extLst>
                </p:cNvPr>
                <p:cNvSpPr/>
                <p:nvPr/>
              </p:nvSpPr>
              <p:spPr>
                <a:xfrm>
                  <a:off x="8879065" y="1951626"/>
                  <a:ext cx="67046" cy="67668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3" name="Rectangle 9">
                <a:extLst>
                  <a:ext uri="{FF2B5EF4-FFF2-40B4-BE49-F238E27FC236}">
                    <a16:creationId xmlns:a16="http://schemas.microsoft.com/office/drawing/2014/main" id="{F3ADE6AA-52BA-4384-9F2E-113CEB9D0B26}"/>
                  </a:ext>
                </a:extLst>
              </p:cNvPr>
              <p:cNvSpPr/>
              <p:nvPr/>
            </p:nvSpPr>
            <p:spPr>
              <a:xfrm>
                <a:off x="2995080" y="2432538"/>
                <a:ext cx="588948" cy="551308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11" name="Circle: Hollow 9">
              <a:extLst>
                <a:ext uri="{FF2B5EF4-FFF2-40B4-BE49-F238E27FC236}">
                  <a16:creationId xmlns:a16="http://schemas.microsoft.com/office/drawing/2014/main" id="{050C2254-B065-4B1F-BC6B-5F2343AEAF35}"/>
                </a:ext>
              </a:extLst>
            </p:cNvPr>
            <p:cNvSpPr/>
            <p:nvPr/>
          </p:nvSpPr>
          <p:spPr>
            <a:xfrm>
              <a:off x="3544388" y="1380450"/>
              <a:ext cx="5477691" cy="5477691"/>
            </a:xfrm>
            <a:prstGeom prst="donut">
              <a:avLst>
                <a:gd name="adj" fmla="val 18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3" name="圖片版面配置區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14637" y="3385327"/>
            <a:ext cx="697250" cy="697250"/>
          </a:xfrm>
        </p:spPr>
      </p:pic>
    </p:spTree>
    <p:extLst>
      <p:ext uri="{BB962C8B-B14F-4D97-AF65-F5344CB8AC3E}">
        <p14:creationId xmlns:p14="http://schemas.microsoft.com/office/powerpoint/2010/main" val="154550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998720" y="287254"/>
            <a:ext cx="6898005" cy="724247"/>
          </a:xfrm>
        </p:spPr>
        <p:txBody>
          <a:bodyPr/>
          <a:lstStyle/>
          <a:p>
            <a:r>
              <a:rPr lang="zh-TW" altLang="en-US" dirty="0" smtClean="0"/>
              <a:t>系統使用對象 </a:t>
            </a:r>
            <a:r>
              <a:rPr lang="en-US" altLang="zh-TW" dirty="0" smtClean="0"/>
              <a:t>/</a:t>
            </a:r>
            <a:r>
              <a:rPr lang="zh-TW" altLang="en-US" dirty="0" smtClean="0"/>
              <a:t> 環境</a:t>
            </a:r>
            <a:endParaRPr lang="en-US" dirty="0"/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368E0CC2-E06D-41AF-9248-D237355B7576}"/>
              </a:ext>
            </a:extLst>
          </p:cNvPr>
          <p:cNvSpPr/>
          <p:nvPr/>
        </p:nvSpPr>
        <p:spPr>
          <a:xfrm>
            <a:off x="-78377" y="0"/>
            <a:ext cx="3997234" cy="6871063"/>
          </a:xfrm>
          <a:custGeom>
            <a:avLst/>
            <a:gdLst>
              <a:gd name="connsiteX0" fmla="*/ 3605348 w 3605348"/>
              <a:gd name="connsiteY0" fmla="*/ 17417 h 6888480"/>
              <a:gd name="connsiteX1" fmla="*/ 3309257 w 3605348"/>
              <a:gd name="connsiteY1" fmla="*/ 444137 h 6888480"/>
              <a:gd name="connsiteX2" fmla="*/ 2682240 w 3605348"/>
              <a:gd name="connsiteY2" fmla="*/ 1105988 h 6888480"/>
              <a:gd name="connsiteX3" fmla="*/ 2708366 w 3605348"/>
              <a:gd name="connsiteY3" fmla="*/ 1541417 h 6888480"/>
              <a:gd name="connsiteX4" fmla="*/ 2142308 w 3605348"/>
              <a:gd name="connsiteY4" fmla="*/ 2420983 h 6888480"/>
              <a:gd name="connsiteX5" fmla="*/ 1593668 w 3605348"/>
              <a:gd name="connsiteY5" fmla="*/ 2760617 h 6888480"/>
              <a:gd name="connsiteX6" fmla="*/ 1645920 w 3605348"/>
              <a:gd name="connsiteY6" fmla="*/ 3335383 h 6888480"/>
              <a:gd name="connsiteX7" fmla="*/ 1628503 w 3605348"/>
              <a:gd name="connsiteY7" fmla="*/ 3448594 h 6888480"/>
              <a:gd name="connsiteX8" fmla="*/ 1436914 w 3605348"/>
              <a:gd name="connsiteY8" fmla="*/ 4058194 h 6888480"/>
              <a:gd name="connsiteX9" fmla="*/ 1071154 w 3605348"/>
              <a:gd name="connsiteY9" fmla="*/ 4345577 h 6888480"/>
              <a:gd name="connsiteX10" fmla="*/ 896983 w 3605348"/>
              <a:gd name="connsiteY10" fmla="*/ 5390606 h 6888480"/>
              <a:gd name="connsiteX11" fmla="*/ 748937 w 3605348"/>
              <a:gd name="connsiteY11" fmla="*/ 6087291 h 6888480"/>
              <a:gd name="connsiteX12" fmla="*/ 566057 w 3605348"/>
              <a:gd name="connsiteY12" fmla="*/ 6749143 h 6888480"/>
              <a:gd name="connsiteX13" fmla="*/ 522514 w 3605348"/>
              <a:gd name="connsiteY13" fmla="*/ 6879771 h 6888480"/>
              <a:gd name="connsiteX14" fmla="*/ 0 w 3605348"/>
              <a:gd name="connsiteY14" fmla="*/ 6888480 h 6888480"/>
              <a:gd name="connsiteX15" fmla="*/ 87086 w 3605348"/>
              <a:gd name="connsiteY15" fmla="*/ 0 h 6888480"/>
              <a:gd name="connsiteX16" fmla="*/ 3605348 w 3605348"/>
              <a:gd name="connsiteY16" fmla="*/ 17417 h 6888480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896983 w 3605348"/>
              <a:gd name="connsiteY10" fmla="*/ 5381897 h 6879771"/>
              <a:gd name="connsiteX11" fmla="*/ 748937 w 3605348"/>
              <a:gd name="connsiteY11" fmla="*/ 6078582 h 6879771"/>
              <a:gd name="connsiteX12" fmla="*/ 566057 w 3605348"/>
              <a:gd name="connsiteY12" fmla="*/ 6740434 h 6879771"/>
              <a:gd name="connsiteX13" fmla="*/ 522514 w 3605348"/>
              <a:gd name="connsiteY13" fmla="*/ 6871062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896983 w 3605348"/>
              <a:gd name="connsiteY10" fmla="*/ 5381897 h 6879771"/>
              <a:gd name="connsiteX11" fmla="*/ 748937 w 3605348"/>
              <a:gd name="connsiteY11" fmla="*/ 6078582 h 6879771"/>
              <a:gd name="connsiteX12" fmla="*/ 670560 w 3605348"/>
              <a:gd name="connsiteY12" fmla="*/ 6470469 h 6879771"/>
              <a:gd name="connsiteX13" fmla="*/ 522514 w 3605348"/>
              <a:gd name="connsiteY13" fmla="*/ 6871062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896983 w 3605348"/>
              <a:gd name="connsiteY10" fmla="*/ 5381897 h 6879771"/>
              <a:gd name="connsiteX11" fmla="*/ 827314 w 3605348"/>
              <a:gd name="connsiteY11" fmla="*/ 6061165 h 6879771"/>
              <a:gd name="connsiteX12" fmla="*/ 670560 w 3605348"/>
              <a:gd name="connsiteY12" fmla="*/ 6470469 h 6879771"/>
              <a:gd name="connsiteX13" fmla="*/ 522514 w 3605348"/>
              <a:gd name="connsiteY13" fmla="*/ 6871062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1001486 w 3605348"/>
              <a:gd name="connsiteY10" fmla="*/ 5381897 h 6879771"/>
              <a:gd name="connsiteX11" fmla="*/ 827314 w 3605348"/>
              <a:gd name="connsiteY11" fmla="*/ 6061165 h 6879771"/>
              <a:gd name="connsiteX12" fmla="*/ 670560 w 3605348"/>
              <a:gd name="connsiteY12" fmla="*/ 6470469 h 6879771"/>
              <a:gd name="connsiteX13" fmla="*/ 522514 w 3605348"/>
              <a:gd name="connsiteY13" fmla="*/ 6871062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1001486 w 3605348"/>
              <a:gd name="connsiteY10" fmla="*/ 5381897 h 6879771"/>
              <a:gd name="connsiteX11" fmla="*/ 827314 w 3605348"/>
              <a:gd name="connsiteY11" fmla="*/ 6061165 h 6879771"/>
              <a:gd name="connsiteX12" fmla="*/ 670560 w 3605348"/>
              <a:gd name="connsiteY12" fmla="*/ 6470469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1001486 w 3605348"/>
              <a:gd name="connsiteY10" fmla="*/ 5381897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071154 w 3605348"/>
              <a:gd name="connsiteY9" fmla="*/ 4336868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436914 w 3605348"/>
              <a:gd name="connsiteY8" fmla="*/ 4049485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28503 w 3605348"/>
              <a:gd name="connsiteY7" fmla="*/ 3439885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45920 w 3605348"/>
              <a:gd name="connsiteY6" fmla="*/ 3326674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593668 w 3605348"/>
              <a:gd name="connsiteY5" fmla="*/ 2751908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142308 w 3605348"/>
              <a:gd name="connsiteY4" fmla="*/ 2412274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20686 w 3605348"/>
              <a:gd name="connsiteY4" fmla="*/ 2229394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20686 w 3605348"/>
              <a:gd name="connsiteY4" fmla="*/ 2229394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20686 w 3605348"/>
              <a:gd name="connsiteY4" fmla="*/ 2229394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38103 w 3605348"/>
              <a:gd name="connsiteY4" fmla="*/ 2081348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38103 w 3605348"/>
              <a:gd name="connsiteY4" fmla="*/ 2081348 h 6879771"/>
              <a:gd name="connsiteX5" fmla="*/ 1663336 w 3605348"/>
              <a:gd name="connsiteY5" fmla="*/ 2481943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708366 w 3605348"/>
              <a:gd name="connsiteY3" fmla="*/ 1532708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682240 w 3605348"/>
              <a:gd name="connsiteY2" fmla="*/ 1097279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309257 w 3605348"/>
              <a:gd name="connsiteY1" fmla="*/ 43542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526971 w 3605348"/>
              <a:gd name="connsiteY1" fmla="*/ 37446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526971 w 3605348"/>
              <a:gd name="connsiteY1" fmla="*/ 37446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605348 w 3605348"/>
              <a:gd name="connsiteY0" fmla="*/ 8708 h 6879771"/>
              <a:gd name="connsiteX1" fmla="*/ 3526971 w 3605348"/>
              <a:gd name="connsiteY1" fmla="*/ 374468 h 6879771"/>
              <a:gd name="connsiteX2" fmla="*/ 2882538 w 3605348"/>
              <a:gd name="connsiteY2" fmla="*/ 879565 h 6879771"/>
              <a:gd name="connsiteX3" fmla="*/ 2804160 w 3605348"/>
              <a:gd name="connsiteY3" fmla="*/ 1497873 h 6879771"/>
              <a:gd name="connsiteX4" fmla="*/ 2238103 w 3605348"/>
              <a:gd name="connsiteY4" fmla="*/ 2081348 h 6879771"/>
              <a:gd name="connsiteX5" fmla="*/ 1689462 w 3605348"/>
              <a:gd name="connsiteY5" fmla="*/ 2508069 h 6879771"/>
              <a:gd name="connsiteX6" fmla="*/ 1628503 w 3605348"/>
              <a:gd name="connsiteY6" fmla="*/ 3100251 h 6879771"/>
              <a:gd name="connsiteX7" fmla="*/ 1680755 w 3605348"/>
              <a:gd name="connsiteY7" fmla="*/ 3457302 h 6879771"/>
              <a:gd name="connsiteX8" fmla="*/ 1550125 w 3605348"/>
              <a:gd name="connsiteY8" fmla="*/ 3918856 h 6879771"/>
              <a:gd name="connsiteX9" fmla="*/ 1158240 w 3605348"/>
              <a:gd name="connsiteY9" fmla="*/ 4432663 h 6879771"/>
              <a:gd name="connsiteX10" fmla="*/ 1132114 w 3605348"/>
              <a:gd name="connsiteY10" fmla="*/ 5242560 h 6879771"/>
              <a:gd name="connsiteX11" fmla="*/ 827314 w 3605348"/>
              <a:gd name="connsiteY11" fmla="*/ 6061165 h 6879771"/>
              <a:gd name="connsiteX12" fmla="*/ 818606 w 3605348"/>
              <a:gd name="connsiteY12" fmla="*/ 6496595 h 6879771"/>
              <a:gd name="connsiteX13" fmla="*/ 722811 w 3605348"/>
              <a:gd name="connsiteY13" fmla="*/ 6853645 h 6879771"/>
              <a:gd name="connsiteX14" fmla="*/ 0 w 3605348"/>
              <a:gd name="connsiteY14" fmla="*/ 6879771 h 6879771"/>
              <a:gd name="connsiteX15" fmla="*/ 87086 w 3605348"/>
              <a:gd name="connsiteY15" fmla="*/ 0 h 6879771"/>
              <a:gd name="connsiteX16" fmla="*/ 3605348 w 3605348"/>
              <a:gd name="connsiteY16" fmla="*/ 8708 h 6879771"/>
              <a:gd name="connsiteX0" fmla="*/ 3997234 w 3997234"/>
              <a:gd name="connsiteY0" fmla="*/ 8708 h 6879771"/>
              <a:gd name="connsiteX1" fmla="*/ 3526971 w 3997234"/>
              <a:gd name="connsiteY1" fmla="*/ 374468 h 6879771"/>
              <a:gd name="connsiteX2" fmla="*/ 2882538 w 3997234"/>
              <a:gd name="connsiteY2" fmla="*/ 879565 h 6879771"/>
              <a:gd name="connsiteX3" fmla="*/ 2804160 w 3997234"/>
              <a:gd name="connsiteY3" fmla="*/ 1497873 h 6879771"/>
              <a:gd name="connsiteX4" fmla="*/ 2238103 w 3997234"/>
              <a:gd name="connsiteY4" fmla="*/ 2081348 h 6879771"/>
              <a:gd name="connsiteX5" fmla="*/ 1689462 w 3997234"/>
              <a:gd name="connsiteY5" fmla="*/ 2508069 h 6879771"/>
              <a:gd name="connsiteX6" fmla="*/ 1628503 w 3997234"/>
              <a:gd name="connsiteY6" fmla="*/ 3100251 h 6879771"/>
              <a:gd name="connsiteX7" fmla="*/ 1680755 w 3997234"/>
              <a:gd name="connsiteY7" fmla="*/ 3457302 h 6879771"/>
              <a:gd name="connsiteX8" fmla="*/ 1550125 w 3997234"/>
              <a:gd name="connsiteY8" fmla="*/ 3918856 h 6879771"/>
              <a:gd name="connsiteX9" fmla="*/ 1158240 w 3997234"/>
              <a:gd name="connsiteY9" fmla="*/ 4432663 h 6879771"/>
              <a:gd name="connsiteX10" fmla="*/ 1132114 w 3997234"/>
              <a:gd name="connsiteY10" fmla="*/ 5242560 h 6879771"/>
              <a:gd name="connsiteX11" fmla="*/ 827314 w 3997234"/>
              <a:gd name="connsiteY11" fmla="*/ 6061165 h 6879771"/>
              <a:gd name="connsiteX12" fmla="*/ 818606 w 3997234"/>
              <a:gd name="connsiteY12" fmla="*/ 6496595 h 6879771"/>
              <a:gd name="connsiteX13" fmla="*/ 722811 w 3997234"/>
              <a:gd name="connsiteY13" fmla="*/ 6853645 h 6879771"/>
              <a:gd name="connsiteX14" fmla="*/ 0 w 3997234"/>
              <a:gd name="connsiteY14" fmla="*/ 6879771 h 6879771"/>
              <a:gd name="connsiteX15" fmla="*/ 87086 w 3997234"/>
              <a:gd name="connsiteY15" fmla="*/ 0 h 6879771"/>
              <a:gd name="connsiteX16" fmla="*/ 3997234 w 3997234"/>
              <a:gd name="connsiteY16" fmla="*/ 8708 h 6879771"/>
              <a:gd name="connsiteX0" fmla="*/ 3997234 w 3997234"/>
              <a:gd name="connsiteY0" fmla="*/ 8708 h 6879771"/>
              <a:gd name="connsiteX1" fmla="*/ 3526971 w 3997234"/>
              <a:gd name="connsiteY1" fmla="*/ 374468 h 6879771"/>
              <a:gd name="connsiteX2" fmla="*/ 2882538 w 3997234"/>
              <a:gd name="connsiteY2" fmla="*/ 879565 h 6879771"/>
              <a:gd name="connsiteX3" fmla="*/ 2804160 w 3997234"/>
              <a:gd name="connsiteY3" fmla="*/ 1497873 h 6879771"/>
              <a:gd name="connsiteX4" fmla="*/ 2238103 w 3997234"/>
              <a:gd name="connsiteY4" fmla="*/ 2081348 h 6879771"/>
              <a:gd name="connsiteX5" fmla="*/ 1689462 w 3997234"/>
              <a:gd name="connsiteY5" fmla="*/ 2508069 h 6879771"/>
              <a:gd name="connsiteX6" fmla="*/ 1628503 w 3997234"/>
              <a:gd name="connsiteY6" fmla="*/ 3100251 h 6879771"/>
              <a:gd name="connsiteX7" fmla="*/ 1680755 w 3997234"/>
              <a:gd name="connsiteY7" fmla="*/ 3457302 h 6879771"/>
              <a:gd name="connsiteX8" fmla="*/ 1550125 w 3997234"/>
              <a:gd name="connsiteY8" fmla="*/ 3918856 h 6879771"/>
              <a:gd name="connsiteX9" fmla="*/ 1158240 w 3997234"/>
              <a:gd name="connsiteY9" fmla="*/ 4432663 h 6879771"/>
              <a:gd name="connsiteX10" fmla="*/ 1132114 w 3997234"/>
              <a:gd name="connsiteY10" fmla="*/ 5242560 h 6879771"/>
              <a:gd name="connsiteX11" fmla="*/ 827314 w 3997234"/>
              <a:gd name="connsiteY11" fmla="*/ 6061165 h 6879771"/>
              <a:gd name="connsiteX12" fmla="*/ 818606 w 3997234"/>
              <a:gd name="connsiteY12" fmla="*/ 6496595 h 6879771"/>
              <a:gd name="connsiteX13" fmla="*/ 722811 w 3997234"/>
              <a:gd name="connsiteY13" fmla="*/ 6853645 h 6879771"/>
              <a:gd name="connsiteX14" fmla="*/ 0 w 3997234"/>
              <a:gd name="connsiteY14" fmla="*/ 6879771 h 6879771"/>
              <a:gd name="connsiteX15" fmla="*/ 87086 w 3997234"/>
              <a:gd name="connsiteY15" fmla="*/ 0 h 6879771"/>
              <a:gd name="connsiteX16" fmla="*/ 3997234 w 3997234"/>
              <a:gd name="connsiteY16" fmla="*/ 8708 h 6879771"/>
              <a:gd name="connsiteX0" fmla="*/ 3997234 w 3997234"/>
              <a:gd name="connsiteY0" fmla="*/ 8708 h 6879771"/>
              <a:gd name="connsiteX1" fmla="*/ 3526971 w 3997234"/>
              <a:gd name="connsiteY1" fmla="*/ 374468 h 6879771"/>
              <a:gd name="connsiteX2" fmla="*/ 2882538 w 3997234"/>
              <a:gd name="connsiteY2" fmla="*/ 879565 h 6879771"/>
              <a:gd name="connsiteX3" fmla="*/ 2664823 w 3997234"/>
              <a:gd name="connsiteY3" fmla="*/ 1558833 h 6879771"/>
              <a:gd name="connsiteX4" fmla="*/ 2238103 w 3997234"/>
              <a:gd name="connsiteY4" fmla="*/ 2081348 h 6879771"/>
              <a:gd name="connsiteX5" fmla="*/ 1689462 w 3997234"/>
              <a:gd name="connsiteY5" fmla="*/ 2508069 h 6879771"/>
              <a:gd name="connsiteX6" fmla="*/ 1628503 w 3997234"/>
              <a:gd name="connsiteY6" fmla="*/ 3100251 h 6879771"/>
              <a:gd name="connsiteX7" fmla="*/ 1680755 w 3997234"/>
              <a:gd name="connsiteY7" fmla="*/ 3457302 h 6879771"/>
              <a:gd name="connsiteX8" fmla="*/ 1550125 w 3997234"/>
              <a:gd name="connsiteY8" fmla="*/ 3918856 h 6879771"/>
              <a:gd name="connsiteX9" fmla="*/ 1158240 w 3997234"/>
              <a:gd name="connsiteY9" fmla="*/ 4432663 h 6879771"/>
              <a:gd name="connsiteX10" fmla="*/ 1132114 w 3997234"/>
              <a:gd name="connsiteY10" fmla="*/ 5242560 h 6879771"/>
              <a:gd name="connsiteX11" fmla="*/ 827314 w 3997234"/>
              <a:gd name="connsiteY11" fmla="*/ 6061165 h 6879771"/>
              <a:gd name="connsiteX12" fmla="*/ 818606 w 3997234"/>
              <a:gd name="connsiteY12" fmla="*/ 6496595 h 6879771"/>
              <a:gd name="connsiteX13" fmla="*/ 722811 w 3997234"/>
              <a:gd name="connsiteY13" fmla="*/ 6853645 h 6879771"/>
              <a:gd name="connsiteX14" fmla="*/ 0 w 3997234"/>
              <a:gd name="connsiteY14" fmla="*/ 6879771 h 6879771"/>
              <a:gd name="connsiteX15" fmla="*/ 87086 w 3997234"/>
              <a:gd name="connsiteY15" fmla="*/ 0 h 6879771"/>
              <a:gd name="connsiteX16" fmla="*/ 3997234 w 3997234"/>
              <a:gd name="connsiteY16" fmla="*/ 8708 h 6879771"/>
              <a:gd name="connsiteX0" fmla="*/ 3997234 w 3997234"/>
              <a:gd name="connsiteY0" fmla="*/ 0 h 6871063"/>
              <a:gd name="connsiteX1" fmla="*/ 3526971 w 3997234"/>
              <a:gd name="connsiteY1" fmla="*/ 365760 h 6871063"/>
              <a:gd name="connsiteX2" fmla="*/ 2882538 w 3997234"/>
              <a:gd name="connsiteY2" fmla="*/ 870857 h 6871063"/>
              <a:gd name="connsiteX3" fmla="*/ 2664823 w 3997234"/>
              <a:gd name="connsiteY3" fmla="*/ 1550125 h 6871063"/>
              <a:gd name="connsiteX4" fmla="*/ 2238103 w 3997234"/>
              <a:gd name="connsiteY4" fmla="*/ 2072640 h 6871063"/>
              <a:gd name="connsiteX5" fmla="*/ 1689462 w 3997234"/>
              <a:gd name="connsiteY5" fmla="*/ 2499361 h 6871063"/>
              <a:gd name="connsiteX6" fmla="*/ 1628503 w 3997234"/>
              <a:gd name="connsiteY6" fmla="*/ 3091543 h 6871063"/>
              <a:gd name="connsiteX7" fmla="*/ 1680755 w 3997234"/>
              <a:gd name="connsiteY7" fmla="*/ 3448594 h 6871063"/>
              <a:gd name="connsiteX8" fmla="*/ 1550125 w 3997234"/>
              <a:gd name="connsiteY8" fmla="*/ 3910148 h 6871063"/>
              <a:gd name="connsiteX9" fmla="*/ 1158240 w 3997234"/>
              <a:gd name="connsiteY9" fmla="*/ 4423955 h 6871063"/>
              <a:gd name="connsiteX10" fmla="*/ 1132114 w 3997234"/>
              <a:gd name="connsiteY10" fmla="*/ 5233852 h 6871063"/>
              <a:gd name="connsiteX11" fmla="*/ 827314 w 3997234"/>
              <a:gd name="connsiteY11" fmla="*/ 6052457 h 6871063"/>
              <a:gd name="connsiteX12" fmla="*/ 818606 w 3997234"/>
              <a:gd name="connsiteY12" fmla="*/ 6487887 h 6871063"/>
              <a:gd name="connsiteX13" fmla="*/ 722811 w 3997234"/>
              <a:gd name="connsiteY13" fmla="*/ 6844937 h 6871063"/>
              <a:gd name="connsiteX14" fmla="*/ 0 w 3997234"/>
              <a:gd name="connsiteY14" fmla="*/ 6871063 h 6871063"/>
              <a:gd name="connsiteX15" fmla="*/ 78377 w 3997234"/>
              <a:gd name="connsiteY15" fmla="*/ 0 h 6871063"/>
              <a:gd name="connsiteX16" fmla="*/ 3997234 w 3997234"/>
              <a:gd name="connsiteY16" fmla="*/ 0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97234" h="6871063">
                <a:moveTo>
                  <a:pt x="3997234" y="0"/>
                </a:moveTo>
                <a:cubicBezTo>
                  <a:pt x="3918857" y="121920"/>
                  <a:pt x="3587932" y="261257"/>
                  <a:pt x="3526971" y="365760"/>
                </a:cubicBezTo>
                <a:cubicBezTo>
                  <a:pt x="3358605" y="635726"/>
                  <a:pt x="2981235" y="592182"/>
                  <a:pt x="2882538" y="870857"/>
                </a:cubicBezTo>
                <a:cubicBezTo>
                  <a:pt x="2853510" y="1082765"/>
                  <a:pt x="2711268" y="1381760"/>
                  <a:pt x="2664823" y="1550125"/>
                </a:cubicBezTo>
                <a:cubicBezTo>
                  <a:pt x="2502263" y="1782354"/>
                  <a:pt x="2513875" y="1840411"/>
                  <a:pt x="2238103" y="2072640"/>
                </a:cubicBezTo>
                <a:cubicBezTo>
                  <a:pt x="1982652" y="2217783"/>
                  <a:pt x="1753324" y="2362926"/>
                  <a:pt x="1689462" y="2499361"/>
                </a:cubicBezTo>
                <a:lnTo>
                  <a:pt x="1628503" y="3091543"/>
                </a:lnTo>
                <a:cubicBezTo>
                  <a:pt x="1608567" y="3181255"/>
                  <a:pt x="1680755" y="3386997"/>
                  <a:pt x="1680755" y="3448594"/>
                </a:cubicBezTo>
                <a:cubicBezTo>
                  <a:pt x="1654629" y="3608251"/>
                  <a:pt x="1628502" y="3733073"/>
                  <a:pt x="1550125" y="3910148"/>
                </a:cubicBezTo>
                <a:cubicBezTo>
                  <a:pt x="1457234" y="4037874"/>
                  <a:pt x="1242422" y="4130766"/>
                  <a:pt x="1158240" y="4423955"/>
                </a:cubicBezTo>
                <a:cubicBezTo>
                  <a:pt x="1178560" y="4725852"/>
                  <a:pt x="1164045" y="4923247"/>
                  <a:pt x="1132114" y="5233852"/>
                </a:cubicBezTo>
                <a:lnTo>
                  <a:pt x="827314" y="6052457"/>
                </a:lnTo>
                <a:lnTo>
                  <a:pt x="818606" y="6487887"/>
                </a:lnTo>
                <a:lnTo>
                  <a:pt x="722811" y="6844937"/>
                </a:lnTo>
                <a:lnTo>
                  <a:pt x="0" y="6871063"/>
                </a:lnTo>
                <a:lnTo>
                  <a:pt x="78377" y="0"/>
                </a:lnTo>
                <a:lnTo>
                  <a:pt x="3997234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Freeform 16">
            <a:extLst>
              <a:ext uri="{FF2B5EF4-FFF2-40B4-BE49-F238E27FC236}">
                <a16:creationId xmlns:a16="http://schemas.microsoft.com/office/drawing/2014/main" id="{E2903AB0-E925-4E55-AAD4-8980D4B083DC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209456" y="1662008"/>
            <a:ext cx="2718927" cy="3954523"/>
          </a:xfrm>
          <a:custGeom>
            <a:avLst/>
            <a:gdLst>
              <a:gd name="T0" fmla="*/ 710 w 2862"/>
              <a:gd name="T1" fmla="*/ 1220 h 4163"/>
              <a:gd name="T2" fmla="*/ 633 w 2862"/>
              <a:gd name="T3" fmla="*/ 677 h 4163"/>
              <a:gd name="T4" fmla="*/ 654 w 2862"/>
              <a:gd name="T5" fmla="*/ 691 h 4163"/>
              <a:gd name="T6" fmla="*/ 680 w 2862"/>
              <a:gd name="T7" fmla="*/ 629 h 4163"/>
              <a:gd name="T8" fmla="*/ 722 w 2862"/>
              <a:gd name="T9" fmla="*/ 624 h 4163"/>
              <a:gd name="T10" fmla="*/ 747 w 2862"/>
              <a:gd name="T11" fmla="*/ 497 h 4163"/>
              <a:gd name="T12" fmla="*/ 776 w 2862"/>
              <a:gd name="T13" fmla="*/ 478 h 4163"/>
              <a:gd name="T14" fmla="*/ 900 w 2862"/>
              <a:gd name="T15" fmla="*/ 802 h 4163"/>
              <a:gd name="T16" fmla="*/ 2856 w 2862"/>
              <a:gd name="T17" fmla="*/ 2858 h 4163"/>
              <a:gd name="T18" fmla="*/ 2618 w 2862"/>
              <a:gd name="T19" fmla="*/ 2813 h 4163"/>
              <a:gd name="T20" fmla="*/ 2386 w 2862"/>
              <a:gd name="T21" fmla="*/ 2709 h 4163"/>
              <a:gd name="T22" fmla="*/ 2036 w 2862"/>
              <a:gd name="T23" fmla="*/ 2266 h 4163"/>
              <a:gd name="T24" fmla="*/ 1827 w 2862"/>
              <a:gd name="T25" fmla="*/ 1941 h 4163"/>
              <a:gd name="T26" fmla="*/ 1184 w 2862"/>
              <a:gd name="T27" fmla="*/ 1622 h 4163"/>
              <a:gd name="T28" fmla="*/ 843 w 2862"/>
              <a:gd name="T29" fmla="*/ 1510 h 4163"/>
              <a:gd name="T30" fmla="*/ 757 w 2862"/>
              <a:gd name="T31" fmla="*/ 1456 h 4163"/>
              <a:gd name="T32" fmla="*/ 764 w 2862"/>
              <a:gd name="T33" fmla="*/ 1329 h 4163"/>
              <a:gd name="T34" fmla="*/ 878 w 2862"/>
              <a:gd name="T35" fmla="*/ 1278 h 4163"/>
              <a:gd name="T36" fmla="*/ 831 w 2862"/>
              <a:gd name="T37" fmla="*/ 1166 h 4163"/>
              <a:gd name="T38" fmla="*/ 776 w 2862"/>
              <a:gd name="T39" fmla="*/ 1083 h 4163"/>
              <a:gd name="T40" fmla="*/ 779 w 2862"/>
              <a:gd name="T41" fmla="*/ 985 h 4163"/>
              <a:gd name="T42" fmla="*/ 1109 w 2862"/>
              <a:gd name="T43" fmla="*/ 1017 h 4163"/>
              <a:gd name="T44" fmla="*/ 1052 w 2862"/>
              <a:gd name="T45" fmla="*/ 593 h 4163"/>
              <a:gd name="T46" fmla="*/ 789 w 2862"/>
              <a:gd name="T47" fmla="*/ 270 h 4163"/>
              <a:gd name="T48" fmla="*/ 678 w 2862"/>
              <a:gd name="T49" fmla="*/ 72 h 4163"/>
              <a:gd name="T50" fmla="*/ 347 w 2862"/>
              <a:gd name="T51" fmla="*/ 44 h 4163"/>
              <a:gd name="T52" fmla="*/ 216 w 2862"/>
              <a:gd name="T53" fmla="*/ 180 h 4163"/>
              <a:gd name="T54" fmla="*/ 173 w 2862"/>
              <a:gd name="T55" fmla="*/ 269 h 4163"/>
              <a:gd name="T56" fmla="*/ 162 w 2862"/>
              <a:gd name="T57" fmla="*/ 294 h 4163"/>
              <a:gd name="T58" fmla="*/ 130 w 2862"/>
              <a:gd name="T59" fmla="*/ 336 h 4163"/>
              <a:gd name="T60" fmla="*/ 123 w 2862"/>
              <a:gd name="T61" fmla="*/ 347 h 4163"/>
              <a:gd name="T62" fmla="*/ 162 w 2862"/>
              <a:gd name="T63" fmla="*/ 333 h 4163"/>
              <a:gd name="T64" fmla="*/ 152 w 2862"/>
              <a:gd name="T65" fmla="*/ 351 h 4163"/>
              <a:gd name="T66" fmla="*/ 127 w 2862"/>
              <a:gd name="T67" fmla="*/ 420 h 4163"/>
              <a:gd name="T68" fmla="*/ 101 w 2862"/>
              <a:gd name="T69" fmla="*/ 489 h 4163"/>
              <a:gd name="T70" fmla="*/ 164 w 2862"/>
              <a:gd name="T71" fmla="*/ 438 h 4163"/>
              <a:gd name="T72" fmla="*/ 124 w 2862"/>
              <a:gd name="T73" fmla="*/ 587 h 4163"/>
              <a:gd name="T74" fmla="*/ 146 w 2862"/>
              <a:gd name="T75" fmla="*/ 540 h 4163"/>
              <a:gd name="T76" fmla="*/ 147 w 2862"/>
              <a:gd name="T77" fmla="*/ 575 h 4163"/>
              <a:gd name="T78" fmla="*/ 162 w 2862"/>
              <a:gd name="T79" fmla="*/ 611 h 4163"/>
              <a:gd name="T80" fmla="*/ 175 w 2862"/>
              <a:gd name="T81" fmla="*/ 583 h 4163"/>
              <a:gd name="T82" fmla="*/ 176 w 2862"/>
              <a:gd name="T83" fmla="*/ 629 h 4163"/>
              <a:gd name="T84" fmla="*/ 118 w 2862"/>
              <a:gd name="T85" fmla="*/ 697 h 4163"/>
              <a:gd name="T86" fmla="*/ 76 w 2862"/>
              <a:gd name="T87" fmla="*/ 834 h 4163"/>
              <a:gd name="T88" fmla="*/ 79 w 2862"/>
              <a:gd name="T89" fmla="*/ 1334 h 4163"/>
              <a:gd name="T90" fmla="*/ 194 w 2862"/>
              <a:gd name="T91" fmla="*/ 1372 h 4163"/>
              <a:gd name="T92" fmla="*/ 171 w 2862"/>
              <a:gd name="T93" fmla="*/ 1619 h 4163"/>
              <a:gd name="T94" fmla="*/ 377 w 2862"/>
              <a:gd name="T95" fmla="*/ 2127 h 4163"/>
              <a:gd name="T96" fmla="*/ 957 w 2862"/>
              <a:gd name="T97" fmla="*/ 2690 h 4163"/>
              <a:gd name="T98" fmla="*/ 1162 w 2862"/>
              <a:gd name="T99" fmla="*/ 3245 h 4163"/>
              <a:gd name="T100" fmla="*/ 1294 w 2862"/>
              <a:gd name="T101" fmla="*/ 3456 h 4163"/>
              <a:gd name="T102" fmla="*/ 1436 w 2862"/>
              <a:gd name="T103" fmla="*/ 3787 h 4163"/>
              <a:gd name="T104" fmla="*/ 1546 w 2862"/>
              <a:gd name="T105" fmla="*/ 4006 h 4163"/>
              <a:gd name="T106" fmla="*/ 1646 w 2862"/>
              <a:gd name="T107" fmla="*/ 3751 h 4163"/>
              <a:gd name="T108" fmla="*/ 1306 w 2862"/>
              <a:gd name="T109" fmla="*/ 2682 h 4163"/>
              <a:gd name="T110" fmla="*/ 887 w 2862"/>
              <a:gd name="T111" fmla="*/ 1987 h 4163"/>
              <a:gd name="T112" fmla="*/ 1039 w 2862"/>
              <a:gd name="T113" fmla="*/ 2000 h 4163"/>
              <a:gd name="T114" fmla="*/ 1606 w 2862"/>
              <a:gd name="T115" fmla="*/ 2101 h 4163"/>
              <a:gd name="T116" fmla="*/ 1658 w 2862"/>
              <a:gd name="T117" fmla="*/ 2184 h 4163"/>
              <a:gd name="T118" fmla="*/ 2255 w 2862"/>
              <a:gd name="T119" fmla="*/ 2965 h 4163"/>
              <a:gd name="T120" fmla="*/ 2472 w 2862"/>
              <a:gd name="T121" fmla="*/ 2993 h 4163"/>
              <a:gd name="T122" fmla="*/ 2678 w 2862"/>
              <a:gd name="T123" fmla="*/ 3011 h 4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62" h="4163">
                <a:moveTo>
                  <a:pt x="710" y="1220"/>
                </a:moveTo>
                <a:cubicBezTo>
                  <a:pt x="710" y="1219"/>
                  <a:pt x="710" y="1217"/>
                  <a:pt x="710" y="1216"/>
                </a:cubicBezTo>
                <a:cubicBezTo>
                  <a:pt x="709" y="1214"/>
                  <a:pt x="709" y="1209"/>
                  <a:pt x="709" y="1205"/>
                </a:cubicBezTo>
                <a:cubicBezTo>
                  <a:pt x="709" y="1209"/>
                  <a:pt x="709" y="1209"/>
                  <a:pt x="710" y="1213"/>
                </a:cubicBezTo>
                <a:cubicBezTo>
                  <a:pt x="711" y="1215"/>
                  <a:pt x="712" y="1216"/>
                  <a:pt x="711" y="1218"/>
                </a:cubicBezTo>
                <a:cubicBezTo>
                  <a:pt x="711" y="1218"/>
                  <a:pt x="711" y="1219"/>
                  <a:pt x="710" y="1220"/>
                </a:cubicBezTo>
                <a:close/>
                <a:moveTo>
                  <a:pt x="656" y="706"/>
                </a:moveTo>
                <a:cubicBezTo>
                  <a:pt x="655" y="705"/>
                  <a:pt x="654" y="705"/>
                  <a:pt x="653" y="705"/>
                </a:cubicBezTo>
                <a:cubicBezTo>
                  <a:pt x="649" y="704"/>
                  <a:pt x="646" y="703"/>
                  <a:pt x="645" y="699"/>
                </a:cubicBezTo>
                <a:cubicBezTo>
                  <a:pt x="643" y="699"/>
                  <a:pt x="642" y="698"/>
                  <a:pt x="641" y="698"/>
                </a:cubicBezTo>
                <a:cubicBezTo>
                  <a:pt x="636" y="693"/>
                  <a:pt x="633" y="687"/>
                  <a:pt x="633" y="682"/>
                </a:cubicBezTo>
                <a:cubicBezTo>
                  <a:pt x="633" y="680"/>
                  <a:pt x="633" y="679"/>
                  <a:pt x="633" y="677"/>
                </a:cubicBezTo>
                <a:cubicBezTo>
                  <a:pt x="629" y="664"/>
                  <a:pt x="638" y="651"/>
                  <a:pt x="643" y="638"/>
                </a:cubicBezTo>
                <a:cubicBezTo>
                  <a:pt x="643" y="636"/>
                  <a:pt x="643" y="635"/>
                  <a:pt x="642" y="633"/>
                </a:cubicBezTo>
                <a:cubicBezTo>
                  <a:pt x="643" y="635"/>
                  <a:pt x="643" y="636"/>
                  <a:pt x="644" y="638"/>
                </a:cubicBezTo>
                <a:cubicBezTo>
                  <a:pt x="647" y="655"/>
                  <a:pt x="639" y="676"/>
                  <a:pt x="654" y="693"/>
                </a:cubicBezTo>
                <a:cubicBezTo>
                  <a:pt x="654" y="694"/>
                  <a:pt x="655" y="695"/>
                  <a:pt x="656" y="695"/>
                </a:cubicBezTo>
                <a:cubicBezTo>
                  <a:pt x="655" y="694"/>
                  <a:pt x="654" y="692"/>
                  <a:pt x="654" y="691"/>
                </a:cubicBezTo>
                <a:cubicBezTo>
                  <a:pt x="648" y="675"/>
                  <a:pt x="653" y="659"/>
                  <a:pt x="670" y="650"/>
                </a:cubicBezTo>
                <a:cubicBezTo>
                  <a:pt x="671" y="648"/>
                  <a:pt x="671" y="647"/>
                  <a:pt x="672" y="645"/>
                </a:cubicBezTo>
                <a:cubicBezTo>
                  <a:pt x="672" y="644"/>
                  <a:pt x="673" y="642"/>
                  <a:pt x="673" y="641"/>
                </a:cubicBezTo>
                <a:cubicBezTo>
                  <a:pt x="674" y="640"/>
                  <a:pt x="675" y="638"/>
                  <a:pt x="675" y="637"/>
                </a:cubicBezTo>
                <a:cubicBezTo>
                  <a:pt x="676" y="636"/>
                  <a:pt x="677" y="635"/>
                  <a:pt x="678" y="633"/>
                </a:cubicBezTo>
                <a:cubicBezTo>
                  <a:pt x="678" y="632"/>
                  <a:pt x="679" y="630"/>
                  <a:pt x="680" y="629"/>
                </a:cubicBezTo>
                <a:cubicBezTo>
                  <a:pt x="682" y="616"/>
                  <a:pt x="709" y="602"/>
                  <a:pt x="695" y="585"/>
                </a:cubicBezTo>
                <a:cubicBezTo>
                  <a:pt x="718" y="593"/>
                  <a:pt x="704" y="620"/>
                  <a:pt x="707" y="639"/>
                </a:cubicBezTo>
                <a:cubicBezTo>
                  <a:pt x="707" y="640"/>
                  <a:pt x="707" y="642"/>
                  <a:pt x="707" y="643"/>
                </a:cubicBezTo>
                <a:cubicBezTo>
                  <a:pt x="706" y="652"/>
                  <a:pt x="707" y="661"/>
                  <a:pt x="718" y="669"/>
                </a:cubicBezTo>
                <a:cubicBezTo>
                  <a:pt x="718" y="658"/>
                  <a:pt x="718" y="645"/>
                  <a:pt x="720" y="633"/>
                </a:cubicBezTo>
                <a:cubicBezTo>
                  <a:pt x="721" y="630"/>
                  <a:pt x="721" y="627"/>
                  <a:pt x="722" y="624"/>
                </a:cubicBezTo>
                <a:cubicBezTo>
                  <a:pt x="722" y="616"/>
                  <a:pt x="726" y="607"/>
                  <a:pt x="732" y="600"/>
                </a:cubicBezTo>
                <a:cubicBezTo>
                  <a:pt x="733" y="598"/>
                  <a:pt x="735" y="595"/>
                  <a:pt x="736" y="592"/>
                </a:cubicBezTo>
                <a:cubicBezTo>
                  <a:pt x="739" y="583"/>
                  <a:pt x="741" y="574"/>
                  <a:pt x="743" y="565"/>
                </a:cubicBezTo>
                <a:cubicBezTo>
                  <a:pt x="743" y="563"/>
                  <a:pt x="744" y="561"/>
                  <a:pt x="744" y="560"/>
                </a:cubicBezTo>
                <a:cubicBezTo>
                  <a:pt x="737" y="537"/>
                  <a:pt x="747" y="527"/>
                  <a:pt x="748" y="507"/>
                </a:cubicBezTo>
                <a:cubicBezTo>
                  <a:pt x="747" y="504"/>
                  <a:pt x="747" y="500"/>
                  <a:pt x="747" y="497"/>
                </a:cubicBezTo>
                <a:cubicBezTo>
                  <a:pt x="747" y="497"/>
                  <a:pt x="747" y="497"/>
                  <a:pt x="747" y="497"/>
                </a:cubicBezTo>
                <a:cubicBezTo>
                  <a:pt x="746" y="492"/>
                  <a:pt x="745" y="487"/>
                  <a:pt x="745" y="483"/>
                </a:cubicBezTo>
                <a:cubicBezTo>
                  <a:pt x="745" y="481"/>
                  <a:pt x="745" y="480"/>
                  <a:pt x="745" y="478"/>
                </a:cubicBezTo>
                <a:cubicBezTo>
                  <a:pt x="744" y="474"/>
                  <a:pt x="744" y="465"/>
                  <a:pt x="744" y="461"/>
                </a:cubicBezTo>
                <a:cubicBezTo>
                  <a:pt x="757" y="465"/>
                  <a:pt x="766" y="469"/>
                  <a:pt x="774" y="477"/>
                </a:cubicBezTo>
                <a:cubicBezTo>
                  <a:pt x="775" y="477"/>
                  <a:pt x="775" y="478"/>
                  <a:pt x="776" y="478"/>
                </a:cubicBezTo>
                <a:cubicBezTo>
                  <a:pt x="777" y="479"/>
                  <a:pt x="779" y="480"/>
                  <a:pt x="780" y="481"/>
                </a:cubicBezTo>
                <a:cubicBezTo>
                  <a:pt x="792" y="486"/>
                  <a:pt x="801" y="493"/>
                  <a:pt x="806" y="503"/>
                </a:cubicBezTo>
                <a:cubicBezTo>
                  <a:pt x="875" y="572"/>
                  <a:pt x="902" y="691"/>
                  <a:pt x="921" y="788"/>
                </a:cubicBezTo>
                <a:cubicBezTo>
                  <a:pt x="922" y="794"/>
                  <a:pt x="923" y="801"/>
                  <a:pt x="925" y="807"/>
                </a:cubicBezTo>
                <a:cubicBezTo>
                  <a:pt x="916" y="809"/>
                  <a:pt x="911" y="807"/>
                  <a:pt x="904" y="804"/>
                </a:cubicBezTo>
                <a:cubicBezTo>
                  <a:pt x="903" y="804"/>
                  <a:pt x="901" y="803"/>
                  <a:pt x="900" y="802"/>
                </a:cubicBezTo>
                <a:cubicBezTo>
                  <a:pt x="851" y="775"/>
                  <a:pt x="793" y="780"/>
                  <a:pt x="748" y="750"/>
                </a:cubicBezTo>
                <a:cubicBezTo>
                  <a:pt x="747" y="749"/>
                  <a:pt x="745" y="749"/>
                  <a:pt x="744" y="748"/>
                </a:cubicBezTo>
                <a:cubicBezTo>
                  <a:pt x="714" y="733"/>
                  <a:pt x="685" y="718"/>
                  <a:pt x="656" y="706"/>
                </a:cubicBezTo>
                <a:close/>
                <a:moveTo>
                  <a:pt x="2860" y="2923"/>
                </a:moveTo>
                <a:cubicBezTo>
                  <a:pt x="2860" y="2919"/>
                  <a:pt x="2860" y="2917"/>
                  <a:pt x="2859" y="2913"/>
                </a:cubicBezTo>
                <a:cubicBezTo>
                  <a:pt x="2857" y="2897"/>
                  <a:pt x="2857" y="2875"/>
                  <a:pt x="2856" y="2858"/>
                </a:cubicBezTo>
                <a:cubicBezTo>
                  <a:pt x="2855" y="2855"/>
                  <a:pt x="2853" y="2853"/>
                  <a:pt x="2850" y="2851"/>
                </a:cubicBezTo>
                <a:cubicBezTo>
                  <a:pt x="2839" y="2842"/>
                  <a:pt x="2823" y="2835"/>
                  <a:pt x="2807" y="2832"/>
                </a:cubicBezTo>
                <a:cubicBezTo>
                  <a:pt x="2805" y="2832"/>
                  <a:pt x="2802" y="2831"/>
                  <a:pt x="2799" y="2831"/>
                </a:cubicBezTo>
                <a:cubicBezTo>
                  <a:pt x="2787" y="2830"/>
                  <a:pt x="2775" y="2828"/>
                  <a:pt x="2763" y="2827"/>
                </a:cubicBezTo>
                <a:cubicBezTo>
                  <a:pt x="2760" y="2827"/>
                  <a:pt x="2757" y="2827"/>
                  <a:pt x="2753" y="2827"/>
                </a:cubicBezTo>
                <a:cubicBezTo>
                  <a:pt x="2711" y="2835"/>
                  <a:pt x="2662" y="2831"/>
                  <a:pt x="2618" y="2813"/>
                </a:cubicBezTo>
                <a:lnTo>
                  <a:pt x="2623" y="2813"/>
                </a:lnTo>
                <a:cubicBezTo>
                  <a:pt x="2585" y="2810"/>
                  <a:pt x="2553" y="2791"/>
                  <a:pt x="2528" y="2765"/>
                </a:cubicBezTo>
                <a:cubicBezTo>
                  <a:pt x="2525" y="2762"/>
                  <a:pt x="2523" y="2760"/>
                  <a:pt x="2521" y="2758"/>
                </a:cubicBezTo>
                <a:cubicBezTo>
                  <a:pt x="2485" y="2747"/>
                  <a:pt x="2450" y="2747"/>
                  <a:pt x="2433" y="2712"/>
                </a:cubicBezTo>
                <a:cubicBezTo>
                  <a:pt x="2431" y="2712"/>
                  <a:pt x="2429" y="2712"/>
                  <a:pt x="2426" y="2712"/>
                </a:cubicBezTo>
                <a:cubicBezTo>
                  <a:pt x="2413" y="2713"/>
                  <a:pt x="2401" y="2710"/>
                  <a:pt x="2386" y="2709"/>
                </a:cubicBezTo>
                <a:cubicBezTo>
                  <a:pt x="2384" y="2708"/>
                  <a:pt x="2382" y="2706"/>
                  <a:pt x="2380" y="2703"/>
                </a:cubicBezTo>
                <a:cubicBezTo>
                  <a:pt x="2373" y="2695"/>
                  <a:pt x="2367" y="2686"/>
                  <a:pt x="2360" y="2680"/>
                </a:cubicBezTo>
                <a:cubicBezTo>
                  <a:pt x="2355" y="2674"/>
                  <a:pt x="2350" y="2668"/>
                  <a:pt x="2345" y="2663"/>
                </a:cubicBezTo>
                <a:cubicBezTo>
                  <a:pt x="2326" y="2640"/>
                  <a:pt x="2310" y="2617"/>
                  <a:pt x="2301" y="2606"/>
                </a:cubicBezTo>
                <a:cubicBezTo>
                  <a:pt x="2272" y="2573"/>
                  <a:pt x="2244" y="2539"/>
                  <a:pt x="2216" y="2504"/>
                </a:cubicBezTo>
                <a:cubicBezTo>
                  <a:pt x="2153" y="2428"/>
                  <a:pt x="2087" y="2351"/>
                  <a:pt x="2036" y="2266"/>
                </a:cubicBezTo>
                <a:cubicBezTo>
                  <a:pt x="2034" y="2263"/>
                  <a:pt x="2032" y="2259"/>
                  <a:pt x="2030" y="2255"/>
                </a:cubicBezTo>
                <a:cubicBezTo>
                  <a:pt x="2028" y="2252"/>
                  <a:pt x="2026" y="2248"/>
                  <a:pt x="2024" y="2243"/>
                </a:cubicBezTo>
                <a:cubicBezTo>
                  <a:pt x="1968" y="2164"/>
                  <a:pt x="1917" y="2066"/>
                  <a:pt x="1856" y="1982"/>
                </a:cubicBezTo>
                <a:cubicBezTo>
                  <a:pt x="1854" y="1979"/>
                  <a:pt x="1852" y="1976"/>
                  <a:pt x="1850" y="1974"/>
                </a:cubicBezTo>
                <a:cubicBezTo>
                  <a:pt x="1845" y="1965"/>
                  <a:pt x="1839" y="1957"/>
                  <a:pt x="1833" y="1949"/>
                </a:cubicBezTo>
                <a:cubicBezTo>
                  <a:pt x="1831" y="1946"/>
                  <a:pt x="1829" y="1943"/>
                  <a:pt x="1827" y="1941"/>
                </a:cubicBezTo>
                <a:cubicBezTo>
                  <a:pt x="1776" y="1865"/>
                  <a:pt x="1692" y="1829"/>
                  <a:pt x="1611" y="1793"/>
                </a:cubicBezTo>
                <a:cubicBezTo>
                  <a:pt x="1608" y="1792"/>
                  <a:pt x="1604" y="1790"/>
                  <a:pt x="1601" y="1789"/>
                </a:cubicBezTo>
                <a:cubicBezTo>
                  <a:pt x="1528" y="1761"/>
                  <a:pt x="1451" y="1739"/>
                  <a:pt x="1384" y="1704"/>
                </a:cubicBezTo>
                <a:cubicBezTo>
                  <a:pt x="1378" y="1701"/>
                  <a:pt x="1372" y="1698"/>
                  <a:pt x="1366" y="1696"/>
                </a:cubicBezTo>
                <a:cubicBezTo>
                  <a:pt x="1312" y="1674"/>
                  <a:pt x="1258" y="1655"/>
                  <a:pt x="1204" y="1632"/>
                </a:cubicBezTo>
                <a:cubicBezTo>
                  <a:pt x="1198" y="1628"/>
                  <a:pt x="1191" y="1625"/>
                  <a:pt x="1184" y="1622"/>
                </a:cubicBezTo>
                <a:cubicBezTo>
                  <a:pt x="1178" y="1619"/>
                  <a:pt x="1171" y="1616"/>
                  <a:pt x="1164" y="1613"/>
                </a:cubicBezTo>
                <a:cubicBezTo>
                  <a:pt x="1157" y="1610"/>
                  <a:pt x="1151" y="1608"/>
                  <a:pt x="1144" y="1605"/>
                </a:cubicBezTo>
                <a:cubicBezTo>
                  <a:pt x="1137" y="1602"/>
                  <a:pt x="1130" y="1600"/>
                  <a:pt x="1124" y="1597"/>
                </a:cubicBezTo>
                <a:cubicBezTo>
                  <a:pt x="1042" y="1567"/>
                  <a:pt x="957" y="1541"/>
                  <a:pt x="871" y="1517"/>
                </a:cubicBezTo>
                <a:cubicBezTo>
                  <a:pt x="867" y="1516"/>
                  <a:pt x="862" y="1515"/>
                  <a:pt x="857" y="1513"/>
                </a:cubicBezTo>
                <a:cubicBezTo>
                  <a:pt x="852" y="1512"/>
                  <a:pt x="848" y="1511"/>
                  <a:pt x="843" y="1510"/>
                </a:cubicBezTo>
                <a:cubicBezTo>
                  <a:pt x="838" y="1508"/>
                  <a:pt x="833" y="1507"/>
                  <a:pt x="828" y="1506"/>
                </a:cubicBezTo>
                <a:cubicBezTo>
                  <a:pt x="823" y="1504"/>
                  <a:pt x="819" y="1503"/>
                  <a:pt x="814" y="1502"/>
                </a:cubicBezTo>
                <a:cubicBezTo>
                  <a:pt x="807" y="1500"/>
                  <a:pt x="800" y="1498"/>
                  <a:pt x="793" y="1496"/>
                </a:cubicBezTo>
                <a:cubicBezTo>
                  <a:pt x="788" y="1493"/>
                  <a:pt x="784" y="1490"/>
                  <a:pt x="782" y="1487"/>
                </a:cubicBezTo>
                <a:cubicBezTo>
                  <a:pt x="781" y="1479"/>
                  <a:pt x="776" y="1479"/>
                  <a:pt x="773" y="1476"/>
                </a:cubicBezTo>
                <a:cubicBezTo>
                  <a:pt x="768" y="1471"/>
                  <a:pt x="761" y="1465"/>
                  <a:pt x="757" y="1456"/>
                </a:cubicBezTo>
                <a:cubicBezTo>
                  <a:pt x="755" y="1453"/>
                  <a:pt x="753" y="1450"/>
                  <a:pt x="751" y="1446"/>
                </a:cubicBezTo>
                <a:cubicBezTo>
                  <a:pt x="744" y="1433"/>
                  <a:pt x="742" y="1418"/>
                  <a:pt x="739" y="1404"/>
                </a:cubicBezTo>
                <a:cubicBezTo>
                  <a:pt x="728" y="1384"/>
                  <a:pt x="721" y="1362"/>
                  <a:pt x="726" y="1342"/>
                </a:cubicBezTo>
                <a:cubicBezTo>
                  <a:pt x="730" y="1327"/>
                  <a:pt x="746" y="1322"/>
                  <a:pt x="759" y="1329"/>
                </a:cubicBezTo>
                <a:cubicBezTo>
                  <a:pt x="759" y="1329"/>
                  <a:pt x="759" y="1329"/>
                  <a:pt x="759" y="1329"/>
                </a:cubicBezTo>
                <a:cubicBezTo>
                  <a:pt x="761" y="1329"/>
                  <a:pt x="762" y="1329"/>
                  <a:pt x="764" y="1329"/>
                </a:cubicBezTo>
                <a:cubicBezTo>
                  <a:pt x="793" y="1347"/>
                  <a:pt x="828" y="1342"/>
                  <a:pt x="861" y="1327"/>
                </a:cubicBezTo>
                <a:cubicBezTo>
                  <a:pt x="863" y="1326"/>
                  <a:pt x="864" y="1325"/>
                  <a:pt x="865" y="1324"/>
                </a:cubicBezTo>
                <a:cubicBezTo>
                  <a:pt x="866" y="1324"/>
                  <a:pt x="867" y="1323"/>
                  <a:pt x="868" y="1322"/>
                </a:cubicBezTo>
                <a:cubicBezTo>
                  <a:pt x="882" y="1311"/>
                  <a:pt x="882" y="1302"/>
                  <a:pt x="875" y="1295"/>
                </a:cubicBezTo>
                <a:cubicBezTo>
                  <a:pt x="875" y="1293"/>
                  <a:pt x="875" y="1292"/>
                  <a:pt x="875" y="1291"/>
                </a:cubicBezTo>
                <a:cubicBezTo>
                  <a:pt x="875" y="1286"/>
                  <a:pt x="877" y="1282"/>
                  <a:pt x="878" y="1278"/>
                </a:cubicBezTo>
                <a:cubicBezTo>
                  <a:pt x="878" y="1276"/>
                  <a:pt x="879" y="1273"/>
                  <a:pt x="879" y="1271"/>
                </a:cubicBezTo>
                <a:cubicBezTo>
                  <a:pt x="880" y="1268"/>
                  <a:pt x="880" y="1264"/>
                  <a:pt x="879" y="1261"/>
                </a:cubicBezTo>
                <a:cubicBezTo>
                  <a:pt x="879" y="1258"/>
                  <a:pt x="879" y="1255"/>
                  <a:pt x="878" y="1252"/>
                </a:cubicBezTo>
                <a:cubicBezTo>
                  <a:pt x="876" y="1239"/>
                  <a:pt x="871" y="1226"/>
                  <a:pt x="870" y="1214"/>
                </a:cubicBezTo>
                <a:cubicBezTo>
                  <a:pt x="870" y="1199"/>
                  <a:pt x="881" y="1187"/>
                  <a:pt x="867" y="1175"/>
                </a:cubicBezTo>
                <a:cubicBezTo>
                  <a:pt x="858" y="1168"/>
                  <a:pt x="843" y="1166"/>
                  <a:pt x="831" y="1166"/>
                </a:cubicBezTo>
                <a:cubicBezTo>
                  <a:pt x="827" y="1166"/>
                  <a:pt x="822" y="1166"/>
                  <a:pt x="817" y="1166"/>
                </a:cubicBezTo>
                <a:cubicBezTo>
                  <a:pt x="816" y="1166"/>
                  <a:pt x="815" y="1166"/>
                  <a:pt x="814" y="1167"/>
                </a:cubicBezTo>
                <a:cubicBezTo>
                  <a:pt x="775" y="1169"/>
                  <a:pt x="744" y="1183"/>
                  <a:pt x="715" y="1208"/>
                </a:cubicBezTo>
                <a:cubicBezTo>
                  <a:pt x="714" y="1208"/>
                  <a:pt x="713" y="1209"/>
                  <a:pt x="712" y="1209"/>
                </a:cubicBezTo>
                <a:cubicBezTo>
                  <a:pt x="678" y="1161"/>
                  <a:pt x="740" y="1116"/>
                  <a:pt x="774" y="1085"/>
                </a:cubicBezTo>
                <a:cubicBezTo>
                  <a:pt x="774" y="1084"/>
                  <a:pt x="775" y="1084"/>
                  <a:pt x="776" y="1083"/>
                </a:cubicBezTo>
                <a:cubicBezTo>
                  <a:pt x="777" y="1082"/>
                  <a:pt x="778" y="1081"/>
                  <a:pt x="779" y="1080"/>
                </a:cubicBezTo>
                <a:cubicBezTo>
                  <a:pt x="780" y="1079"/>
                  <a:pt x="781" y="1077"/>
                  <a:pt x="781" y="1076"/>
                </a:cubicBezTo>
                <a:cubicBezTo>
                  <a:pt x="782" y="1074"/>
                  <a:pt x="783" y="1073"/>
                  <a:pt x="784" y="1072"/>
                </a:cubicBezTo>
                <a:cubicBezTo>
                  <a:pt x="790" y="1046"/>
                  <a:pt x="786" y="1022"/>
                  <a:pt x="782" y="999"/>
                </a:cubicBezTo>
                <a:cubicBezTo>
                  <a:pt x="782" y="998"/>
                  <a:pt x="781" y="996"/>
                  <a:pt x="781" y="994"/>
                </a:cubicBezTo>
                <a:cubicBezTo>
                  <a:pt x="780" y="992"/>
                  <a:pt x="780" y="988"/>
                  <a:pt x="779" y="985"/>
                </a:cubicBezTo>
                <a:cubicBezTo>
                  <a:pt x="779" y="983"/>
                  <a:pt x="778" y="982"/>
                  <a:pt x="777" y="981"/>
                </a:cubicBezTo>
                <a:cubicBezTo>
                  <a:pt x="771" y="974"/>
                  <a:pt x="764" y="969"/>
                  <a:pt x="766" y="961"/>
                </a:cubicBezTo>
                <a:cubicBezTo>
                  <a:pt x="771" y="962"/>
                  <a:pt x="775" y="963"/>
                  <a:pt x="780" y="965"/>
                </a:cubicBezTo>
                <a:cubicBezTo>
                  <a:pt x="782" y="965"/>
                  <a:pt x="784" y="965"/>
                  <a:pt x="785" y="966"/>
                </a:cubicBezTo>
                <a:cubicBezTo>
                  <a:pt x="886" y="997"/>
                  <a:pt x="1001" y="1050"/>
                  <a:pt x="1105" y="1019"/>
                </a:cubicBezTo>
                <a:cubicBezTo>
                  <a:pt x="1106" y="1018"/>
                  <a:pt x="1107" y="1018"/>
                  <a:pt x="1109" y="1017"/>
                </a:cubicBezTo>
                <a:cubicBezTo>
                  <a:pt x="1141" y="997"/>
                  <a:pt x="1164" y="966"/>
                  <a:pt x="1171" y="922"/>
                </a:cubicBezTo>
                <a:cubicBezTo>
                  <a:pt x="1171" y="916"/>
                  <a:pt x="1172" y="910"/>
                  <a:pt x="1172" y="904"/>
                </a:cubicBezTo>
                <a:cubicBezTo>
                  <a:pt x="1171" y="831"/>
                  <a:pt x="1140" y="751"/>
                  <a:pt x="1105" y="690"/>
                </a:cubicBezTo>
                <a:cubicBezTo>
                  <a:pt x="1102" y="684"/>
                  <a:pt x="1099" y="679"/>
                  <a:pt x="1097" y="674"/>
                </a:cubicBezTo>
                <a:cubicBezTo>
                  <a:pt x="1085" y="652"/>
                  <a:pt x="1073" y="631"/>
                  <a:pt x="1062" y="610"/>
                </a:cubicBezTo>
                <a:cubicBezTo>
                  <a:pt x="1058" y="604"/>
                  <a:pt x="1055" y="599"/>
                  <a:pt x="1052" y="593"/>
                </a:cubicBezTo>
                <a:cubicBezTo>
                  <a:pt x="1041" y="576"/>
                  <a:pt x="1031" y="560"/>
                  <a:pt x="1022" y="543"/>
                </a:cubicBezTo>
                <a:cubicBezTo>
                  <a:pt x="1018" y="538"/>
                  <a:pt x="1015" y="532"/>
                  <a:pt x="1011" y="526"/>
                </a:cubicBezTo>
                <a:cubicBezTo>
                  <a:pt x="1008" y="521"/>
                  <a:pt x="1004" y="515"/>
                  <a:pt x="1001" y="509"/>
                </a:cubicBezTo>
                <a:cubicBezTo>
                  <a:pt x="958" y="434"/>
                  <a:pt x="890" y="376"/>
                  <a:pt x="834" y="307"/>
                </a:cubicBezTo>
                <a:cubicBezTo>
                  <a:pt x="830" y="302"/>
                  <a:pt x="826" y="297"/>
                  <a:pt x="822" y="291"/>
                </a:cubicBezTo>
                <a:cubicBezTo>
                  <a:pt x="810" y="285"/>
                  <a:pt x="800" y="277"/>
                  <a:pt x="789" y="270"/>
                </a:cubicBezTo>
                <a:cubicBezTo>
                  <a:pt x="784" y="266"/>
                  <a:pt x="780" y="262"/>
                  <a:pt x="775" y="258"/>
                </a:cubicBezTo>
                <a:cubicBezTo>
                  <a:pt x="763" y="221"/>
                  <a:pt x="750" y="185"/>
                  <a:pt x="732" y="151"/>
                </a:cubicBezTo>
                <a:cubicBezTo>
                  <a:pt x="731" y="150"/>
                  <a:pt x="730" y="148"/>
                  <a:pt x="730" y="147"/>
                </a:cubicBezTo>
                <a:cubicBezTo>
                  <a:pt x="729" y="145"/>
                  <a:pt x="728" y="144"/>
                  <a:pt x="727" y="142"/>
                </a:cubicBezTo>
                <a:cubicBezTo>
                  <a:pt x="726" y="141"/>
                  <a:pt x="725" y="139"/>
                  <a:pt x="724" y="138"/>
                </a:cubicBezTo>
                <a:cubicBezTo>
                  <a:pt x="704" y="118"/>
                  <a:pt x="691" y="96"/>
                  <a:pt x="678" y="72"/>
                </a:cubicBezTo>
                <a:cubicBezTo>
                  <a:pt x="678" y="71"/>
                  <a:pt x="677" y="70"/>
                  <a:pt x="676" y="68"/>
                </a:cubicBezTo>
                <a:cubicBezTo>
                  <a:pt x="667" y="59"/>
                  <a:pt x="655" y="52"/>
                  <a:pt x="643" y="45"/>
                </a:cubicBezTo>
                <a:cubicBezTo>
                  <a:pt x="642" y="44"/>
                  <a:pt x="641" y="43"/>
                  <a:pt x="640" y="42"/>
                </a:cubicBezTo>
                <a:cubicBezTo>
                  <a:pt x="614" y="28"/>
                  <a:pt x="586" y="17"/>
                  <a:pt x="558" y="12"/>
                </a:cubicBezTo>
                <a:cubicBezTo>
                  <a:pt x="556" y="11"/>
                  <a:pt x="554" y="11"/>
                  <a:pt x="552" y="11"/>
                </a:cubicBezTo>
                <a:cubicBezTo>
                  <a:pt x="483" y="0"/>
                  <a:pt x="412" y="18"/>
                  <a:pt x="347" y="44"/>
                </a:cubicBezTo>
                <a:cubicBezTo>
                  <a:pt x="346" y="45"/>
                  <a:pt x="345" y="45"/>
                  <a:pt x="344" y="45"/>
                </a:cubicBezTo>
                <a:cubicBezTo>
                  <a:pt x="343" y="45"/>
                  <a:pt x="342" y="46"/>
                  <a:pt x="341" y="46"/>
                </a:cubicBezTo>
                <a:cubicBezTo>
                  <a:pt x="299" y="60"/>
                  <a:pt x="262" y="97"/>
                  <a:pt x="237" y="135"/>
                </a:cubicBezTo>
                <a:cubicBezTo>
                  <a:pt x="234" y="140"/>
                  <a:pt x="232" y="146"/>
                  <a:pt x="230" y="151"/>
                </a:cubicBezTo>
                <a:cubicBezTo>
                  <a:pt x="228" y="156"/>
                  <a:pt x="227" y="161"/>
                  <a:pt x="225" y="167"/>
                </a:cubicBezTo>
                <a:cubicBezTo>
                  <a:pt x="222" y="171"/>
                  <a:pt x="219" y="176"/>
                  <a:pt x="216" y="180"/>
                </a:cubicBezTo>
                <a:cubicBezTo>
                  <a:pt x="209" y="192"/>
                  <a:pt x="203" y="204"/>
                  <a:pt x="198" y="217"/>
                </a:cubicBezTo>
                <a:cubicBezTo>
                  <a:pt x="197" y="219"/>
                  <a:pt x="197" y="220"/>
                  <a:pt x="196" y="221"/>
                </a:cubicBezTo>
                <a:cubicBezTo>
                  <a:pt x="195" y="223"/>
                  <a:pt x="194" y="224"/>
                  <a:pt x="193" y="226"/>
                </a:cubicBezTo>
                <a:cubicBezTo>
                  <a:pt x="192" y="227"/>
                  <a:pt x="192" y="229"/>
                  <a:pt x="191" y="230"/>
                </a:cubicBezTo>
                <a:cubicBezTo>
                  <a:pt x="181" y="240"/>
                  <a:pt x="178" y="253"/>
                  <a:pt x="174" y="265"/>
                </a:cubicBezTo>
                <a:cubicBezTo>
                  <a:pt x="173" y="266"/>
                  <a:pt x="173" y="267"/>
                  <a:pt x="173" y="269"/>
                </a:cubicBezTo>
                <a:cubicBezTo>
                  <a:pt x="173" y="270"/>
                  <a:pt x="173" y="274"/>
                  <a:pt x="172" y="277"/>
                </a:cubicBezTo>
                <a:cubicBezTo>
                  <a:pt x="171" y="278"/>
                  <a:pt x="170" y="279"/>
                  <a:pt x="170" y="280"/>
                </a:cubicBezTo>
                <a:cubicBezTo>
                  <a:pt x="169" y="281"/>
                  <a:pt x="168" y="283"/>
                  <a:pt x="168" y="284"/>
                </a:cubicBezTo>
                <a:cubicBezTo>
                  <a:pt x="167" y="285"/>
                  <a:pt x="167" y="286"/>
                  <a:pt x="166" y="287"/>
                </a:cubicBezTo>
                <a:cubicBezTo>
                  <a:pt x="165" y="288"/>
                  <a:pt x="165" y="289"/>
                  <a:pt x="164" y="290"/>
                </a:cubicBezTo>
                <a:cubicBezTo>
                  <a:pt x="163" y="291"/>
                  <a:pt x="163" y="293"/>
                  <a:pt x="162" y="294"/>
                </a:cubicBezTo>
                <a:cubicBezTo>
                  <a:pt x="162" y="295"/>
                  <a:pt x="161" y="297"/>
                  <a:pt x="161" y="298"/>
                </a:cubicBezTo>
                <a:cubicBezTo>
                  <a:pt x="160" y="301"/>
                  <a:pt x="159" y="304"/>
                  <a:pt x="157" y="307"/>
                </a:cubicBezTo>
                <a:cubicBezTo>
                  <a:pt x="157" y="309"/>
                  <a:pt x="156" y="310"/>
                  <a:pt x="155" y="311"/>
                </a:cubicBezTo>
                <a:cubicBezTo>
                  <a:pt x="154" y="319"/>
                  <a:pt x="150" y="324"/>
                  <a:pt x="144" y="328"/>
                </a:cubicBezTo>
                <a:cubicBezTo>
                  <a:pt x="143" y="329"/>
                  <a:pt x="142" y="330"/>
                  <a:pt x="141" y="330"/>
                </a:cubicBezTo>
                <a:cubicBezTo>
                  <a:pt x="137" y="332"/>
                  <a:pt x="133" y="332"/>
                  <a:pt x="130" y="336"/>
                </a:cubicBezTo>
                <a:cubicBezTo>
                  <a:pt x="129" y="337"/>
                  <a:pt x="128" y="337"/>
                  <a:pt x="126" y="338"/>
                </a:cubicBezTo>
                <a:cubicBezTo>
                  <a:pt x="125" y="339"/>
                  <a:pt x="124" y="340"/>
                  <a:pt x="123" y="341"/>
                </a:cubicBezTo>
                <a:cubicBezTo>
                  <a:pt x="121" y="342"/>
                  <a:pt x="120" y="342"/>
                  <a:pt x="119" y="343"/>
                </a:cubicBezTo>
                <a:cubicBezTo>
                  <a:pt x="119" y="344"/>
                  <a:pt x="118" y="346"/>
                  <a:pt x="117" y="347"/>
                </a:cubicBezTo>
                <a:cubicBezTo>
                  <a:pt x="115" y="354"/>
                  <a:pt x="115" y="363"/>
                  <a:pt x="111" y="372"/>
                </a:cubicBezTo>
                <a:cubicBezTo>
                  <a:pt x="118" y="364"/>
                  <a:pt x="116" y="353"/>
                  <a:pt x="123" y="347"/>
                </a:cubicBezTo>
                <a:cubicBezTo>
                  <a:pt x="124" y="346"/>
                  <a:pt x="125" y="346"/>
                  <a:pt x="126" y="345"/>
                </a:cubicBezTo>
                <a:cubicBezTo>
                  <a:pt x="128" y="344"/>
                  <a:pt x="130" y="343"/>
                  <a:pt x="131" y="342"/>
                </a:cubicBezTo>
                <a:cubicBezTo>
                  <a:pt x="132" y="342"/>
                  <a:pt x="133" y="341"/>
                  <a:pt x="134" y="341"/>
                </a:cubicBezTo>
                <a:cubicBezTo>
                  <a:pt x="139" y="338"/>
                  <a:pt x="145" y="337"/>
                  <a:pt x="151" y="336"/>
                </a:cubicBezTo>
                <a:cubicBezTo>
                  <a:pt x="152" y="335"/>
                  <a:pt x="154" y="335"/>
                  <a:pt x="155" y="335"/>
                </a:cubicBezTo>
                <a:cubicBezTo>
                  <a:pt x="157" y="334"/>
                  <a:pt x="160" y="334"/>
                  <a:pt x="162" y="333"/>
                </a:cubicBezTo>
                <a:cubicBezTo>
                  <a:pt x="164" y="333"/>
                  <a:pt x="165" y="333"/>
                  <a:pt x="166" y="333"/>
                </a:cubicBezTo>
                <a:cubicBezTo>
                  <a:pt x="173" y="332"/>
                  <a:pt x="182" y="332"/>
                  <a:pt x="182" y="323"/>
                </a:cubicBezTo>
                <a:cubicBezTo>
                  <a:pt x="186" y="332"/>
                  <a:pt x="168" y="332"/>
                  <a:pt x="166" y="341"/>
                </a:cubicBezTo>
                <a:cubicBezTo>
                  <a:pt x="165" y="342"/>
                  <a:pt x="164" y="342"/>
                  <a:pt x="162" y="343"/>
                </a:cubicBezTo>
                <a:cubicBezTo>
                  <a:pt x="160" y="345"/>
                  <a:pt x="157" y="346"/>
                  <a:pt x="155" y="348"/>
                </a:cubicBezTo>
                <a:cubicBezTo>
                  <a:pt x="154" y="349"/>
                  <a:pt x="153" y="350"/>
                  <a:pt x="152" y="351"/>
                </a:cubicBezTo>
                <a:cubicBezTo>
                  <a:pt x="151" y="354"/>
                  <a:pt x="150" y="357"/>
                  <a:pt x="149" y="360"/>
                </a:cubicBezTo>
                <a:cubicBezTo>
                  <a:pt x="149" y="361"/>
                  <a:pt x="149" y="362"/>
                  <a:pt x="150" y="363"/>
                </a:cubicBezTo>
                <a:cubicBezTo>
                  <a:pt x="151" y="365"/>
                  <a:pt x="151" y="368"/>
                  <a:pt x="151" y="370"/>
                </a:cubicBezTo>
                <a:cubicBezTo>
                  <a:pt x="151" y="371"/>
                  <a:pt x="151" y="372"/>
                  <a:pt x="151" y="373"/>
                </a:cubicBezTo>
                <a:cubicBezTo>
                  <a:pt x="155" y="399"/>
                  <a:pt x="151" y="407"/>
                  <a:pt x="128" y="418"/>
                </a:cubicBezTo>
                <a:cubicBezTo>
                  <a:pt x="128" y="419"/>
                  <a:pt x="128" y="420"/>
                  <a:pt x="127" y="420"/>
                </a:cubicBezTo>
                <a:cubicBezTo>
                  <a:pt x="125" y="423"/>
                  <a:pt x="123" y="426"/>
                  <a:pt x="120" y="429"/>
                </a:cubicBezTo>
                <a:cubicBezTo>
                  <a:pt x="119" y="430"/>
                  <a:pt x="118" y="431"/>
                  <a:pt x="117" y="432"/>
                </a:cubicBezTo>
                <a:cubicBezTo>
                  <a:pt x="108" y="444"/>
                  <a:pt x="109" y="453"/>
                  <a:pt x="111" y="463"/>
                </a:cubicBezTo>
                <a:cubicBezTo>
                  <a:pt x="111" y="464"/>
                  <a:pt x="112" y="466"/>
                  <a:pt x="112" y="467"/>
                </a:cubicBezTo>
                <a:cubicBezTo>
                  <a:pt x="108" y="474"/>
                  <a:pt x="105" y="480"/>
                  <a:pt x="102" y="486"/>
                </a:cubicBezTo>
                <a:cubicBezTo>
                  <a:pt x="102" y="487"/>
                  <a:pt x="101" y="488"/>
                  <a:pt x="101" y="489"/>
                </a:cubicBezTo>
                <a:cubicBezTo>
                  <a:pt x="93" y="496"/>
                  <a:pt x="102" y="505"/>
                  <a:pt x="106" y="509"/>
                </a:cubicBezTo>
                <a:cubicBezTo>
                  <a:pt x="106" y="500"/>
                  <a:pt x="106" y="496"/>
                  <a:pt x="108" y="489"/>
                </a:cubicBezTo>
                <a:cubicBezTo>
                  <a:pt x="108" y="488"/>
                  <a:pt x="109" y="487"/>
                  <a:pt x="110" y="485"/>
                </a:cubicBezTo>
                <a:cubicBezTo>
                  <a:pt x="114" y="480"/>
                  <a:pt x="122" y="476"/>
                  <a:pt x="129" y="472"/>
                </a:cubicBezTo>
                <a:cubicBezTo>
                  <a:pt x="130" y="472"/>
                  <a:pt x="131" y="471"/>
                  <a:pt x="133" y="470"/>
                </a:cubicBezTo>
                <a:cubicBezTo>
                  <a:pt x="151" y="465"/>
                  <a:pt x="155" y="447"/>
                  <a:pt x="164" y="438"/>
                </a:cubicBezTo>
                <a:cubicBezTo>
                  <a:pt x="151" y="452"/>
                  <a:pt x="159" y="478"/>
                  <a:pt x="137" y="487"/>
                </a:cubicBezTo>
                <a:cubicBezTo>
                  <a:pt x="137" y="488"/>
                  <a:pt x="136" y="489"/>
                  <a:pt x="135" y="491"/>
                </a:cubicBezTo>
                <a:cubicBezTo>
                  <a:pt x="132" y="499"/>
                  <a:pt x="132" y="510"/>
                  <a:pt x="125" y="517"/>
                </a:cubicBezTo>
                <a:cubicBezTo>
                  <a:pt x="125" y="518"/>
                  <a:pt x="124" y="519"/>
                  <a:pt x="124" y="521"/>
                </a:cubicBezTo>
                <a:cubicBezTo>
                  <a:pt x="124" y="545"/>
                  <a:pt x="133" y="562"/>
                  <a:pt x="125" y="583"/>
                </a:cubicBezTo>
                <a:cubicBezTo>
                  <a:pt x="125" y="585"/>
                  <a:pt x="124" y="586"/>
                  <a:pt x="124" y="587"/>
                </a:cubicBezTo>
                <a:cubicBezTo>
                  <a:pt x="123" y="595"/>
                  <a:pt x="121" y="603"/>
                  <a:pt x="120" y="611"/>
                </a:cubicBezTo>
                <a:cubicBezTo>
                  <a:pt x="124" y="603"/>
                  <a:pt x="126" y="594"/>
                  <a:pt x="128" y="586"/>
                </a:cubicBezTo>
                <a:cubicBezTo>
                  <a:pt x="129" y="584"/>
                  <a:pt x="129" y="583"/>
                  <a:pt x="130" y="582"/>
                </a:cubicBezTo>
                <a:cubicBezTo>
                  <a:pt x="142" y="571"/>
                  <a:pt x="133" y="558"/>
                  <a:pt x="141" y="548"/>
                </a:cubicBezTo>
                <a:cubicBezTo>
                  <a:pt x="142" y="546"/>
                  <a:pt x="142" y="545"/>
                  <a:pt x="143" y="544"/>
                </a:cubicBezTo>
                <a:cubicBezTo>
                  <a:pt x="144" y="543"/>
                  <a:pt x="145" y="541"/>
                  <a:pt x="146" y="540"/>
                </a:cubicBezTo>
                <a:cubicBezTo>
                  <a:pt x="145" y="542"/>
                  <a:pt x="145" y="545"/>
                  <a:pt x="145" y="548"/>
                </a:cubicBezTo>
                <a:cubicBezTo>
                  <a:pt x="145" y="549"/>
                  <a:pt x="145" y="550"/>
                  <a:pt x="145" y="552"/>
                </a:cubicBezTo>
                <a:cubicBezTo>
                  <a:pt x="146" y="554"/>
                  <a:pt x="146" y="558"/>
                  <a:pt x="147" y="560"/>
                </a:cubicBezTo>
                <a:cubicBezTo>
                  <a:pt x="148" y="561"/>
                  <a:pt x="148" y="562"/>
                  <a:pt x="148" y="564"/>
                </a:cubicBezTo>
                <a:cubicBezTo>
                  <a:pt x="148" y="566"/>
                  <a:pt x="148" y="569"/>
                  <a:pt x="148" y="571"/>
                </a:cubicBezTo>
                <a:cubicBezTo>
                  <a:pt x="147" y="572"/>
                  <a:pt x="147" y="573"/>
                  <a:pt x="147" y="575"/>
                </a:cubicBezTo>
                <a:cubicBezTo>
                  <a:pt x="143" y="587"/>
                  <a:pt x="138" y="598"/>
                  <a:pt x="142" y="612"/>
                </a:cubicBezTo>
                <a:cubicBezTo>
                  <a:pt x="142" y="613"/>
                  <a:pt x="143" y="615"/>
                  <a:pt x="143" y="616"/>
                </a:cubicBezTo>
                <a:cubicBezTo>
                  <a:pt x="147" y="632"/>
                  <a:pt x="146" y="646"/>
                  <a:pt x="128" y="660"/>
                </a:cubicBezTo>
                <a:cubicBezTo>
                  <a:pt x="151" y="660"/>
                  <a:pt x="151" y="642"/>
                  <a:pt x="158" y="622"/>
                </a:cubicBezTo>
                <a:cubicBezTo>
                  <a:pt x="158" y="621"/>
                  <a:pt x="158" y="620"/>
                  <a:pt x="159" y="619"/>
                </a:cubicBezTo>
                <a:cubicBezTo>
                  <a:pt x="160" y="617"/>
                  <a:pt x="161" y="614"/>
                  <a:pt x="162" y="611"/>
                </a:cubicBezTo>
                <a:cubicBezTo>
                  <a:pt x="163" y="610"/>
                  <a:pt x="164" y="609"/>
                  <a:pt x="165" y="607"/>
                </a:cubicBezTo>
                <a:cubicBezTo>
                  <a:pt x="165" y="606"/>
                  <a:pt x="166" y="605"/>
                  <a:pt x="166" y="604"/>
                </a:cubicBezTo>
                <a:cubicBezTo>
                  <a:pt x="167" y="602"/>
                  <a:pt x="167" y="601"/>
                  <a:pt x="168" y="600"/>
                </a:cubicBezTo>
                <a:cubicBezTo>
                  <a:pt x="164" y="598"/>
                  <a:pt x="177" y="593"/>
                  <a:pt x="172" y="590"/>
                </a:cubicBezTo>
                <a:cubicBezTo>
                  <a:pt x="173" y="589"/>
                  <a:pt x="173" y="588"/>
                  <a:pt x="174" y="587"/>
                </a:cubicBezTo>
                <a:cubicBezTo>
                  <a:pt x="174" y="586"/>
                  <a:pt x="175" y="585"/>
                  <a:pt x="175" y="583"/>
                </a:cubicBezTo>
                <a:lnTo>
                  <a:pt x="177" y="580"/>
                </a:lnTo>
                <a:lnTo>
                  <a:pt x="177" y="585"/>
                </a:lnTo>
                <a:cubicBezTo>
                  <a:pt x="177" y="592"/>
                  <a:pt x="177" y="599"/>
                  <a:pt x="176" y="606"/>
                </a:cubicBezTo>
                <a:cubicBezTo>
                  <a:pt x="176" y="608"/>
                  <a:pt x="175" y="609"/>
                  <a:pt x="175" y="611"/>
                </a:cubicBezTo>
                <a:cubicBezTo>
                  <a:pt x="173" y="615"/>
                  <a:pt x="172" y="620"/>
                  <a:pt x="174" y="625"/>
                </a:cubicBezTo>
                <a:cubicBezTo>
                  <a:pt x="175" y="626"/>
                  <a:pt x="176" y="628"/>
                  <a:pt x="176" y="629"/>
                </a:cubicBezTo>
                <a:cubicBezTo>
                  <a:pt x="178" y="633"/>
                  <a:pt x="180" y="637"/>
                  <a:pt x="179" y="641"/>
                </a:cubicBezTo>
                <a:cubicBezTo>
                  <a:pt x="179" y="643"/>
                  <a:pt x="179" y="645"/>
                  <a:pt x="178" y="646"/>
                </a:cubicBezTo>
                <a:cubicBezTo>
                  <a:pt x="176" y="650"/>
                  <a:pt x="173" y="654"/>
                  <a:pt x="170" y="656"/>
                </a:cubicBezTo>
                <a:cubicBezTo>
                  <a:pt x="169" y="657"/>
                  <a:pt x="168" y="658"/>
                  <a:pt x="167" y="658"/>
                </a:cubicBezTo>
                <a:cubicBezTo>
                  <a:pt x="146" y="669"/>
                  <a:pt x="120" y="664"/>
                  <a:pt x="120" y="694"/>
                </a:cubicBezTo>
                <a:cubicBezTo>
                  <a:pt x="119" y="695"/>
                  <a:pt x="118" y="696"/>
                  <a:pt x="118" y="697"/>
                </a:cubicBezTo>
                <a:cubicBezTo>
                  <a:pt x="116" y="700"/>
                  <a:pt x="114" y="704"/>
                  <a:pt x="112" y="707"/>
                </a:cubicBezTo>
                <a:cubicBezTo>
                  <a:pt x="111" y="708"/>
                  <a:pt x="110" y="710"/>
                  <a:pt x="110" y="711"/>
                </a:cubicBezTo>
                <a:cubicBezTo>
                  <a:pt x="106" y="717"/>
                  <a:pt x="102" y="722"/>
                  <a:pt x="101" y="730"/>
                </a:cubicBezTo>
                <a:cubicBezTo>
                  <a:pt x="100" y="731"/>
                  <a:pt x="100" y="733"/>
                  <a:pt x="99" y="734"/>
                </a:cubicBezTo>
                <a:cubicBezTo>
                  <a:pt x="91" y="753"/>
                  <a:pt x="86" y="773"/>
                  <a:pt x="82" y="792"/>
                </a:cubicBezTo>
                <a:cubicBezTo>
                  <a:pt x="80" y="806"/>
                  <a:pt x="78" y="820"/>
                  <a:pt x="76" y="834"/>
                </a:cubicBezTo>
                <a:cubicBezTo>
                  <a:pt x="75" y="842"/>
                  <a:pt x="74" y="849"/>
                  <a:pt x="73" y="856"/>
                </a:cubicBezTo>
                <a:cubicBezTo>
                  <a:pt x="70" y="902"/>
                  <a:pt x="64" y="947"/>
                  <a:pt x="59" y="993"/>
                </a:cubicBezTo>
                <a:cubicBezTo>
                  <a:pt x="59" y="996"/>
                  <a:pt x="58" y="1000"/>
                  <a:pt x="58" y="1003"/>
                </a:cubicBezTo>
                <a:cubicBezTo>
                  <a:pt x="58" y="1015"/>
                  <a:pt x="57" y="1028"/>
                  <a:pt x="56" y="1040"/>
                </a:cubicBezTo>
                <a:cubicBezTo>
                  <a:pt x="56" y="1042"/>
                  <a:pt x="55" y="1043"/>
                  <a:pt x="55" y="1045"/>
                </a:cubicBezTo>
                <a:cubicBezTo>
                  <a:pt x="53" y="1138"/>
                  <a:pt x="0" y="1271"/>
                  <a:pt x="79" y="1334"/>
                </a:cubicBezTo>
                <a:cubicBezTo>
                  <a:pt x="80" y="1336"/>
                  <a:pt x="81" y="1337"/>
                  <a:pt x="82" y="1338"/>
                </a:cubicBezTo>
                <a:cubicBezTo>
                  <a:pt x="94" y="1349"/>
                  <a:pt x="108" y="1359"/>
                  <a:pt x="124" y="1365"/>
                </a:cubicBezTo>
                <a:cubicBezTo>
                  <a:pt x="138" y="1370"/>
                  <a:pt x="154" y="1372"/>
                  <a:pt x="170" y="1374"/>
                </a:cubicBezTo>
                <a:cubicBezTo>
                  <a:pt x="171" y="1374"/>
                  <a:pt x="173" y="1375"/>
                  <a:pt x="174" y="1375"/>
                </a:cubicBezTo>
                <a:cubicBezTo>
                  <a:pt x="179" y="1374"/>
                  <a:pt x="184" y="1374"/>
                  <a:pt x="189" y="1373"/>
                </a:cubicBezTo>
                <a:cubicBezTo>
                  <a:pt x="191" y="1373"/>
                  <a:pt x="192" y="1372"/>
                  <a:pt x="194" y="1372"/>
                </a:cubicBezTo>
                <a:cubicBezTo>
                  <a:pt x="199" y="1372"/>
                  <a:pt x="204" y="1372"/>
                  <a:pt x="207" y="1374"/>
                </a:cubicBezTo>
                <a:cubicBezTo>
                  <a:pt x="209" y="1374"/>
                  <a:pt x="210" y="1375"/>
                  <a:pt x="211" y="1376"/>
                </a:cubicBezTo>
                <a:cubicBezTo>
                  <a:pt x="257" y="1431"/>
                  <a:pt x="217" y="1488"/>
                  <a:pt x="194" y="1543"/>
                </a:cubicBezTo>
                <a:cubicBezTo>
                  <a:pt x="194" y="1544"/>
                  <a:pt x="193" y="1546"/>
                  <a:pt x="193" y="1547"/>
                </a:cubicBezTo>
                <a:cubicBezTo>
                  <a:pt x="185" y="1569"/>
                  <a:pt x="178" y="1591"/>
                  <a:pt x="172" y="1614"/>
                </a:cubicBezTo>
                <a:cubicBezTo>
                  <a:pt x="172" y="1616"/>
                  <a:pt x="171" y="1617"/>
                  <a:pt x="171" y="1619"/>
                </a:cubicBezTo>
                <a:cubicBezTo>
                  <a:pt x="151" y="1705"/>
                  <a:pt x="146" y="1798"/>
                  <a:pt x="165" y="1882"/>
                </a:cubicBezTo>
                <a:cubicBezTo>
                  <a:pt x="165" y="1883"/>
                  <a:pt x="166" y="1885"/>
                  <a:pt x="166" y="1887"/>
                </a:cubicBezTo>
                <a:cubicBezTo>
                  <a:pt x="176" y="1921"/>
                  <a:pt x="193" y="1953"/>
                  <a:pt x="218" y="1981"/>
                </a:cubicBezTo>
                <a:cubicBezTo>
                  <a:pt x="222" y="1986"/>
                  <a:pt x="226" y="1990"/>
                  <a:pt x="230" y="1995"/>
                </a:cubicBezTo>
                <a:cubicBezTo>
                  <a:pt x="270" y="2039"/>
                  <a:pt x="318" y="2080"/>
                  <a:pt x="361" y="2115"/>
                </a:cubicBezTo>
                <a:cubicBezTo>
                  <a:pt x="366" y="2119"/>
                  <a:pt x="371" y="2123"/>
                  <a:pt x="377" y="2127"/>
                </a:cubicBezTo>
                <a:cubicBezTo>
                  <a:pt x="383" y="2131"/>
                  <a:pt x="389" y="2135"/>
                  <a:pt x="395" y="2139"/>
                </a:cubicBezTo>
                <a:cubicBezTo>
                  <a:pt x="460" y="2184"/>
                  <a:pt x="526" y="2225"/>
                  <a:pt x="589" y="2271"/>
                </a:cubicBezTo>
                <a:cubicBezTo>
                  <a:pt x="594" y="2275"/>
                  <a:pt x="600" y="2279"/>
                  <a:pt x="606" y="2283"/>
                </a:cubicBezTo>
                <a:cubicBezTo>
                  <a:pt x="718" y="2371"/>
                  <a:pt x="799" y="2483"/>
                  <a:pt x="872" y="2595"/>
                </a:cubicBezTo>
                <a:cubicBezTo>
                  <a:pt x="875" y="2599"/>
                  <a:pt x="879" y="2603"/>
                  <a:pt x="882" y="2607"/>
                </a:cubicBezTo>
                <a:cubicBezTo>
                  <a:pt x="907" y="2636"/>
                  <a:pt x="933" y="2663"/>
                  <a:pt x="957" y="2690"/>
                </a:cubicBezTo>
                <a:cubicBezTo>
                  <a:pt x="961" y="2695"/>
                  <a:pt x="966" y="2699"/>
                  <a:pt x="970" y="2704"/>
                </a:cubicBezTo>
                <a:cubicBezTo>
                  <a:pt x="1008" y="2739"/>
                  <a:pt x="1058" y="2772"/>
                  <a:pt x="1083" y="2816"/>
                </a:cubicBezTo>
                <a:cubicBezTo>
                  <a:pt x="1084" y="2817"/>
                  <a:pt x="1085" y="2818"/>
                  <a:pt x="1085" y="2820"/>
                </a:cubicBezTo>
                <a:cubicBezTo>
                  <a:pt x="1110" y="2872"/>
                  <a:pt x="1085" y="2922"/>
                  <a:pt x="1089" y="2971"/>
                </a:cubicBezTo>
                <a:cubicBezTo>
                  <a:pt x="1089" y="2973"/>
                  <a:pt x="1089" y="2975"/>
                  <a:pt x="1089" y="2976"/>
                </a:cubicBezTo>
                <a:cubicBezTo>
                  <a:pt x="1094" y="3070"/>
                  <a:pt x="1134" y="3159"/>
                  <a:pt x="1162" y="3245"/>
                </a:cubicBezTo>
                <a:cubicBezTo>
                  <a:pt x="1162" y="3246"/>
                  <a:pt x="1163" y="3248"/>
                  <a:pt x="1164" y="3249"/>
                </a:cubicBezTo>
                <a:cubicBezTo>
                  <a:pt x="1170" y="3265"/>
                  <a:pt x="1177" y="3280"/>
                  <a:pt x="1184" y="3294"/>
                </a:cubicBezTo>
                <a:cubicBezTo>
                  <a:pt x="1192" y="3310"/>
                  <a:pt x="1202" y="3326"/>
                  <a:pt x="1213" y="3342"/>
                </a:cubicBezTo>
                <a:cubicBezTo>
                  <a:pt x="1213" y="3344"/>
                  <a:pt x="1214" y="3345"/>
                  <a:pt x="1215" y="3347"/>
                </a:cubicBezTo>
                <a:cubicBezTo>
                  <a:pt x="1245" y="3384"/>
                  <a:pt x="1267" y="3420"/>
                  <a:pt x="1293" y="3453"/>
                </a:cubicBezTo>
                <a:cubicBezTo>
                  <a:pt x="1293" y="3454"/>
                  <a:pt x="1294" y="3455"/>
                  <a:pt x="1294" y="3456"/>
                </a:cubicBezTo>
                <a:cubicBezTo>
                  <a:pt x="1314" y="3482"/>
                  <a:pt x="1334" y="3508"/>
                  <a:pt x="1352" y="3534"/>
                </a:cubicBezTo>
                <a:cubicBezTo>
                  <a:pt x="1353" y="3535"/>
                  <a:pt x="1354" y="3537"/>
                  <a:pt x="1355" y="3538"/>
                </a:cubicBezTo>
                <a:cubicBezTo>
                  <a:pt x="1387" y="3593"/>
                  <a:pt x="1422" y="3641"/>
                  <a:pt x="1436" y="3703"/>
                </a:cubicBezTo>
                <a:cubicBezTo>
                  <a:pt x="1437" y="3705"/>
                  <a:pt x="1437" y="3706"/>
                  <a:pt x="1437" y="3708"/>
                </a:cubicBezTo>
                <a:cubicBezTo>
                  <a:pt x="1441" y="3728"/>
                  <a:pt x="1442" y="3748"/>
                  <a:pt x="1439" y="3767"/>
                </a:cubicBezTo>
                <a:cubicBezTo>
                  <a:pt x="1438" y="3774"/>
                  <a:pt x="1437" y="3781"/>
                  <a:pt x="1436" y="3787"/>
                </a:cubicBezTo>
                <a:cubicBezTo>
                  <a:pt x="1431" y="3821"/>
                  <a:pt x="1412" y="3850"/>
                  <a:pt x="1403" y="3882"/>
                </a:cubicBezTo>
                <a:cubicBezTo>
                  <a:pt x="1402" y="3887"/>
                  <a:pt x="1401" y="3892"/>
                  <a:pt x="1400" y="3897"/>
                </a:cubicBezTo>
                <a:cubicBezTo>
                  <a:pt x="1393" y="3933"/>
                  <a:pt x="1426" y="3962"/>
                  <a:pt x="1459" y="3974"/>
                </a:cubicBezTo>
                <a:cubicBezTo>
                  <a:pt x="1461" y="3975"/>
                  <a:pt x="1462" y="3976"/>
                  <a:pt x="1464" y="3976"/>
                </a:cubicBezTo>
                <a:cubicBezTo>
                  <a:pt x="1488" y="3983"/>
                  <a:pt x="1519" y="3983"/>
                  <a:pt x="1542" y="4003"/>
                </a:cubicBezTo>
                <a:cubicBezTo>
                  <a:pt x="1543" y="4004"/>
                  <a:pt x="1545" y="4005"/>
                  <a:pt x="1546" y="4006"/>
                </a:cubicBezTo>
                <a:cubicBezTo>
                  <a:pt x="1580" y="4027"/>
                  <a:pt x="1608" y="4056"/>
                  <a:pt x="1636" y="4087"/>
                </a:cubicBezTo>
                <a:cubicBezTo>
                  <a:pt x="1642" y="4090"/>
                  <a:pt x="1649" y="4094"/>
                  <a:pt x="1655" y="4096"/>
                </a:cubicBezTo>
                <a:cubicBezTo>
                  <a:pt x="1729" y="4126"/>
                  <a:pt x="1848" y="4163"/>
                  <a:pt x="1911" y="4107"/>
                </a:cubicBezTo>
                <a:cubicBezTo>
                  <a:pt x="1979" y="4038"/>
                  <a:pt x="1854" y="3995"/>
                  <a:pt x="1800" y="3957"/>
                </a:cubicBezTo>
                <a:cubicBezTo>
                  <a:pt x="1797" y="3953"/>
                  <a:pt x="1794" y="3949"/>
                  <a:pt x="1792" y="3945"/>
                </a:cubicBezTo>
                <a:cubicBezTo>
                  <a:pt x="1754" y="3875"/>
                  <a:pt x="1703" y="3805"/>
                  <a:pt x="1646" y="3751"/>
                </a:cubicBezTo>
                <a:cubicBezTo>
                  <a:pt x="1642" y="3747"/>
                  <a:pt x="1637" y="3743"/>
                  <a:pt x="1633" y="3739"/>
                </a:cubicBezTo>
                <a:cubicBezTo>
                  <a:pt x="1486" y="3489"/>
                  <a:pt x="1430" y="3195"/>
                  <a:pt x="1377" y="2908"/>
                </a:cubicBezTo>
                <a:cubicBezTo>
                  <a:pt x="1375" y="2902"/>
                  <a:pt x="1373" y="2895"/>
                  <a:pt x="1372" y="2888"/>
                </a:cubicBezTo>
                <a:cubicBezTo>
                  <a:pt x="1360" y="2848"/>
                  <a:pt x="1347" y="2807"/>
                  <a:pt x="1333" y="2767"/>
                </a:cubicBezTo>
                <a:cubicBezTo>
                  <a:pt x="1331" y="2760"/>
                  <a:pt x="1329" y="2753"/>
                  <a:pt x="1327" y="2746"/>
                </a:cubicBezTo>
                <a:cubicBezTo>
                  <a:pt x="1320" y="2724"/>
                  <a:pt x="1313" y="2703"/>
                  <a:pt x="1306" y="2682"/>
                </a:cubicBezTo>
                <a:cubicBezTo>
                  <a:pt x="1305" y="2678"/>
                  <a:pt x="1303" y="2674"/>
                  <a:pt x="1302" y="2670"/>
                </a:cubicBezTo>
                <a:cubicBezTo>
                  <a:pt x="1296" y="2651"/>
                  <a:pt x="1288" y="2632"/>
                  <a:pt x="1280" y="2613"/>
                </a:cubicBezTo>
                <a:cubicBezTo>
                  <a:pt x="1278" y="2606"/>
                  <a:pt x="1275" y="2599"/>
                  <a:pt x="1273" y="2592"/>
                </a:cubicBezTo>
                <a:cubicBezTo>
                  <a:pt x="1241" y="2504"/>
                  <a:pt x="1195" y="2425"/>
                  <a:pt x="1149" y="2344"/>
                </a:cubicBezTo>
                <a:cubicBezTo>
                  <a:pt x="1148" y="2343"/>
                  <a:pt x="1147" y="2341"/>
                  <a:pt x="1146" y="2340"/>
                </a:cubicBezTo>
                <a:cubicBezTo>
                  <a:pt x="1076" y="2210"/>
                  <a:pt x="988" y="2095"/>
                  <a:pt x="887" y="1987"/>
                </a:cubicBezTo>
                <a:cubicBezTo>
                  <a:pt x="886" y="1986"/>
                  <a:pt x="885" y="1984"/>
                  <a:pt x="885" y="1983"/>
                </a:cubicBezTo>
                <a:cubicBezTo>
                  <a:pt x="878" y="1971"/>
                  <a:pt x="873" y="1959"/>
                  <a:pt x="871" y="1945"/>
                </a:cubicBezTo>
                <a:cubicBezTo>
                  <a:pt x="871" y="1944"/>
                  <a:pt x="871" y="1943"/>
                  <a:pt x="871" y="1942"/>
                </a:cubicBezTo>
                <a:cubicBezTo>
                  <a:pt x="875" y="1919"/>
                  <a:pt x="933" y="1955"/>
                  <a:pt x="985" y="1979"/>
                </a:cubicBezTo>
                <a:cubicBezTo>
                  <a:pt x="989" y="1981"/>
                  <a:pt x="993" y="1983"/>
                  <a:pt x="997" y="1985"/>
                </a:cubicBezTo>
                <a:cubicBezTo>
                  <a:pt x="1011" y="1990"/>
                  <a:pt x="1025" y="1995"/>
                  <a:pt x="1039" y="2000"/>
                </a:cubicBezTo>
                <a:cubicBezTo>
                  <a:pt x="1046" y="2003"/>
                  <a:pt x="1053" y="2005"/>
                  <a:pt x="1060" y="2007"/>
                </a:cubicBezTo>
                <a:cubicBezTo>
                  <a:pt x="1136" y="2021"/>
                  <a:pt x="1199" y="2046"/>
                  <a:pt x="1267" y="2059"/>
                </a:cubicBezTo>
                <a:cubicBezTo>
                  <a:pt x="1360" y="2072"/>
                  <a:pt x="1446" y="2086"/>
                  <a:pt x="1536" y="2098"/>
                </a:cubicBezTo>
                <a:cubicBezTo>
                  <a:pt x="1539" y="2098"/>
                  <a:pt x="1543" y="2099"/>
                  <a:pt x="1546" y="2099"/>
                </a:cubicBezTo>
                <a:cubicBezTo>
                  <a:pt x="1563" y="2102"/>
                  <a:pt x="1580" y="2102"/>
                  <a:pt x="1597" y="2101"/>
                </a:cubicBezTo>
                <a:cubicBezTo>
                  <a:pt x="1600" y="2101"/>
                  <a:pt x="1603" y="2101"/>
                  <a:pt x="1606" y="2101"/>
                </a:cubicBezTo>
                <a:cubicBezTo>
                  <a:pt x="1626" y="2095"/>
                  <a:pt x="1639" y="2113"/>
                  <a:pt x="1644" y="2137"/>
                </a:cubicBezTo>
                <a:cubicBezTo>
                  <a:pt x="1644" y="2140"/>
                  <a:pt x="1644" y="2143"/>
                  <a:pt x="1645" y="2145"/>
                </a:cubicBezTo>
                <a:cubicBezTo>
                  <a:pt x="1645" y="2150"/>
                  <a:pt x="1647" y="2155"/>
                  <a:pt x="1651" y="2158"/>
                </a:cubicBezTo>
                <a:cubicBezTo>
                  <a:pt x="1652" y="2161"/>
                  <a:pt x="1653" y="2164"/>
                  <a:pt x="1654" y="2167"/>
                </a:cubicBezTo>
                <a:cubicBezTo>
                  <a:pt x="1654" y="2169"/>
                  <a:pt x="1655" y="2172"/>
                  <a:pt x="1655" y="2175"/>
                </a:cubicBezTo>
                <a:cubicBezTo>
                  <a:pt x="1656" y="2178"/>
                  <a:pt x="1657" y="2181"/>
                  <a:pt x="1658" y="2184"/>
                </a:cubicBezTo>
                <a:cubicBezTo>
                  <a:pt x="1706" y="2410"/>
                  <a:pt x="1896" y="2538"/>
                  <a:pt x="2082" y="2667"/>
                </a:cubicBezTo>
                <a:cubicBezTo>
                  <a:pt x="2157" y="2716"/>
                  <a:pt x="2206" y="2786"/>
                  <a:pt x="2240" y="2860"/>
                </a:cubicBezTo>
                <a:cubicBezTo>
                  <a:pt x="2241" y="2863"/>
                  <a:pt x="2242" y="2866"/>
                  <a:pt x="2242" y="2870"/>
                </a:cubicBezTo>
                <a:cubicBezTo>
                  <a:pt x="2244" y="2879"/>
                  <a:pt x="2244" y="2889"/>
                  <a:pt x="2243" y="2899"/>
                </a:cubicBezTo>
                <a:cubicBezTo>
                  <a:pt x="2243" y="2902"/>
                  <a:pt x="2243" y="2905"/>
                  <a:pt x="2244" y="2908"/>
                </a:cubicBezTo>
                <a:cubicBezTo>
                  <a:pt x="2244" y="2927"/>
                  <a:pt x="2246" y="2946"/>
                  <a:pt x="2255" y="2965"/>
                </a:cubicBezTo>
                <a:cubicBezTo>
                  <a:pt x="2256" y="2971"/>
                  <a:pt x="2257" y="2977"/>
                  <a:pt x="2259" y="2982"/>
                </a:cubicBezTo>
                <a:cubicBezTo>
                  <a:pt x="2273" y="3018"/>
                  <a:pt x="2316" y="3032"/>
                  <a:pt x="2356" y="3024"/>
                </a:cubicBezTo>
                <a:cubicBezTo>
                  <a:pt x="2362" y="3022"/>
                  <a:pt x="2368" y="3021"/>
                  <a:pt x="2374" y="3019"/>
                </a:cubicBezTo>
                <a:cubicBezTo>
                  <a:pt x="2378" y="3018"/>
                  <a:pt x="2383" y="3016"/>
                  <a:pt x="2387" y="3015"/>
                </a:cubicBezTo>
                <a:cubicBezTo>
                  <a:pt x="2391" y="3014"/>
                  <a:pt x="2396" y="3013"/>
                  <a:pt x="2400" y="3011"/>
                </a:cubicBezTo>
                <a:cubicBezTo>
                  <a:pt x="2423" y="3008"/>
                  <a:pt x="2448" y="2995"/>
                  <a:pt x="2472" y="2993"/>
                </a:cubicBezTo>
                <a:cubicBezTo>
                  <a:pt x="2478" y="2992"/>
                  <a:pt x="2484" y="2991"/>
                  <a:pt x="2490" y="2990"/>
                </a:cubicBezTo>
                <a:cubicBezTo>
                  <a:pt x="2508" y="2989"/>
                  <a:pt x="2526" y="2989"/>
                  <a:pt x="2545" y="2992"/>
                </a:cubicBezTo>
                <a:cubicBezTo>
                  <a:pt x="2551" y="2991"/>
                  <a:pt x="2557" y="2990"/>
                  <a:pt x="2562" y="2990"/>
                </a:cubicBezTo>
                <a:cubicBezTo>
                  <a:pt x="2586" y="2989"/>
                  <a:pt x="2611" y="2993"/>
                  <a:pt x="2636" y="3005"/>
                </a:cubicBezTo>
                <a:cubicBezTo>
                  <a:pt x="2644" y="3006"/>
                  <a:pt x="2651" y="3008"/>
                  <a:pt x="2659" y="3010"/>
                </a:cubicBezTo>
                <a:cubicBezTo>
                  <a:pt x="2665" y="3010"/>
                  <a:pt x="2672" y="3011"/>
                  <a:pt x="2678" y="3011"/>
                </a:cubicBezTo>
                <a:cubicBezTo>
                  <a:pt x="2700" y="3013"/>
                  <a:pt x="2722" y="3013"/>
                  <a:pt x="2744" y="3011"/>
                </a:cubicBezTo>
                <a:cubicBezTo>
                  <a:pt x="2747" y="3010"/>
                  <a:pt x="2751" y="3010"/>
                  <a:pt x="2754" y="3009"/>
                </a:cubicBezTo>
                <a:cubicBezTo>
                  <a:pt x="2795" y="3001"/>
                  <a:pt x="2835" y="2985"/>
                  <a:pt x="2854" y="2949"/>
                </a:cubicBezTo>
                <a:cubicBezTo>
                  <a:pt x="2855" y="2947"/>
                  <a:pt x="2857" y="2944"/>
                  <a:pt x="2858" y="2941"/>
                </a:cubicBezTo>
                <a:cubicBezTo>
                  <a:pt x="2862" y="2937"/>
                  <a:pt x="2862" y="2928"/>
                  <a:pt x="2860" y="2923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609E8753-8C84-4FEF-BC56-9E74935ED68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093667" y="4107550"/>
            <a:ext cx="74224" cy="2750449"/>
          </a:xfrm>
          <a:custGeom>
            <a:avLst/>
            <a:gdLst>
              <a:gd name="connsiteX0" fmla="*/ 24873 w 74224"/>
              <a:gd name="connsiteY0" fmla="*/ 1623168 h 1623168"/>
              <a:gd name="connsiteX1" fmla="*/ 40981 w 74224"/>
              <a:gd name="connsiteY1" fmla="*/ 1082402 h 1623168"/>
              <a:gd name="connsiteX2" fmla="*/ 73989 w 74224"/>
              <a:gd name="connsiteY2" fmla="*/ 0 h 1623168"/>
              <a:gd name="connsiteX3" fmla="*/ 43022 w 74224"/>
              <a:gd name="connsiteY3" fmla="*/ 0 h 1623168"/>
              <a:gd name="connsiteX4" fmla="*/ 0 w 74224"/>
              <a:gd name="connsiteY4" fmla="*/ 1598357 h 162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24" h="1623168">
                <a:moveTo>
                  <a:pt x="24873" y="1623168"/>
                </a:moveTo>
                <a:lnTo>
                  <a:pt x="40981" y="1082402"/>
                </a:lnTo>
                <a:cubicBezTo>
                  <a:pt x="59054" y="627967"/>
                  <a:pt x="76463" y="185363"/>
                  <a:pt x="73989" y="0"/>
                </a:cubicBezTo>
                <a:lnTo>
                  <a:pt x="43022" y="0"/>
                </a:lnTo>
                <a:lnTo>
                  <a:pt x="0" y="1598357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F11E2B01-3578-4FFD-8768-520DB9A5CAB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36174" y="-1"/>
            <a:ext cx="31482" cy="1965010"/>
          </a:xfrm>
          <a:custGeom>
            <a:avLst/>
            <a:gdLst>
              <a:gd name="connsiteX0" fmla="*/ 0 w 41795"/>
              <a:gd name="connsiteY0" fmla="*/ 0 h 2880000"/>
              <a:gd name="connsiteX1" fmla="*/ 41795 w 41795"/>
              <a:gd name="connsiteY1" fmla="*/ 0 h 2880000"/>
              <a:gd name="connsiteX2" fmla="*/ 41795 w 41795"/>
              <a:gd name="connsiteY2" fmla="*/ 2880000 h 2880000"/>
              <a:gd name="connsiteX3" fmla="*/ 0 w 41795"/>
              <a:gd name="connsiteY3" fmla="*/ 2880000 h 2880000"/>
              <a:gd name="connsiteX4" fmla="*/ 0 w 41795"/>
              <a:gd name="connsiteY4" fmla="*/ 0 h 2880000"/>
              <a:gd name="connsiteX0" fmla="*/ 0 w 41795"/>
              <a:gd name="connsiteY0" fmla="*/ 0 h 2880000"/>
              <a:gd name="connsiteX1" fmla="*/ 41795 w 41795"/>
              <a:gd name="connsiteY1" fmla="*/ 0 h 2880000"/>
              <a:gd name="connsiteX2" fmla="*/ 38883 w 41795"/>
              <a:gd name="connsiteY2" fmla="*/ 2871263 h 2880000"/>
              <a:gd name="connsiteX3" fmla="*/ 0 w 41795"/>
              <a:gd name="connsiteY3" fmla="*/ 2880000 h 2880000"/>
              <a:gd name="connsiteX4" fmla="*/ 0 w 41795"/>
              <a:gd name="connsiteY4" fmla="*/ 0 h 2880000"/>
              <a:gd name="connsiteX0" fmla="*/ 0 w 41795"/>
              <a:gd name="connsiteY0" fmla="*/ 0 h 2948537"/>
              <a:gd name="connsiteX1" fmla="*/ 41795 w 41795"/>
              <a:gd name="connsiteY1" fmla="*/ 0 h 2948537"/>
              <a:gd name="connsiteX2" fmla="*/ 38883 w 41795"/>
              <a:gd name="connsiteY2" fmla="*/ 2948537 h 2948537"/>
              <a:gd name="connsiteX3" fmla="*/ 0 w 41795"/>
              <a:gd name="connsiteY3" fmla="*/ 2880000 h 2948537"/>
              <a:gd name="connsiteX4" fmla="*/ 0 w 41795"/>
              <a:gd name="connsiteY4" fmla="*/ 0 h 2948537"/>
              <a:gd name="connsiteX0" fmla="*/ 0 w 42490"/>
              <a:gd name="connsiteY0" fmla="*/ 0 h 2926214"/>
              <a:gd name="connsiteX1" fmla="*/ 41795 w 42490"/>
              <a:gd name="connsiteY1" fmla="*/ 0 h 2926214"/>
              <a:gd name="connsiteX2" fmla="*/ 42254 w 42490"/>
              <a:gd name="connsiteY2" fmla="*/ 2926214 h 2926214"/>
              <a:gd name="connsiteX3" fmla="*/ 0 w 42490"/>
              <a:gd name="connsiteY3" fmla="*/ 2880000 h 2926214"/>
              <a:gd name="connsiteX4" fmla="*/ 0 w 42490"/>
              <a:gd name="connsiteY4" fmla="*/ 0 h 292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90" h="2926214">
                <a:moveTo>
                  <a:pt x="0" y="0"/>
                </a:moveTo>
                <a:lnTo>
                  <a:pt x="41795" y="0"/>
                </a:lnTo>
                <a:cubicBezTo>
                  <a:pt x="40824" y="957088"/>
                  <a:pt x="43225" y="1969126"/>
                  <a:pt x="42254" y="2926214"/>
                </a:cubicBez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514E3425-D2BB-4FEC-AA94-D7EA018D8DF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36689" y="2130643"/>
            <a:ext cx="33270" cy="642078"/>
          </a:xfrm>
          <a:custGeom>
            <a:avLst/>
            <a:gdLst>
              <a:gd name="connsiteX0" fmla="*/ 0 w 41795"/>
              <a:gd name="connsiteY0" fmla="*/ 0 h 2880000"/>
              <a:gd name="connsiteX1" fmla="*/ 41795 w 41795"/>
              <a:gd name="connsiteY1" fmla="*/ 0 h 2880000"/>
              <a:gd name="connsiteX2" fmla="*/ 41795 w 41795"/>
              <a:gd name="connsiteY2" fmla="*/ 2880000 h 2880000"/>
              <a:gd name="connsiteX3" fmla="*/ 0 w 41795"/>
              <a:gd name="connsiteY3" fmla="*/ 2880000 h 2880000"/>
              <a:gd name="connsiteX4" fmla="*/ 0 w 41795"/>
              <a:gd name="connsiteY4" fmla="*/ 0 h 2880000"/>
              <a:gd name="connsiteX0" fmla="*/ 0 w 41795"/>
              <a:gd name="connsiteY0" fmla="*/ 0 h 2880000"/>
              <a:gd name="connsiteX1" fmla="*/ 41795 w 41795"/>
              <a:gd name="connsiteY1" fmla="*/ 0 h 2880000"/>
              <a:gd name="connsiteX2" fmla="*/ 38883 w 41795"/>
              <a:gd name="connsiteY2" fmla="*/ 2871263 h 2880000"/>
              <a:gd name="connsiteX3" fmla="*/ 0 w 41795"/>
              <a:gd name="connsiteY3" fmla="*/ 2880000 h 2880000"/>
              <a:gd name="connsiteX4" fmla="*/ 0 w 41795"/>
              <a:gd name="connsiteY4" fmla="*/ 0 h 2880000"/>
              <a:gd name="connsiteX0" fmla="*/ 0 w 41795"/>
              <a:gd name="connsiteY0" fmla="*/ 0 h 2948537"/>
              <a:gd name="connsiteX1" fmla="*/ 41795 w 41795"/>
              <a:gd name="connsiteY1" fmla="*/ 0 h 2948537"/>
              <a:gd name="connsiteX2" fmla="*/ 38883 w 41795"/>
              <a:gd name="connsiteY2" fmla="*/ 2948537 h 2948537"/>
              <a:gd name="connsiteX3" fmla="*/ 0 w 41795"/>
              <a:gd name="connsiteY3" fmla="*/ 2880000 h 2948537"/>
              <a:gd name="connsiteX4" fmla="*/ 0 w 41795"/>
              <a:gd name="connsiteY4" fmla="*/ 0 h 2948537"/>
              <a:gd name="connsiteX0" fmla="*/ 0 w 40300"/>
              <a:gd name="connsiteY0" fmla="*/ 0 h 2948537"/>
              <a:gd name="connsiteX1" fmla="*/ 40300 w 40300"/>
              <a:gd name="connsiteY1" fmla="*/ 219758 h 2948537"/>
              <a:gd name="connsiteX2" fmla="*/ 38883 w 40300"/>
              <a:gd name="connsiteY2" fmla="*/ 2948537 h 2948537"/>
              <a:gd name="connsiteX3" fmla="*/ 0 w 40300"/>
              <a:gd name="connsiteY3" fmla="*/ 2880000 h 2948537"/>
              <a:gd name="connsiteX4" fmla="*/ 0 w 40300"/>
              <a:gd name="connsiteY4" fmla="*/ 0 h 2948537"/>
              <a:gd name="connsiteX0" fmla="*/ 2991 w 40300"/>
              <a:gd name="connsiteY0" fmla="*/ 0 h 2983698"/>
              <a:gd name="connsiteX1" fmla="*/ 40300 w 40300"/>
              <a:gd name="connsiteY1" fmla="*/ 254919 h 2983698"/>
              <a:gd name="connsiteX2" fmla="*/ 38883 w 40300"/>
              <a:gd name="connsiteY2" fmla="*/ 2983698 h 2983698"/>
              <a:gd name="connsiteX3" fmla="*/ 0 w 40300"/>
              <a:gd name="connsiteY3" fmla="*/ 2915161 h 2983698"/>
              <a:gd name="connsiteX4" fmla="*/ 2991 w 40300"/>
              <a:gd name="connsiteY4" fmla="*/ 0 h 2983698"/>
              <a:gd name="connsiteX0" fmla="*/ 0 w 44120"/>
              <a:gd name="connsiteY0" fmla="*/ 0 h 2851847"/>
              <a:gd name="connsiteX1" fmla="*/ 44120 w 44120"/>
              <a:gd name="connsiteY1" fmla="*/ 123068 h 2851847"/>
              <a:gd name="connsiteX2" fmla="*/ 42703 w 44120"/>
              <a:gd name="connsiteY2" fmla="*/ 2851847 h 2851847"/>
              <a:gd name="connsiteX3" fmla="*/ 3820 w 44120"/>
              <a:gd name="connsiteY3" fmla="*/ 2783310 h 2851847"/>
              <a:gd name="connsiteX4" fmla="*/ 0 w 44120"/>
              <a:gd name="connsiteY4" fmla="*/ 0 h 2851847"/>
              <a:gd name="connsiteX0" fmla="*/ 1021 w 40601"/>
              <a:gd name="connsiteY0" fmla="*/ 0 h 2895799"/>
              <a:gd name="connsiteX1" fmla="*/ 40601 w 40601"/>
              <a:gd name="connsiteY1" fmla="*/ 167020 h 2895799"/>
              <a:gd name="connsiteX2" fmla="*/ 39184 w 40601"/>
              <a:gd name="connsiteY2" fmla="*/ 2895799 h 2895799"/>
              <a:gd name="connsiteX3" fmla="*/ 301 w 40601"/>
              <a:gd name="connsiteY3" fmla="*/ 2827262 h 2895799"/>
              <a:gd name="connsiteX4" fmla="*/ 1021 w 40601"/>
              <a:gd name="connsiteY4" fmla="*/ 0 h 2895799"/>
              <a:gd name="connsiteX0" fmla="*/ 3182 w 42762"/>
              <a:gd name="connsiteY0" fmla="*/ 0 h 2967905"/>
              <a:gd name="connsiteX1" fmla="*/ 42762 w 42762"/>
              <a:gd name="connsiteY1" fmla="*/ 167020 h 2967905"/>
              <a:gd name="connsiteX2" fmla="*/ 41345 w 42762"/>
              <a:gd name="connsiteY2" fmla="*/ 2895799 h 2967905"/>
              <a:gd name="connsiteX3" fmla="*/ 191 w 42762"/>
              <a:gd name="connsiteY3" fmla="*/ 2967905 h 2967905"/>
              <a:gd name="connsiteX4" fmla="*/ 3182 w 42762"/>
              <a:gd name="connsiteY4" fmla="*/ 0 h 2967905"/>
              <a:gd name="connsiteX0" fmla="*/ 3182 w 42762"/>
              <a:gd name="connsiteY0" fmla="*/ 0 h 2967905"/>
              <a:gd name="connsiteX1" fmla="*/ 42762 w 42762"/>
              <a:gd name="connsiteY1" fmla="*/ 167020 h 2967905"/>
              <a:gd name="connsiteX2" fmla="*/ 41345 w 42762"/>
              <a:gd name="connsiteY2" fmla="*/ 2957329 h 2967905"/>
              <a:gd name="connsiteX3" fmla="*/ 191 w 42762"/>
              <a:gd name="connsiteY3" fmla="*/ 2967905 h 2967905"/>
              <a:gd name="connsiteX4" fmla="*/ 3182 w 42762"/>
              <a:gd name="connsiteY4" fmla="*/ 0 h 2967905"/>
              <a:gd name="connsiteX0" fmla="*/ 0 w 39580"/>
              <a:gd name="connsiteY0" fmla="*/ 0 h 2957329"/>
              <a:gd name="connsiteX1" fmla="*/ 39580 w 39580"/>
              <a:gd name="connsiteY1" fmla="*/ 167020 h 2957329"/>
              <a:gd name="connsiteX2" fmla="*/ 38163 w 39580"/>
              <a:gd name="connsiteY2" fmla="*/ 2957329 h 2957329"/>
              <a:gd name="connsiteX3" fmla="*/ 1551 w 39580"/>
              <a:gd name="connsiteY3" fmla="*/ 2950326 h 2957329"/>
              <a:gd name="connsiteX4" fmla="*/ 0 w 39580"/>
              <a:gd name="connsiteY4" fmla="*/ 0 h 2957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80" h="2957329">
                <a:moveTo>
                  <a:pt x="0" y="0"/>
                </a:moveTo>
                <a:lnTo>
                  <a:pt x="39580" y="167020"/>
                </a:lnTo>
                <a:cubicBezTo>
                  <a:pt x="38609" y="1124108"/>
                  <a:pt x="39134" y="2000241"/>
                  <a:pt x="38163" y="2957329"/>
                </a:cubicBezTo>
                <a:lnTo>
                  <a:pt x="1551" y="2950326"/>
                </a:lnTo>
                <a:cubicBezTo>
                  <a:pt x="278" y="2022556"/>
                  <a:pt x="1273" y="927770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" name="Oval 3">
            <a:extLst>
              <a:ext uri="{FF2B5EF4-FFF2-40B4-BE49-F238E27FC236}">
                <a16:creationId xmlns:a16="http://schemas.microsoft.com/office/drawing/2014/main" id="{91892DD2-816C-4544-BA8B-4B67D46E452D}"/>
              </a:ext>
            </a:extLst>
          </p:cNvPr>
          <p:cNvSpPr/>
          <p:nvPr/>
        </p:nvSpPr>
        <p:spPr>
          <a:xfrm rot="21360487">
            <a:off x="4514302" y="1922832"/>
            <a:ext cx="86772" cy="867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5556FCA5-6A80-420C-8A79-FA9E953CFBB8}"/>
              </a:ext>
            </a:extLst>
          </p:cNvPr>
          <p:cNvSpPr/>
          <p:nvPr/>
        </p:nvSpPr>
        <p:spPr>
          <a:xfrm rot="21360487">
            <a:off x="3805084" y="4241082"/>
            <a:ext cx="86772" cy="867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66BD53-BC37-4E9D-BF5F-747FF9A3B9A5}"/>
              </a:ext>
            </a:extLst>
          </p:cNvPr>
          <p:cNvSpPr/>
          <p:nvPr/>
        </p:nvSpPr>
        <p:spPr>
          <a:xfrm rot="21360487">
            <a:off x="3435870" y="5253468"/>
            <a:ext cx="86772" cy="867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5D3C32-4102-4DD9-B57E-CF0AA2EEA017}"/>
              </a:ext>
            </a:extLst>
          </p:cNvPr>
          <p:cNvSpPr/>
          <p:nvPr/>
        </p:nvSpPr>
        <p:spPr>
          <a:xfrm rot="21360487">
            <a:off x="3897686" y="2491675"/>
            <a:ext cx="86772" cy="867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009FBB1-2207-4A04-90B0-0B6C372CDD27}"/>
              </a:ext>
            </a:extLst>
          </p:cNvPr>
          <p:cNvSpPr/>
          <p:nvPr/>
        </p:nvSpPr>
        <p:spPr>
          <a:xfrm rot="21360487">
            <a:off x="4543833" y="2981764"/>
            <a:ext cx="86772" cy="867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Group 35">
            <a:extLst>
              <a:ext uri="{FF2B5EF4-FFF2-40B4-BE49-F238E27FC236}">
                <a16:creationId xmlns:a16="http://schemas.microsoft.com/office/drawing/2014/main" id="{377922A0-1E18-4650-A69B-2EBDBBC8E3F0}"/>
              </a:ext>
            </a:extLst>
          </p:cNvPr>
          <p:cNvGrpSpPr/>
          <p:nvPr/>
        </p:nvGrpSpPr>
        <p:grpSpPr>
          <a:xfrm>
            <a:off x="6577605" y="1765682"/>
            <a:ext cx="4735786" cy="523220"/>
            <a:chOff x="592509" y="1556792"/>
            <a:chExt cx="2361076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5F55C3-D68C-4254-AB7A-AAD68473797E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11CC0D-DF44-4F9F-BE78-65B4DCA5338D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任何人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39">
            <a:extLst>
              <a:ext uri="{FF2B5EF4-FFF2-40B4-BE49-F238E27FC236}">
                <a16:creationId xmlns:a16="http://schemas.microsoft.com/office/drawing/2014/main" id="{488E1343-86C5-48FA-9703-5CB96137397B}"/>
              </a:ext>
            </a:extLst>
          </p:cNvPr>
          <p:cNvGrpSpPr/>
          <p:nvPr/>
        </p:nvGrpSpPr>
        <p:grpSpPr>
          <a:xfrm>
            <a:off x="6577603" y="2549681"/>
            <a:ext cx="4735786" cy="523220"/>
            <a:chOff x="592509" y="1556792"/>
            <a:chExt cx="2361076" cy="5232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02E3DF-E5E8-4385-96F9-A6ED0DDF2F99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7975E0-8E91-4D57-BE64-492642FA8CD2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爬山老手 </a:t>
              </a:r>
              <a:r>
                <a:rPr lang="en-US" altLang="zh-TW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 </a:t>
              </a:r>
              <a:r>
                <a:rPr lang="zh-TW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爬山新手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43">
            <a:extLst>
              <a:ext uri="{FF2B5EF4-FFF2-40B4-BE49-F238E27FC236}">
                <a16:creationId xmlns:a16="http://schemas.microsoft.com/office/drawing/2014/main" id="{A39FD093-B325-4142-AF1A-39BD23C24334}"/>
              </a:ext>
            </a:extLst>
          </p:cNvPr>
          <p:cNvGrpSpPr/>
          <p:nvPr/>
        </p:nvGrpSpPr>
        <p:grpSpPr>
          <a:xfrm>
            <a:off x="6577603" y="3319122"/>
            <a:ext cx="4735790" cy="461665"/>
            <a:chOff x="592507" y="1664514"/>
            <a:chExt cx="2361078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1EC0C9-9226-40DF-86F3-CAAE270E4BAE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40AB50-420C-42C3-BD1E-51FCFB611CC4}"/>
                </a:ext>
              </a:extLst>
            </p:cNvPr>
            <p:cNvSpPr txBox="1"/>
            <p:nvPr/>
          </p:nvSpPr>
          <p:spPr>
            <a:xfrm>
              <a:off x="592507" y="1664514"/>
              <a:ext cx="2361075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不管登大山 </a:t>
              </a:r>
              <a:r>
                <a:rPr lang="en-US" altLang="zh-TW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zh-TW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登小山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47">
            <a:extLst>
              <a:ext uri="{FF2B5EF4-FFF2-40B4-BE49-F238E27FC236}">
                <a16:creationId xmlns:a16="http://schemas.microsoft.com/office/drawing/2014/main" id="{3B03524F-2154-49C0-B48A-ACE6EA192890}"/>
              </a:ext>
            </a:extLst>
          </p:cNvPr>
          <p:cNvGrpSpPr/>
          <p:nvPr/>
        </p:nvGrpSpPr>
        <p:grpSpPr>
          <a:xfrm>
            <a:off x="6577603" y="4146618"/>
            <a:ext cx="4735790" cy="461665"/>
            <a:chOff x="592507" y="1708929"/>
            <a:chExt cx="2361078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733D444-FDEE-43A1-AB9F-7A75796DA392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3F84129-D13B-4CE3-804B-CA13C84113B8}"/>
                </a:ext>
              </a:extLst>
            </p:cNvPr>
            <p:cNvSpPr txBox="1"/>
            <p:nvPr/>
          </p:nvSpPr>
          <p:spPr>
            <a:xfrm>
              <a:off x="592507" y="1708929"/>
              <a:ext cx="2361075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所有的登山同好者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EA155EE-7725-42F2-9AA9-51326BC507B9}"/>
              </a:ext>
            </a:extLst>
          </p:cNvPr>
          <p:cNvSpPr txBox="1"/>
          <p:nvPr/>
        </p:nvSpPr>
        <p:spPr>
          <a:xfrm>
            <a:off x="6577607" y="5023781"/>
            <a:ext cx="4735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FFBCEB-D573-4A70-A8C8-289CC90D475F}"/>
              </a:ext>
            </a:extLst>
          </p:cNvPr>
          <p:cNvSpPr txBox="1"/>
          <p:nvPr/>
        </p:nvSpPr>
        <p:spPr>
          <a:xfrm>
            <a:off x="5692427" y="2489875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28967F-F939-4796-9FC5-EE7584E65368}"/>
              </a:ext>
            </a:extLst>
          </p:cNvPr>
          <p:cNvSpPr txBox="1"/>
          <p:nvPr/>
        </p:nvSpPr>
        <p:spPr>
          <a:xfrm>
            <a:off x="5692427" y="3272956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614C9A-172B-415C-ACF9-70C2C25754E1}"/>
              </a:ext>
            </a:extLst>
          </p:cNvPr>
          <p:cNvSpPr txBox="1"/>
          <p:nvPr/>
        </p:nvSpPr>
        <p:spPr>
          <a:xfrm>
            <a:off x="5692427" y="4056037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7E22F1-9256-4DE6-BDDC-1B8F880CF1B6}"/>
              </a:ext>
            </a:extLst>
          </p:cNvPr>
          <p:cNvSpPr txBox="1"/>
          <p:nvPr/>
        </p:nvSpPr>
        <p:spPr>
          <a:xfrm>
            <a:off x="5692427" y="1706794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D71A32A0-BE79-4C68-B61E-55566756C92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074053" y="2929979"/>
            <a:ext cx="91447" cy="627929"/>
          </a:xfrm>
          <a:custGeom>
            <a:avLst/>
            <a:gdLst>
              <a:gd name="connsiteX0" fmla="*/ 62637 w 91447"/>
              <a:gd name="connsiteY0" fmla="*/ 627929 h 627929"/>
              <a:gd name="connsiteX1" fmla="*/ 91447 w 91447"/>
              <a:gd name="connsiteY1" fmla="*/ 619433 h 627929"/>
              <a:gd name="connsiteX2" fmla="*/ 23609 w 91447"/>
              <a:gd name="connsiteY2" fmla="*/ 62981 h 627929"/>
              <a:gd name="connsiteX3" fmla="*/ 20677 w 91447"/>
              <a:gd name="connsiteY3" fmla="*/ 28627 h 627929"/>
              <a:gd name="connsiteX4" fmla="*/ 3526 w 91447"/>
              <a:gd name="connsiteY4" fmla="*/ 0 h 627929"/>
              <a:gd name="connsiteX5" fmla="*/ 708 w 91447"/>
              <a:gd name="connsiteY5" fmla="*/ 38170 h 627929"/>
              <a:gd name="connsiteX6" fmla="*/ 62637 w 91447"/>
              <a:gd name="connsiteY6" fmla="*/ 627929 h 62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7" h="627929">
                <a:moveTo>
                  <a:pt x="62637" y="627929"/>
                </a:moveTo>
                <a:lnTo>
                  <a:pt x="91447" y="619433"/>
                </a:lnTo>
                <a:cubicBezTo>
                  <a:pt x="81126" y="469930"/>
                  <a:pt x="27067" y="148567"/>
                  <a:pt x="23609" y="62981"/>
                </a:cubicBezTo>
                <a:lnTo>
                  <a:pt x="20677" y="28627"/>
                </a:lnTo>
                <a:lnTo>
                  <a:pt x="3526" y="0"/>
                </a:lnTo>
                <a:cubicBezTo>
                  <a:pt x="3223" y="10815"/>
                  <a:pt x="1012" y="27355"/>
                  <a:pt x="708" y="38170"/>
                </a:cubicBezTo>
                <a:cubicBezTo>
                  <a:pt x="-6640" y="137423"/>
                  <a:pt x="45174" y="417983"/>
                  <a:pt x="62637" y="627929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50" name="그룹 107">
            <a:extLst>
              <a:ext uri="{FF2B5EF4-FFF2-40B4-BE49-F238E27FC236}">
                <a16:creationId xmlns:a16="http://schemas.microsoft.com/office/drawing/2014/main" id="{1114987C-5C33-4771-9D6D-BDDDC0B3624E}"/>
              </a:ext>
            </a:extLst>
          </p:cNvPr>
          <p:cNvGrpSpPr/>
          <p:nvPr/>
        </p:nvGrpSpPr>
        <p:grpSpPr>
          <a:xfrm>
            <a:off x="6548254" y="6258169"/>
            <a:ext cx="742072" cy="590779"/>
            <a:chOff x="3774175" y="5561362"/>
            <a:chExt cx="1820125" cy="1449038"/>
          </a:xfrm>
          <a:solidFill>
            <a:schemeClr val="accent1">
              <a:lumMod val="50000"/>
              <a:alpha val="50000"/>
            </a:schemeClr>
          </a:solidFill>
        </p:grpSpPr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1BEE70F7-2794-4DAE-96AB-2DB994B36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7489" y="5561362"/>
              <a:ext cx="1146811" cy="1449038"/>
            </a:xfrm>
            <a:custGeom>
              <a:avLst/>
              <a:gdLst>
                <a:gd name="T0" fmla="*/ 289 w 578"/>
                <a:gd name="T1" fmla="*/ 265 h 733"/>
                <a:gd name="T2" fmla="*/ 290 w 578"/>
                <a:gd name="T3" fmla="*/ 265 h 733"/>
                <a:gd name="T4" fmla="*/ 288 w 578"/>
                <a:gd name="T5" fmla="*/ 265 h 733"/>
                <a:gd name="T6" fmla="*/ 289 w 578"/>
                <a:gd name="T7" fmla="*/ 265 h 733"/>
                <a:gd name="T8" fmla="*/ 578 w 578"/>
                <a:gd name="T9" fmla="*/ 733 h 733"/>
                <a:gd name="T10" fmla="*/ 425 w 578"/>
                <a:gd name="T11" fmla="*/ 548 h 733"/>
                <a:gd name="T12" fmla="*/ 524 w 578"/>
                <a:gd name="T13" fmla="*/ 548 h 733"/>
                <a:gd name="T14" fmla="*/ 397 w 578"/>
                <a:gd name="T15" fmla="*/ 395 h 733"/>
                <a:gd name="T16" fmla="*/ 479 w 578"/>
                <a:gd name="T17" fmla="*/ 395 h 733"/>
                <a:gd name="T18" fmla="*/ 381 w 578"/>
                <a:gd name="T19" fmla="*/ 265 h 733"/>
                <a:gd name="T20" fmla="*/ 458 w 578"/>
                <a:gd name="T21" fmla="*/ 265 h 733"/>
                <a:gd name="T22" fmla="*/ 354 w 578"/>
                <a:gd name="T23" fmla="*/ 151 h 733"/>
                <a:gd name="T24" fmla="*/ 427 w 578"/>
                <a:gd name="T25" fmla="*/ 151 h 733"/>
                <a:gd name="T26" fmla="*/ 289 w 578"/>
                <a:gd name="T27" fmla="*/ 0 h 733"/>
                <a:gd name="T28" fmla="*/ 151 w 578"/>
                <a:gd name="T29" fmla="*/ 151 h 733"/>
                <a:gd name="T30" fmla="*/ 224 w 578"/>
                <a:gd name="T31" fmla="*/ 151 h 733"/>
                <a:gd name="T32" fmla="*/ 119 w 578"/>
                <a:gd name="T33" fmla="*/ 265 h 733"/>
                <a:gd name="T34" fmla="*/ 197 w 578"/>
                <a:gd name="T35" fmla="*/ 265 h 733"/>
                <a:gd name="T36" fmla="*/ 99 w 578"/>
                <a:gd name="T37" fmla="*/ 395 h 733"/>
                <a:gd name="T38" fmla="*/ 181 w 578"/>
                <a:gd name="T39" fmla="*/ 395 h 733"/>
                <a:gd name="T40" fmla="*/ 54 w 578"/>
                <a:gd name="T41" fmla="*/ 548 h 733"/>
                <a:gd name="T42" fmla="*/ 153 w 578"/>
                <a:gd name="T43" fmla="*/ 548 h 733"/>
                <a:gd name="T44" fmla="*/ 0 w 578"/>
                <a:gd name="T45" fmla="*/ 733 h 733"/>
                <a:gd name="T46" fmla="*/ 578 w 578"/>
                <a:gd name="T47" fmla="*/ 733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8" h="733">
                  <a:moveTo>
                    <a:pt x="289" y="265"/>
                  </a:moveTo>
                  <a:lnTo>
                    <a:pt x="290" y="265"/>
                  </a:lnTo>
                  <a:lnTo>
                    <a:pt x="288" y="265"/>
                  </a:lnTo>
                  <a:lnTo>
                    <a:pt x="289" y="265"/>
                  </a:lnTo>
                  <a:close/>
                  <a:moveTo>
                    <a:pt x="578" y="733"/>
                  </a:moveTo>
                  <a:lnTo>
                    <a:pt x="425" y="548"/>
                  </a:lnTo>
                  <a:lnTo>
                    <a:pt x="524" y="548"/>
                  </a:lnTo>
                  <a:lnTo>
                    <a:pt x="397" y="395"/>
                  </a:lnTo>
                  <a:lnTo>
                    <a:pt x="479" y="395"/>
                  </a:lnTo>
                  <a:lnTo>
                    <a:pt x="381" y="265"/>
                  </a:lnTo>
                  <a:lnTo>
                    <a:pt x="458" y="265"/>
                  </a:lnTo>
                  <a:lnTo>
                    <a:pt x="354" y="151"/>
                  </a:lnTo>
                  <a:lnTo>
                    <a:pt x="427" y="151"/>
                  </a:lnTo>
                  <a:lnTo>
                    <a:pt x="289" y="0"/>
                  </a:lnTo>
                  <a:lnTo>
                    <a:pt x="151" y="151"/>
                  </a:lnTo>
                  <a:lnTo>
                    <a:pt x="224" y="151"/>
                  </a:lnTo>
                  <a:lnTo>
                    <a:pt x="119" y="265"/>
                  </a:lnTo>
                  <a:lnTo>
                    <a:pt x="197" y="265"/>
                  </a:lnTo>
                  <a:lnTo>
                    <a:pt x="99" y="395"/>
                  </a:lnTo>
                  <a:lnTo>
                    <a:pt x="181" y="395"/>
                  </a:lnTo>
                  <a:lnTo>
                    <a:pt x="54" y="548"/>
                  </a:lnTo>
                  <a:lnTo>
                    <a:pt x="153" y="548"/>
                  </a:lnTo>
                  <a:lnTo>
                    <a:pt x="0" y="733"/>
                  </a:lnTo>
                  <a:lnTo>
                    <a:pt x="578" y="73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9B426DE6-3ABD-4198-BC73-34D9C639E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175" y="6097554"/>
              <a:ext cx="878339" cy="912846"/>
            </a:xfrm>
            <a:custGeom>
              <a:avLst/>
              <a:gdLst>
                <a:gd name="T0" fmla="*/ 0 w 584"/>
                <a:gd name="T1" fmla="*/ 608 h 608"/>
                <a:gd name="T2" fmla="*/ 151 w 584"/>
                <a:gd name="T3" fmla="*/ 408 h 608"/>
                <a:gd name="T4" fmla="*/ 31 w 584"/>
                <a:gd name="T5" fmla="*/ 408 h 608"/>
                <a:gd name="T6" fmla="*/ 192 w 584"/>
                <a:gd name="T7" fmla="*/ 232 h 608"/>
                <a:gd name="T8" fmla="*/ 80 w 584"/>
                <a:gd name="T9" fmla="*/ 232 h 608"/>
                <a:gd name="T10" fmla="*/ 292 w 584"/>
                <a:gd name="T11" fmla="*/ 0 h 608"/>
                <a:gd name="T12" fmla="*/ 503 w 584"/>
                <a:gd name="T13" fmla="*/ 232 h 608"/>
                <a:gd name="T14" fmla="*/ 391 w 584"/>
                <a:gd name="T15" fmla="*/ 232 h 608"/>
                <a:gd name="T16" fmla="*/ 552 w 584"/>
                <a:gd name="T17" fmla="*/ 408 h 608"/>
                <a:gd name="T18" fmla="*/ 433 w 584"/>
                <a:gd name="T19" fmla="*/ 408 h 608"/>
                <a:gd name="T20" fmla="*/ 584 w 584"/>
                <a:gd name="T21" fmla="*/ 608 h 608"/>
                <a:gd name="T22" fmla="*/ 0 w 584"/>
                <a:gd name="T23" fmla="*/ 608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4" h="608">
                  <a:moveTo>
                    <a:pt x="0" y="608"/>
                  </a:moveTo>
                  <a:lnTo>
                    <a:pt x="151" y="408"/>
                  </a:lnTo>
                  <a:lnTo>
                    <a:pt x="31" y="408"/>
                  </a:lnTo>
                  <a:lnTo>
                    <a:pt x="192" y="232"/>
                  </a:lnTo>
                  <a:lnTo>
                    <a:pt x="80" y="232"/>
                  </a:lnTo>
                  <a:lnTo>
                    <a:pt x="292" y="0"/>
                  </a:lnTo>
                  <a:lnTo>
                    <a:pt x="503" y="232"/>
                  </a:lnTo>
                  <a:lnTo>
                    <a:pt x="391" y="232"/>
                  </a:lnTo>
                  <a:lnTo>
                    <a:pt x="552" y="408"/>
                  </a:lnTo>
                  <a:lnTo>
                    <a:pt x="433" y="408"/>
                  </a:lnTo>
                  <a:lnTo>
                    <a:pt x="584" y="608"/>
                  </a:lnTo>
                  <a:lnTo>
                    <a:pt x="0" y="60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3" name="Freeform 44">
            <a:extLst>
              <a:ext uri="{FF2B5EF4-FFF2-40B4-BE49-F238E27FC236}">
                <a16:creationId xmlns:a16="http://schemas.microsoft.com/office/drawing/2014/main" id="{F6E4DD5D-5173-46FC-A353-D4842282B86A}"/>
              </a:ext>
            </a:extLst>
          </p:cNvPr>
          <p:cNvSpPr>
            <a:spLocks noEditPoints="1"/>
          </p:cNvSpPr>
          <p:nvPr/>
        </p:nvSpPr>
        <p:spPr bwMode="auto">
          <a:xfrm>
            <a:off x="7622930" y="6000846"/>
            <a:ext cx="671213" cy="848102"/>
          </a:xfrm>
          <a:custGeom>
            <a:avLst/>
            <a:gdLst>
              <a:gd name="T0" fmla="*/ 289 w 578"/>
              <a:gd name="T1" fmla="*/ 265 h 733"/>
              <a:gd name="T2" fmla="*/ 290 w 578"/>
              <a:gd name="T3" fmla="*/ 265 h 733"/>
              <a:gd name="T4" fmla="*/ 288 w 578"/>
              <a:gd name="T5" fmla="*/ 265 h 733"/>
              <a:gd name="T6" fmla="*/ 289 w 578"/>
              <a:gd name="T7" fmla="*/ 265 h 733"/>
              <a:gd name="T8" fmla="*/ 578 w 578"/>
              <a:gd name="T9" fmla="*/ 733 h 733"/>
              <a:gd name="T10" fmla="*/ 425 w 578"/>
              <a:gd name="T11" fmla="*/ 548 h 733"/>
              <a:gd name="T12" fmla="*/ 524 w 578"/>
              <a:gd name="T13" fmla="*/ 548 h 733"/>
              <a:gd name="T14" fmla="*/ 397 w 578"/>
              <a:gd name="T15" fmla="*/ 395 h 733"/>
              <a:gd name="T16" fmla="*/ 479 w 578"/>
              <a:gd name="T17" fmla="*/ 395 h 733"/>
              <a:gd name="T18" fmla="*/ 381 w 578"/>
              <a:gd name="T19" fmla="*/ 265 h 733"/>
              <a:gd name="T20" fmla="*/ 458 w 578"/>
              <a:gd name="T21" fmla="*/ 265 h 733"/>
              <a:gd name="T22" fmla="*/ 354 w 578"/>
              <a:gd name="T23" fmla="*/ 151 h 733"/>
              <a:gd name="T24" fmla="*/ 427 w 578"/>
              <a:gd name="T25" fmla="*/ 151 h 733"/>
              <a:gd name="T26" fmla="*/ 289 w 578"/>
              <a:gd name="T27" fmla="*/ 0 h 733"/>
              <a:gd name="T28" fmla="*/ 151 w 578"/>
              <a:gd name="T29" fmla="*/ 151 h 733"/>
              <a:gd name="T30" fmla="*/ 224 w 578"/>
              <a:gd name="T31" fmla="*/ 151 h 733"/>
              <a:gd name="T32" fmla="*/ 119 w 578"/>
              <a:gd name="T33" fmla="*/ 265 h 733"/>
              <a:gd name="T34" fmla="*/ 197 w 578"/>
              <a:gd name="T35" fmla="*/ 265 h 733"/>
              <a:gd name="T36" fmla="*/ 99 w 578"/>
              <a:gd name="T37" fmla="*/ 395 h 733"/>
              <a:gd name="T38" fmla="*/ 181 w 578"/>
              <a:gd name="T39" fmla="*/ 395 h 733"/>
              <a:gd name="T40" fmla="*/ 54 w 578"/>
              <a:gd name="T41" fmla="*/ 548 h 733"/>
              <a:gd name="T42" fmla="*/ 153 w 578"/>
              <a:gd name="T43" fmla="*/ 548 h 733"/>
              <a:gd name="T44" fmla="*/ 0 w 578"/>
              <a:gd name="T45" fmla="*/ 733 h 733"/>
              <a:gd name="T46" fmla="*/ 578 w 578"/>
              <a:gd name="T47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78" h="733">
                <a:moveTo>
                  <a:pt x="289" y="265"/>
                </a:moveTo>
                <a:lnTo>
                  <a:pt x="290" y="265"/>
                </a:lnTo>
                <a:lnTo>
                  <a:pt x="288" y="265"/>
                </a:lnTo>
                <a:lnTo>
                  <a:pt x="289" y="265"/>
                </a:lnTo>
                <a:close/>
                <a:moveTo>
                  <a:pt x="578" y="733"/>
                </a:moveTo>
                <a:lnTo>
                  <a:pt x="425" y="548"/>
                </a:lnTo>
                <a:lnTo>
                  <a:pt x="524" y="548"/>
                </a:lnTo>
                <a:lnTo>
                  <a:pt x="397" y="395"/>
                </a:lnTo>
                <a:lnTo>
                  <a:pt x="479" y="395"/>
                </a:lnTo>
                <a:lnTo>
                  <a:pt x="381" y="265"/>
                </a:lnTo>
                <a:lnTo>
                  <a:pt x="458" y="265"/>
                </a:lnTo>
                <a:lnTo>
                  <a:pt x="354" y="151"/>
                </a:lnTo>
                <a:lnTo>
                  <a:pt x="427" y="151"/>
                </a:lnTo>
                <a:lnTo>
                  <a:pt x="289" y="0"/>
                </a:lnTo>
                <a:lnTo>
                  <a:pt x="151" y="151"/>
                </a:lnTo>
                <a:lnTo>
                  <a:pt x="224" y="151"/>
                </a:lnTo>
                <a:lnTo>
                  <a:pt x="119" y="265"/>
                </a:lnTo>
                <a:lnTo>
                  <a:pt x="197" y="265"/>
                </a:lnTo>
                <a:lnTo>
                  <a:pt x="99" y="395"/>
                </a:lnTo>
                <a:lnTo>
                  <a:pt x="181" y="395"/>
                </a:lnTo>
                <a:lnTo>
                  <a:pt x="54" y="548"/>
                </a:lnTo>
                <a:lnTo>
                  <a:pt x="153" y="548"/>
                </a:lnTo>
                <a:lnTo>
                  <a:pt x="0" y="733"/>
                </a:lnTo>
                <a:lnTo>
                  <a:pt x="578" y="7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Freeform 50">
            <a:extLst>
              <a:ext uri="{FF2B5EF4-FFF2-40B4-BE49-F238E27FC236}">
                <a16:creationId xmlns:a16="http://schemas.microsoft.com/office/drawing/2014/main" id="{F3194B46-33D9-4D12-B7C5-6D59C9D9F5DA}"/>
              </a:ext>
            </a:extLst>
          </p:cNvPr>
          <p:cNvSpPr>
            <a:spLocks/>
          </p:cNvSpPr>
          <p:nvPr/>
        </p:nvSpPr>
        <p:spPr bwMode="auto">
          <a:xfrm>
            <a:off x="7228848" y="6314672"/>
            <a:ext cx="514080" cy="534276"/>
          </a:xfrm>
          <a:custGeom>
            <a:avLst/>
            <a:gdLst>
              <a:gd name="T0" fmla="*/ 0 w 584"/>
              <a:gd name="T1" fmla="*/ 608 h 608"/>
              <a:gd name="T2" fmla="*/ 151 w 584"/>
              <a:gd name="T3" fmla="*/ 408 h 608"/>
              <a:gd name="T4" fmla="*/ 31 w 584"/>
              <a:gd name="T5" fmla="*/ 408 h 608"/>
              <a:gd name="T6" fmla="*/ 192 w 584"/>
              <a:gd name="T7" fmla="*/ 232 h 608"/>
              <a:gd name="T8" fmla="*/ 80 w 584"/>
              <a:gd name="T9" fmla="*/ 232 h 608"/>
              <a:gd name="T10" fmla="*/ 292 w 584"/>
              <a:gd name="T11" fmla="*/ 0 h 608"/>
              <a:gd name="T12" fmla="*/ 503 w 584"/>
              <a:gd name="T13" fmla="*/ 232 h 608"/>
              <a:gd name="T14" fmla="*/ 391 w 584"/>
              <a:gd name="T15" fmla="*/ 232 h 608"/>
              <a:gd name="T16" fmla="*/ 552 w 584"/>
              <a:gd name="T17" fmla="*/ 408 h 608"/>
              <a:gd name="T18" fmla="*/ 433 w 584"/>
              <a:gd name="T19" fmla="*/ 408 h 608"/>
              <a:gd name="T20" fmla="*/ 584 w 584"/>
              <a:gd name="T21" fmla="*/ 608 h 608"/>
              <a:gd name="T22" fmla="*/ 0 w 584"/>
              <a:gd name="T23" fmla="*/ 608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4" h="608">
                <a:moveTo>
                  <a:pt x="0" y="608"/>
                </a:moveTo>
                <a:lnTo>
                  <a:pt x="151" y="408"/>
                </a:lnTo>
                <a:lnTo>
                  <a:pt x="31" y="408"/>
                </a:lnTo>
                <a:lnTo>
                  <a:pt x="192" y="232"/>
                </a:lnTo>
                <a:lnTo>
                  <a:pt x="80" y="232"/>
                </a:lnTo>
                <a:lnTo>
                  <a:pt x="292" y="0"/>
                </a:lnTo>
                <a:lnTo>
                  <a:pt x="503" y="232"/>
                </a:lnTo>
                <a:lnTo>
                  <a:pt x="391" y="232"/>
                </a:lnTo>
                <a:lnTo>
                  <a:pt x="552" y="408"/>
                </a:lnTo>
                <a:lnTo>
                  <a:pt x="433" y="408"/>
                </a:lnTo>
                <a:lnTo>
                  <a:pt x="584" y="608"/>
                </a:lnTo>
                <a:lnTo>
                  <a:pt x="0" y="6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0AFF04-E301-4D47-ADED-AE9622329D1E}"/>
              </a:ext>
            </a:extLst>
          </p:cNvPr>
          <p:cNvSpPr txBox="1"/>
          <p:nvPr/>
        </p:nvSpPr>
        <p:spPr>
          <a:xfrm flipH="1">
            <a:off x="1134209" y="4707714"/>
            <a:ext cx="3311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i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短片</a:t>
            </a:r>
            <a:endParaRPr lang="en-US" altLang="ko-KR" sz="5400" b="1" i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zh-TW" sz="5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	</a:t>
            </a:r>
            <a:r>
              <a:rPr lang="zh-TW" altLang="en-US" sz="5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介紹</a:t>
            </a:r>
            <a:endParaRPr lang="en-US" altLang="ko-KR" sz="5400" b="1" i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3" name="圖片版面配置區 2"/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62" y="-83145"/>
            <a:ext cx="10119946" cy="5200268"/>
          </a:xfrm>
        </p:spPr>
      </p:pic>
      <p:grpSp>
        <p:nvGrpSpPr>
          <p:cNvPr id="14" name="Group 94">
            <a:extLst>
              <a:ext uri="{FF2B5EF4-FFF2-40B4-BE49-F238E27FC236}">
                <a16:creationId xmlns:a16="http://schemas.microsoft.com/office/drawing/2014/main" id="{38503E3E-9FF8-4723-BBBF-5CD5D318D9C0}"/>
              </a:ext>
            </a:extLst>
          </p:cNvPr>
          <p:cNvGrpSpPr/>
          <p:nvPr/>
        </p:nvGrpSpPr>
        <p:grpSpPr>
          <a:xfrm>
            <a:off x="7093869" y="3967204"/>
            <a:ext cx="5098131" cy="2634795"/>
            <a:chOff x="640515" y="2946619"/>
            <a:chExt cx="5056030" cy="2797670"/>
          </a:xfrm>
        </p:grpSpPr>
        <p:grpSp>
          <p:nvGrpSpPr>
            <p:cNvPr id="15" name="Group 18">
              <a:extLst>
                <a:ext uri="{FF2B5EF4-FFF2-40B4-BE49-F238E27FC236}">
                  <a16:creationId xmlns:a16="http://schemas.microsoft.com/office/drawing/2014/main" id="{0A354C73-27DD-486D-9759-923ED79A559D}"/>
                </a:ext>
              </a:extLst>
            </p:cNvPr>
            <p:cNvGrpSpPr/>
            <p:nvPr/>
          </p:nvGrpSpPr>
          <p:grpSpPr>
            <a:xfrm>
              <a:off x="640515" y="2946619"/>
              <a:ext cx="5056030" cy="2797670"/>
              <a:chOff x="395536" y="2564904"/>
              <a:chExt cx="4749925" cy="2628292"/>
            </a:xfrm>
            <a:solidFill>
              <a:schemeClr val="tx1"/>
            </a:solidFill>
          </p:grpSpPr>
          <p:grpSp>
            <p:nvGrpSpPr>
              <p:cNvPr id="17" name="Group 19">
                <a:extLst>
                  <a:ext uri="{FF2B5EF4-FFF2-40B4-BE49-F238E27FC236}">
                    <a16:creationId xmlns:a16="http://schemas.microsoft.com/office/drawing/2014/main" id="{1E81D395-5EB0-499F-A40D-EEFBE834F5F8}"/>
                  </a:ext>
                </a:extLst>
              </p:cNvPr>
              <p:cNvGrpSpPr/>
              <p:nvPr userDrawn="1"/>
            </p:nvGrpSpPr>
            <p:grpSpPr>
              <a:xfrm>
                <a:off x="395536" y="2564904"/>
                <a:ext cx="4749925" cy="2628292"/>
                <a:chOff x="395536" y="2204864"/>
                <a:chExt cx="5400600" cy="2988332"/>
              </a:xfrm>
              <a:grpFill/>
            </p:grpSpPr>
            <p:sp>
              <p:nvSpPr>
                <p:cNvPr id="19" name="Rounded Rectangle 3">
                  <a:extLst>
                    <a:ext uri="{FF2B5EF4-FFF2-40B4-BE49-F238E27FC236}">
                      <a16:creationId xmlns:a16="http://schemas.microsoft.com/office/drawing/2014/main" id="{CA8E2E9D-E23D-4C88-87F7-A4E915832D77}"/>
                    </a:ext>
                  </a:extLst>
                </p:cNvPr>
                <p:cNvSpPr/>
                <p:nvPr userDrawn="1"/>
              </p:nvSpPr>
              <p:spPr>
                <a:xfrm>
                  <a:off x="971600" y="2204864"/>
                  <a:ext cx="4248472" cy="2736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8472" h="2736304">
                      <a:moveTo>
                        <a:pt x="144016" y="144016"/>
                      </a:moveTo>
                      <a:lnTo>
                        <a:pt x="144016" y="2520280"/>
                      </a:lnTo>
                      <a:lnTo>
                        <a:pt x="4104456" y="2520280"/>
                      </a:lnTo>
                      <a:lnTo>
                        <a:pt x="4104456" y="144016"/>
                      </a:lnTo>
                      <a:close/>
                      <a:moveTo>
                        <a:pt x="119332" y="0"/>
                      </a:moveTo>
                      <a:lnTo>
                        <a:pt x="4129140" y="0"/>
                      </a:lnTo>
                      <a:cubicBezTo>
                        <a:pt x="4195045" y="0"/>
                        <a:pt x="4248472" y="53427"/>
                        <a:pt x="4248472" y="119332"/>
                      </a:cubicBezTo>
                      <a:lnTo>
                        <a:pt x="4248472" y="2736304"/>
                      </a:lnTo>
                      <a:lnTo>
                        <a:pt x="0" y="2736304"/>
                      </a:lnTo>
                      <a:lnTo>
                        <a:pt x="0" y="119332"/>
                      </a:lnTo>
                      <a:cubicBezTo>
                        <a:pt x="0" y="53427"/>
                        <a:pt x="53427" y="0"/>
                        <a:pt x="119332" y="0"/>
                      </a:cubicBezTo>
                      <a:close/>
                    </a:path>
                  </a:pathLst>
                </a:cu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  <p:sp>
              <p:nvSpPr>
                <p:cNvPr id="20" name="Rectangle 22">
                  <a:extLst>
                    <a:ext uri="{FF2B5EF4-FFF2-40B4-BE49-F238E27FC236}">
                      <a16:creationId xmlns:a16="http://schemas.microsoft.com/office/drawing/2014/main" id="{708B7770-AB50-4923-B742-FF99DCEB3A3E}"/>
                    </a:ext>
                  </a:extLst>
                </p:cNvPr>
                <p:cNvSpPr/>
                <p:nvPr userDrawn="1"/>
              </p:nvSpPr>
              <p:spPr>
                <a:xfrm>
                  <a:off x="395536" y="4941168"/>
                  <a:ext cx="5400600" cy="144016"/>
                </a:xfrm>
                <a:prstGeom prst="rect">
                  <a:avLst/>
                </a:pr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  <p:sp>
              <p:nvSpPr>
                <p:cNvPr id="21" name="Trapezoid 23">
                  <a:extLst>
                    <a:ext uri="{FF2B5EF4-FFF2-40B4-BE49-F238E27FC236}">
                      <a16:creationId xmlns:a16="http://schemas.microsoft.com/office/drawing/2014/main" id="{5EEA5DDD-C8B7-4D50-BEE9-604FF1C8F691}"/>
                    </a:ext>
                  </a:extLst>
                </p:cNvPr>
                <p:cNvSpPr/>
                <p:nvPr userDrawn="1"/>
              </p:nvSpPr>
              <p:spPr>
                <a:xfrm rot="10800000">
                  <a:off x="395536" y="5085184"/>
                  <a:ext cx="5400600" cy="108012"/>
                </a:xfrm>
                <a:prstGeom prst="trapezoid">
                  <a:avLst>
                    <a:gd name="adj" fmla="val 129851"/>
                  </a:avLst>
                </a:pr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 dirty="0"/>
                </a:p>
              </p:txBody>
            </p:sp>
          </p:grpSp>
          <p:sp>
            <p:nvSpPr>
              <p:cNvPr id="18" name="Rectangle 20">
                <a:extLst>
                  <a:ext uri="{FF2B5EF4-FFF2-40B4-BE49-F238E27FC236}">
                    <a16:creationId xmlns:a16="http://schemas.microsoft.com/office/drawing/2014/main" id="{2226CC9C-58F8-4B84-9B22-CE6E7927BC73}"/>
                  </a:ext>
                </a:extLst>
              </p:cNvPr>
              <p:cNvSpPr/>
              <p:nvPr userDrawn="1"/>
            </p:nvSpPr>
            <p:spPr>
              <a:xfrm>
                <a:off x="2518470" y="5009698"/>
                <a:ext cx="504056" cy="4571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/>
              </a:p>
            </p:txBody>
          </p:sp>
        </p:grpSp>
        <p:sp>
          <p:nvSpPr>
            <p:cNvPr id="16" name="그림 개체 틀 2">
              <a:hlinkClick r:id="rId3"/>
              <a:extLst>
                <a:ext uri="{FF2B5EF4-FFF2-40B4-BE49-F238E27FC236}">
                  <a16:creationId xmlns:a16="http://schemas.microsoft.com/office/drawing/2014/main" id="{4227B059-E1DD-45D0-ABD4-0421930EF6EA}"/>
                </a:ext>
              </a:extLst>
            </p:cNvPr>
            <p:cNvSpPr txBox="1">
              <a:spLocks/>
            </p:cNvSpPr>
            <p:nvPr/>
          </p:nvSpPr>
          <p:spPr>
            <a:xfrm>
              <a:off x="1300109" y="3021814"/>
              <a:ext cx="3736840" cy="22916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ko-KR" altLang="en-US" sz="12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pic>
        <p:nvPicPr>
          <p:cNvPr id="2" name="圖片 1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075" y="4028925"/>
            <a:ext cx="3799715" cy="217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3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ontents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6679</TotalTime>
  <Words>1456</Words>
  <Application>Microsoft Office PowerPoint</Application>
  <PresentationFormat>寬螢幕</PresentationFormat>
  <Paragraphs>354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5</vt:i4>
      </vt:variant>
      <vt:variant>
        <vt:lpstr>投影片標題</vt:lpstr>
      </vt:variant>
      <vt:variant>
        <vt:i4>35</vt:i4>
      </vt:variant>
    </vt:vector>
  </HeadingPairs>
  <TitlesOfParts>
    <vt:vector size="47" baseType="lpstr">
      <vt:lpstr>Arial Unicode MS</vt:lpstr>
      <vt:lpstr>FZShuTi</vt:lpstr>
      <vt:lpstr>微軟正黑體</vt:lpstr>
      <vt:lpstr>標楷體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1_Contents Slide Master</vt:lpstr>
      <vt:lpstr>2_Contents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未來發展及展望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User</cp:lastModifiedBy>
  <cp:revision>219</cp:revision>
  <dcterms:created xsi:type="dcterms:W3CDTF">2019-01-14T06:35:35Z</dcterms:created>
  <dcterms:modified xsi:type="dcterms:W3CDTF">2021-09-23T12:54:01Z</dcterms:modified>
</cp:coreProperties>
</file>